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</p:sldIdLst>
  <p:sldSz cy="5143500" cx="9144000"/>
  <p:notesSz cx="6858000" cy="9144000"/>
  <p:embeddedFontLst>
    <p:embeddedFont>
      <p:font typeface="Josefin Slab"/>
      <p:regular r:id="rId114"/>
      <p:bold r:id="rId115"/>
      <p:italic r:id="rId116"/>
      <p:boldItalic r:id="rId117"/>
    </p:embeddedFont>
    <p:embeddedFont>
      <p:font typeface="Anton"/>
      <p:regular r:id="rId118"/>
    </p:embeddedFont>
    <p:embeddedFont>
      <p:font typeface="Staatliches"/>
      <p:regular r:id="rId119"/>
    </p:embeddedFont>
    <p:embeddedFont>
      <p:font typeface="Anaheim"/>
      <p:regular r:id="rId120"/>
    </p:embeddedFont>
    <p:embeddedFont>
      <p:font typeface="Abel"/>
      <p:regular r:id="rId121"/>
    </p:embeddedFont>
    <p:embeddedFont>
      <p:font typeface="Yeseva One"/>
      <p:regular r:id="rId122"/>
    </p:embeddedFont>
    <p:embeddedFont>
      <p:font typeface="Josefin Sans"/>
      <p:regular r:id="rId123"/>
      <p:bold r:id="rId124"/>
      <p:italic r:id="rId125"/>
      <p:boldItalic r:id="rId126"/>
    </p:embeddedFont>
    <p:embeddedFont>
      <p:font typeface="Unica One"/>
      <p:regular r:id="rId127"/>
    </p:embeddedFont>
    <p:embeddedFont>
      <p:font typeface="Cambria Math"/>
      <p:regular r:id="rId1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2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EF2678D-62CB-48C8-A2E4-081C9ED013A9}">
  <a:tblStyle styleId="{FEF2678D-62CB-48C8-A2E4-081C9ED013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29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8" Type="http://schemas.openxmlformats.org/officeDocument/2006/relationships/font" Target="fonts/CambriaMath-regular.fntdata"/><Relationship Id="rId127" Type="http://schemas.openxmlformats.org/officeDocument/2006/relationships/font" Target="fonts/UnicaOne-regular.fntdata"/><Relationship Id="rId126" Type="http://schemas.openxmlformats.org/officeDocument/2006/relationships/font" Target="fonts/JosefinSans-boldItalic.fntdata"/><Relationship Id="rId26" Type="http://schemas.openxmlformats.org/officeDocument/2006/relationships/slide" Target="slides/slide20.xml"/><Relationship Id="rId121" Type="http://schemas.openxmlformats.org/officeDocument/2006/relationships/font" Target="fonts/Abel-regular.fntdata"/><Relationship Id="rId25" Type="http://schemas.openxmlformats.org/officeDocument/2006/relationships/slide" Target="slides/slide19.xml"/><Relationship Id="rId120" Type="http://schemas.openxmlformats.org/officeDocument/2006/relationships/font" Target="fonts/Anaheim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font" Target="fonts/JosefinSans-italic.fntdata"/><Relationship Id="rId29" Type="http://schemas.openxmlformats.org/officeDocument/2006/relationships/slide" Target="slides/slide23.xml"/><Relationship Id="rId124" Type="http://schemas.openxmlformats.org/officeDocument/2006/relationships/font" Target="fonts/JosefinSans-bold.fntdata"/><Relationship Id="rId123" Type="http://schemas.openxmlformats.org/officeDocument/2006/relationships/font" Target="fonts/JosefinSans-regular.fntdata"/><Relationship Id="rId122" Type="http://schemas.openxmlformats.org/officeDocument/2006/relationships/font" Target="fonts/YesevaOne-regular.fntdata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font" Target="fonts/Anton-regular.fntdata"/><Relationship Id="rId117" Type="http://schemas.openxmlformats.org/officeDocument/2006/relationships/font" Target="fonts/JosefinSlab-boldItalic.fntdata"/><Relationship Id="rId116" Type="http://schemas.openxmlformats.org/officeDocument/2006/relationships/font" Target="fonts/JosefinSlab-italic.fntdata"/><Relationship Id="rId115" Type="http://schemas.openxmlformats.org/officeDocument/2006/relationships/font" Target="fonts/JosefinSlab-bold.fntdata"/><Relationship Id="rId119" Type="http://schemas.openxmlformats.org/officeDocument/2006/relationships/font" Target="fonts/Staatliches-regular.fntdata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font" Target="fonts/JosefinSlab-regular.fntdata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257957d16b_1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257957d16b_1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24883d37023_0_3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24883d37023_0_3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1" name="Shape 4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2" name="Google Shape;4572;g2257fabcbea_2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3" name="Google Shape;4573;g2257fabcbea_2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9" name="Shape 4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0" name="Google Shape;4580;g2257fabcbea_2_9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1" name="Google Shape;4581;g2257fabcbea_2_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7" name="Shape 4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8" name="Google Shape;4588;g2257fabcbea_2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9" name="Google Shape;4589;g2257fabcbea_2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2" name="Shape 4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3" name="Google Shape;4713;g2257fabcbea_2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4" name="Google Shape;4714;g2257fabcbea_2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8" name="Shape 4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9" name="Google Shape;4839;g2257fabcbea_2_9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0" name="Google Shape;4840;g2257fabcbea_2_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7" name="Shape 4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8" name="Google Shape;4968;g2257fabcbea_2_1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9" name="Google Shape;4969;g2257fabcbea_2_1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5" name="Shape 4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" name="Google Shape;4976;g2257fabcbea_2_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7" name="Google Shape;4977;g2257fabcbea_2_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3" name="Shape 4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4" name="Google Shape;4984;g5465e7bc0b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5" name="Google Shape;4985;g5465e7bc0b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24883d37023_0_3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24883d37023_0_3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249733042d1_1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249733042d1_1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24883d37023_0_3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24883d37023_0_3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24883d37023_0_3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24883d37023_0_3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24883d37023_0_3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24883d37023_0_3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2499ecf7aa6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2499ecf7aa6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24883d37023_0_3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24883d37023_0_3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24883d37023_0_3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24883d37023_0_3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24883d37023_0_3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24883d37023_0_3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49733042d1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49733042d1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24883d37023_0_3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24883d37023_0_3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2499ecf7aa6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2499ecf7aa6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24883d37023_0_3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24883d37023_0_3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24883d37023_0_3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24883d37023_0_3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2499ecf7aa6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2499ecf7aa6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2499ecf7aa6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2499ecf7aa6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2499ecf7aa6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" name="Google Shape;1393;g2499ecf7aa6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2499ecf7aa6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2499ecf7aa6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2499ecf7aa6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2499ecf7aa6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2499ecf7aa6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" name="Google Shape;1420;g2499ecf7aa6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dfce81f19_0_1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dfce81f19_0_1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2499ecf7aa6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" name="Google Shape;1426;g2499ecf7aa6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2257fabcbe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2257fabcbe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g24883d37023_0_3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7" name="Google Shape;1557;g24883d37023_0_3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2257fabcbe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6" name="Google Shape;1686;g2257fabcbe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2257fabcbe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2257fabcbe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g24883d37023_0_38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6" name="Google Shape;1696;g24883d37023_0_3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g5465e7bc0b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4" name="Google Shape;1704;g5465e7bc0b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g24883d37023_0_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5" name="Google Shape;1825;g24883d37023_0_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g24883d37023_0_1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4" name="Google Shape;1954;g24883d37023_0_1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g24883d37023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2" name="Google Shape;1982;g24883d37023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4883d37023_0_38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4883d37023_0_3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g24883d37023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2" name="Google Shape;1992;g24883d37023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g24883d37023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0" name="Google Shape;2000;g24883d37023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4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g24883d37023_0_9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6" name="Google Shape;2106;g24883d37023_0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g24883d37023_0_9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5" name="Google Shape;2115;g24883d37023_0_9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2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g24883d37023_0_40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4" name="Google Shape;2124;g24883d37023_0_4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g24883d37023_0_9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5" name="Google Shape;2135;g24883d37023_0_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5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24883d37023_0_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7" name="Google Shape;2157;g24883d37023_0_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24883d37023_0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3" name="Google Shape;2313;g24883d37023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9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g2257957d16b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1" name="Google Shape;2321;g2257957d16b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4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g2257957d16b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6" name="Google Shape;2336;g2257957d16b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4883d37023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4883d37023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3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g2257957d16b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5" name="Google Shape;2345;g2257957d16b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3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g2257957d16b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5" name="Google Shape;2355;g2257957d16b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3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g2257957d16b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5" name="Google Shape;2365;g2257957d16b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2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g2257957d16b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4" name="Google Shape;2374;g2257957d16b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g2257957d16b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3" name="Google Shape;2383;g2257957d16b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9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g2257957d16b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1" name="Google Shape;2391;g2257957d16b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0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g2257957d16b_1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2" name="Google Shape;2402;g2257957d16b_1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6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g24883d37023_0_10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8" name="Google Shape;2558;g24883d37023_0_1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5" name="Shape 2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Google Shape;2686;g2257957d16b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7" name="Google Shape;2687;g2257957d16b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4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5" name="Google Shape;2815;g2257957d16b_1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6" name="Google Shape;2816;g2257957d16b_1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4883d37023_0_38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4883d37023_0_3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2" name="Shape 2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3" name="Google Shape;2823;g24883d37023_0_1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4" name="Google Shape;2824;g24883d37023_0_1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5" name="Shape 2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6" name="Google Shape;2926;g24883d37023_0_1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7" name="Google Shape;2927;g24883d37023_0_1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g24883d37023_0_1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5" name="Google Shape;2935;g24883d37023_0_1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4" name="Shape 3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5" name="Google Shape;3055;g24883d37023_0_1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6" name="Google Shape;3056;g24883d37023_0_1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g24883d37023_0_1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5" name="Google Shape;3185;g24883d37023_0_1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2" name="Google Shape;3192;g24883d37023_0_1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3" name="Google Shape;3193;g24883d37023_0_1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g24883d37023_0_1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1" name="Google Shape;3201;g24883d37023_0_1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7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g24883d37023_0_18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9" name="Google Shape;3209;g24883d37023_0_1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3" name="Shape 3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4" name="Google Shape;3314;g24883d37023_0_19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5" name="Google Shape;3315;g24883d37023_0_1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2" name="Shape 3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3" name="Google Shape;3323;g24883d37023_0_19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4" name="Google Shape;3324;g24883d37023_0_19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49733042d1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49733042d1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1" name="Shape 3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2" name="Google Shape;3332;g2257957d16b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3" name="Google Shape;3333;g2257957d16b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0" name="Shape 3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1" name="Google Shape;3341;g24883d37023_0_19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2" name="Google Shape;3342;g24883d37023_0_1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g24883d37023_0_19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9" name="Google Shape;3359;g24883d37023_0_19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3" name="Shape 3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4" name="Google Shape;3514;g24883d37023_0_19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5" name="Google Shape;3515;g24883d37023_0_1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1" name="Shape 3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" name="Google Shape;3522;g24a151c9bd7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3" name="Google Shape;3523;g24a151c9bd7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g24a151c9bd7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1" name="Google Shape;3531;g24a151c9bd7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g24a151c9bd7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9" name="Google Shape;3539;g24a151c9bd7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5" name="Shape 3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6" name="Google Shape;3546;g24a151c9bd7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7" name="Google Shape;3547;g24a151c9bd7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4" name="Shape 3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5" name="Google Shape;3555;g24a151c9bd7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6" name="Google Shape;3556;g24a151c9bd7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3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4" name="Google Shape;3564;g24a151c9bd7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5" name="Google Shape;3565;g24a151c9bd7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49733042d1_1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249733042d1_1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2" name="Shape 3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" name="Google Shape;3573;g24a151c9bd7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4" name="Google Shape;3574;g24a151c9bd7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7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8" name="Google Shape;3698;g24883d37023_0_2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9" name="Google Shape;3699;g24883d37023_0_2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6" name="Shape 3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7" name="Google Shape;3827;g24a151c9bd7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8" name="Google Shape;3828;g24a151c9bd7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5" name="Shape 3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6" name="Google Shape;3956;g2257957d16b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7" name="Google Shape;3957;g2257957d16b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3" name="Shape 3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4" name="Google Shape;3964;g24883d37023_0_2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5" name="Google Shape;3965;g24883d37023_0_2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6" name="Shape 4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7" name="Google Shape;4067;g24883d37023_0_2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8" name="Google Shape;4068;g24883d37023_0_2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4" name="Shape 4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" name="Google Shape;4075;g24883d37023_0_2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6" name="Google Shape;4076;g24883d37023_0_2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4" name="Shape 4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5" name="Google Shape;4195;g2257fabcbea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6" name="Google Shape;4196;g2257fabcbea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3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2257fabcbea_2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2257fabcbea_2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2" name="Shape 4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3" name="Google Shape;4333;g2257fabcbea_2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4" name="Google Shape;4334;g2257fabcbea_2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49733042d1_1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49733042d1_1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0" name="Shape 4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" name="Google Shape;4341;g2257fabcbea_2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2" name="Google Shape;4342;g2257fabcbea_2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9" name="Shape 4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0" name="Google Shape;4350;g2257fabcbea_2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1" name="Google Shape;4351;g2257fabcbea_2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8" name="Shape 4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9" name="Google Shape;4359;g2257fabcbea_2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0" name="Google Shape;4360;g2257fabcbea_2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9" name="Shape 4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0" name="Google Shape;4370;g2257fabcbea_2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1" name="Google Shape;4371;g2257fabcbea_2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8" name="Shape 4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9" name="Google Shape;4379;g2257fabcbea_2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0" name="Google Shape;4380;g2257fabcbea_2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7" name="Shape 4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8" name="Google Shape;4388;g2257fabcbea_2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9" name="Google Shape;4389;g2257fabcbea_2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9" name="Shape 4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0" name="Google Shape;4540;g2257fabcbea_2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1" name="Google Shape;4541;g2257fabcbea_2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7" name="Shape 4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8" name="Google Shape;4548;g2257fabcbea_2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9" name="Google Shape;4549;g2257fabcbea_2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5" name="Shape 4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" name="Google Shape;4556;g2257fabcbea_2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7" name="Google Shape;4557;g2257fabcbea_2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3" name="Shape 4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4" name="Google Shape;4564;g2257fabcbea_2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5" name="Google Shape;4565;g2257fabcbea_2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833000" y="1050513"/>
            <a:ext cx="3248400" cy="241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b="0" sz="5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833000" y="3299563"/>
            <a:ext cx="3326700" cy="3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1">
  <p:cSld name="CUSTOM_6_1_1_1_1">
    <p:bg>
      <p:bgPr>
        <a:solidFill>
          <a:schemeClr val="dk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type="ctrTitle"/>
          </p:nvPr>
        </p:nvSpPr>
        <p:spPr>
          <a:xfrm>
            <a:off x="5641825" y="1658275"/>
            <a:ext cx="2655600" cy="18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9pPr>
          </a:lstStyle>
          <a:p/>
        </p:txBody>
      </p:sp>
      <p:grpSp>
        <p:nvGrpSpPr>
          <p:cNvPr id="65" name="Google Shape;65;p11"/>
          <p:cNvGrpSpPr/>
          <p:nvPr/>
        </p:nvGrpSpPr>
        <p:grpSpPr>
          <a:xfrm>
            <a:off x="429933" y="1083300"/>
            <a:ext cx="4465655" cy="3077191"/>
            <a:chOff x="1211784" y="1483576"/>
            <a:chExt cx="6753864" cy="2714769"/>
          </a:xfrm>
        </p:grpSpPr>
        <p:sp>
          <p:nvSpPr>
            <p:cNvPr id="66" name="Google Shape;66;p11"/>
            <p:cNvSpPr/>
            <p:nvPr/>
          </p:nvSpPr>
          <p:spPr>
            <a:xfrm>
              <a:off x="1211784" y="1575146"/>
              <a:ext cx="6648000" cy="2623200"/>
            </a:xfrm>
            <a:prstGeom prst="roundRect">
              <a:avLst>
                <a:gd fmla="val 4313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1"/>
            <p:cNvSpPr/>
            <p:nvPr/>
          </p:nvSpPr>
          <p:spPr>
            <a:xfrm>
              <a:off x="1317648" y="1483576"/>
              <a:ext cx="6648000" cy="2623200"/>
            </a:xfrm>
            <a:prstGeom prst="roundRect">
              <a:avLst>
                <a:gd fmla="val 4313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">
  <p:cSld name="CUSTOM_6_1_1_2">
    <p:bg>
      <p:bgPr>
        <a:solidFill>
          <a:schemeClr val="dk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2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2"/>
          <p:cNvSpPr txBox="1"/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NUMBER">
  <p:cSld name="CUSTOM_6_1_1_2_1_1">
    <p:bg>
      <p:bgPr>
        <a:solidFill>
          <a:schemeClr val="dk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1551538" y="1552688"/>
            <a:ext cx="1887600" cy="4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4" name="Google Shape;74;p13"/>
          <p:cNvSpPr txBox="1"/>
          <p:nvPr>
            <p:ph hasCustomPrompt="1" type="title"/>
          </p:nvPr>
        </p:nvSpPr>
        <p:spPr>
          <a:xfrm>
            <a:off x="1317988" y="938488"/>
            <a:ext cx="2354700" cy="67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b="0" sz="3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3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3"/>
          <p:cNvSpPr txBox="1"/>
          <p:nvPr>
            <p:ph idx="2"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6_1_1_2_1_1_1">
    <p:bg>
      <p:bgPr>
        <a:solidFill>
          <a:schemeClr val="dk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 txBox="1"/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  <p:sp>
        <p:nvSpPr>
          <p:cNvPr id="82" name="Google Shape;82;p14"/>
          <p:cNvSpPr txBox="1"/>
          <p:nvPr>
            <p:ph idx="2" type="title"/>
          </p:nvPr>
        </p:nvSpPr>
        <p:spPr>
          <a:xfrm>
            <a:off x="967226" y="19889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3" name="Google Shape;83;p14"/>
          <p:cNvSpPr txBox="1"/>
          <p:nvPr>
            <p:ph idx="1" type="subTitle"/>
          </p:nvPr>
        </p:nvSpPr>
        <p:spPr>
          <a:xfrm>
            <a:off x="783450" y="2437350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84" name="Google Shape;84;p14"/>
          <p:cNvSpPr txBox="1"/>
          <p:nvPr>
            <p:ph idx="3" type="title"/>
          </p:nvPr>
        </p:nvSpPr>
        <p:spPr>
          <a:xfrm>
            <a:off x="6336924" y="19889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5" name="Google Shape;85;p14"/>
          <p:cNvSpPr txBox="1"/>
          <p:nvPr>
            <p:ph idx="4" type="subTitle"/>
          </p:nvPr>
        </p:nvSpPr>
        <p:spPr>
          <a:xfrm>
            <a:off x="6153025" y="2437350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86" name="Google Shape;86;p14"/>
          <p:cNvSpPr txBox="1"/>
          <p:nvPr>
            <p:ph idx="5" type="title"/>
          </p:nvPr>
        </p:nvSpPr>
        <p:spPr>
          <a:xfrm>
            <a:off x="3651738" y="36004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7" name="Google Shape;87;p14"/>
          <p:cNvSpPr txBox="1"/>
          <p:nvPr>
            <p:ph idx="6" type="subTitle"/>
          </p:nvPr>
        </p:nvSpPr>
        <p:spPr>
          <a:xfrm>
            <a:off x="3467027" y="4048925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88" name="Google Shape;88;p14"/>
          <p:cNvSpPr txBox="1"/>
          <p:nvPr>
            <p:ph idx="7" type="title"/>
          </p:nvPr>
        </p:nvSpPr>
        <p:spPr>
          <a:xfrm>
            <a:off x="3651738" y="19889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9" name="Google Shape;89;p14"/>
          <p:cNvSpPr txBox="1"/>
          <p:nvPr>
            <p:ph idx="8" type="subTitle"/>
          </p:nvPr>
        </p:nvSpPr>
        <p:spPr>
          <a:xfrm>
            <a:off x="3467027" y="2437350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90" name="Google Shape;90;p14"/>
          <p:cNvSpPr txBox="1"/>
          <p:nvPr>
            <p:ph idx="9" type="title"/>
          </p:nvPr>
        </p:nvSpPr>
        <p:spPr>
          <a:xfrm>
            <a:off x="966788" y="36004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1" name="Google Shape;91;p14"/>
          <p:cNvSpPr txBox="1"/>
          <p:nvPr>
            <p:ph idx="13" type="subTitle"/>
          </p:nvPr>
        </p:nvSpPr>
        <p:spPr>
          <a:xfrm>
            <a:off x="782925" y="4048925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92" name="Google Shape;92;p14"/>
          <p:cNvSpPr txBox="1"/>
          <p:nvPr>
            <p:ph idx="14" type="title"/>
          </p:nvPr>
        </p:nvSpPr>
        <p:spPr>
          <a:xfrm>
            <a:off x="6336924" y="36004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3" name="Google Shape;93;p14"/>
          <p:cNvSpPr txBox="1"/>
          <p:nvPr>
            <p:ph idx="15" type="subTitle"/>
          </p:nvPr>
        </p:nvSpPr>
        <p:spPr>
          <a:xfrm>
            <a:off x="6152275" y="4048925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17">
    <p:bg>
      <p:bgPr>
        <a:solidFill>
          <a:schemeClr val="dk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type="ctrTitle"/>
          </p:nvPr>
        </p:nvSpPr>
        <p:spPr>
          <a:xfrm>
            <a:off x="1102925" y="1582025"/>
            <a:ext cx="1429500" cy="792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1" type="subTitle"/>
          </p:nvPr>
        </p:nvSpPr>
        <p:spPr>
          <a:xfrm>
            <a:off x="892261" y="2927713"/>
            <a:ext cx="1827900" cy="1671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7" name="Google Shape;97;p15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5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 txBox="1"/>
          <p:nvPr>
            <p:ph idx="2" type="ctrTitle"/>
          </p:nvPr>
        </p:nvSpPr>
        <p:spPr>
          <a:xfrm>
            <a:off x="3836012" y="1582025"/>
            <a:ext cx="1429500" cy="792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0" name="Google Shape;100;p15"/>
          <p:cNvSpPr txBox="1"/>
          <p:nvPr>
            <p:ph idx="3" type="subTitle"/>
          </p:nvPr>
        </p:nvSpPr>
        <p:spPr>
          <a:xfrm>
            <a:off x="3625361" y="2927713"/>
            <a:ext cx="1827900" cy="1671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1" name="Google Shape;101;p15"/>
          <p:cNvSpPr txBox="1"/>
          <p:nvPr>
            <p:ph idx="4" type="ctrTitle"/>
          </p:nvPr>
        </p:nvSpPr>
        <p:spPr>
          <a:xfrm>
            <a:off x="6569025" y="1582025"/>
            <a:ext cx="1429500" cy="792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2" name="Google Shape;102;p15"/>
          <p:cNvSpPr txBox="1"/>
          <p:nvPr>
            <p:ph idx="5" type="subTitle"/>
          </p:nvPr>
        </p:nvSpPr>
        <p:spPr>
          <a:xfrm>
            <a:off x="6358461" y="2927713"/>
            <a:ext cx="1827900" cy="1671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3" name="Google Shape;103;p15"/>
          <p:cNvSpPr txBox="1"/>
          <p:nvPr>
            <p:ph idx="6"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+ TEXT">
  <p:cSld name="CUSTOM_17_1">
    <p:bg>
      <p:bgPr>
        <a:solidFill>
          <a:schemeClr val="dk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idx="1" type="subTitle"/>
          </p:nvPr>
        </p:nvSpPr>
        <p:spPr>
          <a:xfrm>
            <a:off x="1773600" y="1638000"/>
            <a:ext cx="55968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6" name="Google Shape;106;p16"/>
          <p:cNvSpPr txBox="1"/>
          <p:nvPr>
            <p:ph idx="2" type="subTitle"/>
          </p:nvPr>
        </p:nvSpPr>
        <p:spPr>
          <a:xfrm>
            <a:off x="1773600" y="2833794"/>
            <a:ext cx="55968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3" type="subTitle"/>
          </p:nvPr>
        </p:nvSpPr>
        <p:spPr>
          <a:xfrm>
            <a:off x="1773600" y="4045475"/>
            <a:ext cx="55968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8" name="Google Shape;108;p16"/>
          <p:cNvSpPr txBox="1"/>
          <p:nvPr>
            <p:ph hasCustomPrompt="1" type="title"/>
          </p:nvPr>
        </p:nvSpPr>
        <p:spPr>
          <a:xfrm>
            <a:off x="2808900" y="940200"/>
            <a:ext cx="35262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09" name="Google Shape;109;p16"/>
          <p:cNvSpPr txBox="1"/>
          <p:nvPr>
            <p:ph hasCustomPrompt="1" idx="4" type="title"/>
          </p:nvPr>
        </p:nvSpPr>
        <p:spPr>
          <a:xfrm>
            <a:off x="2808900" y="2151874"/>
            <a:ext cx="35262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10" name="Google Shape;110;p16"/>
          <p:cNvSpPr txBox="1"/>
          <p:nvPr>
            <p:ph hasCustomPrompt="1" idx="5" type="title"/>
          </p:nvPr>
        </p:nvSpPr>
        <p:spPr>
          <a:xfrm>
            <a:off x="2808900" y="3347675"/>
            <a:ext cx="35262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2">
  <p:cSld name="CUSTOM_6_1_1_1_2">
    <p:bg>
      <p:bgPr>
        <a:solidFill>
          <a:schemeClr val="dk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ctrTitle"/>
          </p:nvPr>
        </p:nvSpPr>
        <p:spPr>
          <a:xfrm>
            <a:off x="2302800" y="1658275"/>
            <a:ext cx="4538400" cy="18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0" sz="4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6_1_1_2_1_1_1_1">
    <p:bg>
      <p:bgPr>
        <a:solidFill>
          <a:schemeClr val="dk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3737772" y="300104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5" name="Google Shape;115;p18"/>
          <p:cNvSpPr txBox="1"/>
          <p:nvPr>
            <p:ph idx="1" type="subTitle"/>
          </p:nvPr>
        </p:nvSpPr>
        <p:spPr>
          <a:xfrm>
            <a:off x="3553122" y="3449475"/>
            <a:ext cx="2210700" cy="9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116" name="Google Shape;116;p18"/>
          <p:cNvSpPr txBox="1"/>
          <p:nvPr>
            <p:ph idx="2" type="title"/>
          </p:nvPr>
        </p:nvSpPr>
        <p:spPr>
          <a:xfrm>
            <a:off x="869647" y="33495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7" name="Google Shape;117;p18"/>
          <p:cNvSpPr txBox="1"/>
          <p:nvPr>
            <p:ph idx="3" type="subTitle"/>
          </p:nvPr>
        </p:nvSpPr>
        <p:spPr>
          <a:xfrm>
            <a:off x="684997" y="3798025"/>
            <a:ext cx="2210700" cy="9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118" name="Google Shape;118;p18"/>
          <p:cNvSpPr txBox="1"/>
          <p:nvPr>
            <p:ph idx="4" type="title"/>
          </p:nvPr>
        </p:nvSpPr>
        <p:spPr>
          <a:xfrm>
            <a:off x="6549147" y="33495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9" name="Google Shape;119;p18"/>
          <p:cNvSpPr txBox="1"/>
          <p:nvPr>
            <p:ph idx="5" type="subTitle"/>
          </p:nvPr>
        </p:nvSpPr>
        <p:spPr>
          <a:xfrm>
            <a:off x="6364497" y="3798025"/>
            <a:ext cx="2210700" cy="9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1_1_2_1">
    <p:bg>
      <p:bgPr>
        <a:solidFill>
          <a:schemeClr val="dk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/>
          <p:nvPr/>
        </p:nvSpPr>
        <p:spPr>
          <a:xfrm>
            <a:off x="418800" y="612272"/>
            <a:ext cx="3278700" cy="4082400"/>
          </a:xfrm>
          <a:prstGeom prst="roundRect">
            <a:avLst>
              <a:gd fmla="val 431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9"/>
          <p:cNvSpPr/>
          <p:nvPr/>
        </p:nvSpPr>
        <p:spPr>
          <a:xfrm>
            <a:off x="516007" y="504847"/>
            <a:ext cx="3278700" cy="4082400"/>
          </a:xfrm>
          <a:prstGeom prst="roundRect">
            <a:avLst>
              <a:gd fmla="val 4313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9"/>
          <p:cNvSpPr txBox="1"/>
          <p:nvPr>
            <p:ph type="ctrTitle"/>
          </p:nvPr>
        </p:nvSpPr>
        <p:spPr>
          <a:xfrm>
            <a:off x="833911" y="-301775"/>
            <a:ext cx="3248400" cy="241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b="0" sz="6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/>
        </p:txBody>
      </p:sp>
      <p:sp>
        <p:nvSpPr>
          <p:cNvPr id="124" name="Google Shape;124;p19"/>
          <p:cNvSpPr txBox="1"/>
          <p:nvPr>
            <p:ph idx="1" type="subTitle"/>
          </p:nvPr>
        </p:nvSpPr>
        <p:spPr>
          <a:xfrm>
            <a:off x="833911" y="1947275"/>
            <a:ext cx="3326700" cy="3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25" name="Google Shape;125;p19"/>
          <p:cNvSpPr txBox="1"/>
          <p:nvPr/>
        </p:nvSpPr>
        <p:spPr>
          <a:xfrm>
            <a:off x="833900" y="3428100"/>
            <a:ext cx="26868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CREDITS</a:t>
            </a:r>
            <a:r>
              <a:rPr lang="en-GB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: This presentation template was created by </a:t>
            </a:r>
            <a:r>
              <a:rPr b="1" lang="en-GB" sz="900">
                <a:solidFill>
                  <a:srgbClr val="43434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-GB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b="1" lang="en-GB" sz="900">
                <a:solidFill>
                  <a:srgbClr val="43434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GB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b="1" lang="en-GB" sz="900">
                <a:solidFill>
                  <a:srgbClr val="43434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-GB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-GB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and illustrations by</a:t>
            </a:r>
            <a:r>
              <a:rPr b="1" lang="en-GB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b="1" lang="en-GB" sz="900">
                <a:solidFill>
                  <a:schemeClr val="hlink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5"/>
              </a:rPr>
              <a:t>Storyset</a:t>
            </a:r>
            <a:endParaRPr b="1" sz="7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2_1_1">
    <p:bg>
      <p:bgPr>
        <a:solidFill>
          <a:schemeClr val="dk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TEXT">
  <p:cSld name="CUSTOM_7_1">
    <p:bg>
      <p:bgPr>
        <a:solidFill>
          <a:schemeClr val="dk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3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 flipH="1">
            <a:off x="889350" y="1030050"/>
            <a:ext cx="7409100" cy="28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AutoNum type="arabicPeriod"/>
              <a:defRPr sz="11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rabi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rabi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rgbClr val="FDF3E5">
            <a:alpha val="29620"/>
          </a:srgbClr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4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ctrTitle"/>
          </p:nvPr>
        </p:nvSpPr>
        <p:spPr>
          <a:xfrm>
            <a:off x="3782800" y="1657625"/>
            <a:ext cx="21273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2" type="ctrTitle"/>
          </p:nvPr>
        </p:nvSpPr>
        <p:spPr>
          <a:xfrm>
            <a:off x="3782800" y="3482450"/>
            <a:ext cx="23094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3" type="ctrTitle"/>
          </p:nvPr>
        </p:nvSpPr>
        <p:spPr>
          <a:xfrm>
            <a:off x="6235575" y="1657625"/>
            <a:ext cx="22536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4" type="ctrTitle"/>
          </p:nvPr>
        </p:nvSpPr>
        <p:spPr>
          <a:xfrm>
            <a:off x="6235575" y="3482450"/>
            <a:ext cx="22536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3782800" y="1837203"/>
            <a:ext cx="1899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5" type="subTitle"/>
          </p:nvPr>
        </p:nvSpPr>
        <p:spPr>
          <a:xfrm>
            <a:off x="3782800" y="3659793"/>
            <a:ext cx="1899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6" type="subTitle"/>
          </p:nvPr>
        </p:nvSpPr>
        <p:spPr>
          <a:xfrm>
            <a:off x="6235575" y="1837203"/>
            <a:ext cx="1899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7" type="subTitle"/>
          </p:nvPr>
        </p:nvSpPr>
        <p:spPr>
          <a:xfrm>
            <a:off x="6235575" y="3659793"/>
            <a:ext cx="1899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TEXT 1">
  <p:cSld name="CUSTOM_14_1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1464755" y="1059200"/>
            <a:ext cx="6214500" cy="2718600"/>
          </a:xfrm>
          <a:prstGeom prst="roundRect">
            <a:avLst>
              <a:gd fmla="val 431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ctrTitle"/>
          </p:nvPr>
        </p:nvSpPr>
        <p:spPr>
          <a:xfrm>
            <a:off x="2237395" y="1645788"/>
            <a:ext cx="46692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2562675" y="2190023"/>
            <a:ext cx="4018200" cy="1307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29" name="Google Shape;29;p5"/>
          <p:cNvSpPr/>
          <p:nvPr/>
        </p:nvSpPr>
        <p:spPr>
          <a:xfrm>
            <a:off x="1555780" y="983325"/>
            <a:ext cx="6214500" cy="2718600"/>
          </a:xfrm>
          <a:prstGeom prst="roundRect">
            <a:avLst>
              <a:gd fmla="val 4313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6">
    <p:bg>
      <p:bgPr>
        <a:solidFill>
          <a:schemeClr val="dk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6"/>
          <p:cNvGrpSpPr/>
          <p:nvPr/>
        </p:nvGrpSpPr>
        <p:grpSpPr>
          <a:xfrm>
            <a:off x="948275" y="3046075"/>
            <a:ext cx="8195650" cy="465225"/>
            <a:chOff x="948275" y="3046075"/>
            <a:chExt cx="8195650" cy="465225"/>
          </a:xfrm>
        </p:grpSpPr>
        <p:sp>
          <p:nvSpPr>
            <p:cNvPr id="32" name="Google Shape;32;p6"/>
            <p:cNvSpPr/>
            <p:nvPr/>
          </p:nvSpPr>
          <p:spPr>
            <a:xfrm>
              <a:off x="948275" y="3103000"/>
              <a:ext cx="8076600" cy="408300"/>
            </a:xfrm>
            <a:prstGeom prst="roundRect">
              <a:avLst>
                <a:gd fmla="val 4313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6"/>
            <p:cNvSpPr/>
            <p:nvPr/>
          </p:nvSpPr>
          <p:spPr>
            <a:xfrm>
              <a:off x="1008525" y="3046075"/>
              <a:ext cx="8135400" cy="408300"/>
            </a:xfrm>
            <a:prstGeom prst="roundRect">
              <a:avLst>
                <a:gd fmla="val 4313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6"/>
          <p:cNvSpPr txBox="1"/>
          <p:nvPr>
            <p:ph type="ctrTitle"/>
          </p:nvPr>
        </p:nvSpPr>
        <p:spPr>
          <a:xfrm flipH="1">
            <a:off x="3611675" y="3046150"/>
            <a:ext cx="4728000" cy="4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" type="subTitle"/>
          </p:nvPr>
        </p:nvSpPr>
        <p:spPr>
          <a:xfrm flipH="1">
            <a:off x="4201775" y="1876125"/>
            <a:ext cx="4137900" cy="10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bel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CUSTOM_16_2">
    <p:bg>
      <p:bgPr>
        <a:solidFill>
          <a:schemeClr val="dk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357150" y="876231"/>
            <a:ext cx="3715500" cy="3488400"/>
          </a:xfrm>
          <a:prstGeom prst="roundRect">
            <a:avLst>
              <a:gd fmla="val 431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ctrTitle"/>
          </p:nvPr>
        </p:nvSpPr>
        <p:spPr>
          <a:xfrm>
            <a:off x="1456650" y="1715300"/>
            <a:ext cx="1745100" cy="110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subTitle"/>
          </p:nvPr>
        </p:nvSpPr>
        <p:spPr>
          <a:xfrm>
            <a:off x="889350" y="2819625"/>
            <a:ext cx="2312400" cy="11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  <p:sp>
        <p:nvSpPr>
          <p:cNvPr id="40" name="Google Shape;40;p7"/>
          <p:cNvSpPr/>
          <p:nvPr/>
        </p:nvSpPr>
        <p:spPr>
          <a:xfrm>
            <a:off x="411569" y="778875"/>
            <a:ext cx="3715500" cy="3488400"/>
          </a:xfrm>
          <a:prstGeom prst="roundRect">
            <a:avLst>
              <a:gd fmla="val 4313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16_1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ctrTitle"/>
          </p:nvPr>
        </p:nvSpPr>
        <p:spPr>
          <a:xfrm>
            <a:off x="1477038" y="2960925"/>
            <a:ext cx="25389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idx="1" type="subTitle"/>
          </p:nvPr>
        </p:nvSpPr>
        <p:spPr>
          <a:xfrm>
            <a:off x="1477050" y="3273500"/>
            <a:ext cx="2642400" cy="568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2" type="ctrTitle"/>
          </p:nvPr>
        </p:nvSpPr>
        <p:spPr>
          <a:xfrm>
            <a:off x="4938415" y="2957875"/>
            <a:ext cx="25389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45" name="Google Shape;45;p8"/>
          <p:cNvSpPr txBox="1"/>
          <p:nvPr>
            <p:ph idx="3" type="subTitle"/>
          </p:nvPr>
        </p:nvSpPr>
        <p:spPr>
          <a:xfrm>
            <a:off x="4938421" y="3270450"/>
            <a:ext cx="25389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46" name="Google Shape;46;p8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8"/>
          <p:cNvSpPr txBox="1"/>
          <p:nvPr>
            <p:ph idx="4"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16_1_1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ctrTitle"/>
          </p:nvPr>
        </p:nvSpPr>
        <p:spPr>
          <a:xfrm>
            <a:off x="1651900" y="1663150"/>
            <a:ext cx="2784900" cy="57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>
            <a:off x="1651900" y="2239450"/>
            <a:ext cx="2907900" cy="9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2" type="ctrTitle"/>
          </p:nvPr>
        </p:nvSpPr>
        <p:spPr>
          <a:xfrm>
            <a:off x="1651900" y="3365574"/>
            <a:ext cx="2784900" cy="57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3" type="subTitle"/>
          </p:nvPr>
        </p:nvSpPr>
        <p:spPr>
          <a:xfrm>
            <a:off x="1651900" y="3937803"/>
            <a:ext cx="2907900" cy="974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4" type="ctrTitle"/>
          </p:nvPr>
        </p:nvSpPr>
        <p:spPr>
          <a:xfrm>
            <a:off x="5107893" y="3365575"/>
            <a:ext cx="2619300" cy="57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5" type="subTitle"/>
          </p:nvPr>
        </p:nvSpPr>
        <p:spPr>
          <a:xfrm>
            <a:off x="5107893" y="3937703"/>
            <a:ext cx="2907900" cy="9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6" type="ctrTitle"/>
          </p:nvPr>
        </p:nvSpPr>
        <p:spPr>
          <a:xfrm>
            <a:off x="5107893" y="1663150"/>
            <a:ext cx="2784900" cy="57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7" type="subTitle"/>
          </p:nvPr>
        </p:nvSpPr>
        <p:spPr>
          <a:xfrm>
            <a:off x="5107893" y="2239450"/>
            <a:ext cx="2907900" cy="9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58" name="Google Shape;58;p9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9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9"/>
          <p:cNvSpPr txBox="1"/>
          <p:nvPr>
            <p:ph idx="8"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CUSTOM_6_1_1_1">
    <p:bg>
      <p:bgPr>
        <a:solidFill>
          <a:schemeClr val="dk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ctrTitle"/>
          </p:nvPr>
        </p:nvSpPr>
        <p:spPr>
          <a:xfrm>
            <a:off x="889350" y="1658275"/>
            <a:ext cx="4538400" cy="18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None/>
              <a:defRPr b="0" sz="72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taatliches"/>
              <a:buNone/>
              <a:defRPr sz="2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●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○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■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●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○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■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●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○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200"/>
              <a:buFont typeface="Anaheim"/>
              <a:buChar char="■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4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2.png"/><Relationship Id="rId4" Type="http://schemas.openxmlformats.org/officeDocument/2006/relationships/image" Target="../media/image68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2.png"/><Relationship Id="rId4" Type="http://schemas.openxmlformats.org/officeDocument/2006/relationships/image" Target="../media/image69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2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2.png"/><Relationship Id="rId4" Type="http://schemas.openxmlformats.org/officeDocument/2006/relationships/image" Target="../media/image76.jp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2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2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7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5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1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22.png"/><Relationship Id="rId6" Type="http://schemas.openxmlformats.org/officeDocument/2006/relationships/image" Target="../media/image8.png"/><Relationship Id="rId7" Type="http://schemas.openxmlformats.org/officeDocument/2006/relationships/image" Target="../media/image14.jpg"/><Relationship Id="rId8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.jpg"/><Relationship Id="rId4" Type="http://schemas.openxmlformats.org/officeDocument/2006/relationships/image" Target="../media/image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5.png"/><Relationship Id="rId4" Type="http://schemas.openxmlformats.org/officeDocument/2006/relationships/image" Target="../media/image42.png"/><Relationship Id="rId5" Type="http://schemas.openxmlformats.org/officeDocument/2006/relationships/image" Target="../media/image50.png"/><Relationship Id="rId6" Type="http://schemas.openxmlformats.org/officeDocument/2006/relationships/image" Target="../media/image29.png"/><Relationship Id="rId7" Type="http://schemas.openxmlformats.org/officeDocument/2006/relationships/image" Target="../media/image49.png"/><Relationship Id="rId8" Type="http://schemas.openxmlformats.org/officeDocument/2006/relationships/image" Target="../media/image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8.png"/><Relationship Id="rId4" Type="http://schemas.openxmlformats.org/officeDocument/2006/relationships/image" Target="../media/image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.png"/><Relationship Id="rId4" Type="http://schemas.openxmlformats.org/officeDocument/2006/relationships/image" Target="../media/image34.png"/><Relationship Id="rId5" Type="http://schemas.openxmlformats.org/officeDocument/2006/relationships/image" Target="../media/image38.png"/><Relationship Id="rId6" Type="http://schemas.openxmlformats.org/officeDocument/2006/relationships/image" Target="../media/image3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.png"/><Relationship Id="rId4" Type="http://schemas.openxmlformats.org/officeDocument/2006/relationships/image" Target="../media/image40.png"/><Relationship Id="rId5" Type="http://schemas.openxmlformats.org/officeDocument/2006/relationships/image" Target="../media/image39.png"/><Relationship Id="rId6" Type="http://schemas.openxmlformats.org/officeDocument/2006/relationships/image" Target="../media/image4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.png"/><Relationship Id="rId4" Type="http://schemas.openxmlformats.org/officeDocument/2006/relationships/image" Target="../media/image65.png"/><Relationship Id="rId5" Type="http://schemas.openxmlformats.org/officeDocument/2006/relationships/image" Target="../media/image4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.png"/><Relationship Id="rId4" Type="http://schemas.openxmlformats.org/officeDocument/2006/relationships/image" Target="../media/image45.png"/><Relationship Id="rId5" Type="http://schemas.openxmlformats.org/officeDocument/2006/relationships/image" Target="../media/image4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.png"/><Relationship Id="rId4" Type="http://schemas.openxmlformats.org/officeDocument/2006/relationships/image" Target="../media/image5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.png"/><Relationship Id="rId4" Type="http://schemas.openxmlformats.org/officeDocument/2006/relationships/image" Target="../media/image73.png"/><Relationship Id="rId5" Type="http://schemas.openxmlformats.org/officeDocument/2006/relationships/image" Target="../media/image75.png"/><Relationship Id="rId6" Type="http://schemas.openxmlformats.org/officeDocument/2006/relationships/image" Target="../media/image78.png"/><Relationship Id="rId7" Type="http://schemas.openxmlformats.org/officeDocument/2006/relationships/image" Target="../media/image7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.png"/><Relationship Id="rId4" Type="http://schemas.openxmlformats.org/officeDocument/2006/relationships/image" Target="../media/image4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.png"/><Relationship Id="rId4" Type="http://schemas.openxmlformats.org/officeDocument/2006/relationships/image" Target="../media/image5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.png"/><Relationship Id="rId4" Type="http://schemas.openxmlformats.org/officeDocument/2006/relationships/image" Target="../media/image5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2.png"/><Relationship Id="rId4" Type="http://schemas.openxmlformats.org/officeDocument/2006/relationships/image" Target="../media/image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.png"/><Relationship Id="rId4" Type="http://schemas.openxmlformats.org/officeDocument/2006/relationships/image" Target="../media/image6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.png"/><Relationship Id="rId4" Type="http://schemas.openxmlformats.org/officeDocument/2006/relationships/image" Target="../media/image5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.png"/><Relationship Id="rId4" Type="http://schemas.openxmlformats.org/officeDocument/2006/relationships/image" Target="../media/image5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2.png"/><Relationship Id="rId4" Type="http://schemas.openxmlformats.org/officeDocument/2006/relationships/image" Target="../media/image6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.png"/><Relationship Id="rId4" Type="http://schemas.openxmlformats.org/officeDocument/2006/relationships/image" Target="../media/image5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.png"/><Relationship Id="rId4" Type="http://schemas.openxmlformats.org/officeDocument/2006/relationships/image" Target="../media/image6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.png"/><Relationship Id="rId4" Type="http://schemas.openxmlformats.org/officeDocument/2006/relationships/image" Target="../media/image6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2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66.png"/><Relationship Id="rId4" Type="http://schemas.openxmlformats.org/officeDocument/2006/relationships/image" Target="../media/image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2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2.png"/><Relationship Id="rId4" Type="http://schemas.openxmlformats.org/officeDocument/2006/relationships/image" Target="../media/image74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2.png"/><Relationship Id="rId4" Type="http://schemas.openxmlformats.org/officeDocument/2006/relationships/image" Target="../media/image51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2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2.png"/><Relationship Id="rId4" Type="http://schemas.openxmlformats.org/officeDocument/2006/relationships/image" Target="../media/image70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2.png"/><Relationship Id="rId4" Type="http://schemas.openxmlformats.org/officeDocument/2006/relationships/image" Target="../media/image64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2.png"/><Relationship Id="rId4" Type="http://schemas.openxmlformats.org/officeDocument/2006/relationships/image" Target="../media/image72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2.png"/><Relationship Id="rId4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/>
          <p:nvPr/>
        </p:nvSpPr>
        <p:spPr>
          <a:xfrm>
            <a:off x="17225" y="755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 rotWithShape="1">
          <a:blip r:embed="rId3">
            <a:alphaModFix amt="90000"/>
          </a:blip>
          <a:srcRect b="0" l="9745" r="9446" t="0"/>
          <a:stretch/>
        </p:blipFill>
        <p:spPr>
          <a:xfrm>
            <a:off x="172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 txBox="1"/>
          <p:nvPr>
            <p:ph idx="1" type="subTitle"/>
          </p:nvPr>
        </p:nvSpPr>
        <p:spPr>
          <a:xfrm>
            <a:off x="3494997" y="3275293"/>
            <a:ext cx="2154000" cy="4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1F1F1F"/>
                </a:solidFill>
                <a:latin typeface="Staatliches"/>
                <a:ea typeface="Staatliches"/>
                <a:cs typeface="Staatliches"/>
                <a:sym typeface="Staatliches"/>
              </a:rPr>
              <a:t>-- GROUP ID: 23-270 --</a:t>
            </a:r>
            <a:endParaRPr sz="1500">
              <a:solidFill>
                <a:srgbClr val="1F1F1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1943" y="76475"/>
            <a:ext cx="2079349" cy="4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>
            <p:ph type="ctrTitle"/>
          </p:nvPr>
        </p:nvSpPr>
        <p:spPr>
          <a:xfrm>
            <a:off x="693625" y="1302850"/>
            <a:ext cx="7757100" cy="21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300">
                <a:solidFill>
                  <a:srgbClr val="1F1F1F"/>
                </a:solidFill>
              </a:rPr>
              <a:t>Blockchain Based Criminal Information Management System in Sri Lanka</a:t>
            </a:r>
            <a:endParaRPr sz="4300">
              <a:solidFill>
                <a:srgbClr val="1F1F1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31"/>
          <p:cNvSpPr txBox="1"/>
          <p:nvPr>
            <p:ph idx="1" type="subTitle"/>
          </p:nvPr>
        </p:nvSpPr>
        <p:spPr>
          <a:xfrm>
            <a:off x="3002775" y="1466725"/>
            <a:ext cx="4349400" cy="1307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Yeseva One"/>
                <a:ea typeface="Yeseva One"/>
                <a:cs typeface="Yeseva One"/>
                <a:sym typeface="Yeseva One"/>
              </a:rPr>
              <a:t>IT20150952 </a:t>
            </a:r>
            <a:r>
              <a:rPr b="1" lang="en-GB" sz="1800">
                <a:latin typeface="Yeseva One"/>
                <a:ea typeface="Yeseva One"/>
                <a:cs typeface="Yeseva One"/>
                <a:sym typeface="Yeseva One"/>
              </a:rPr>
              <a:t>|</a:t>
            </a:r>
            <a:r>
              <a:rPr lang="en-GB" sz="1800">
                <a:latin typeface="Yeseva One"/>
                <a:ea typeface="Yeseva One"/>
                <a:cs typeface="Yeseva One"/>
                <a:sym typeface="Yeseva One"/>
              </a:rPr>
              <a:t> BRAHANAWARDHAN B.</a:t>
            </a:r>
            <a:endParaRPr sz="1800"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Yeseva One"/>
                <a:ea typeface="Yeseva One"/>
                <a:cs typeface="Yeseva One"/>
                <a:sym typeface="Yeseva One"/>
              </a:rPr>
              <a:t>Specializing in Cyber Security</a:t>
            </a:r>
            <a:endParaRPr sz="1000"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latin typeface="Yeseva One"/>
                <a:ea typeface="Yeseva One"/>
                <a:cs typeface="Yeseva One"/>
                <a:sym typeface="Yeseva One"/>
              </a:rPr>
              <a:t>DESIGN SMART CONTRACT FOR CRIMINAL SYSTEM</a:t>
            </a:r>
            <a:endParaRPr sz="2300"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Yeseva One"/>
              <a:ea typeface="Yeseva One"/>
              <a:cs typeface="Yeseva One"/>
              <a:sym typeface="Yeseva One"/>
            </a:endParaRPr>
          </a:p>
        </p:txBody>
      </p:sp>
      <p:grpSp>
        <p:nvGrpSpPr>
          <p:cNvPr id="781" name="Google Shape;781;p31"/>
          <p:cNvGrpSpPr/>
          <p:nvPr/>
        </p:nvGrpSpPr>
        <p:grpSpPr>
          <a:xfrm>
            <a:off x="4857224" y="3201746"/>
            <a:ext cx="2371910" cy="1507092"/>
            <a:chOff x="4857224" y="3518946"/>
            <a:chExt cx="2371910" cy="1507092"/>
          </a:xfrm>
        </p:grpSpPr>
        <p:sp>
          <p:nvSpPr>
            <p:cNvPr id="782" name="Google Shape;782;p31"/>
            <p:cNvSpPr/>
            <p:nvPr/>
          </p:nvSpPr>
          <p:spPr>
            <a:xfrm flipH="1">
              <a:off x="6620122" y="4175756"/>
              <a:ext cx="454956" cy="850283"/>
            </a:xfrm>
            <a:custGeom>
              <a:rect b="b" l="l" r="r" t="t"/>
              <a:pathLst>
                <a:path extrusionOk="0" h="17596" w="9415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0" y="17595"/>
                    <a:pt x="1382" y="17595"/>
                  </a:cubicBezTo>
                  <a:lnTo>
                    <a:pt x="8029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8" y="1"/>
                  </a:lnTo>
                  <a:lnTo>
                    <a:pt x="9228" y="15912"/>
                  </a:lnTo>
                  <a:cubicBezTo>
                    <a:pt x="9228" y="16737"/>
                    <a:pt x="8693" y="17413"/>
                    <a:pt x="8029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1"/>
            <p:cNvSpPr/>
            <p:nvPr/>
          </p:nvSpPr>
          <p:spPr>
            <a:xfrm flipH="1">
              <a:off x="4865016" y="4175756"/>
              <a:ext cx="455005" cy="850283"/>
            </a:xfrm>
            <a:custGeom>
              <a:rect b="b" l="l" r="r" t="t"/>
              <a:pathLst>
                <a:path extrusionOk="0" h="17596" w="9416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3" y="17595"/>
                  </a:cubicBezTo>
                  <a:lnTo>
                    <a:pt x="8030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9" y="1"/>
                  </a:lnTo>
                  <a:lnTo>
                    <a:pt x="9229" y="15912"/>
                  </a:lnTo>
                  <a:cubicBezTo>
                    <a:pt x="9229" y="16737"/>
                    <a:pt x="8694" y="17413"/>
                    <a:pt x="8030" y="17413"/>
                  </a:cubicBezTo>
                  <a:lnTo>
                    <a:pt x="1383" y="17413"/>
                  </a:lnTo>
                  <a:cubicBezTo>
                    <a:pt x="723" y="17413"/>
                    <a:pt x="184" y="16737"/>
                    <a:pt x="184" y="15912"/>
                  </a:cubicBezTo>
                  <a:lnTo>
                    <a:pt x="1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1"/>
            <p:cNvSpPr/>
            <p:nvPr/>
          </p:nvSpPr>
          <p:spPr>
            <a:xfrm flipH="1">
              <a:off x="4857224" y="3925297"/>
              <a:ext cx="2371910" cy="250504"/>
            </a:xfrm>
            <a:custGeom>
              <a:rect b="b" l="l" r="r" t="t"/>
              <a:pathLst>
                <a:path extrusionOk="0" h="5184" w="49085">
                  <a:moveTo>
                    <a:pt x="1" y="0"/>
                  </a:moveTo>
                  <a:lnTo>
                    <a:pt x="1" y="5184"/>
                  </a:lnTo>
                  <a:lnTo>
                    <a:pt x="49084" y="5184"/>
                  </a:lnTo>
                  <a:lnTo>
                    <a:pt x="490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1"/>
            <p:cNvSpPr/>
            <p:nvPr/>
          </p:nvSpPr>
          <p:spPr>
            <a:xfrm flipH="1">
              <a:off x="6769635" y="4175756"/>
              <a:ext cx="455005" cy="850283"/>
            </a:xfrm>
            <a:custGeom>
              <a:rect b="b" l="l" r="r" t="t"/>
              <a:pathLst>
                <a:path extrusionOk="0" h="17596" w="9416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6" y="17595"/>
                  </a:cubicBezTo>
                  <a:lnTo>
                    <a:pt x="8034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3" y="1"/>
                  </a:lnTo>
                  <a:lnTo>
                    <a:pt x="9233" y="15912"/>
                  </a:lnTo>
                  <a:cubicBezTo>
                    <a:pt x="9233" y="16737"/>
                    <a:pt x="8694" y="17413"/>
                    <a:pt x="8034" y="17413"/>
                  </a:cubicBezTo>
                  <a:lnTo>
                    <a:pt x="1386" y="17413"/>
                  </a:lnTo>
                  <a:cubicBezTo>
                    <a:pt x="722" y="17413"/>
                    <a:pt x="188" y="16737"/>
                    <a:pt x="188" y="15912"/>
                  </a:cubicBezTo>
                  <a:lnTo>
                    <a:pt x="1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1"/>
            <p:cNvSpPr/>
            <p:nvPr/>
          </p:nvSpPr>
          <p:spPr>
            <a:xfrm flipH="1">
              <a:off x="5039125" y="4175756"/>
              <a:ext cx="455005" cy="850283"/>
            </a:xfrm>
            <a:custGeom>
              <a:rect b="b" l="l" r="r" t="t"/>
              <a:pathLst>
                <a:path extrusionOk="0" h="17596" w="9416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2" y="17595"/>
                    <a:pt x="1382" y="17595"/>
                  </a:cubicBezTo>
                  <a:lnTo>
                    <a:pt x="8033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2" y="1"/>
                  </a:lnTo>
                  <a:lnTo>
                    <a:pt x="9232" y="15912"/>
                  </a:lnTo>
                  <a:cubicBezTo>
                    <a:pt x="9232" y="16737"/>
                    <a:pt x="8693" y="17413"/>
                    <a:pt x="8033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1"/>
            <p:cNvSpPr/>
            <p:nvPr/>
          </p:nvSpPr>
          <p:spPr>
            <a:xfrm flipH="1">
              <a:off x="5686280" y="3518946"/>
              <a:ext cx="881692" cy="406392"/>
            </a:xfrm>
            <a:custGeom>
              <a:rect b="b" l="l" r="r" t="t"/>
              <a:pathLst>
                <a:path extrusionOk="0" h="8410" w="18246">
                  <a:moveTo>
                    <a:pt x="6106" y="0"/>
                  </a:moveTo>
                  <a:lnTo>
                    <a:pt x="4096" y="8004"/>
                  </a:lnTo>
                  <a:lnTo>
                    <a:pt x="1" y="8004"/>
                  </a:lnTo>
                  <a:lnTo>
                    <a:pt x="1" y="8409"/>
                  </a:lnTo>
                  <a:lnTo>
                    <a:pt x="16490" y="8409"/>
                  </a:lnTo>
                  <a:lnTo>
                    <a:pt x="182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1"/>
            <p:cNvSpPr/>
            <p:nvPr/>
          </p:nvSpPr>
          <p:spPr>
            <a:xfrm flipH="1">
              <a:off x="5968474" y="3699820"/>
              <a:ext cx="57455" cy="57455"/>
            </a:xfrm>
            <a:custGeom>
              <a:rect b="b" l="l" r="r" t="t"/>
              <a:pathLst>
                <a:path extrusionOk="0" h="1189" w="1189">
                  <a:moveTo>
                    <a:pt x="592" y="1"/>
                  </a:moveTo>
                  <a:cubicBezTo>
                    <a:pt x="266" y="1"/>
                    <a:pt x="1" y="266"/>
                    <a:pt x="1" y="593"/>
                  </a:cubicBezTo>
                  <a:cubicBezTo>
                    <a:pt x="1" y="923"/>
                    <a:pt x="266" y="1189"/>
                    <a:pt x="592" y="1189"/>
                  </a:cubicBezTo>
                  <a:cubicBezTo>
                    <a:pt x="923" y="1189"/>
                    <a:pt x="1189" y="923"/>
                    <a:pt x="1189" y="593"/>
                  </a:cubicBezTo>
                  <a:cubicBezTo>
                    <a:pt x="1189" y="266"/>
                    <a:pt x="923" y="1"/>
                    <a:pt x="5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1"/>
            <p:cNvSpPr/>
            <p:nvPr/>
          </p:nvSpPr>
          <p:spPr>
            <a:xfrm flipH="1">
              <a:off x="5488240" y="3848994"/>
              <a:ext cx="284136" cy="169805"/>
            </a:xfrm>
            <a:custGeom>
              <a:rect b="b" l="l" r="r" t="t"/>
              <a:pathLst>
                <a:path extrusionOk="0" h="3514" w="5880">
                  <a:moveTo>
                    <a:pt x="2620" y="1414"/>
                  </a:moveTo>
                  <a:cubicBezTo>
                    <a:pt x="2664" y="1527"/>
                    <a:pt x="2706" y="1643"/>
                    <a:pt x="2747" y="1763"/>
                  </a:cubicBezTo>
                  <a:cubicBezTo>
                    <a:pt x="2865" y="2104"/>
                    <a:pt x="2998" y="2484"/>
                    <a:pt x="2905" y="2861"/>
                  </a:cubicBezTo>
                  <a:cubicBezTo>
                    <a:pt x="2858" y="3044"/>
                    <a:pt x="2754" y="3224"/>
                    <a:pt x="2593" y="3328"/>
                  </a:cubicBezTo>
                  <a:cubicBezTo>
                    <a:pt x="2503" y="3388"/>
                    <a:pt x="2397" y="3417"/>
                    <a:pt x="2289" y="3417"/>
                  </a:cubicBezTo>
                  <a:cubicBezTo>
                    <a:pt x="2204" y="3417"/>
                    <a:pt x="2117" y="3398"/>
                    <a:pt x="2036" y="3363"/>
                  </a:cubicBezTo>
                  <a:cubicBezTo>
                    <a:pt x="1853" y="3288"/>
                    <a:pt x="1699" y="3141"/>
                    <a:pt x="1616" y="2965"/>
                  </a:cubicBezTo>
                  <a:cubicBezTo>
                    <a:pt x="1537" y="2790"/>
                    <a:pt x="1530" y="2585"/>
                    <a:pt x="1577" y="2402"/>
                  </a:cubicBezTo>
                  <a:cubicBezTo>
                    <a:pt x="1674" y="2025"/>
                    <a:pt x="1954" y="1734"/>
                    <a:pt x="2270" y="1566"/>
                  </a:cubicBezTo>
                  <a:cubicBezTo>
                    <a:pt x="2384" y="1503"/>
                    <a:pt x="2501" y="1454"/>
                    <a:pt x="2620" y="1414"/>
                  </a:cubicBezTo>
                  <a:close/>
                  <a:moveTo>
                    <a:pt x="999" y="0"/>
                  </a:moveTo>
                  <a:cubicBezTo>
                    <a:pt x="776" y="4"/>
                    <a:pt x="586" y="40"/>
                    <a:pt x="436" y="83"/>
                  </a:cubicBezTo>
                  <a:cubicBezTo>
                    <a:pt x="285" y="126"/>
                    <a:pt x="173" y="184"/>
                    <a:pt x="101" y="227"/>
                  </a:cubicBezTo>
                  <a:cubicBezTo>
                    <a:pt x="33" y="270"/>
                    <a:pt x="1" y="298"/>
                    <a:pt x="1" y="298"/>
                  </a:cubicBezTo>
                  <a:cubicBezTo>
                    <a:pt x="1" y="299"/>
                    <a:pt x="2" y="299"/>
                    <a:pt x="2" y="299"/>
                  </a:cubicBezTo>
                  <a:cubicBezTo>
                    <a:pt x="21" y="299"/>
                    <a:pt x="158" y="194"/>
                    <a:pt x="446" y="119"/>
                  </a:cubicBezTo>
                  <a:cubicBezTo>
                    <a:pt x="593" y="83"/>
                    <a:pt x="780" y="55"/>
                    <a:pt x="999" y="55"/>
                  </a:cubicBezTo>
                  <a:cubicBezTo>
                    <a:pt x="1218" y="58"/>
                    <a:pt x="1469" y="83"/>
                    <a:pt x="1717" y="194"/>
                  </a:cubicBezTo>
                  <a:cubicBezTo>
                    <a:pt x="1842" y="248"/>
                    <a:pt x="1950" y="338"/>
                    <a:pt x="2051" y="446"/>
                  </a:cubicBezTo>
                  <a:cubicBezTo>
                    <a:pt x="2154" y="557"/>
                    <a:pt x="2248" y="679"/>
                    <a:pt x="2331" y="815"/>
                  </a:cubicBezTo>
                  <a:cubicBezTo>
                    <a:pt x="2428" y="975"/>
                    <a:pt x="2511" y="1149"/>
                    <a:pt x="2588" y="1335"/>
                  </a:cubicBezTo>
                  <a:lnTo>
                    <a:pt x="2588" y="1335"/>
                  </a:lnTo>
                  <a:cubicBezTo>
                    <a:pt x="2467" y="1376"/>
                    <a:pt x="2345" y="1426"/>
                    <a:pt x="2227" y="1490"/>
                  </a:cubicBezTo>
                  <a:cubicBezTo>
                    <a:pt x="1892" y="1659"/>
                    <a:pt x="1591" y="1971"/>
                    <a:pt x="1487" y="2376"/>
                  </a:cubicBezTo>
                  <a:cubicBezTo>
                    <a:pt x="1433" y="2578"/>
                    <a:pt x="1437" y="2803"/>
                    <a:pt x="1530" y="3005"/>
                  </a:cubicBezTo>
                  <a:cubicBezTo>
                    <a:pt x="1624" y="3206"/>
                    <a:pt x="1792" y="3367"/>
                    <a:pt x="2000" y="3453"/>
                  </a:cubicBezTo>
                  <a:cubicBezTo>
                    <a:pt x="2090" y="3493"/>
                    <a:pt x="2189" y="3513"/>
                    <a:pt x="2288" y="3513"/>
                  </a:cubicBezTo>
                  <a:cubicBezTo>
                    <a:pt x="2415" y="3513"/>
                    <a:pt x="2541" y="3479"/>
                    <a:pt x="2646" y="3406"/>
                  </a:cubicBezTo>
                  <a:cubicBezTo>
                    <a:pt x="2833" y="3285"/>
                    <a:pt x="2944" y="3083"/>
                    <a:pt x="2994" y="2883"/>
                  </a:cubicBezTo>
                  <a:cubicBezTo>
                    <a:pt x="3048" y="2678"/>
                    <a:pt x="3034" y="2470"/>
                    <a:pt x="2994" y="2280"/>
                  </a:cubicBezTo>
                  <a:cubicBezTo>
                    <a:pt x="2955" y="2086"/>
                    <a:pt x="2894" y="1907"/>
                    <a:pt x="2833" y="1730"/>
                  </a:cubicBezTo>
                  <a:cubicBezTo>
                    <a:pt x="2792" y="1614"/>
                    <a:pt x="2749" y="1499"/>
                    <a:pt x="2703" y="1387"/>
                  </a:cubicBezTo>
                  <a:lnTo>
                    <a:pt x="2703" y="1387"/>
                  </a:lnTo>
                  <a:cubicBezTo>
                    <a:pt x="2885" y="1332"/>
                    <a:pt x="3069" y="1297"/>
                    <a:pt x="3246" y="1267"/>
                  </a:cubicBezTo>
                  <a:cubicBezTo>
                    <a:pt x="3547" y="1221"/>
                    <a:pt x="3829" y="1199"/>
                    <a:pt x="4089" y="1199"/>
                  </a:cubicBezTo>
                  <a:cubicBezTo>
                    <a:pt x="4109" y="1199"/>
                    <a:pt x="4128" y="1199"/>
                    <a:pt x="4147" y="1199"/>
                  </a:cubicBezTo>
                  <a:cubicBezTo>
                    <a:pt x="4700" y="1203"/>
                    <a:pt x="5141" y="1304"/>
                    <a:pt x="5432" y="1404"/>
                  </a:cubicBezTo>
                  <a:cubicBezTo>
                    <a:pt x="5713" y="1497"/>
                    <a:pt x="5864" y="1580"/>
                    <a:pt x="5879" y="1580"/>
                  </a:cubicBezTo>
                  <a:cubicBezTo>
                    <a:pt x="5879" y="1580"/>
                    <a:pt x="5880" y="1580"/>
                    <a:pt x="5880" y="1579"/>
                  </a:cubicBezTo>
                  <a:cubicBezTo>
                    <a:pt x="5880" y="1576"/>
                    <a:pt x="5845" y="1554"/>
                    <a:pt x="5772" y="1515"/>
                  </a:cubicBezTo>
                  <a:cubicBezTo>
                    <a:pt x="5701" y="1476"/>
                    <a:pt x="5590" y="1422"/>
                    <a:pt x="5446" y="1368"/>
                  </a:cubicBezTo>
                  <a:cubicBezTo>
                    <a:pt x="5152" y="1256"/>
                    <a:pt x="4707" y="1145"/>
                    <a:pt x="4147" y="1131"/>
                  </a:cubicBezTo>
                  <a:cubicBezTo>
                    <a:pt x="4105" y="1130"/>
                    <a:pt x="4063" y="1130"/>
                    <a:pt x="4020" y="1130"/>
                  </a:cubicBezTo>
                  <a:cubicBezTo>
                    <a:pt x="3775" y="1130"/>
                    <a:pt x="3513" y="1149"/>
                    <a:pt x="3235" y="1188"/>
                  </a:cubicBezTo>
                  <a:cubicBezTo>
                    <a:pt x="3054" y="1217"/>
                    <a:pt x="2863" y="1252"/>
                    <a:pt x="2671" y="1309"/>
                  </a:cubicBezTo>
                  <a:lnTo>
                    <a:pt x="2671" y="1309"/>
                  </a:lnTo>
                  <a:cubicBezTo>
                    <a:pt x="2590" y="1119"/>
                    <a:pt x="2501" y="939"/>
                    <a:pt x="2399" y="776"/>
                  </a:cubicBezTo>
                  <a:cubicBezTo>
                    <a:pt x="2313" y="636"/>
                    <a:pt x="2212" y="507"/>
                    <a:pt x="2104" y="395"/>
                  </a:cubicBezTo>
                  <a:cubicBezTo>
                    <a:pt x="2000" y="284"/>
                    <a:pt x="1879" y="187"/>
                    <a:pt x="1745" y="133"/>
                  </a:cubicBezTo>
                  <a:cubicBezTo>
                    <a:pt x="1483" y="18"/>
                    <a:pt x="1221" y="0"/>
                    <a:pt x="9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0" name="Google Shape;790;p31"/>
          <p:cNvSpPr/>
          <p:nvPr/>
        </p:nvSpPr>
        <p:spPr>
          <a:xfrm flipH="1">
            <a:off x="7815668" y="4906241"/>
            <a:ext cx="6829" cy="3196"/>
          </a:xfrm>
          <a:custGeom>
            <a:rect b="b" l="l" r="r" t="t"/>
            <a:pathLst>
              <a:path extrusionOk="0" h="66" w="141">
                <a:moveTo>
                  <a:pt x="123" y="1"/>
                </a:moveTo>
                <a:cubicBezTo>
                  <a:pt x="112" y="22"/>
                  <a:pt x="80" y="40"/>
                  <a:pt x="29" y="58"/>
                </a:cubicBezTo>
                <a:cubicBezTo>
                  <a:pt x="22" y="61"/>
                  <a:pt x="11" y="61"/>
                  <a:pt x="1" y="65"/>
                </a:cubicBezTo>
                <a:cubicBezTo>
                  <a:pt x="76" y="51"/>
                  <a:pt x="119" y="36"/>
                  <a:pt x="130" y="22"/>
                </a:cubicBezTo>
                <a:cubicBezTo>
                  <a:pt x="137" y="15"/>
                  <a:pt x="141" y="8"/>
                  <a:pt x="141" y="1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1" name="Google Shape;791;p31"/>
          <p:cNvGrpSpPr/>
          <p:nvPr/>
        </p:nvGrpSpPr>
        <p:grpSpPr>
          <a:xfrm>
            <a:off x="4695403" y="4708841"/>
            <a:ext cx="4600713" cy="150450"/>
            <a:chOff x="0" y="4397412"/>
            <a:chExt cx="4600713" cy="150450"/>
          </a:xfrm>
        </p:grpSpPr>
        <p:sp>
          <p:nvSpPr>
            <p:cNvPr id="792" name="Google Shape;792;p31"/>
            <p:cNvSpPr/>
            <p:nvPr/>
          </p:nvSpPr>
          <p:spPr>
            <a:xfrm>
              <a:off x="0" y="4397412"/>
              <a:ext cx="4600713" cy="2416"/>
            </a:xfrm>
            <a:custGeom>
              <a:rect b="b" l="l" r="r" t="t"/>
              <a:pathLst>
                <a:path extrusionOk="0" h="69" w="131402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1"/>
            <p:cNvSpPr/>
            <p:nvPr/>
          </p:nvSpPr>
          <p:spPr>
            <a:xfrm>
              <a:off x="755786" y="4545586"/>
              <a:ext cx="305519" cy="2276"/>
            </a:xfrm>
            <a:custGeom>
              <a:rect b="b" l="l" r="r" t="t"/>
              <a:pathLst>
                <a:path extrusionOk="0" h="65" w="8726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1"/>
            <p:cNvSpPr/>
            <p:nvPr/>
          </p:nvSpPr>
          <p:spPr>
            <a:xfrm>
              <a:off x="1619552" y="4536412"/>
              <a:ext cx="497808" cy="2276"/>
            </a:xfrm>
            <a:custGeom>
              <a:rect b="b" l="l" r="r" t="t"/>
              <a:pathLst>
                <a:path extrusionOk="0" h="65" w="14218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1"/>
            <p:cNvSpPr/>
            <p:nvPr/>
          </p:nvSpPr>
          <p:spPr>
            <a:xfrm>
              <a:off x="1070481" y="4460119"/>
              <a:ext cx="175833" cy="2311"/>
            </a:xfrm>
            <a:custGeom>
              <a:rect b="b" l="l" r="r" t="t"/>
              <a:pathLst>
                <a:path extrusionOk="0" h="66" w="5022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1"/>
            <p:cNvSpPr/>
            <p:nvPr/>
          </p:nvSpPr>
          <p:spPr>
            <a:xfrm>
              <a:off x="2732853" y="4514424"/>
              <a:ext cx="418259" cy="2276"/>
            </a:xfrm>
            <a:custGeom>
              <a:rect b="b" l="l" r="r" t="t"/>
              <a:pathLst>
                <a:path extrusionOk="0" h="65" w="11946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7" name="Google Shape;797;p31"/>
          <p:cNvGrpSpPr/>
          <p:nvPr/>
        </p:nvGrpSpPr>
        <p:grpSpPr>
          <a:xfrm>
            <a:off x="7352169" y="1792626"/>
            <a:ext cx="1333531" cy="2916217"/>
            <a:chOff x="7352169" y="1792626"/>
            <a:chExt cx="1333531" cy="2916217"/>
          </a:xfrm>
        </p:grpSpPr>
        <p:grpSp>
          <p:nvGrpSpPr>
            <p:cNvPr id="798" name="Google Shape;798;p31"/>
            <p:cNvGrpSpPr/>
            <p:nvPr/>
          </p:nvGrpSpPr>
          <p:grpSpPr>
            <a:xfrm>
              <a:off x="7352169" y="1792626"/>
              <a:ext cx="1333531" cy="2916217"/>
              <a:chOff x="7352169" y="1999451"/>
              <a:chExt cx="1333531" cy="2916217"/>
            </a:xfrm>
          </p:grpSpPr>
          <p:grpSp>
            <p:nvGrpSpPr>
              <p:cNvPr id="799" name="Google Shape;799;p31"/>
              <p:cNvGrpSpPr/>
              <p:nvPr/>
            </p:nvGrpSpPr>
            <p:grpSpPr>
              <a:xfrm>
                <a:off x="7788625" y="4788743"/>
                <a:ext cx="623190" cy="126925"/>
                <a:chOff x="7605347" y="4840573"/>
                <a:chExt cx="925164" cy="188427"/>
              </a:xfrm>
            </p:grpSpPr>
            <p:sp>
              <p:nvSpPr>
                <p:cNvPr id="800" name="Google Shape;800;p31"/>
                <p:cNvSpPr/>
                <p:nvPr/>
              </p:nvSpPr>
              <p:spPr>
                <a:xfrm flipH="1">
                  <a:off x="8100033" y="4840573"/>
                  <a:ext cx="429399" cy="187705"/>
                </a:xfrm>
                <a:custGeom>
                  <a:rect b="b" l="l" r="r" t="t"/>
                  <a:pathLst>
                    <a:path extrusionOk="0" h="2611" w="5973">
                      <a:moveTo>
                        <a:pt x="3202" y="0"/>
                      </a:moveTo>
                      <a:lnTo>
                        <a:pt x="0" y="54"/>
                      </a:lnTo>
                      <a:lnTo>
                        <a:pt x="32" y="2556"/>
                      </a:lnTo>
                      <a:lnTo>
                        <a:pt x="230" y="2563"/>
                      </a:lnTo>
                      <a:cubicBezTo>
                        <a:pt x="681" y="2581"/>
                        <a:pt x="1837" y="2611"/>
                        <a:pt x="2942" y="2611"/>
                      </a:cubicBezTo>
                      <a:cubicBezTo>
                        <a:pt x="4010" y="2611"/>
                        <a:pt x="5029" y="2583"/>
                        <a:pt x="5316" y="2491"/>
                      </a:cubicBezTo>
                      <a:cubicBezTo>
                        <a:pt x="5973" y="2279"/>
                        <a:pt x="3241" y="1713"/>
                        <a:pt x="3241" y="1713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1" name="Google Shape;801;p31"/>
                <p:cNvSpPr/>
                <p:nvPr/>
              </p:nvSpPr>
              <p:spPr>
                <a:xfrm flipH="1">
                  <a:off x="8139206" y="4986872"/>
                  <a:ext cx="61250" cy="27965"/>
                </a:xfrm>
                <a:custGeom>
                  <a:rect b="b" l="l" r="r" t="t"/>
                  <a:pathLst>
                    <a:path extrusionOk="0" h="389" w="852">
                      <a:moveTo>
                        <a:pt x="0" y="1"/>
                      </a:moveTo>
                      <a:cubicBezTo>
                        <a:pt x="79" y="22"/>
                        <a:pt x="155" y="47"/>
                        <a:pt x="227" y="69"/>
                      </a:cubicBezTo>
                      <a:cubicBezTo>
                        <a:pt x="98" y="26"/>
                        <a:pt x="0" y="1"/>
                        <a:pt x="0" y="1"/>
                      </a:cubicBezTo>
                      <a:close/>
                      <a:moveTo>
                        <a:pt x="833" y="349"/>
                      </a:moveTo>
                      <a:cubicBezTo>
                        <a:pt x="844" y="363"/>
                        <a:pt x="844" y="374"/>
                        <a:pt x="840" y="388"/>
                      </a:cubicBezTo>
                      <a:lnTo>
                        <a:pt x="851" y="388"/>
                      </a:lnTo>
                      <a:cubicBezTo>
                        <a:pt x="851" y="374"/>
                        <a:pt x="844" y="363"/>
                        <a:pt x="83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2" name="Google Shape;802;p31"/>
                <p:cNvSpPr/>
                <p:nvPr/>
              </p:nvSpPr>
              <p:spPr>
                <a:xfrm flipH="1">
                  <a:off x="8138989" y="5014766"/>
                  <a:ext cx="10065" cy="5464"/>
                </a:xfrm>
                <a:custGeom>
                  <a:rect b="b" l="l" r="r" t="t"/>
                  <a:pathLst>
                    <a:path extrusionOk="0" h="76" w="140">
                      <a:moveTo>
                        <a:pt x="125" y="0"/>
                      </a:moveTo>
                      <a:cubicBezTo>
                        <a:pt x="118" y="25"/>
                        <a:pt x="86" y="47"/>
                        <a:pt x="25" y="68"/>
                      </a:cubicBezTo>
                      <a:cubicBezTo>
                        <a:pt x="17" y="68"/>
                        <a:pt x="7" y="72"/>
                        <a:pt x="0" y="75"/>
                      </a:cubicBezTo>
                      <a:cubicBezTo>
                        <a:pt x="72" y="61"/>
                        <a:pt x="118" y="47"/>
                        <a:pt x="129" y="32"/>
                      </a:cubicBezTo>
                      <a:cubicBezTo>
                        <a:pt x="136" y="22"/>
                        <a:pt x="140" y="11"/>
                        <a:pt x="136" y="0"/>
                      </a:cubicBezTo>
                      <a:close/>
                    </a:path>
                  </a:pathLst>
                </a:custGeom>
                <a:solidFill>
                  <a:srgbClr val="7D848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3" name="Google Shape;803;p31"/>
                <p:cNvSpPr/>
                <p:nvPr/>
              </p:nvSpPr>
              <p:spPr>
                <a:xfrm flipH="1">
                  <a:off x="8305710" y="5024255"/>
                  <a:ext cx="221421" cy="4529"/>
                </a:xfrm>
                <a:custGeom>
                  <a:rect b="b" l="l" r="r" t="t"/>
                  <a:pathLst>
                    <a:path extrusionOk="0" h="63" w="3080">
                      <a:moveTo>
                        <a:pt x="0" y="1"/>
                      </a:moveTo>
                      <a:cubicBezTo>
                        <a:pt x="582" y="41"/>
                        <a:pt x="1433" y="62"/>
                        <a:pt x="2283" y="62"/>
                      </a:cubicBezTo>
                      <a:cubicBezTo>
                        <a:pt x="2552" y="62"/>
                        <a:pt x="2818" y="59"/>
                        <a:pt x="3080" y="54"/>
                      </a:cubicBezTo>
                      <a:lnTo>
                        <a:pt x="2882" y="54"/>
                      </a:lnTo>
                      <a:cubicBezTo>
                        <a:pt x="1784" y="54"/>
                        <a:pt x="646" y="26"/>
                        <a:pt x="198" y="8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4" name="Google Shape;804;p31"/>
                <p:cNvSpPr/>
                <p:nvPr/>
              </p:nvSpPr>
              <p:spPr>
                <a:xfrm flipH="1">
                  <a:off x="8139716" y="4986872"/>
                  <a:ext cx="387415" cy="41337"/>
                </a:xfrm>
                <a:custGeom>
                  <a:rect b="b" l="l" r="r" t="t"/>
                  <a:pathLst>
                    <a:path extrusionOk="0" h="575" w="5389">
                      <a:moveTo>
                        <a:pt x="4544" y="1"/>
                      </a:moveTo>
                      <a:cubicBezTo>
                        <a:pt x="4358" y="11"/>
                        <a:pt x="4268" y="417"/>
                        <a:pt x="4268" y="417"/>
                      </a:cubicBezTo>
                      <a:lnTo>
                        <a:pt x="1156" y="442"/>
                      </a:lnTo>
                      <a:lnTo>
                        <a:pt x="1156" y="456"/>
                      </a:lnTo>
                      <a:cubicBezTo>
                        <a:pt x="1153" y="456"/>
                        <a:pt x="1153" y="453"/>
                        <a:pt x="1149" y="442"/>
                      </a:cubicBezTo>
                      <a:lnTo>
                        <a:pt x="4" y="449"/>
                      </a:lnTo>
                      <a:lnTo>
                        <a:pt x="0" y="521"/>
                      </a:lnTo>
                      <a:lnTo>
                        <a:pt x="198" y="528"/>
                      </a:lnTo>
                      <a:cubicBezTo>
                        <a:pt x="646" y="546"/>
                        <a:pt x="1784" y="574"/>
                        <a:pt x="2882" y="574"/>
                      </a:cubicBezTo>
                      <a:lnTo>
                        <a:pt x="3080" y="574"/>
                      </a:lnTo>
                      <a:cubicBezTo>
                        <a:pt x="4063" y="561"/>
                        <a:pt x="4936" y="521"/>
                        <a:pt x="5259" y="463"/>
                      </a:cubicBezTo>
                      <a:cubicBezTo>
                        <a:pt x="5266" y="460"/>
                        <a:pt x="5276" y="456"/>
                        <a:pt x="5284" y="456"/>
                      </a:cubicBezTo>
                      <a:cubicBezTo>
                        <a:pt x="5345" y="435"/>
                        <a:pt x="5377" y="413"/>
                        <a:pt x="5384" y="388"/>
                      </a:cubicBezTo>
                      <a:cubicBezTo>
                        <a:pt x="5388" y="374"/>
                        <a:pt x="5388" y="363"/>
                        <a:pt x="5377" y="349"/>
                      </a:cubicBezTo>
                      <a:cubicBezTo>
                        <a:pt x="5302" y="251"/>
                        <a:pt x="4989" y="137"/>
                        <a:pt x="4771" y="69"/>
                      </a:cubicBezTo>
                      <a:cubicBezTo>
                        <a:pt x="4699" y="47"/>
                        <a:pt x="4623" y="22"/>
                        <a:pt x="454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5" name="Google Shape;805;p31"/>
                <p:cNvSpPr/>
                <p:nvPr/>
              </p:nvSpPr>
              <p:spPr>
                <a:xfrm flipH="1">
                  <a:off x="8139716" y="5013040"/>
                  <a:ext cx="390794" cy="8699"/>
                </a:xfrm>
                <a:custGeom>
                  <a:rect b="b" l="l" r="r" t="t"/>
                  <a:pathLst>
                    <a:path extrusionOk="0" h="121" w="5436">
                      <a:moveTo>
                        <a:pt x="5420" y="0"/>
                      </a:moveTo>
                      <a:cubicBezTo>
                        <a:pt x="5410" y="0"/>
                        <a:pt x="5396" y="1"/>
                        <a:pt x="5378" y="3"/>
                      </a:cubicBezTo>
                      <a:cubicBezTo>
                        <a:pt x="5331" y="3"/>
                        <a:pt x="5280" y="3"/>
                        <a:pt x="5220" y="6"/>
                      </a:cubicBezTo>
                      <a:cubicBezTo>
                        <a:pt x="5061" y="10"/>
                        <a:pt x="4868" y="17"/>
                        <a:pt x="4639" y="28"/>
                      </a:cubicBezTo>
                      <a:cubicBezTo>
                        <a:pt x="4147" y="46"/>
                        <a:pt x="3468" y="64"/>
                        <a:pt x="2718" y="78"/>
                      </a:cubicBezTo>
                      <a:cubicBezTo>
                        <a:pt x="2235" y="85"/>
                        <a:pt x="1783" y="87"/>
                        <a:pt x="1390" y="87"/>
                      </a:cubicBezTo>
                      <a:cubicBezTo>
                        <a:pt x="1172" y="87"/>
                        <a:pt x="973" y="87"/>
                        <a:pt x="797" y="85"/>
                      </a:cubicBezTo>
                      <a:cubicBezTo>
                        <a:pt x="568" y="81"/>
                        <a:pt x="374" y="81"/>
                        <a:pt x="216" y="81"/>
                      </a:cubicBezTo>
                      <a:lnTo>
                        <a:pt x="55" y="81"/>
                      </a:lnTo>
                      <a:cubicBezTo>
                        <a:pt x="19" y="81"/>
                        <a:pt x="1" y="81"/>
                        <a:pt x="1" y="85"/>
                      </a:cubicBezTo>
                      <a:cubicBezTo>
                        <a:pt x="1" y="85"/>
                        <a:pt x="19" y="85"/>
                        <a:pt x="55" y="89"/>
                      </a:cubicBezTo>
                      <a:cubicBezTo>
                        <a:pt x="105" y="92"/>
                        <a:pt x="155" y="92"/>
                        <a:pt x="212" y="96"/>
                      </a:cubicBezTo>
                      <a:cubicBezTo>
                        <a:pt x="374" y="99"/>
                        <a:pt x="568" y="107"/>
                        <a:pt x="797" y="110"/>
                      </a:cubicBezTo>
                      <a:cubicBezTo>
                        <a:pt x="1083" y="116"/>
                        <a:pt x="1432" y="120"/>
                        <a:pt x="1821" y="120"/>
                      </a:cubicBezTo>
                      <a:cubicBezTo>
                        <a:pt x="2102" y="120"/>
                        <a:pt x="2404" y="118"/>
                        <a:pt x="2718" y="114"/>
                      </a:cubicBezTo>
                      <a:cubicBezTo>
                        <a:pt x="3468" y="103"/>
                        <a:pt x="4150" y="78"/>
                        <a:pt x="4639" y="53"/>
                      </a:cubicBezTo>
                      <a:cubicBezTo>
                        <a:pt x="4868" y="42"/>
                        <a:pt x="5061" y="31"/>
                        <a:pt x="5220" y="21"/>
                      </a:cubicBezTo>
                      <a:cubicBezTo>
                        <a:pt x="5280" y="17"/>
                        <a:pt x="5331" y="13"/>
                        <a:pt x="5378" y="10"/>
                      </a:cubicBezTo>
                      <a:cubicBezTo>
                        <a:pt x="5414" y="6"/>
                        <a:pt x="5435" y="3"/>
                        <a:pt x="5435" y="3"/>
                      </a:cubicBezTo>
                      <a:cubicBezTo>
                        <a:pt x="5435" y="1"/>
                        <a:pt x="5430" y="0"/>
                        <a:pt x="542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6" name="Google Shape;806;p31"/>
                <p:cNvSpPr/>
                <p:nvPr/>
              </p:nvSpPr>
              <p:spPr>
                <a:xfrm flipH="1">
                  <a:off x="8198300" y="4983996"/>
                  <a:ext cx="23436" cy="36448"/>
                </a:xfrm>
                <a:custGeom>
                  <a:rect b="b" l="l" r="r" t="t"/>
                  <a:pathLst>
                    <a:path extrusionOk="0" h="507" w="326">
                      <a:moveTo>
                        <a:pt x="320" y="0"/>
                      </a:moveTo>
                      <a:cubicBezTo>
                        <a:pt x="304" y="0"/>
                        <a:pt x="177" y="62"/>
                        <a:pt x="92" y="209"/>
                      </a:cubicBezTo>
                      <a:cubicBezTo>
                        <a:pt x="0" y="358"/>
                        <a:pt x="9" y="507"/>
                        <a:pt x="20" y="507"/>
                      </a:cubicBezTo>
                      <a:cubicBezTo>
                        <a:pt x="20" y="507"/>
                        <a:pt x="20" y="507"/>
                        <a:pt x="20" y="507"/>
                      </a:cubicBezTo>
                      <a:cubicBezTo>
                        <a:pt x="31" y="507"/>
                        <a:pt x="38" y="371"/>
                        <a:pt x="124" y="227"/>
                      </a:cubicBezTo>
                      <a:cubicBezTo>
                        <a:pt x="207" y="84"/>
                        <a:pt x="325" y="11"/>
                        <a:pt x="322" y="1"/>
                      </a:cubicBezTo>
                      <a:cubicBezTo>
                        <a:pt x="322" y="1"/>
                        <a:pt x="321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7" name="Google Shape;807;p31"/>
                <p:cNvSpPr/>
                <p:nvPr/>
              </p:nvSpPr>
              <p:spPr>
                <a:xfrm flipH="1">
                  <a:off x="8276302" y="4967677"/>
                  <a:ext cx="13156" cy="19554"/>
                </a:xfrm>
                <a:custGeom>
                  <a:rect b="b" l="l" r="r" t="t"/>
                  <a:pathLst>
                    <a:path extrusionOk="0" h="272" w="183">
                      <a:moveTo>
                        <a:pt x="174" y="1"/>
                      </a:moveTo>
                      <a:cubicBezTo>
                        <a:pt x="161" y="1"/>
                        <a:pt x="120" y="56"/>
                        <a:pt x="75" y="124"/>
                      </a:cubicBezTo>
                      <a:cubicBezTo>
                        <a:pt x="32" y="200"/>
                        <a:pt x="0" y="264"/>
                        <a:pt x="11" y="271"/>
                      </a:cubicBezTo>
                      <a:cubicBezTo>
                        <a:pt x="11" y="271"/>
                        <a:pt x="11" y="271"/>
                        <a:pt x="11" y="271"/>
                      </a:cubicBezTo>
                      <a:cubicBezTo>
                        <a:pt x="21" y="271"/>
                        <a:pt x="66" y="219"/>
                        <a:pt x="108" y="145"/>
                      </a:cubicBezTo>
                      <a:cubicBezTo>
                        <a:pt x="154" y="70"/>
                        <a:pt x="183" y="6"/>
                        <a:pt x="176" y="1"/>
                      </a:cubicBezTo>
                      <a:cubicBezTo>
                        <a:pt x="175" y="1"/>
                        <a:pt x="175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8" name="Google Shape;808;p31"/>
                <p:cNvSpPr/>
                <p:nvPr/>
              </p:nvSpPr>
              <p:spPr>
                <a:xfrm flipH="1">
                  <a:off x="8292765" y="4964298"/>
                  <a:ext cx="15313" cy="13443"/>
                </a:xfrm>
                <a:custGeom>
                  <a:rect b="b" l="l" r="r" t="t"/>
                  <a:pathLst>
                    <a:path extrusionOk="0" h="187" w="213">
                      <a:moveTo>
                        <a:pt x="202" y="1"/>
                      </a:moveTo>
                      <a:cubicBezTo>
                        <a:pt x="189" y="1"/>
                        <a:pt x="143" y="32"/>
                        <a:pt x="94" y="78"/>
                      </a:cubicBezTo>
                      <a:cubicBezTo>
                        <a:pt x="40" y="128"/>
                        <a:pt x="1" y="174"/>
                        <a:pt x="8" y="185"/>
                      </a:cubicBezTo>
                      <a:cubicBezTo>
                        <a:pt x="8" y="186"/>
                        <a:pt x="9" y="186"/>
                        <a:pt x="10" y="186"/>
                      </a:cubicBezTo>
                      <a:cubicBezTo>
                        <a:pt x="24" y="186"/>
                        <a:pt x="70" y="152"/>
                        <a:pt x="119" y="106"/>
                      </a:cubicBezTo>
                      <a:cubicBezTo>
                        <a:pt x="173" y="56"/>
                        <a:pt x="213" y="10"/>
                        <a:pt x="205" y="2"/>
                      </a:cubicBezTo>
                      <a:cubicBezTo>
                        <a:pt x="204" y="1"/>
                        <a:pt x="203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9" name="Google Shape;809;p31"/>
                <p:cNvSpPr/>
                <p:nvPr/>
              </p:nvSpPr>
              <p:spPr>
                <a:xfrm flipH="1">
                  <a:off x="8295569" y="4954592"/>
                  <a:ext cx="24155" cy="2732"/>
                </a:xfrm>
                <a:custGeom>
                  <a:rect b="b" l="l" r="r" t="t"/>
                  <a:pathLst>
                    <a:path extrusionOk="0" h="38" w="336">
                      <a:moveTo>
                        <a:pt x="205" y="0"/>
                      </a:moveTo>
                      <a:cubicBezTo>
                        <a:pt x="193" y="0"/>
                        <a:pt x="182" y="0"/>
                        <a:pt x="170" y="1"/>
                      </a:cubicBezTo>
                      <a:cubicBezTo>
                        <a:pt x="77" y="1"/>
                        <a:pt x="1" y="8"/>
                        <a:pt x="1" y="19"/>
                      </a:cubicBezTo>
                      <a:cubicBezTo>
                        <a:pt x="1" y="28"/>
                        <a:pt x="59" y="38"/>
                        <a:pt x="135" y="38"/>
                      </a:cubicBezTo>
                      <a:cubicBezTo>
                        <a:pt x="147" y="38"/>
                        <a:pt x="158" y="37"/>
                        <a:pt x="170" y="37"/>
                      </a:cubicBezTo>
                      <a:cubicBezTo>
                        <a:pt x="259" y="37"/>
                        <a:pt x="335" y="29"/>
                        <a:pt x="335" y="19"/>
                      </a:cubicBezTo>
                      <a:cubicBezTo>
                        <a:pt x="335" y="9"/>
                        <a:pt x="27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0" name="Google Shape;810;p31"/>
                <p:cNvSpPr/>
                <p:nvPr/>
              </p:nvSpPr>
              <p:spPr>
                <a:xfrm flipH="1">
                  <a:off x="8296432" y="4940430"/>
                  <a:ext cx="27893" cy="4026"/>
                </a:xfrm>
                <a:custGeom>
                  <a:rect b="b" l="l" r="r" t="t"/>
                  <a:pathLst>
                    <a:path extrusionOk="0" h="56" w="388">
                      <a:moveTo>
                        <a:pt x="18" y="0"/>
                      </a:moveTo>
                      <a:cubicBezTo>
                        <a:pt x="10" y="0"/>
                        <a:pt x="5" y="1"/>
                        <a:pt x="5" y="4"/>
                      </a:cubicBezTo>
                      <a:cubicBezTo>
                        <a:pt x="0" y="14"/>
                        <a:pt x="83" y="51"/>
                        <a:pt x="194" y="54"/>
                      </a:cubicBezTo>
                      <a:cubicBezTo>
                        <a:pt x="208" y="55"/>
                        <a:pt x="221" y="55"/>
                        <a:pt x="234" y="55"/>
                      </a:cubicBezTo>
                      <a:cubicBezTo>
                        <a:pt x="322" y="55"/>
                        <a:pt x="387" y="35"/>
                        <a:pt x="384" y="26"/>
                      </a:cubicBezTo>
                      <a:cubicBezTo>
                        <a:pt x="384" y="20"/>
                        <a:pt x="365" y="19"/>
                        <a:pt x="334" y="19"/>
                      </a:cubicBezTo>
                      <a:cubicBezTo>
                        <a:pt x="313" y="19"/>
                        <a:pt x="288" y="20"/>
                        <a:pt x="259" y="20"/>
                      </a:cubicBezTo>
                      <a:cubicBezTo>
                        <a:pt x="239" y="20"/>
                        <a:pt x="217" y="19"/>
                        <a:pt x="194" y="19"/>
                      </a:cubicBezTo>
                      <a:cubicBezTo>
                        <a:pt x="114" y="13"/>
                        <a:pt x="46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1" name="Google Shape;811;p31"/>
                <p:cNvSpPr/>
                <p:nvPr/>
              </p:nvSpPr>
              <p:spPr>
                <a:xfrm flipH="1">
                  <a:off x="8237553" y="4945750"/>
                  <a:ext cx="43709" cy="25161"/>
                </a:xfrm>
                <a:custGeom>
                  <a:rect b="b" l="l" r="r" t="t"/>
                  <a:pathLst>
                    <a:path extrusionOk="0" h="350" w="608">
                      <a:moveTo>
                        <a:pt x="415" y="38"/>
                      </a:moveTo>
                      <a:cubicBezTo>
                        <a:pt x="460" y="38"/>
                        <a:pt x="505" y="47"/>
                        <a:pt x="543" y="70"/>
                      </a:cubicBezTo>
                      <a:cubicBezTo>
                        <a:pt x="575" y="91"/>
                        <a:pt x="564" y="131"/>
                        <a:pt x="529" y="152"/>
                      </a:cubicBezTo>
                      <a:cubicBezTo>
                        <a:pt x="493" y="174"/>
                        <a:pt x="450" y="188"/>
                        <a:pt x="413" y="203"/>
                      </a:cubicBezTo>
                      <a:cubicBezTo>
                        <a:pt x="335" y="232"/>
                        <a:pt x="263" y="250"/>
                        <a:pt x="202" y="263"/>
                      </a:cubicBezTo>
                      <a:cubicBezTo>
                        <a:pt x="142" y="274"/>
                        <a:pt x="91" y="281"/>
                        <a:pt x="56" y="285"/>
                      </a:cubicBezTo>
                      <a:lnTo>
                        <a:pt x="56" y="285"/>
                      </a:lnTo>
                      <a:cubicBezTo>
                        <a:pt x="69" y="254"/>
                        <a:pt x="89" y="214"/>
                        <a:pt x="123" y="174"/>
                      </a:cubicBezTo>
                      <a:cubicBezTo>
                        <a:pt x="163" y="124"/>
                        <a:pt x="220" y="81"/>
                        <a:pt x="299" y="56"/>
                      </a:cubicBezTo>
                      <a:cubicBezTo>
                        <a:pt x="333" y="46"/>
                        <a:pt x="374" y="38"/>
                        <a:pt x="415" y="38"/>
                      </a:cubicBezTo>
                      <a:close/>
                      <a:moveTo>
                        <a:pt x="409" y="0"/>
                      </a:moveTo>
                      <a:cubicBezTo>
                        <a:pt x="271" y="0"/>
                        <a:pt x="154" y="80"/>
                        <a:pt x="102" y="156"/>
                      </a:cubicBezTo>
                      <a:cubicBezTo>
                        <a:pt x="64" y="204"/>
                        <a:pt x="46" y="254"/>
                        <a:pt x="38" y="287"/>
                      </a:cubicBezTo>
                      <a:lnTo>
                        <a:pt x="38" y="287"/>
                      </a:lnTo>
                      <a:cubicBezTo>
                        <a:pt x="14" y="290"/>
                        <a:pt x="1" y="291"/>
                        <a:pt x="1" y="293"/>
                      </a:cubicBezTo>
                      <a:cubicBezTo>
                        <a:pt x="1" y="295"/>
                        <a:pt x="13" y="298"/>
                        <a:pt x="36" y="299"/>
                      </a:cubicBezTo>
                      <a:lnTo>
                        <a:pt x="36" y="299"/>
                      </a:lnTo>
                      <a:cubicBezTo>
                        <a:pt x="30" y="331"/>
                        <a:pt x="30" y="350"/>
                        <a:pt x="34" y="350"/>
                      </a:cubicBezTo>
                      <a:cubicBezTo>
                        <a:pt x="34" y="350"/>
                        <a:pt x="34" y="350"/>
                        <a:pt x="34" y="350"/>
                      </a:cubicBezTo>
                      <a:cubicBezTo>
                        <a:pt x="37" y="350"/>
                        <a:pt x="40" y="330"/>
                        <a:pt x="51" y="300"/>
                      </a:cubicBezTo>
                      <a:lnTo>
                        <a:pt x="51" y="300"/>
                      </a:lnTo>
                      <a:cubicBezTo>
                        <a:pt x="55" y="300"/>
                        <a:pt x="59" y="300"/>
                        <a:pt x="64" y="300"/>
                      </a:cubicBezTo>
                      <a:cubicBezTo>
                        <a:pt x="99" y="300"/>
                        <a:pt x="147" y="297"/>
                        <a:pt x="206" y="289"/>
                      </a:cubicBezTo>
                      <a:cubicBezTo>
                        <a:pt x="270" y="281"/>
                        <a:pt x="345" y="263"/>
                        <a:pt x="425" y="238"/>
                      </a:cubicBezTo>
                      <a:cubicBezTo>
                        <a:pt x="464" y="225"/>
                        <a:pt x="507" y="210"/>
                        <a:pt x="550" y="185"/>
                      </a:cubicBezTo>
                      <a:cubicBezTo>
                        <a:pt x="569" y="170"/>
                        <a:pt x="593" y="152"/>
                        <a:pt x="600" y="120"/>
                      </a:cubicBezTo>
                      <a:cubicBezTo>
                        <a:pt x="607" y="88"/>
                        <a:pt x="590" y="56"/>
                        <a:pt x="569" y="38"/>
                      </a:cubicBezTo>
                      <a:cubicBezTo>
                        <a:pt x="514" y="11"/>
                        <a:pt x="460" y="0"/>
                        <a:pt x="4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2" name="Google Shape;812;p31"/>
                <p:cNvSpPr/>
                <p:nvPr/>
              </p:nvSpPr>
              <p:spPr>
                <a:xfrm flipH="1">
                  <a:off x="8275008" y="4939136"/>
                  <a:ext cx="22430" cy="28468"/>
                </a:xfrm>
                <a:custGeom>
                  <a:rect b="b" l="l" r="r" t="t"/>
                  <a:pathLst>
                    <a:path extrusionOk="0" h="396" w="312">
                      <a:moveTo>
                        <a:pt x="75" y="0"/>
                      </a:moveTo>
                      <a:cubicBezTo>
                        <a:pt x="73" y="0"/>
                        <a:pt x="71" y="0"/>
                        <a:pt x="68" y="0"/>
                      </a:cubicBezTo>
                      <a:cubicBezTo>
                        <a:pt x="22" y="7"/>
                        <a:pt x="0" y="62"/>
                        <a:pt x="7" y="97"/>
                      </a:cubicBezTo>
                      <a:cubicBezTo>
                        <a:pt x="10" y="133"/>
                        <a:pt x="29" y="162"/>
                        <a:pt x="43" y="187"/>
                      </a:cubicBezTo>
                      <a:cubicBezTo>
                        <a:pt x="75" y="237"/>
                        <a:pt x="111" y="280"/>
                        <a:pt x="143" y="312"/>
                      </a:cubicBezTo>
                      <a:cubicBezTo>
                        <a:pt x="203" y="369"/>
                        <a:pt x="252" y="392"/>
                        <a:pt x="261" y="392"/>
                      </a:cubicBezTo>
                      <a:cubicBezTo>
                        <a:pt x="261" y="392"/>
                        <a:pt x="262" y="392"/>
                        <a:pt x="262" y="392"/>
                      </a:cubicBezTo>
                      <a:cubicBezTo>
                        <a:pt x="265" y="388"/>
                        <a:pt x="219" y="355"/>
                        <a:pt x="161" y="291"/>
                      </a:cubicBezTo>
                      <a:cubicBezTo>
                        <a:pt x="133" y="259"/>
                        <a:pt x="104" y="219"/>
                        <a:pt x="75" y="169"/>
                      </a:cubicBezTo>
                      <a:cubicBezTo>
                        <a:pt x="47" y="126"/>
                        <a:pt x="25" y="50"/>
                        <a:pt x="75" y="40"/>
                      </a:cubicBezTo>
                      <a:cubicBezTo>
                        <a:pt x="79" y="40"/>
                        <a:pt x="83" y="39"/>
                        <a:pt x="86" y="39"/>
                      </a:cubicBezTo>
                      <a:cubicBezTo>
                        <a:pt x="136" y="39"/>
                        <a:pt x="182" y="86"/>
                        <a:pt x="212" y="123"/>
                      </a:cubicBezTo>
                      <a:cubicBezTo>
                        <a:pt x="247" y="169"/>
                        <a:pt x="265" y="216"/>
                        <a:pt x="272" y="255"/>
                      </a:cubicBezTo>
                      <a:cubicBezTo>
                        <a:pt x="290" y="342"/>
                        <a:pt x="272" y="395"/>
                        <a:pt x="280" y="395"/>
                      </a:cubicBezTo>
                      <a:cubicBezTo>
                        <a:pt x="280" y="395"/>
                        <a:pt x="280" y="395"/>
                        <a:pt x="280" y="395"/>
                      </a:cubicBezTo>
                      <a:cubicBezTo>
                        <a:pt x="285" y="395"/>
                        <a:pt x="312" y="342"/>
                        <a:pt x="302" y="252"/>
                      </a:cubicBezTo>
                      <a:cubicBezTo>
                        <a:pt x="294" y="209"/>
                        <a:pt x="277" y="155"/>
                        <a:pt x="240" y="105"/>
                      </a:cubicBezTo>
                      <a:cubicBezTo>
                        <a:pt x="205" y="59"/>
                        <a:pt x="160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3" name="Google Shape;813;p31"/>
                <p:cNvSpPr/>
                <p:nvPr/>
              </p:nvSpPr>
              <p:spPr>
                <a:xfrm flipH="1">
                  <a:off x="8443739" y="4954305"/>
                  <a:ext cx="83105" cy="65420"/>
                </a:xfrm>
                <a:custGeom>
                  <a:rect b="b" l="l" r="r" t="t"/>
                  <a:pathLst>
                    <a:path extrusionOk="0" h="910" w="1156">
                      <a:moveTo>
                        <a:pt x="183" y="0"/>
                      </a:moveTo>
                      <a:cubicBezTo>
                        <a:pt x="134" y="0"/>
                        <a:pt x="93" y="3"/>
                        <a:pt x="65" y="8"/>
                      </a:cubicBezTo>
                      <a:cubicBezTo>
                        <a:pt x="22" y="15"/>
                        <a:pt x="0" y="23"/>
                        <a:pt x="0" y="23"/>
                      </a:cubicBezTo>
                      <a:cubicBezTo>
                        <a:pt x="0" y="25"/>
                        <a:pt x="5" y="25"/>
                        <a:pt x="13" y="25"/>
                      </a:cubicBezTo>
                      <a:cubicBezTo>
                        <a:pt x="21" y="25"/>
                        <a:pt x="34" y="25"/>
                        <a:pt x="50" y="23"/>
                      </a:cubicBezTo>
                      <a:cubicBezTo>
                        <a:pt x="70" y="23"/>
                        <a:pt x="96" y="22"/>
                        <a:pt x="128" y="22"/>
                      </a:cubicBezTo>
                      <a:cubicBezTo>
                        <a:pt x="159" y="22"/>
                        <a:pt x="196" y="23"/>
                        <a:pt x="237" y="26"/>
                      </a:cubicBezTo>
                      <a:cubicBezTo>
                        <a:pt x="380" y="41"/>
                        <a:pt x="582" y="98"/>
                        <a:pt x="758" y="231"/>
                      </a:cubicBezTo>
                      <a:cubicBezTo>
                        <a:pt x="933" y="367"/>
                        <a:pt x="1038" y="547"/>
                        <a:pt x="1088" y="683"/>
                      </a:cubicBezTo>
                      <a:cubicBezTo>
                        <a:pt x="1137" y="817"/>
                        <a:pt x="1145" y="909"/>
                        <a:pt x="1152" y="909"/>
                      </a:cubicBezTo>
                      <a:cubicBezTo>
                        <a:pt x="1152" y="909"/>
                        <a:pt x="1152" y="909"/>
                        <a:pt x="1152" y="909"/>
                      </a:cubicBezTo>
                      <a:cubicBezTo>
                        <a:pt x="1152" y="909"/>
                        <a:pt x="1156" y="888"/>
                        <a:pt x="1152" y="845"/>
                      </a:cubicBezTo>
                      <a:cubicBezTo>
                        <a:pt x="1145" y="805"/>
                        <a:pt x="1134" y="744"/>
                        <a:pt x="1112" y="672"/>
                      </a:cubicBezTo>
                      <a:cubicBezTo>
                        <a:pt x="1069" y="532"/>
                        <a:pt x="965" y="343"/>
                        <a:pt x="783" y="202"/>
                      </a:cubicBezTo>
                      <a:cubicBezTo>
                        <a:pt x="599" y="63"/>
                        <a:pt x="388" y="8"/>
                        <a:pt x="241" y="1"/>
                      </a:cubicBezTo>
                      <a:cubicBezTo>
                        <a:pt x="220" y="0"/>
                        <a:pt x="201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4" name="Google Shape;814;p31"/>
                <p:cNvSpPr/>
                <p:nvPr/>
              </p:nvSpPr>
              <p:spPr>
                <a:xfrm flipH="1">
                  <a:off x="8502832" y="4859911"/>
                  <a:ext cx="2876" cy="94535"/>
                </a:xfrm>
                <a:custGeom>
                  <a:rect b="b" l="l" r="r" t="t"/>
                  <a:pathLst>
                    <a:path extrusionOk="0" h="1315" w="40"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8" y="1"/>
                        <a:pt x="0" y="294"/>
                        <a:pt x="0" y="657"/>
                      </a:cubicBezTo>
                      <a:cubicBezTo>
                        <a:pt x="0" y="1020"/>
                        <a:pt x="11" y="1314"/>
                        <a:pt x="22" y="1314"/>
                      </a:cubicBezTo>
                      <a:cubicBezTo>
                        <a:pt x="33" y="1314"/>
                        <a:pt x="40" y="1020"/>
                        <a:pt x="40" y="657"/>
                      </a:cubicBezTo>
                      <a:cubicBezTo>
                        <a:pt x="40" y="297"/>
                        <a:pt x="30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5" name="Google Shape;815;p31"/>
                <p:cNvSpPr/>
                <p:nvPr/>
              </p:nvSpPr>
              <p:spPr>
                <a:xfrm flipH="1">
                  <a:off x="8347763" y="4997440"/>
                  <a:ext cx="67361" cy="3666"/>
                </a:xfrm>
                <a:custGeom>
                  <a:rect b="b" l="l" r="r" t="t"/>
                  <a:pathLst>
                    <a:path extrusionOk="0" h="51" w="937">
                      <a:moveTo>
                        <a:pt x="894" y="0"/>
                      </a:moveTo>
                      <a:cubicBezTo>
                        <a:pt x="820" y="0"/>
                        <a:pt x="657" y="9"/>
                        <a:pt x="471" y="11"/>
                      </a:cubicBezTo>
                      <a:cubicBezTo>
                        <a:pt x="298" y="11"/>
                        <a:pt x="147" y="7"/>
                        <a:pt x="65" y="7"/>
                      </a:cubicBezTo>
                      <a:cubicBezTo>
                        <a:pt x="24" y="7"/>
                        <a:pt x="0" y="8"/>
                        <a:pt x="0" y="11"/>
                      </a:cubicBezTo>
                      <a:cubicBezTo>
                        <a:pt x="0" y="22"/>
                        <a:pt x="208" y="51"/>
                        <a:pt x="471" y="51"/>
                      </a:cubicBezTo>
                      <a:cubicBezTo>
                        <a:pt x="729" y="47"/>
                        <a:pt x="937" y="15"/>
                        <a:pt x="937" y="4"/>
                      </a:cubicBezTo>
                      <a:cubicBezTo>
                        <a:pt x="937" y="1"/>
                        <a:pt x="92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6" name="Google Shape;816;p31"/>
                <p:cNvSpPr/>
                <p:nvPr/>
              </p:nvSpPr>
              <p:spPr>
                <a:xfrm flipH="1">
                  <a:off x="8453011" y="4998662"/>
                  <a:ext cx="7836" cy="13300"/>
                </a:xfrm>
                <a:custGeom>
                  <a:rect b="b" l="l" r="r" t="t"/>
                  <a:pathLst>
                    <a:path extrusionOk="0" h="185" w="109">
                      <a:moveTo>
                        <a:pt x="11" y="0"/>
                      </a:moveTo>
                      <a:cubicBezTo>
                        <a:pt x="10" y="0"/>
                        <a:pt x="9" y="0"/>
                        <a:pt x="8" y="1"/>
                      </a:cubicBezTo>
                      <a:cubicBezTo>
                        <a:pt x="1" y="9"/>
                        <a:pt x="26" y="49"/>
                        <a:pt x="47" y="95"/>
                      </a:cubicBezTo>
                      <a:cubicBezTo>
                        <a:pt x="73" y="142"/>
                        <a:pt x="83" y="185"/>
                        <a:pt x="95" y="185"/>
                      </a:cubicBezTo>
                      <a:cubicBezTo>
                        <a:pt x="105" y="185"/>
                        <a:pt x="108" y="130"/>
                        <a:pt x="83" y="77"/>
                      </a:cubicBezTo>
                      <a:cubicBezTo>
                        <a:pt x="61" y="28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7" name="Google Shape;817;p31"/>
                <p:cNvSpPr/>
                <p:nvPr/>
              </p:nvSpPr>
              <p:spPr>
                <a:xfrm flipH="1">
                  <a:off x="8468252" y="4977741"/>
                  <a:ext cx="9849" cy="9058"/>
                </a:xfrm>
                <a:custGeom>
                  <a:rect b="b" l="l" r="r" t="t"/>
                  <a:pathLst>
                    <a:path extrusionOk="0" h="126" w="137">
                      <a:moveTo>
                        <a:pt x="11" y="1"/>
                      </a:moveTo>
                      <a:cubicBezTo>
                        <a:pt x="10" y="1"/>
                        <a:pt x="8" y="1"/>
                        <a:pt x="7" y="2"/>
                      </a:cubicBezTo>
                      <a:cubicBezTo>
                        <a:pt x="0" y="9"/>
                        <a:pt x="22" y="45"/>
                        <a:pt x="55" y="77"/>
                      </a:cubicBezTo>
                      <a:cubicBezTo>
                        <a:pt x="85" y="105"/>
                        <a:pt x="114" y="125"/>
                        <a:pt x="126" y="125"/>
                      </a:cubicBezTo>
                      <a:cubicBezTo>
                        <a:pt x="127" y="125"/>
                        <a:pt x="129" y="125"/>
                        <a:pt x="130" y="124"/>
                      </a:cubicBezTo>
                      <a:cubicBezTo>
                        <a:pt x="136" y="116"/>
                        <a:pt x="115" y="81"/>
                        <a:pt x="83" y="48"/>
                      </a:cubicBezTo>
                      <a:cubicBezTo>
                        <a:pt x="54" y="21"/>
                        <a:pt x="24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8" name="Google Shape;818;p31"/>
                <p:cNvSpPr/>
                <p:nvPr/>
              </p:nvSpPr>
              <p:spPr>
                <a:xfrm flipH="1">
                  <a:off x="8488382" y="4967245"/>
                  <a:ext cx="13947" cy="5823"/>
                </a:xfrm>
                <a:custGeom>
                  <a:rect b="b" l="l" r="r" t="t"/>
                  <a:pathLst>
                    <a:path extrusionOk="0" h="81" w="194">
                      <a:moveTo>
                        <a:pt x="63" y="1"/>
                      </a:moveTo>
                      <a:cubicBezTo>
                        <a:pt x="27" y="1"/>
                        <a:pt x="1" y="14"/>
                        <a:pt x="4" y="19"/>
                      </a:cubicBezTo>
                      <a:cubicBezTo>
                        <a:pt x="7" y="29"/>
                        <a:pt x="50" y="29"/>
                        <a:pt x="97" y="44"/>
                      </a:cubicBezTo>
                      <a:cubicBezTo>
                        <a:pt x="138" y="60"/>
                        <a:pt x="171" y="81"/>
                        <a:pt x="183" y="81"/>
                      </a:cubicBezTo>
                      <a:cubicBezTo>
                        <a:pt x="185" y="81"/>
                        <a:pt x="186" y="81"/>
                        <a:pt x="187" y="80"/>
                      </a:cubicBezTo>
                      <a:cubicBezTo>
                        <a:pt x="193" y="72"/>
                        <a:pt x="168" y="26"/>
                        <a:pt x="107" y="7"/>
                      </a:cubicBezTo>
                      <a:cubicBezTo>
                        <a:pt x="92" y="3"/>
                        <a:pt x="77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9" name="Google Shape;819;p31"/>
                <p:cNvSpPr/>
                <p:nvPr/>
              </p:nvSpPr>
              <p:spPr>
                <a:xfrm flipH="1">
                  <a:off x="8512106" y="4963866"/>
                  <a:ext cx="7548" cy="3666"/>
                </a:xfrm>
                <a:custGeom>
                  <a:rect b="b" l="l" r="r" t="t"/>
                  <a:pathLst>
                    <a:path extrusionOk="0" h="51" w="105">
                      <a:moveTo>
                        <a:pt x="23" y="0"/>
                      </a:moveTo>
                      <a:cubicBezTo>
                        <a:pt x="13" y="0"/>
                        <a:pt x="6" y="3"/>
                        <a:pt x="4" y="8"/>
                      </a:cubicBezTo>
                      <a:cubicBezTo>
                        <a:pt x="0" y="19"/>
                        <a:pt x="18" y="33"/>
                        <a:pt x="43" y="44"/>
                      </a:cubicBezTo>
                      <a:cubicBezTo>
                        <a:pt x="57" y="49"/>
                        <a:pt x="69" y="51"/>
                        <a:pt x="79" y="51"/>
                      </a:cubicBezTo>
                      <a:cubicBezTo>
                        <a:pt x="91" y="51"/>
                        <a:pt x="99" y="48"/>
                        <a:pt x="101" y="44"/>
                      </a:cubicBezTo>
                      <a:cubicBezTo>
                        <a:pt x="105" y="33"/>
                        <a:pt x="86" y="16"/>
                        <a:pt x="58" y="8"/>
                      </a:cubicBezTo>
                      <a:cubicBezTo>
                        <a:pt x="46" y="3"/>
                        <a:pt x="33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0" name="Google Shape;820;p31"/>
                <p:cNvSpPr/>
                <p:nvPr/>
              </p:nvSpPr>
              <p:spPr>
                <a:xfrm flipH="1">
                  <a:off x="8296647" y="4914836"/>
                  <a:ext cx="791" cy="27462"/>
                </a:xfrm>
                <a:custGeom>
                  <a:rect b="b" l="l" r="r" t="t"/>
                  <a:pathLst>
                    <a:path extrusionOk="0" h="382" w="11">
                      <a:moveTo>
                        <a:pt x="0" y="1"/>
                      </a:moveTo>
                      <a:lnTo>
                        <a:pt x="7" y="382"/>
                      </a:lnTo>
                      <a:lnTo>
                        <a:pt x="10" y="3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1" name="Google Shape;821;p31"/>
                <p:cNvSpPr/>
                <p:nvPr/>
              </p:nvSpPr>
              <p:spPr>
                <a:xfrm flipH="1">
                  <a:off x="8296867" y="4914621"/>
                  <a:ext cx="206540" cy="34363"/>
                </a:xfrm>
                <a:custGeom>
                  <a:rect b="b" l="l" r="r" t="t"/>
                  <a:pathLst>
                    <a:path extrusionOk="0" h="478" w="2873">
                      <a:moveTo>
                        <a:pt x="2865" y="0"/>
                      </a:moveTo>
                      <a:lnTo>
                        <a:pt x="4" y="255"/>
                      </a:lnTo>
                      <a:cubicBezTo>
                        <a:pt x="4" y="348"/>
                        <a:pt x="1" y="428"/>
                        <a:pt x="1" y="478"/>
                      </a:cubicBezTo>
                      <a:lnTo>
                        <a:pt x="2567" y="395"/>
                      </a:lnTo>
                      <a:cubicBezTo>
                        <a:pt x="2524" y="385"/>
                        <a:pt x="2496" y="370"/>
                        <a:pt x="2496" y="363"/>
                      </a:cubicBezTo>
                      <a:cubicBezTo>
                        <a:pt x="2499" y="360"/>
                        <a:pt x="2502" y="360"/>
                        <a:pt x="2509" y="360"/>
                      </a:cubicBezTo>
                      <a:cubicBezTo>
                        <a:pt x="2539" y="360"/>
                        <a:pt x="2607" y="370"/>
                        <a:pt x="2685" y="378"/>
                      </a:cubicBezTo>
                      <a:cubicBezTo>
                        <a:pt x="2779" y="381"/>
                        <a:pt x="2857" y="378"/>
                        <a:pt x="2872" y="385"/>
                      </a:cubicBezTo>
                      <a:lnTo>
                        <a:pt x="2865" y="4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2" name="Google Shape;822;p31"/>
                <p:cNvSpPr/>
                <p:nvPr/>
              </p:nvSpPr>
              <p:spPr>
                <a:xfrm flipH="1">
                  <a:off x="8296647" y="4940430"/>
                  <a:ext cx="27390" cy="2588"/>
                </a:xfrm>
                <a:custGeom>
                  <a:rect b="b" l="l" r="r" t="t"/>
                  <a:pathLst>
                    <a:path extrusionOk="0" h="36" w="381">
                      <a:moveTo>
                        <a:pt x="14" y="1"/>
                      </a:moveTo>
                      <a:cubicBezTo>
                        <a:pt x="7" y="1"/>
                        <a:pt x="4" y="1"/>
                        <a:pt x="1" y="4"/>
                      </a:cubicBezTo>
                      <a:cubicBezTo>
                        <a:pt x="1" y="11"/>
                        <a:pt x="29" y="26"/>
                        <a:pt x="72" y="36"/>
                      </a:cubicBezTo>
                      <a:lnTo>
                        <a:pt x="380" y="26"/>
                      </a:lnTo>
                      <a:lnTo>
                        <a:pt x="377" y="26"/>
                      </a:lnTo>
                      <a:cubicBezTo>
                        <a:pt x="362" y="19"/>
                        <a:pt x="284" y="22"/>
                        <a:pt x="190" y="19"/>
                      </a:cubicBezTo>
                      <a:cubicBezTo>
                        <a:pt x="112" y="11"/>
                        <a:pt x="44" y="1"/>
                        <a:pt x="14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3" name="Google Shape;823;p31"/>
                <p:cNvSpPr/>
                <p:nvPr/>
              </p:nvSpPr>
              <p:spPr>
                <a:xfrm flipH="1">
                  <a:off x="8528066" y="4935254"/>
                  <a:ext cx="647" cy="3163"/>
                </a:xfrm>
                <a:custGeom>
                  <a:rect b="b" l="l" r="r" t="t"/>
                  <a:pathLst>
                    <a:path extrusionOk="0" h="44" w="9">
                      <a:moveTo>
                        <a:pt x="1" y="0"/>
                      </a:moveTo>
                      <a:lnTo>
                        <a:pt x="8" y="4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4" name="Google Shape;824;p31"/>
                <p:cNvSpPr/>
                <p:nvPr/>
              </p:nvSpPr>
              <p:spPr>
                <a:xfrm flipH="1">
                  <a:off x="8504630" y="4933169"/>
                  <a:ext cx="23508" cy="16607"/>
                </a:xfrm>
                <a:custGeom>
                  <a:rect b="b" l="l" r="r" t="t"/>
                  <a:pathLst>
                    <a:path extrusionOk="0" h="231" w="327">
                      <a:moveTo>
                        <a:pt x="316" y="1"/>
                      </a:moveTo>
                      <a:lnTo>
                        <a:pt x="0" y="29"/>
                      </a:lnTo>
                      <a:lnTo>
                        <a:pt x="0" y="72"/>
                      </a:lnTo>
                      <a:lnTo>
                        <a:pt x="22" y="231"/>
                      </a:lnTo>
                      <a:lnTo>
                        <a:pt x="327" y="223"/>
                      </a:lnTo>
                      <a:cubicBezTo>
                        <a:pt x="323" y="170"/>
                        <a:pt x="320" y="94"/>
                        <a:pt x="31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5" name="Google Shape;825;p31"/>
                <p:cNvSpPr/>
                <p:nvPr/>
              </p:nvSpPr>
              <p:spPr>
                <a:xfrm flipH="1">
                  <a:off x="8503048" y="4932953"/>
                  <a:ext cx="2444" cy="16319"/>
                </a:xfrm>
                <a:custGeom>
                  <a:rect b="b" l="l" r="r" t="t"/>
                  <a:pathLst>
                    <a:path extrusionOk="0" h="227" w="34">
                      <a:moveTo>
                        <a:pt x="33" y="0"/>
                      </a:moveTo>
                      <a:lnTo>
                        <a:pt x="1" y="4"/>
                      </a:lnTo>
                      <a:cubicBezTo>
                        <a:pt x="5" y="97"/>
                        <a:pt x="8" y="173"/>
                        <a:pt x="12" y="226"/>
                      </a:cubicBezTo>
                      <a:lnTo>
                        <a:pt x="30" y="223"/>
                      </a:lnTo>
                      <a:cubicBezTo>
                        <a:pt x="30" y="173"/>
                        <a:pt x="33" y="93"/>
                        <a:pt x="33" y="0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6" name="Google Shape;826;p31"/>
                <p:cNvSpPr/>
                <p:nvPr/>
              </p:nvSpPr>
              <p:spPr>
                <a:xfrm flipH="1">
                  <a:off x="7605347" y="4840573"/>
                  <a:ext cx="430190" cy="187633"/>
                </a:xfrm>
                <a:custGeom>
                  <a:rect b="b" l="l" r="r" t="t"/>
                  <a:pathLst>
                    <a:path extrusionOk="0" h="2610" w="5984">
                      <a:moveTo>
                        <a:pt x="3202" y="0"/>
                      </a:moveTo>
                      <a:lnTo>
                        <a:pt x="0" y="68"/>
                      </a:lnTo>
                      <a:lnTo>
                        <a:pt x="43" y="2571"/>
                      </a:lnTo>
                      <a:lnTo>
                        <a:pt x="240" y="2577"/>
                      </a:lnTo>
                      <a:cubicBezTo>
                        <a:pt x="641" y="2590"/>
                        <a:pt x="1598" y="2610"/>
                        <a:pt x="2581" y="2610"/>
                      </a:cubicBezTo>
                      <a:cubicBezTo>
                        <a:pt x="3774" y="2610"/>
                        <a:pt x="5006" y="2581"/>
                        <a:pt x="5326" y="2477"/>
                      </a:cubicBezTo>
                      <a:cubicBezTo>
                        <a:pt x="5984" y="2261"/>
                        <a:pt x="3249" y="1709"/>
                        <a:pt x="3249" y="1709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7" name="Google Shape;827;p31"/>
                <p:cNvSpPr/>
                <p:nvPr/>
              </p:nvSpPr>
              <p:spPr>
                <a:xfrm flipH="1">
                  <a:off x="7644303" y="4986081"/>
                  <a:ext cx="61466" cy="28468"/>
                </a:xfrm>
                <a:custGeom>
                  <a:rect b="b" l="l" r="r" t="t"/>
                  <a:pathLst>
                    <a:path extrusionOk="0" h="396" w="8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4"/>
                        <a:pt x="101" y="30"/>
                        <a:pt x="223" y="68"/>
                      </a:cubicBezTo>
                      <a:cubicBezTo>
                        <a:pt x="151" y="44"/>
                        <a:pt x="75" y="22"/>
                        <a:pt x="0" y="0"/>
                      </a:cubicBezTo>
                      <a:close/>
                      <a:moveTo>
                        <a:pt x="833" y="345"/>
                      </a:moveTo>
                      <a:cubicBezTo>
                        <a:pt x="844" y="363"/>
                        <a:pt x="844" y="381"/>
                        <a:pt x="833" y="396"/>
                      </a:cubicBezTo>
                      <a:lnTo>
                        <a:pt x="851" y="396"/>
                      </a:lnTo>
                      <a:cubicBezTo>
                        <a:pt x="855" y="381"/>
                        <a:pt x="847" y="363"/>
                        <a:pt x="833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8" name="Google Shape;828;p31"/>
                <p:cNvSpPr/>
                <p:nvPr/>
              </p:nvSpPr>
              <p:spPr>
                <a:xfrm flipH="1">
                  <a:off x="7811239" y="5025334"/>
                  <a:ext cx="221206" cy="3666"/>
                </a:xfrm>
                <a:custGeom>
                  <a:rect b="b" l="l" r="r" t="t"/>
                  <a:pathLst>
                    <a:path extrusionOk="0" h="51" w="3077">
                      <a:moveTo>
                        <a:pt x="0" y="1"/>
                      </a:moveTo>
                      <a:cubicBezTo>
                        <a:pt x="517" y="32"/>
                        <a:pt x="1242" y="51"/>
                        <a:pt x="1996" y="51"/>
                      </a:cubicBezTo>
                      <a:cubicBezTo>
                        <a:pt x="2355" y="51"/>
                        <a:pt x="2724" y="47"/>
                        <a:pt x="3076" y="39"/>
                      </a:cubicBezTo>
                      <a:lnTo>
                        <a:pt x="2530" y="39"/>
                      </a:lnTo>
                      <a:cubicBezTo>
                        <a:pt x="1551" y="39"/>
                        <a:pt x="596" y="22"/>
                        <a:pt x="197" y="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9" name="Google Shape;829;p31"/>
                <p:cNvSpPr/>
                <p:nvPr/>
              </p:nvSpPr>
              <p:spPr>
                <a:xfrm flipH="1">
                  <a:off x="7645102" y="4986081"/>
                  <a:ext cx="387343" cy="42128"/>
                </a:xfrm>
                <a:custGeom>
                  <a:rect b="b" l="l" r="r" t="t"/>
                  <a:pathLst>
                    <a:path extrusionOk="0" h="586" w="5388">
                      <a:moveTo>
                        <a:pt x="4541" y="0"/>
                      </a:moveTo>
                      <a:cubicBezTo>
                        <a:pt x="4357" y="15"/>
                        <a:pt x="4268" y="421"/>
                        <a:pt x="4268" y="421"/>
                      </a:cubicBezTo>
                      <a:lnTo>
                        <a:pt x="1156" y="460"/>
                      </a:lnTo>
                      <a:lnTo>
                        <a:pt x="1156" y="478"/>
                      </a:lnTo>
                      <a:cubicBezTo>
                        <a:pt x="1152" y="478"/>
                        <a:pt x="1152" y="471"/>
                        <a:pt x="1148" y="460"/>
                      </a:cubicBezTo>
                      <a:lnTo>
                        <a:pt x="4" y="474"/>
                      </a:lnTo>
                      <a:lnTo>
                        <a:pt x="0" y="547"/>
                      </a:lnTo>
                      <a:lnTo>
                        <a:pt x="197" y="553"/>
                      </a:lnTo>
                      <a:cubicBezTo>
                        <a:pt x="596" y="568"/>
                        <a:pt x="1551" y="585"/>
                        <a:pt x="2530" y="585"/>
                      </a:cubicBezTo>
                      <a:lnTo>
                        <a:pt x="3076" y="585"/>
                      </a:lnTo>
                      <a:cubicBezTo>
                        <a:pt x="4059" y="564"/>
                        <a:pt x="4935" y="521"/>
                        <a:pt x="5255" y="460"/>
                      </a:cubicBezTo>
                      <a:cubicBezTo>
                        <a:pt x="5265" y="456"/>
                        <a:pt x="5276" y="456"/>
                        <a:pt x="5283" y="453"/>
                      </a:cubicBezTo>
                      <a:cubicBezTo>
                        <a:pt x="5334" y="435"/>
                        <a:pt x="5366" y="417"/>
                        <a:pt x="5377" y="396"/>
                      </a:cubicBezTo>
                      <a:cubicBezTo>
                        <a:pt x="5388" y="381"/>
                        <a:pt x="5388" y="363"/>
                        <a:pt x="5377" y="345"/>
                      </a:cubicBezTo>
                      <a:cubicBezTo>
                        <a:pt x="5298" y="249"/>
                        <a:pt x="4985" y="137"/>
                        <a:pt x="4767" y="68"/>
                      </a:cubicBezTo>
                      <a:cubicBezTo>
                        <a:pt x="4695" y="44"/>
                        <a:pt x="4619" y="22"/>
                        <a:pt x="454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0" name="Google Shape;830;p31"/>
                <p:cNvSpPr/>
                <p:nvPr/>
              </p:nvSpPr>
              <p:spPr>
                <a:xfrm flipH="1">
                  <a:off x="7645317" y="5011962"/>
                  <a:ext cx="390506" cy="10136"/>
                </a:xfrm>
                <a:custGeom>
                  <a:rect b="b" l="l" r="r" t="t"/>
                  <a:pathLst>
                    <a:path extrusionOk="0" h="141" w="5432">
                      <a:moveTo>
                        <a:pt x="5418" y="1"/>
                      </a:moveTo>
                      <a:cubicBezTo>
                        <a:pt x="5409" y="1"/>
                        <a:pt x="5395" y="1"/>
                        <a:pt x="5377" y="3"/>
                      </a:cubicBezTo>
                      <a:cubicBezTo>
                        <a:pt x="5330" y="3"/>
                        <a:pt x="5277" y="7"/>
                        <a:pt x="5219" y="7"/>
                      </a:cubicBezTo>
                      <a:cubicBezTo>
                        <a:pt x="5062" y="14"/>
                        <a:pt x="4868" y="21"/>
                        <a:pt x="4638" y="32"/>
                      </a:cubicBezTo>
                      <a:cubicBezTo>
                        <a:pt x="4146" y="50"/>
                        <a:pt x="3468" y="75"/>
                        <a:pt x="2718" y="89"/>
                      </a:cubicBezTo>
                      <a:cubicBezTo>
                        <a:pt x="2134" y="103"/>
                        <a:pt x="1594" y="109"/>
                        <a:pt x="1152" y="109"/>
                      </a:cubicBezTo>
                      <a:cubicBezTo>
                        <a:pt x="1025" y="109"/>
                        <a:pt x="907" y="108"/>
                        <a:pt x="798" y="107"/>
                      </a:cubicBezTo>
                      <a:lnTo>
                        <a:pt x="213" y="107"/>
                      </a:lnTo>
                      <a:cubicBezTo>
                        <a:pt x="155" y="107"/>
                        <a:pt x="105" y="107"/>
                        <a:pt x="54" y="111"/>
                      </a:cubicBezTo>
                      <a:lnTo>
                        <a:pt x="1" y="111"/>
                      </a:lnTo>
                      <a:cubicBezTo>
                        <a:pt x="1" y="114"/>
                        <a:pt x="19" y="114"/>
                        <a:pt x="54" y="118"/>
                      </a:cubicBezTo>
                      <a:cubicBezTo>
                        <a:pt x="101" y="118"/>
                        <a:pt x="155" y="122"/>
                        <a:pt x="213" y="122"/>
                      </a:cubicBezTo>
                      <a:cubicBezTo>
                        <a:pt x="370" y="125"/>
                        <a:pt x="568" y="132"/>
                        <a:pt x="798" y="136"/>
                      </a:cubicBezTo>
                      <a:cubicBezTo>
                        <a:pt x="1005" y="139"/>
                        <a:pt x="1245" y="141"/>
                        <a:pt x="1510" y="141"/>
                      </a:cubicBezTo>
                      <a:cubicBezTo>
                        <a:pt x="1873" y="141"/>
                        <a:pt x="2283" y="137"/>
                        <a:pt x="2718" y="129"/>
                      </a:cubicBezTo>
                      <a:cubicBezTo>
                        <a:pt x="3468" y="114"/>
                        <a:pt x="4146" y="86"/>
                        <a:pt x="4638" y="57"/>
                      </a:cubicBezTo>
                      <a:cubicBezTo>
                        <a:pt x="4868" y="43"/>
                        <a:pt x="5062" y="32"/>
                        <a:pt x="5219" y="21"/>
                      </a:cubicBezTo>
                      <a:cubicBezTo>
                        <a:pt x="5280" y="18"/>
                        <a:pt x="5330" y="14"/>
                        <a:pt x="5377" y="10"/>
                      </a:cubicBezTo>
                      <a:cubicBezTo>
                        <a:pt x="5413" y="7"/>
                        <a:pt x="5431" y="3"/>
                        <a:pt x="5431" y="3"/>
                      </a:cubicBezTo>
                      <a:cubicBezTo>
                        <a:pt x="5431" y="1"/>
                        <a:pt x="5427" y="1"/>
                        <a:pt x="54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1" name="Google Shape;831;p31"/>
                <p:cNvSpPr/>
                <p:nvPr/>
              </p:nvSpPr>
              <p:spPr>
                <a:xfrm flipH="1">
                  <a:off x="7703685" y="4983421"/>
                  <a:ext cx="23508" cy="36520"/>
                </a:xfrm>
                <a:custGeom>
                  <a:rect b="b" l="l" r="r" t="t"/>
                  <a:pathLst>
                    <a:path extrusionOk="0" h="508" w="327">
                      <a:moveTo>
                        <a:pt x="317" y="1"/>
                      </a:moveTo>
                      <a:cubicBezTo>
                        <a:pt x="296" y="1"/>
                        <a:pt x="173" y="64"/>
                        <a:pt x="90" y="206"/>
                      </a:cubicBezTo>
                      <a:cubicBezTo>
                        <a:pt x="0" y="360"/>
                        <a:pt x="11" y="508"/>
                        <a:pt x="22" y="508"/>
                      </a:cubicBezTo>
                      <a:cubicBezTo>
                        <a:pt x="33" y="508"/>
                        <a:pt x="40" y="368"/>
                        <a:pt x="126" y="228"/>
                      </a:cubicBezTo>
                      <a:cubicBezTo>
                        <a:pt x="209" y="84"/>
                        <a:pt x="327" y="9"/>
                        <a:pt x="320" y="2"/>
                      </a:cubicBezTo>
                      <a:cubicBezTo>
                        <a:pt x="320" y="1"/>
                        <a:pt x="318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2" name="Google Shape;832;p31"/>
                <p:cNvSpPr/>
                <p:nvPr/>
              </p:nvSpPr>
              <p:spPr>
                <a:xfrm flipH="1">
                  <a:off x="7781831" y="4967461"/>
                  <a:ext cx="13012" cy="19482"/>
                </a:xfrm>
                <a:custGeom>
                  <a:rect b="b" l="l" r="r" t="t"/>
                  <a:pathLst>
                    <a:path extrusionOk="0" h="271" w="181">
                      <a:moveTo>
                        <a:pt x="171" y="0"/>
                      </a:moveTo>
                      <a:cubicBezTo>
                        <a:pt x="158" y="0"/>
                        <a:pt x="117" y="56"/>
                        <a:pt x="73" y="123"/>
                      </a:cubicBezTo>
                      <a:cubicBezTo>
                        <a:pt x="30" y="198"/>
                        <a:pt x="1" y="263"/>
                        <a:pt x="8" y="271"/>
                      </a:cubicBezTo>
                      <a:cubicBezTo>
                        <a:pt x="9" y="271"/>
                        <a:pt x="9" y="271"/>
                        <a:pt x="9" y="271"/>
                      </a:cubicBezTo>
                      <a:cubicBezTo>
                        <a:pt x="21" y="271"/>
                        <a:pt x="63" y="218"/>
                        <a:pt x="105" y="145"/>
                      </a:cubicBezTo>
                      <a:cubicBezTo>
                        <a:pt x="151" y="69"/>
                        <a:pt x="181" y="4"/>
                        <a:pt x="173" y="1"/>
                      </a:cubicBezTo>
                      <a:cubicBezTo>
                        <a:pt x="172" y="1"/>
                        <a:pt x="172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3" name="Google Shape;833;p31"/>
                <p:cNvSpPr/>
                <p:nvPr/>
              </p:nvSpPr>
              <p:spPr>
                <a:xfrm flipH="1">
                  <a:off x="7798366" y="4964082"/>
                  <a:ext cx="15313" cy="13372"/>
                </a:xfrm>
                <a:custGeom>
                  <a:rect b="b" l="l" r="r" t="t"/>
                  <a:pathLst>
                    <a:path extrusionOk="0" h="186" w="213">
                      <a:moveTo>
                        <a:pt x="203" y="1"/>
                      </a:moveTo>
                      <a:cubicBezTo>
                        <a:pt x="189" y="1"/>
                        <a:pt x="143" y="31"/>
                        <a:pt x="95" y="81"/>
                      </a:cubicBezTo>
                      <a:cubicBezTo>
                        <a:pt x="40" y="131"/>
                        <a:pt x="1" y="177"/>
                        <a:pt x="8" y="185"/>
                      </a:cubicBezTo>
                      <a:cubicBezTo>
                        <a:pt x="9" y="186"/>
                        <a:pt x="10" y="186"/>
                        <a:pt x="11" y="186"/>
                      </a:cubicBezTo>
                      <a:cubicBezTo>
                        <a:pt x="24" y="186"/>
                        <a:pt x="70" y="154"/>
                        <a:pt x="120" y="106"/>
                      </a:cubicBezTo>
                      <a:cubicBezTo>
                        <a:pt x="173" y="56"/>
                        <a:pt x="213" y="8"/>
                        <a:pt x="206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4" name="Google Shape;834;p31"/>
                <p:cNvSpPr/>
                <p:nvPr/>
              </p:nvSpPr>
              <p:spPr>
                <a:xfrm flipH="1">
                  <a:off x="7801242" y="4954377"/>
                  <a:ext cx="24011" cy="2876"/>
                </a:xfrm>
                <a:custGeom>
                  <a:rect b="b" l="l" r="r" t="t"/>
                  <a:pathLst>
                    <a:path extrusionOk="0" h="40" w="334">
                      <a:moveTo>
                        <a:pt x="165" y="0"/>
                      </a:moveTo>
                      <a:cubicBezTo>
                        <a:pt x="72" y="0"/>
                        <a:pt x="1" y="11"/>
                        <a:pt x="1" y="22"/>
                      </a:cubicBezTo>
                      <a:cubicBezTo>
                        <a:pt x="1" y="32"/>
                        <a:pt x="76" y="40"/>
                        <a:pt x="165" y="40"/>
                      </a:cubicBezTo>
                      <a:cubicBezTo>
                        <a:pt x="259" y="40"/>
                        <a:pt x="334" y="29"/>
                        <a:pt x="334" y="18"/>
                      </a:cubicBezTo>
                      <a:cubicBezTo>
                        <a:pt x="334" y="7"/>
                        <a:pt x="259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5" name="Google Shape;835;p31"/>
                <p:cNvSpPr/>
                <p:nvPr/>
              </p:nvSpPr>
              <p:spPr>
                <a:xfrm flipH="1">
                  <a:off x="7802249" y="4940430"/>
                  <a:ext cx="27678" cy="4026"/>
                </a:xfrm>
                <a:custGeom>
                  <a:rect b="b" l="l" r="r" t="t"/>
                  <a:pathLst>
                    <a:path extrusionOk="0" h="56" w="385">
                      <a:moveTo>
                        <a:pt x="19" y="0"/>
                      </a:moveTo>
                      <a:cubicBezTo>
                        <a:pt x="10" y="0"/>
                        <a:pt x="5" y="1"/>
                        <a:pt x="4" y="4"/>
                      </a:cubicBezTo>
                      <a:cubicBezTo>
                        <a:pt x="1" y="14"/>
                        <a:pt x="84" y="47"/>
                        <a:pt x="191" y="54"/>
                      </a:cubicBezTo>
                      <a:cubicBezTo>
                        <a:pt x="204" y="55"/>
                        <a:pt x="216" y="55"/>
                        <a:pt x="228" y="55"/>
                      </a:cubicBezTo>
                      <a:cubicBezTo>
                        <a:pt x="318" y="55"/>
                        <a:pt x="385" y="32"/>
                        <a:pt x="381" y="26"/>
                      </a:cubicBezTo>
                      <a:cubicBezTo>
                        <a:pt x="381" y="14"/>
                        <a:pt x="295" y="22"/>
                        <a:pt x="195" y="14"/>
                      </a:cubicBezTo>
                      <a:cubicBezTo>
                        <a:pt x="115" y="12"/>
                        <a:pt x="4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6" name="Google Shape;836;p31"/>
                <p:cNvSpPr/>
                <p:nvPr/>
              </p:nvSpPr>
              <p:spPr>
                <a:xfrm flipH="1">
                  <a:off x="7743370" y="4945247"/>
                  <a:ext cx="43422" cy="25449"/>
                </a:xfrm>
                <a:custGeom>
                  <a:rect b="b" l="l" r="r" t="t"/>
                  <a:pathLst>
                    <a:path extrusionOk="0" h="354" w="604">
                      <a:moveTo>
                        <a:pt x="410" y="38"/>
                      </a:moveTo>
                      <a:cubicBezTo>
                        <a:pt x="456" y="38"/>
                        <a:pt x="502" y="47"/>
                        <a:pt x="539" y="70"/>
                      </a:cubicBezTo>
                      <a:cubicBezTo>
                        <a:pt x="574" y="91"/>
                        <a:pt x="560" y="131"/>
                        <a:pt x="524" y="152"/>
                      </a:cubicBezTo>
                      <a:cubicBezTo>
                        <a:pt x="492" y="174"/>
                        <a:pt x="448" y="189"/>
                        <a:pt x="410" y="206"/>
                      </a:cubicBezTo>
                      <a:cubicBezTo>
                        <a:pt x="334" y="235"/>
                        <a:pt x="262" y="253"/>
                        <a:pt x="201" y="263"/>
                      </a:cubicBezTo>
                      <a:cubicBezTo>
                        <a:pt x="139" y="276"/>
                        <a:pt x="89" y="283"/>
                        <a:pt x="55" y="287"/>
                      </a:cubicBezTo>
                      <a:lnTo>
                        <a:pt x="55" y="287"/>
                      </a:lnTo>
                      <a:cubicBezTo>
                        <a:pt x="67" y="256"/>
                        <a:pt x="87" y="216"/>
                        <a:pt x="122" y="174"/>
                      </a:cubicBezTo>
                      <a:cubicBezTo>
                        <a:pt x="158" y="127"/>
                        <a:pt x="219" y="81"/>
                        <a:pt x="294" y="55"/>
                      </a:cubicBezTo>
                      <a:cubicBezTo>
                        <a:pt x="328" y="45"/>
                        <a:pt x="369" y="38"/>
                        <a:pt x="410" y="38"/>
                      </a:cubicBezTo>
                      <a:close/>
                      <a:moveTo>
                        <a:pt x="408" y="1"/>
                      </a:moveTo>
                      <a:cubicBezTo>
                        <a:pt x="270" y="1"/>
                        <a:pt x="150" y="83"/>
                        <a:pt x="100" y="159"/>
                      </a:cubicBezTo>
                      <a:cubicBezTo>
                        <a:pt x="63" y="207"/>
                        <a:pt x="46" y="254"/>
                        <a:pt x="37" y="290"/>
                      </a:cubicBezTo>
                      <a:lnTo>
                        <a:pt x="37" y="290"/>
                      </a:lnTo>
                      <a:cubicBezTo>
                        <a:pt x="13" y="293"/>
                        <a:pt x="1" y="294"/>
                        <a:pt x="1" y="296"/>
                      </a:cubicBezTo>
                      <a:cubicBezTo>
                        <a:pt x="1" y="299"/>
                        <a:pt x="12" y="302"/>
                        <a:pt x="35" y="303"/>
                      </a:cubicBezTo>
                      <a:lnTo>
                        <a:pt x="35" y="303"/>
                      </a:lnTo>
                      <a:cubicBezTo>
                        <a:pt x="29" y="334"/>
                        <a:pt x="29" y="353"/>
                        <a:pt x="32" y="353"/>
                      </a:cubicBezTo>
                      <a:cubicBezTo>
                        <a:pt x="36" y="353"/>
                        <a:pt x="38" y="334"/>
                        <a:pt x="49" y="303"/>
                      </a:cubicBezTo>
                      <a:lnTo>
                        <a:pt x="49" y="303"/>
                      </a:lnTo>
                      <a:cubicBezTo>
                        <a:pt x="53" y="303"/>
                        <a:pt x="57" y="303"/>
                        <a:pt x="61" y="303"/>
                      </a:cubicBezTo>
                      <a:cubicBezTo>
                        <a:pt x="96" y="303"/>
                        <a:pt x="145" y="300"/>
                        <a:pt x="205" y="292"/>
                      </a:cubicBezTo>
                      <a:cubicBezTo>
                        <a:pt x="269" y="282"/>
                        <a:pt x="341" y="267"/>
                        <a:pt x="423" y="239"/>
                      </a:cubicBezTo>
                      <a:cubicBezTo>
                        <a:pt x="463" y="224"/>
                        <a:pt x="503" y="214"/>
                        <a:pt x="546" y="184"/>
                      </a:cubicBezTo>
                      <a:cubicBezTo>
                        <a:pt x="567" y="170"/>
                        <a:pt x="589" y="152"/>
                        <a:pt x="596" y="120"/>
                      </a:cubicBezTo>
                      <a:cubicBezTo>
                        <a:pt x="604" y="88"/>
                        <a:pt x="589" y="55"/>
                        <a:pt x="564" y="38"/>
                      </a:cubicBezTo>
                      <a:cubicBezTo>
                        <a:pt x="511" y="12"/>
                        <a:pt x="45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7" name="Google Shape;837;p31"/>
                <p:cNvSpPr/>
                <p:nvPr/>
              </p:nvSpPr>
              <p:spPr>
                <a:xfrm flipH="1">
                  <a:off x="7780537" y="4938848"/>
                  <a:ext cx="22789" cy="28468"/>
                </a:xfrm>
                <a:custGeom>
                  <a:rect b="b" l="l" r="r" t="t"/>
                  <a:pathLst>
                    <a:path extrusionOk="0" h="396" w="317">
                      <a:moveTo>
                        <a:pt x="79" y="1"/>
                      </a:moveTo>
                      <a:cubicBezTo>
                        <a:pt x="77" y="1"/>
                        <a:pt x="74" y="1"/>
                        <a:pt x="72" y="1"/>
                      </a:cubicBezTo>
                      <a:cubicBezTo>
                        <a:pt x="22" y="8"/>
                        <a:pt x="1" y="62"/>
                        <a:pt x="7" y="97"/>
                      </a:cubicBezTo>
                      <a:cubicBezTo>
                        <a:pt x="15" y="134"/>
                        <a:pt x="29" y="166"/>
                        <a:pt x="47" y="187"/>
                      </a:cubicBezTo>
                      <a:cubicBezTo>
                        <a:pt x="80" y="241"/>
                        <a:pt x="112" y="281"/>
                        <a:pt x="144" y="313"/>
                      </a:cubicBezTo>
                      <a:cubicBezTo>
                        <a:pt x="208" y="370"/>
                        <a:pt x="256" y="392"/>
                        <a:pt x="265" y="392"/>
                      </a:cubicBezTo>
                      <a:cubicBezTo>
                        <a:pt x="265" y="392"/>
                        <a:pt x="266" y="392"/>
                        <a:pt x="266" y="392"/>
                      </a:cubicBezTo>
                      <a:cubicBezTo>
                        <a:pt x="269" y="389"/>
                        <a:pt x="223" y="356"/>
                        <a:pt x="166" y="291"/>
                      </a:cubicBezTo>
                      <a:cubicBezTo>
                        <a:pt x="137" y="259"/>
                        <a:pt x="105" y="220"/>
                        <a:pt x="75" y="170"/>
                      </a:cubicBezTo>
                      <a:cubicBezTo>
                        <a:pt x="47" y="127"/>
                        <a:pt x="25" y="51"/>
                        <a:pt x="80" y="41"/>
                      </a:cubicBezTo>
                      <a:cubicBezTo>
                        <a:pt x="83" y="40"/>
                        <a:pt x="87" y="40"/>
                        <a:pt x="90" y="40"/>
                      </a:cubicBezTo>
                      <a:cubicBezTo>
                        <a:pt x="137" y="40"/>
                        <a:pt x="185" y="86"/>
                        <a:pt x="216" y="122"/>
                      </a:cubicBezTo>
                      <a:cubicBezTo>
                        <a:pt x="248" y="170"/>
                        <a:pt x="266" y="216"/>
                        <a:pt x="277" y="256"/>
                      </a:cubicBezTo>
                      <a:cubicBezTo>
                        <a:pt x="295" y="338"/>
                        <a:pt x="277" y="392"/>
                        <a:pt x="284" y="396"/>
                      </a:cubicBezTo>
                      <a:cubicBezTo>
                        <a:pt x="284" y="396"/>
                        <a:pt x="317" y="346"/>
                        <a:pt x="302" y="252"/>
                      </a:cubicBezTo>
                      <a:cubicBezTo>
                        <a:pt x="299" y="205"/>
                        <a:pt x="280" y="152"/>
                        <a:pt x="244" y="101"/>
                      </a:cubicBezTo>
                      <a:cubicBezTo>
                        <a:pt x="206" y="59"/>
                        <a:pt x="161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8" name="Google Shape;838;p31"/>
                <p:cNvSpPr/>
                <p:nvPr/>
              </p:nvSpPr>
              <p:spPr>
                <a:xfrm flipH="1">
                  <a:off x="7949053" y="4955024"/>
                  <a:ext cx="83392" cy="65420"/>
                </a:xfrm>
                <a:custGeom>
                  <a:rect b="b" l="l" r="r" t="t"/>
                  <a:pathLst>
                    <a:path extrusionOk="0" h="910" w="1160">
                      <a:moveTo>
                        <a:pt x="199" y="1"/>
                      </a:moveTo>
                      <a:cubicBezTo>
                        <a:pt x="144" y="1"/>
                        <a:pt x="97" y="7"/>
                        <a:pt x="61" y="13"/>
                      </a:cubicBezTo>
                      <a:cubicBezTo>
                        <a:pt x="22" y="16"/>
                        <a:pt x="0" y="23"/>
                        <a:pt x="0" y="27"/>
                      </a:cubicBezTo>
                      <a:cubicBezTo>
                        <a:pt x="0" y="28"/>
                        <a:pt x="2" y="29"/>
                        <a:pt x="6" y="29"/>
                      </a:cubicBezTo>
                      <a:cubicBezTo>
                        <a:pt x="14" y="29"/>
                        <a:pt x="29" y="27"/>
                        <a:pt x="50" y="27"/>
                      </a:cubicBezTo>
                      <a:cubicBezTo>
                        <a:pt x="66" y="25"/>
                        <a:pt x="86" y="24"/>
                        <a:pt x="109" y="24"/>
                      </a:cubicBezTo>
                      <a:cubicBezTo>
                        <a:pt x="144" y="24"/>
                        <a:pt x="187" y="26"/>
                        <a:pt x="237" y="31"/>
                      </a:cubicBezTo>
                      <a:cubicBezTo>
                        <a:pt x="381" y="45"/>
                        <a:pt x="582" y="99"/>
                        <a:pt x="757" y="232"/>
                      </a:cubicBezTo>
                      <a:cubicBezTo>
                        <a:pt x="933" y="368"/>
                        <a:pt x="1037" y="548"/>
                        <a:pt x="1087" y="681"/>
                      </a:cubicBezTo>
                      <a:cubicBezTo>
                        <a:pt x="1142" y="817"/>
                        <a:pt x="1148" y="910"/>
                        <a:pt x="1156" y="910"/>
                      </a:cubicBezTo>
                      <a:cubicBezTo>
                        <a:pt x="1156" y="910"/>
                        <a:pt x="1160" y="885"/>
                        <a:pt x="1152" y="845"/>
                      </a:cubicBezTo>
                      <a:cubicBezTo>
                        <a:pt x="1148" y="802"/>
                        <a:pt x="1138" y="742"/>
                        <a:pt x="1117" y="673"/>
                      </a:cubicBezTo>
                      <a:cubicBezTo>
                        <a:pt x="1070" y="530"/>
                        <a:pt x="966" y="343"/>
                        <a:pt x="779" y="203"/>
                      </a:cubicBezTo>
                      <a:cubicBezTo>
                        <a:pt x="596" y="63"/>
                        <a:pt x="388" y="9"/>
                        <a:pt x="237" y="2"/>
                      </a:cubicBezTo>
                      <a:cubicBezTo>
                        <a:pt x="224" y="1"/>
                        <a:pt x="211" y="1"/>
                        <a:pt x="19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9" name="Google Shape;839;p31"/>
                <p:cNvSpPr/>
                <p:nvPr/>
              </p:nvSpPr>
              <p:spPr>
                <a:xfrm flipH="1">
                  <a:off x="8008649" y="4860702"/>
                  <a:ext cx="3163" cy="94751"/>
                </a:xfrm>
                <a:custGeom>
                  <a:rect b="b" l="l" r="r" t="t"/>
                  <a:pathLst>
                    <a:path extrusionOk="0" h="1318" w="44">
                      <a:moveTo>
                        <a:pt x="18" y="0"/>
                      </a:moveTo>
                      <a:cubicBezTo>
                        <a:pt x="8" y="0"/>
                        <a:pt x="0" y="295"/>
                        <a:pt x="4" y="657"/>
                      </a:cubicBezTo>
                      <a:cubicBezTo>
                        <a:pt x="8" y="1020"/>
                        <a:pt x="18" y="1317"/>
                        <a:pt x="29" y="1317"/>
                      </a:cubicBezTo>
                      <a:cubicBezTo>
                        <a:pt x="40" y="1314"/>
                        <a:pt x="43" y="1020"/>
                        <a:pt x="43" y="657"/>
                      </a:cubicBezTo>
                      <a:cubicBezTo>
                        <a:pt x="40" y="295"/>
                        <a:pt x="2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0" name="Google Shape;840;p31"/>
                <p:cNvSpPr/>
                <p:nvPr/>
              </p:nvSpPr>
              <p:spPr>
                <a:xfrm flipH="1">
                  <a:off x="7853077" y="4997440"/>
                  <a:ext cx="67648" cy="3954"/>
                </a:xfrm>
                <a:custGeom>
                  <a:rect b="b" l="l" r="r" t="t"/>
                  <a:pathLst>
                    <a:path extrusionOk="0" h="55" w="941">
                      <a:moveTo>
                        <a:pt x="906" y="1"/>
                      </a:moveTo>
                      <a:cubicBezTo>
                        <a:pt x="838" y="1"/>
                        <a:pt x="669" y="12"/>
                        <a:pt x="471" y="15"/>
                      </a:cubicBezTo>
                      <a:cubicBezTo>
                        <a:pt x="441" y="15"/>
                        <a:pt x="411" y="15"/>
                        <a:pt x="383" y="15"/>
                      </a:cubicBezTo>
                      <a:cubicBezTo>
                        <a:pt x="236" y="15"/>
                        <a:pt x="113" y="11"/>
                        <a:pt x="50" y="11"/>
                      </a:cubicBezTo>
                      <a:cubicBezTo>
                        <a:pt x="20" y="11"/>
                        <a:pt x="4" y="12"/>
                        <a:pt x="4" y="15"/>
                      </a:cubicBezTo>
                      <a:cubicBezTo>
                        <a:pt x="0" y="26"/>
                        <a:pt x="212" y="54"/>
                        <a:pt x="471" y="54"/>
                      </a:cubicBezTo>
                      <a:cubicBezTo>
                        <a:pt x="732" y="51"/>
                        <a:pt x="941" y="15"/>
                        <a:pt x="937" y="4"/>
                      </a:cubicBezTo>
                      <a:cubicBezTo>
                        <a:pt x="937" y="2"/>
                        <a:pt x="926" y="1"/>
                        <a:pt x="90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1" name="Google Shape;841;p31"/>
                <p:cNvSpPr/>
                <p:nvPr/>
              </p:nvSpPr>
              <p:spPr>
                <a:xfrm flipH="1">
                  <a:off x="7958325" y="4999453"/>
                  <a:ext cx="7836" cy="13012"/>
                </a:xfrm>
                <a:custGeom>
                  <a:rect b="b" l="l" r="r" t="t"/>
                  <a:pathLst>
                    <a:path extrusionOk="0" h="181" w="109">
                      <a:moveTo>
                        <a:pt x="11" y="0"/>
                      </a:moveTo>
                      <a:cubicBezTo>
                        <a:pt x="10" y="0"/>
                        <a:pt x="8" y="1"/>
                        <a:pt x="8" y="1"/>
                      </a:cubicBezTo>
                      <a:cubicBezTo>
                        <a:pt x="1" y="8"/>
                        <a:pt x="26" y="44"/>
                        <a:pt x="47" y="91"/>
                      </a:cubicBezTo>
                      <a:cubicBezTo>
                        <a:pt x="69" y="137"/>
                        <a:pt x="84" y="181"/>
                        <a:pt x="94" y="181"/>
                      </a:cubicBezTo>
                      <a:cubicBezTo>
                        <a:pt x="105" y="181"/>
                        <a:pt x="108" y="131"/>
                        <a:pt x="84" y="76"/>
                      </a:cubicBezTo>
                      <a:cubicBezTo>
                        <a:pt x="60" y="26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2" name="Google Shape;842;p31"/>
                <p:cNvSpPr/>
                <p:nvPr/>
              </p:nvSpPr>
              <p:spPr>
                <a:xfrm flipH="1">
                  <a:off x="7973782" y="4978460"/>
                  <a:ext cx="9921" cy="8842"/>
                </a:xfrm>
                <a:custGeom>
                  <a:rect b="b" l="l" r="r" t="t"/>
                  <a:pathLst>
                    <a:path extrusionOk="0" h="123" w="138">
                      <a:moveTo>
                        <a:pt x="12" y="1"/>
                      </a:moveTo>
                      <a:cubicBezTo>
                        <a:pt x="10" y="1"/>
                        <a:pt x="9" y="1"/>
                        <a:pt x="8" y="2"/>
                      </a:cubicBezTo>
                      <a:cubicBezTo>
                        <a:pt x="0" y="10"/>
                        <a:pt x="22" y="42"/>
                        <a:pt x="54" y="78"/>
                      </a:cubicBezTo>
                      <a:cubicBezTo>
                        <a:pt x="85" y="105"/>
                        <a:pt x="113" y="123"/>
                        <a:pt x="125" y="123"/>
                      </a:cubicBezTo>
                      <a:cubicBezTo>
                        <a:pt x="127" y="123"/>
                        <a:pt x="128" y="122"/>
                        <a:pt x="129" y="121"/>
                      </a:cubicBezTo>
                      <a:cubicBezTo>
                        <a:pt x="137" y="114"/>
                        <a:pt x="116" y="81"/>
                        <a:pt x="83" y="50"/>
                      </a:cubicBezTo>
                      <a:cubicBezTo>
                        <a:pt x="55" y="21"/>
                        <a:pt x="24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3" name="Google Shape;843;p31"/>
                <p:cNvSpPr/>
                <p:nvPr/>
              </p:nvSpPr>
              <p:spPr>
                <a:xfrm flipH="1">
                  <a:off x="7993911" y="4968036"/>
                  <a:ext cx="13947" cy="5823"/>
                </a:xfrm>
                <a:custGeom>
                  <a:rect b="b" l="l" r="r" t="t"/>
                  <a:pathLst>
                    <a:path extrusionOk="0" h="81" w="194">
                      <a:moveTo>
                        <a:pt x="62" y="1"/>
                      </a:moveTo>
                      <a:cubicBezTo>
                        <a:pt x="26" y="1"/>
                        <a:pt x="0" y="14"/>
                        <a:pt x="3" y="22"/>
                      </a:cubicBezTo>
                      <a:cubicBezTo>
                        <a:pt x="6" y="33"/>
                        <a:pt x="49" y="29"/>
                        <a:pt x="96" y="47"/>
                      </a:cubicBezTo>
                      <a:cubicBezTo>
                        <a:pt x="136" y="59"/>
                        <a:pt x="169" y="81"/>
                        <a:pt x="181" y="81"/>
                      </a:cubicBezTo>
                      <a:cubicBezTo>
                        <a:pt x="183" y="81"/>
                        <a:pt x="185" y="80"/>
                        <a:pt x="185" y="79"/>
                      </a:cubicBezTo>
                      <a:cubicBezTo>
                        <a:pt x="193" y="72"/>
                        <a:pt x="168" y="26"/>
                        <a:pt x="107" y="8"/>
                      </a:cubicBezTo>
                      <a:cubicBezTo>
                        <a:pt x="91" y="3"/>
                        <a:pt x="76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4" name="Google Shape;844;p31"/>
                <p:cNvSpPr/>
                <p:nvPr/>
              </p:nvSpPr>
              <p:spPr>
                <a:xfrm flipH="1">
                  <a:off x="8017707" y="4964657"/>
                  <a:ext cx="7548" cy="3738"/>
                </a:xfrm>
                <a:custGeom>
                  <a:rect b="b" l="l" r="r" t="t"/>
                  <a:pathLst>
                    <a:path extrusionOk="0" h="52" w="105">
                      <a:moveTo>
                        <a:pt x="26" y="1"/>
                      </a:moveTo>
                      <a:cubicBezTo>
                        <a:pt x="15" y="1"/>
                        <a:pt x="6" y="4"/>
                        <a:pt x="4" y="8"/>
                      </a:cubicBezTo>
                      <a:cubicBezTo>
                        <a:pt x="1" y="18"/>
                        <a:pt x="18" y="37"/>
                        <a:pt x="44" y="43"/>
                      </a:cubicBezTo>
                      <a:cubicBezTo>
                        <a:pt x="58" y="49"/>
                        <a:pt x="72" y="52"/>
                        <a:pt x="82" y="52"/>
                      </a:cubicBezTo>
                      <a:cubicBezTo>
                        <a:pt x="92" y="52"/>
                        <a:pt x="99" y="49"/>
                        <a:pt x="101" y="43"/>
                      </a:cubicBezTo>
                      <a:cubicBezTo>
                        <a:pt x="104" y="33"/>
                        <a:pt x="83" y="18"/>
                        <a:pt x="58" y="8"/>
                      </a:cubicBezTo>
                      <a:cubicBezTo>
                        <a:pt x="46" y="3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5" name="Google Shape;845;p31"/>
                <p:cNvSpPr/>
                <p:nvPr/>
              </p:nvSpPr>
              <p:spPr>
                <a:xfrm flipH="1">
                  <a:off x="7802535" y="4914333"/>
                  <a:ext cx="791" cy="27965"/>
                </a:xfrm>
                <a:custGeom>
                  <a:rect b="b" l="l" r="r" t="t"/>
                  <a:pathLst>
                    <a:path extrusionOk="0" h="389" w="11">
                      <a:moveTo>
                        <a:pt x="1" y="1"/>
                      </a:moveTo>
                      <a:lnTo>
                        <a:pt x="11" y="389"/>
                      </a:lnTo>
                      <a:lnTo>
                        <a:pt x="11" y="38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6" name="Google Shape;846;p31"/>
                <p:cNvSpPr/>
                <p:nvPr/>
              </p:nvSpPr>
              <p:spPr>
                <a:xfrm flipH="1">
                  <a:off x="7802540" y="4914333"/>
                  <a:ext cx="206684" cy="35729"/>
                </a:xfrm>
                <a:custGeom>
                  <a:rect b="b" l="l" r="r" t="t"/>
                  <a:pathLst>
                    <a:path extrusionOk="0" h="497" w="2875">
                      <a:moveTo>
                        <a:pt x="2865" y="1"/>
                      </a:moveTo>
                      <a:lnTo>
                        <a:pt x="7" y="270"/>
                      </a:lnTo>
                      <a:cubicBezTo>
                        <a:pt x="4" y="367"/>
                        <a:pt x="4" y="442"/>
                        <a:pt x="0" y="496"/>
                      </a:cubicBezTo>
                      <a:lnTo>
                        <a:pt x="2566" y="399"/>
                      </a:lnTo>
                      <a:cubicBezTo>
                        <a:pt x="2523" y="385"/>
                        <a:pt x="2495" y="370"/>
                        <a:pt x="2498" y="367"/>
                      </a:cubicBezTo>
                      <a:cubicBezTo>
                        <a:pt x="2498" y="364"/>
                        <a:pt x="2502" y="364"/>
                        <a:pt x="2513" y="364"/>
                      </a:cubicBezTo>
                      <a:cubicBezTo>
                        <a:pt x="2541" y="364"/>
                        <a:pt x="2606" y="374"/>
                        <a:pt x="2689" y="377"/>
                      </a:cubicBezTo>
                      <a:cubicBezTo>
                        <a:pt x="2735" y="381"/>
                        <a:pt x="2778" y="381"/>
                        <a:pt x="2812" y="381"/>
                      </a:cubicBezTo>
                      <a:cubicBezTo>
                        <a:pt x="2845" y="381"/>
                        <a:pt x="2868" y="381"/>
                        <a:pt x="2875" y="385"/>
                      </a:cubicBezTo>
                      <a:lnTo>
                        <a:pt x="286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7" name="Google Shape;847;p31"/>
                <p:cNvSpPr/>
                <p:nvPr/>
              </p:nvSpPr>
              <p:spPr>
                <a:xfrm flipH="1">
                  <a:off x="7802536" y="4940430"/>
                  <a:ext cx="27390" cy="2588"/>
                </a:xfrm>
                <a:custGeom>
                  <a:rect b="b" l="l" r="r" t="t"/>
                  <a:pathLst>
                    <a:path extrusionOk="0" h="36" w="381">
                      <a:moveTo>
                        <a:pt x="19" y="1"/>
                      </a:moveTo>
                      <a:cubicBezTo>
                        <a:pt x="8" y="1"/>
                        <a:pt x="4" y="1"/>
                        <a:pt x="4" y="4"/>
                      </a:cubicBezTo>
                      <a:cubicBezTo>
                        <a:pt x="1" y="7"/>
                        <a:pt x="29" y="22"/>
                        <a:pt x="72" y="36"/>
                      </a:cubicBezTo>
                      <a:lnTo>
                        <a:pt x="381" y="26"/>
                      </a:lnTo>
                      <a:lnTo>
                        <a:pt x="381" y="22"/>
                      </a:lnTo>
                      <a:cubicBezTo>
                        <a:pt x="374" y="18"/>
                        <a:pt x="351" y="18"/>
                        <a:pt x="318" y="18"/>
                      </a:cubicBezTo>
                      <a:cubicBezTo>
                        <a:pt x="284" y="18"/>
                        <a:pt x="241" y="18"/>
                        <a:pt x="195" y="14"/>
                      </a:cubicBezTo>
                      <a:cubicBezTo>
                        <a:pt x="112" y="11"/>
                        <a:pt x="47" y="1"/>
                        <a:pt x="19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8" name="Google Shape;848;p31"/>
                <p:cNvSpPr/>
                <p:nvPr/>
              </p:nvSpPr>
              <p:spPr>
                <a:xfrm flipH="1">
                  <a:off x="8033955" y="4936260"/>
                  <a:ext cx="575" cy="2947"/>
                </a:xfrm>
                <a:custGeom>
                  <a:rect b="b" l="l" r="r" t="t"/>
                  <a:pathLst>
                    <a:path extrusionOk="0" h="41" w="8">
                      <a:moveTo>
                        <a:pt x="1" y="1"/>
                      </a:moveTo>
                      <a:lnTo>
                        <a:pt x="8" y="40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9" name="Google Shape;849;p31"/>
                <p:cNvSpPr/>
                <p:nvPr/>
              </p:nvSpPr>
              <p:spPr>
                <a:xfrm flipH="1">
                  <a:off x="8010447" y="4933960"/>
                  <a:ext cx="23580" cy="16822"/>
                </a:xfrm>
                <a:custGeom>
                  <a:rect b="b" l="l" r="r" t="t"/>
                  <a:pathLst>
                    <a:path extrusionOk="0" h="234" w="328">
                      <a:moveTo>
                        <a:pt x="320" y="1"/>
                      </a:moveTo>
                      <a:lnTo>
                        <a:pt x="1" y="33"/>
                      </a:lnTo>
                      <a:lnTo>
                        <a:pt x="1" y="72"/>
                      </a:lnTo>
                      <a:lnTo>
                        <a:pt x="26" y="234"/>
                      </a:lnTo>
                      <a:lnTo>
                        <a:pt x="327" y="223"/>
                      </a:lnTo>
                      <a:cubicBezTo>
                        <a:pt x="324" y="169"/>
                        <a:pt x="320" y="94"/>
                        <a:pt x="32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0" name="Google Shape;850;p31"/>
                <p:cNvSpPr/>
                <p:nvPr/>
              </p:nvSpPr>
              <p:spPr>
                <a:xfrm flipH="1">
                  <a:off x="8008649" y="4933672"/>
                  <a:ext cx="2372" cy="16391"/>
                </a:xfrm>
                <a:custGeom>
                  <a:rect b="b" l="l" r="r" t="t"/>
                  <a:pathLst>
                    <a:path extrusionOk="0" h="228" w="33">
                      <a:moveTo>
                        <a:pt x="32" y="1"/>
                      </a:moveTo>
                      <a:lnTo>
                        <a:pt x="0" y="5"/>
                      </a:lnTo>
                      <a:cubicBezTo>
                        <a:pt x="0" y="98"/>
                        <a:pt x="4" y="173"/>
                        <a:pt x="7" y="227"/>
                      </a:cubicBezTo>
                      <a:lnTo>
                        <a:pt x="25" y="227"/>
                      </a:lnTo>
                      <a:cubicBezTo>
                        <a:pt x="29" y="173"/>
                        <a:pt x="29" y="98"/>
                        <a:pt x="32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51" name="Google Shape;851;p31"/>
              <p:cNvSpPr/>
              <p:nvPr/>
            </p:nvSpPr>
            <p:spPr>
              <a:xfrm flipH="1">
                <a:off x="7352169" y="2317256"/>
                <a:ext cx="531159" cy="563531"/>
              </a:xfrm>
              <a:custGeom>
                <a:rect b="b" l="l" r="r" t="t"/>
                <a:pathLst>
                  <a:path extrusionOk="0" h="11636" w="10967">
                    <a:moveTo>
                      <a:pt x="9968" y="0"/>
                    </a:moveTo>
                    <a:cubicBezTo>
                      <a:pt x="9815" y="0"/>
                      <a:pt x="9735" y="286"/>
                      <a:pt x="9735" y="286"/>
                    </a:cubicBezTo>
                    <a:cubicBezTo>
                      <a:pt x="9735" y="286"/>
                      <a:pt x="9081" y="1726"/>
                      <a:pt x="8906" y="1726"/>
                    </a:cubicBezTo>
                    <a:cubicBezTo>
                      <a:pt x="8902" y="1726"/>
                      <a:pt x="8899" y="1726"/>
                      <a:pt x="8895" y="1724"/>
                    </a:cubicBezTo>
                    <a:cubicBezTo>
                      <a:pt x="8737" y="1660"/>
                      <a:pt x="9111" y="763"/>
                      <a:pt x="9257" y="468"/>
                    </a:cubicBezTo>
                    <a:cubicBezTo>
                      <a:pt x="9387" y="206"/>
                      <a:pt x="9335" y="28"/>
                      <a:pt x="9189" y="28"/>
                    </a:cubicBezTo>
                    <a:cubicBezTo>
                      <a:pt x="9173" y="28"/>
                      <a:pt x="9157" y="30"/>
                      <a:pt x="9139" y="34"/>
                    </a:cubicBezTo>
                    <a:cubicBezTo>
                      <a:pt x="9017" y="63"/>
                      <a:pt x="8543" y="953"/>
                      <a:pt x="8407" y="1247"/>
                    </a:cubicBezTo>
                    <a:cubicBezTo>
                      <a:pt x="8300" y="1471"/>
                      <a:pt x="8064" y="1992"/>
                      <a:pt x="7894" y="1992"/>
                    </a:cubicBezTo>
                    <a:cubicBezTo>
                      <a:pt x="7839" y="1992"/>
                      <a:pt x="7792" y="1939"/>
                      <a:pt x="7757" y="1807"/>
                    </a:cubicBezTo>
                    <a:cubicBezTo>
                      <a:pt x="7610" y="1258"/>
                      <a:pt x="7290" y="892"/>
                      <a:pt x="7136" y="853"/>
                    </a:cubicBezTo>
                    <a:cubicBezTo>
                      <a:pt x="7123" y="849"/>
                      <a:pt x="7110" y="848"/>
                      <a:pt x="7098" y="848"/>
                    </a:cubicBezTo>
                    <a:cubicBezTo>
                      <a:pt x="6965" y="848"/>
                      <a:pt x="6881" y="1029"/>
                      <a:pt x="6985" y="1151"/>
                    </a:cubicBezTo>
                    <a:cubicBezTo>
                      <a:pt x="7075" y="1262"/>
                      <a:pt x="7168" y="1492"/>
                      <a:pt x="7233" y="1664"/>
                    </a:cubicBezTo>
                    <a:cubicBezTo>
                      <a:pt x="7287" y="1811"/>
                      <a:pt x="7315" y="1961"/>
                      <a:pt x="7315" y="2116"/>
                    </a:cubicBezTo>
                    <a:cubicBezTo>
                      <a:pt x="7319" y="2612"/>
                      <a:pt x="7272" y="2920"/>
                      <a:pt x="7254" y="3010"/>
                    </a:cubicBezTo>
                    <a:lnTo>
                      <a:pt x="3224" y="8340"/>
                    </a:lnTo>
                    <a:lnTo>
                      <a:pt x="1555" y="7335"/>
                    </a:lnTo>
                    <a:lnTo>
                      <a:pt x="1" y="10034"/>
                    </a:lnTo>
                    <a:lnTo>
                      <a:pt x="2244" y="11304"/>
                    </a:lnTo>
                    <a:cubicBezTo>
                      <a:pt x="2639" y="11529"/>
                      <a:pt x="3069" y="11636"/>
                      <a:pt x="3494" y="11636"/>
                    </a:cubicBezTo>
                    <a:cubicBezTo>
                      <a:pt x="4341" y="11636"/>
                      <a:pt x="5166" y="11211"/>
                      <a:pt x="5647" y="10446"/>
                    </a:cubicBezTo>
                    <a:lnTo>
                      <a:pt x="9800" y="3031"/>
                    </a:lnTo>
                    <a:cubicBezTo>
                      <a:pt x="10094" y="2662"/>
                      <a:pt x="10367" y="2306"/>
                      <a:pt x="10517" y="2066"/>
                    </a:cubicBezTo>
                    <a:cubicBezTo>
                      <a:pt x="10966" y="1351"/>
                      <a:pt x="10902" y="1308"/>
                      <a:pt x="10812" y="1272"/>
                    </a:cubicBezTo>
                    <a:cubicBezTo>
                      <a:pt x="10803" y="1268"/>
                      <a:pt x="10793" y="1266"/>
                      <a:pt x="10783" y="1266"/>
                    </a:cubicBezTo>
                    <a:cubicBezTo>
                      <a:pt x="10553" y="1266"/>
                      <a:pt x="10105" y="2199"/>
                      <a:pt x="9972" y="2199"/>
                    </a:cubicBezTo>
                    <a:cubicBezTo>
                      <a:pt x="9953" y="2199"/>
                      <a:pt x="9941" y="2181"/>
                      <a:pt x="9936" y="2138"/>
                    </a:cubicBezTo>
                    <a:cubicBezTo>
                      <a:pt x="9896" y="1779"/>
                      <a:pt x="10844" y="598"/>
                      <a:pt x="10582" y="501"/>
                    </a:cubicBezTo>
                    <a:cubicBezTo>
                      <a:pt x="10567" y="496"/>
                      <a:pt x="10552" y="493"/>
                      <a:pt x="10536" y="493"/>
                    </a:cubicBezTo>
                    <a:cubicBezTo>
                      <a:pt x="10188" y="493"/>
                      <a:pt x="9647" y="1784"/>
                      <a:pt x="9591" y="1893"/>
                    </a:cubicBezTo>
                    <a:cubicBezTo>
                      <a:pt x="9571" y="1932"/>
                      <a:pt x="9537" y="1948"/>
                      <a:pt x="9504" y="1948"/>
                    </a:cubicBezTo>
                    <a:cubicBezTo>
                      <a:pt x="9443" y="1948"/>
                      <a:pt x="9385" y="1894"/>
                      <a:pt x="9422" y="1829"/>
                    </a:cubicBezTo>
                    <a:cubicBezTo>
                      <a:pt x="9505" y="1681"/>
                      <a:pt x="10352" y="135"/>
                      <a:pt x="10015" y="9"/>
                    </a:cubicBezTo>
                    <a:cubicBezTo>
                      <a:pt x="9999" y="3"/>
                      <a:pt x="9983" y="0"/>
                      <a:pt x="996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31"/>
              <p:cNvSpPr/>
              <p:nvPr/>
            </p:nvSpPr>
            <p:spPr>
              <a:xfrm flipH="1">
                <a:off x="8108534" y="2060426"/>
                <a:ext cx="254077" cy="497618"/>
              </a:xfrm>
              <a:custGeom>
                <a:rect b="b" l="l" r="r" t="t"/>
                <a:pathLst>
                  <a:path extrusionOk="0" h="10275" w="5246">
                    <a:moveTo>
                      <a:pt x="2880" y="0"/>
                    </a:moveTo>
                    <a:cubicBezTo>
                      <a:pt x="1946" y="0"/>
                      <a:pt x="1019" y="263"/>
                      <a:pt x="220" y="804"/>
                    </a:cubicBezTo>
                    <a:lnTo>
                      <a:pt x="1" y="951"/>
                    </a:lnTo>
                    <a:lnTo>
                      <a:pt x="72" y="8561"/>
                    </a:lnTo>
                    <a:cubicBezTo>
                      <a:pt x="84" y="9457"/>
                      <a:pt x="776" y="10201"/>
                      <a:pt x="1670" y="10269"/>
                    </a:cubicBezTo>
                    <a:cubicBezTo>
                      <a:pt x="1715" y="10272"/>
                      <a:pt x="1760" y="10274"/>
                      <a:pt x="1805" y="10274"/>
                    </a:cubicBezTo>
                    <a:cubicBezTo>
                      <a:pt x="2726" y="10274"/>
                      <a:pt x="3498" y="9545"/>
                      <a:pt x="3536" y="8611"/>
                    </a:cubicBezTo>
                    <a:cubicBezTo>
                      <a:pt x="3572" y="7667"/>
                      <a:pt x="3604" y="6712"/>
                      <a:pt x="3604" y="6712"/>
                    </a:cubicBezTo>
                    <a:cubicBezTo>
                      <a:pt x="3604" y="6712"/>
                      <a:pt x="5033" y="6579"/>
                      <a:pt x="5141" y="5165"/>
                    </a:cubicBezTo>
                    <a:cubicBezTo>
                      <a:pt x="5245" y="3750"/>
                      <a:pt x="5166" y="574"/>
                      <a:pt x="5166" y="574"/>
                    </a:cubicBezTo>
                    <a:lnTo>
                      <a:pt x="5209" y="560"/>
                    </a:lnTo>
                    <a:cubicBezTo>
                      <a:pt x="4476" y="190"/>
                      <a:pt x="3676" y="0"/>
                      <a:pt x="288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31"/>
              <p:cNvSpPr/>
              <p:nvPr/>
            </p:nvSpPr>
            <p:spPr>
              <a:xfrm flipH="1">
                <a:off x="8125245" y="2187557"/>
                <a:ext cx="22134" cy="20002"/>
              </a:xfrm>
              <a:custGeom>
                <a:rect b="b" l="l" r="r" t="t"/>
                <a:pathLst>
                  <a:path extrusionOk="0" h="413" w="457">
                    <a:moveTo>
                      <a:pt x="228" y="1"/>
                    </a:moveTo>
                    <a:cubicBezTo>
                      <a:pt x="176" y="1"/>
                      <a:pt x="124" y="21"/>
                      <a:pt x="83" y="60"/>
                    </a:cubicBezTo>
                    <a:cubicBezTo>
                      <a:pt x="4" y="138"/>
                      <a:pt x="0" y="267"/>
                      <a:pt x="79" y="350"/>
                    </a:cubicBezTo>
                    <a:cubicBezTo>
                      <a:pt x="119" y="392"/>
                      <a:pt x="173" y="413"/>
                      <a:pt x="227" y="413"/>
                    </a:cubicBezTo>
                    <a:cubicBezTo>
                      <a:pt x="280" y="413"/>
                      <a:pt x="333" y="393"/>
                      <a:pt x="374" y="354"/>
                    </a:cubicBezTo>
                    <a:cubicBezTo>
                      <a:pt x="452" y="275"/>
                      <a:pt x="457" y="146"/>
                      <a:pt x="377" y="63"/>
                    </a:cubicBezTo>
                    <a:cubicBezTo>
                      <a:pt x="336" y="22"/>
                      <a:pt x="282" y="1"/>
                      <a:pt x="2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31"/>
              <p:cNvSpPr/>
              <p:nvPr/>
            </p:nvSpPr>
            <p:spPr>
              <a:xfrm flipH="1">
                <a:off x="8116237" y="2182036"/>
                <a:ext cx="35501" cy="11139"/>
              </a:xfrm>
              <a:custGeom>
                <a:rect b="b" l="l" r="r" t="t"/>
                <a:pathLst>
                  <a:path extrusionOk="0" h="230" w="733">
                    <a:moveTo>
                      <a:pt x="350" y="1"/>
                    </a:moveTo>
                    <a:cubicBezTo>
                      <a:pt x="241" y="1"/>
                      <a:pt x="146" y="37"/>
                      <a:pt x="87" y="77"/>
                    </a:cubicBezTo>
                    <a:cubicBezTo>
                      <a:pt x="22" y="120"/>
                      <a:pt x="1" y="163"/>
                      <a:pt x="8" y="174"/>
                    </a:cubicBezTo>
                    <a:cubicBezTo>
                      <a:pt x="11" y="177"/>
                      <a:pt x="15" y="178"/>
                      <a:pt x="21" y="178"/>
                    </a:cubicBezTo>
                    <a:cubicBezTo>
                      <a:pt x="62" y="178"/>
                      <a:pt x="179" y="118"/>
                      <a:pt x="330" y="118"/>
                    </a:cubicBezTo>
                    <a:cubicBezTo>
                      <a:pt x="343" y="118"/>
                      <a:pt x="357" y="119"/>
                      <a:pt x="370" y="120"/>
                    </a:cubicBezTo>
                    <a:cubicBezTo>
                      <a:pt x="551" y="133"/>
                      <a:pt x="675" y="230"/>
                      <a:pt x="714" y="230"/>
                    </a:cubicBezTo>
                    <a:cubicBezTo>
                      <a:pt x="717" y="230"/>
                      <a:pt x="720" y="229"/>
                      <a:pt x="722" y="227"/>
                    </a:cubicBezTo>
                    <a:cubicBezTo>
                      <a:pt x="733" y="217"/>
                      <a:pt x="715" y="170"/>
                      <a:pt x="658" y="116"/>
                    </a:cubicBezTo>
                    <a:cubicBezTo>
                      <a:pt x="600" y="66"/>
                      <a:pt x="504" y="12"/>
                      <a:pt x="381" y="2"/>
                    </a:cubicBezTo>
                    <a:cubicBezTo>
                      <a:pt x="371" y="1"/>
                      <a:pt x="361" y="1"/>
                      <a:pt x="3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31"/>
              <p:cNvSpPr/>
              <p:nvPr/>
            </p:nvSpPr>
            <p:spPr>
              <a:xfrm flipH="1">
                <a:off x="8227291" y="2189688"/>
                <a:ext cx="22812" cy="19953"/>
              </a:xfrm>
              <a:custGeom>
                <a:rect b="b" l="l" r="r" t="t"/>
                <a:pathLst>
                  <a:path extrusionOk="0" h="412" w="471">
                    <a:moveTo>
                      <a:pt x="236" y="0"/>
                    </a:moveTo>
                    <a:cubicBezTo>
                      <a:pt x="172" y="0"/>
                      <a:pt x="108" y="30"/>
                      <a:pt x="68" y="87"/>
                    </a:cubicBezTo>
                    <a:cubicBezTo>
                      <a:pt x="0" y="180"/>
                      <a:pt x="25" y="310"/>
                      <a:pt x="118" y="374"/>
                    </a:cubicBezTo>
                    <a:cubicBezTo>
                      <a:pt x="155" y="399"/>
                      <a:pt x="196" y="411"/>
                      <a:pt x="237" y="411"/>
                    </a:cubicBezTo>
                    <a:cubicBezTo>
                      <a:pt x="301" y="411"/>
                      <a:pt x="364" y="381"/>
                      <a:pt x="406" y="324"/>
                    </a:cubicBezTo>
                    <a:cubicBezTo>
                      <a:pt x="471" y="231"/>
                      <a:pt x="449" y="105"/>
                      <a:pt x="355" y="37"/>
                    </a:cubicBezTo>
                    <a:cubicBezTo>
                      <a:pt x="319" y="12"/>
                      <a:pt x="278" y="0"/>
                      <a:pt x="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31"/>
              <p:cNvSpPr/>
              <p:nvPr/>
            </p:nvSpPr>
            <p:spPr>
              <a:xfrm flipH="1">
                <a:off x="8219106" y="2184264"/>
                <a:ext cx="35743" cy="11042"/>
              </a:xfrm>
              <a:custGeom>
                <a:rect b="b" l="l" r="r" t="t"/>
                <a:pathLst>
                  <a:path extrusionOk="0" h="228" w="738">
                    <a:moveTo>
                      <a:pt x="340" y="0"/>
                    </a:moveTo>
                    <a:cubicBezTo>
                      <a:pt x="236" y="0"/>
                      <a:pt x="148" y="36"/>
                      <a:pt x="91" y="74"/>
                    </a:cubicBezTo>
                    <a:cubicBezTo>
                      <a:pt x="27" y="117"/>
                      <a:pt x="1" y="160"/>
                      <a:pt x="12" y="171"/>
                    </a:cubicBezTo>
                    <a:cubicBezTo>
                      <a:pt x="14" y="174"/>
                      <a:pt x="18" y="175"/>
                      <a:pt x="24" y="175"/>
                    </a:cubicBezTo>
                    <a:cubicBezTo>
                      <a:pt x="63" y="175"/>
                      <a:pt x="183" y="115"/>
                      <a:pt x="335" y="115"/>
                    </a:cubicBezTo>
                    <a:cubicBezTo>
                      <a:pt x="348" y="115"/>
                      <a:pt x="361" y="116"/>
                      <a:pt x="375" y="117"/>
                    </a:cubicBezTo>
                    <a:cubicBezTo>
                      <a:pt x="552" y="130"/>
                      <a:pt x="678" y="227"/>
                      <a:pt x="718" y="227"/>
                    </a:cubicBezTo>
                    <a:cubicBezTo>
                      <a:pt x="721" y="227"/>
                      <a:pt x="724" y="226"/>
                      <a:pt x="726" y="224"/>
                    </a:cubicBezTo>
                    <a:cubicBezTo>
                      <a:pt x="737" y="214"/>
                      <a:pt x="719" y="168"/>
                      <a:pt x="662" y="117"/>
                    </a:cubicBezTo>
                    <a:cubicBezTo>
                      <a:pt x="604" y="63"/>
                      <a:pt x="504" y="9"/>
                      <a:pt x="382" y="2"/>
                    </a:cubicBezTo>
                    <a:cubicBezTo>
                      <a:pt x="367" y="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31"/>
              <p:cNvSpPr/>
              <p:nvPr/>
            </p:nvSpPr>
            <p:spPr>
              <a:xfrm flipH="1">
                <a:off x="8110277" y="2038196"/>
                <a:ext cx="255433" cy="208249"/>
              </a:xfrm>
              <a:custGeom>
                <a:rect b="b" l="l" r="r" t="t"/>
                <a:pathLst>
                  <a:path extrusionOk="0" h="4300" w="5274">
                    <a:moveTo>
                      <a:pt x="2832" y="0"/>
                    </a:moveTo>
                    <a:cubicBezTo>
                      <a:pt x="2374" y="0"/>
                      <a:pt x="1874" y="49"/>
                      <a:pt x="1350" y="175"/>
                    </a:cubicBezTo>
                    <a:cubicBezTo>
                      <a:pt x="1350" y="175"/>
                      <a:pt x="126" y="631"/>
                      <a:pt x="65" y="1281"/>
                    </a:cubicBezTo>
                    <a:cubicBezTo>
                      <a:pt x="0" y="1930"/>
                      <a:pt x="79" y="3007"/>
                      <a:pt x="79" y="3007"/>
                    </a:cubicBezTo>
                    <a:lnTo>
                      <a:pt x="154" y="3015"/>
                    </a:lnTo>
                    <a:lnTo>
                      <a:pt x="123" y="4299"/>
                    </a:lnTo>
                    <a:lnTo>
                      <a:pt x="600" y="4231"/>
                    </a:lnTo>
                    <a:lnTo>
                      <a:pt x="668" y="2630"/>
                    </a:lnTo>
                    <a:cubicBezTo>
                      <a:pt x="668" y="2630"/>
                      <a:pt x="1501" y="2056"/>
                      <a:pt x="1515" y="1163"/>
                    </a:cubicBezTo>
                    <a:cubicBezTo>
                      <a:pt x="1731" y="1134"/>
                      <a:pt x="2388" y="1054"/>
                      <a:pt x="3160" y="1054"/>
                    </a:cubicBezTo>
                    <a:cubicBezTo>
                      <a:pt x="3851" y="1054"/>
                      <a:pt x="4633" y="1118"/>
                      <a:pt x="5273" y="1338"/>
                    </a:cubicBezTo>
                    <a:lnTo>
                      <a:pt x="5273" y="1019"/>
                    </a:lnTo>
                    <a:cubicBezTo>
                      <a:pt x="5273" y="821"/>
                      <a:pt x="5129" y="423"/>
                      <a:pt x="4943" y="355"/>
                    </a:cubicBezTo>
                    <a:cubicBezTo>
                      <a:pt x="4535" y="205"/>
                      <a:pt x="3774" y="0"/>
                      <a:pt x="28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31"/>
              <p:cNvSpPr/>
              <p:nvPr/>
            </p:nvSpPr>
            <p:spPr>
              <a:xfrm flipH="1">
                <a:off x="8186995" y="2351061"/>
                <a:ext cx="87275" cy="52353"/>
              </a:xfrm>
              <a:custGeom>
                <a:rect b="b" l="l" r="r" t="t"/>
                <a:pathLst>
                  <a:path extrusionOk="0" h="1081" w="1802">
                    <a:moveTo>
                      <a:pt x="0" y="0"/>
                    </a:moveTo>
                    <a:cubicBezTo>
                      <a:pt x="1" y="1"/>
                      <a:pt x="337" y="1066"/>
                      <a:pt x="1770" y="1081"/>
                    </a:cubicBezTo>
                    <a:lnTo>
                      <a:pt x="1802" y="711"/>
                    </a:lnTo>
                    <a:cubicBezTo>
                      <a:pt x="1802" y="711"/>
                      <a:pt x="897" y="693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31"/>
              <p:cNvSpPr/>
              <p:nvPr/>
            </p:nvSpPr>
            <p:spPr>
              <a:xfrm flipH="1">
                <a:off x="8220172" y="2167119"/>
                <a:ext cx="35888" cy="5521"/>
              </a:xfrm>
              <a:custGeom>
                <a:rect b="b" l="l" r="r" t="t"/>
                <a:pathLst>
                  <a:path extrusionOk="0" h="114" w="741">
                    <a:moveTo>
                      <a:pt x="554" y="1"/>
                    </a:moveTo>
                    <a:cubicBezTo>
                      <a:pt x="499" y="1"/>
                      <a:pt x="435" y="3"/>
                      <a:pt x="367" y="8"/>
                    </a:cubicBezTo>
                    <a:cubicBezTo>
                      <a:pt x="163" y="26"/>
                      <a:pt x="1" y="62"/>
                      <a:pt x="4" y="86"/>
                    </a:cubicBezTo>
                    <a:cubicBezTo>
                      <a:pt x="4" y="103"/>
                      <a:pt x="77" y="114"/>
                      <a:pt x="183" y="114"/>
                    </a:cubicBezTo>
                    <a:cubicBezTo>
                      <a:pt x="239" y="114"/>
                      <a:pt x="305" y="111"/>
                      <a:pt x="375" y="105"/>
                    </a:cubicBezTo>
                    <a:cubicBezTo>
                      <a:pt x="576" y="91"/>
                      <a:pt x="741" y="55"/>
                      <a:pt x="737" y="30"/>
                    </a:cubicBezTo>
                    <a:cubicBezTo>
                      <a:pt x="734" y="10"/>
                      <a:pt x="661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31"/>
              <p:cNvSpPr/>
              <p:nvPr/>
            </p:nvSpPr>
            <p:spPr>
              <a:xfrm flipH="1">
                <a:off x="8121855" y="2150992"/>
                <a:ext cx="35259" cy="8863"/>
              </a:xfrm>
              <a:custGeom>
                <a:rect b="b" l="l" r="r" t="t"/>
                <a:pathLst>
                  <a:path extrusionOk="0" h="183" w="728">
                    <a:moveTo>
                      <a:pt x="409" y="1"/>
                    </a:moveTo>
                    <a:cubicBezTo>
                      <a:pt x="390" y="1"/>
                      <a:pt x="371" y="2"/>
                      <a:pt x="352" y="3"/>
                    </a:cubicBezTo>
                    <a:cubicBezTo>
                      <a:pt x="130" y="22"/>
                      <a:pt x="0" y="161"/>
                      <a:pt x="22" y="179"/>
                    </a:cubicBezTo>
                    <a:cubicBezTo>
                      <a:pt x="24" y="182"/>
                      <a:pt x="27" y="183"/>
                      <a:pt x="31" y="183"/>
                    </a:cubicBezTo>
                    <a:cubicBezTo>
                      <a:pt x="67" y="183"/>
                      <a:pt x="194" y="113"/>
                      <a:pt x="363" y="101"/>
                    </a:cubicBezTo>
                    <a:cubicBezTo>
                      <a:pt x="392" y="97"/>
                      <a:pt x="421" y="96"/>
                      <a:pt x="448" y="96"/>
                    </a:cubicBezTo>
                    <a:cubicBezTo>
                      <a:pt x="563" y="96"/>
                      <a:pt x="655" y="121"/>
                      <a:pt x="693" y="121"/>
                    </a:cubicBezTo>
                    <a:cubicBezTo>
                      <a:pt x="703" y="121"/>
                      <a:pt x="709" y="119"/>
                      <a:pt x="711" y="115"/>
                    </a:cubicBezTo>
                    <a:cubicBezTo>
                      <a:pt x="728" y="95"/>
                      <a:pt x="601" y="1"/>
                      <a:pt x="4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31"/>
              <p:cNvSpPr/>
              <p:nvPr/>
            </p:nvSpPr>
            <p:spPr>
              <a:xfrm flipH="1">
                <a:off x="8173241" y="2285291"/>
                <a:ext cx="42475" cy="14965"/>
              </a:xfrm>
              <a:custGeom>
                <a:rect b="b" l="l" r="r" t="t"/>
                <a:pathLst>
                  <a:path extrusionOk="0" h="309" w="877">
                    <a:moveTo>
                      <a:pt x="31" y="0"/>
                    </a:moveTo>
                    <a:cubicBezTo>
                      <a:pt x="29" y="0"/>
                      <a:pt x="27" y="1"/>
                      <a:pt x="26" y="2"/>
                    </a:cubicBezTo>
                    <a:cubicBezTo>
                      <a:pt x="1" y="15"/>
                      <a:pt x="134" y="209"/>
                      <a:pt x="399" y="282"/>
                    </a:cubicBezTo>
                    <a:cubicBezTo>
                      <a:pt x="469" y="301"/>
                      <a:pt x="536" y="309"/>
                      <a:pt x="596" y="309"/>
                    </a:cubicBezTo>
                    <a:cubicBezTo>
                      <a:pt x="763" y="309"/>
                      <a:pt x="877" y="250"/>
                      <a:pt x="866" y="231"/>
                    </a:cubicBezTo>
                    <a:cubicBezTo>
                      <a:pt x="864" y="224"/>
                      <a:pt x="849" y="223"/>
                      <a:pt x="823" y="223"/>
                    </a:cubicBezTo>
                    <a:cubicBezTo>
                      <a:pt x="798" y="223"/>
                      <a:pt x="763" y="224"/>
                      <a:pt x="720" y="224"/>
                    </a:cubicBezTo>
                    <a:cubicBezTo>
                      <a:pt x="641" y="224"/>
                      <a:pt x="536" y="219"/>
                      <a:pt x="425" y="188"/>
                    </a:cubicBezTo>
                    <a:cubicBezTo>
                      <a:pt x="205" y="131"/>
                      <a:pt x="65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31"/>
              <p:cNvSpPr/>
              <p:nvPr/>
            </p:nvSpPr>
            <p:spPr>
              <a:xfrm flipH="1">
                <a:off x="8315292" y="1999451"/>
                <a:ext cx="80495" cy="77682"/>
              </a:xfrm>
              <a:custGeom>
                <a:rect b="b" l="l" r="r" t="t"/>
                <a:pathLst>
                  <a:path extrusionOk="0" h="1604" w="1662">
                    <a:moveTo>
                      <a:pt x="1415" y="1366"/>
                    </a:move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85" y="1389"/>
                      <a:pt x="1400" y="1378"/>
                      <a:pt x="1415" y="1366"/>
                    </a:cubicBezTo>
                    <a:close/>
                    <a:moveTo>
                      <a:pt x="769" y="0"/>
                    </a:moveTo>
                    <a:cubicBezTo>
                      <a:pt x="731" y="0"/>
                      <a:pt x="692" y="3"/>
                      <a:pt x="654" y="10"/>
                    </a:cubicBezTo>
                    <a:cubicBezTo>
                      <a:pt x="331" y="60"/>
                      <a:pt x="65" y="351"/>
                      <a:pt x="33" y="677"/>
                    </a:cubicBezTo>
                    <a:cubicBezTo>
                      <a:pt x="0" y="1000"/>
                      <a:pt x="197" y="1330"/>
                      <a:pt x="489" y="1474"/>
                    </a:cubicBezTo>
                    <a:cubicBezTo>
                      <a:pt x="602" y="1530"/>
                      <a:pt x="728" y="1556"/>
                      <a:pt x="854" y="1556"/>
                    </a:cubicBezTo>
                    <a:cubicBezTo>
                      <a:pt x="981" y="1556"/>
                      <a:pt x="1109" y="1529"/>
                      <a:pt x="1226" y="1478"/>
                    </a:cubicBezTo>
                    <a:lnTo>
                      <a:pt x="1226" y="1478"/>
                    </a:lnTo>
                    <a:cubicBezTo>
                      <a:pt x="1181" y="1521"/>
                      <a:pt x="1135" y="1563"/>
                      <a:pt x="1088" y="1603"/>
                    </a:cubicBez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24" y="1430"/>
                      <a:pt x="1276" y="1456"/>
                      <a:pt x="1226" y="1478"/>
                    </a:cubicBezTo>
                    <a:lnTo>
                      <a:pt x="1226" y="1478"/>
                    </a:lnTo>
                    <a:cubicBezTo>
                      <a:pt x="1343" y="1366"/>
                      <a:pt x="1450" y="1244"/>
                      <a:pt x="1526" y="1101"/>
                    </a:cubicBezTo>
                    <a:cubicBezTo>
                      <a:pt x="1627" y="904"/>
                      <a:pt x="1662" y="656"/>
                      <a:pt x="1565" y="455"/>
                    </a:cubicBezTo>
                    <a:cubicBezTo>
                      <a:pt x="1497" y="311"/>
                      <a:pt x="1365" y="200"/>
                      <a:pt x="1224" y="124"/>
                    </a:cubicBezTo>
                    <a:cubicBezTo>
                      <a:pt x="1083" y="50"/>
                      <a:pt x="926" y="0"/>
                      <a:pt x="7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31"/>
              <p:cNvSpPr/>
              <p:nvPr/>
            </p:nvSpPr>
            <p:spPr>
              <a:xfrm flipH="1">
                <a:off x="8355587" y="2171817"/>
                <a:ext cx="47900" cy="78892"/>
              </a:xfrm>
              <a:custGeom>
                <a:rect b="b" l="l" r="r" t="t"/>
                <a:pathLst>
                  <a:path extrusionOk="0" h="1629" w="989">
                    <a:moveTo>
                      <a:pt x="750" y="0"/>
                    </a:moveTo>
                    <a:cubicBezTo>
                      <a:pt x="486" y="0"/>
                      <a:pt x="75" y="118"/>
                      <a:pt x="38" y="826"/>
                    </a:cubicBezTo>
                    <a:cubicBezTo>
                      <a:pt x="1" y="1497"/>
                      <a:pt x="402" y="1628"/>
                      <a:pt x="694" y="1628"/>
                    </a:cubicBezTo>
                    <a:cubicBezTo>
                      <a:pt x="856" y="1628"/>
                      <a:pt x="984" y="1588"/>
                      <a:pt x="985" y="1576"/>
                    </a:cubicBezTo>
                    <a:cubicBezTo>
                      <a:pt x="989" y="1555"/>
                      <a:pt x="981" y="618"/>
                      <a:pt x="977" y="213"/>
                    </a:cubicBezTo>
                    <a:cubicBezTo>
                      <a:pt x="977" y="101"/>
                      <a:pt x="888" y="4"/>
                      <a:pt x="773" y="1"/>
                    </a:cubicBezTo>
                    <a:cubicBezTo>
                      <a:pt x="766" y="0"/>
                      <a:pt x="758" y="0"/>
                      <a:pt x="75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31"/>
              <p:cNvSpPr/>
              <p:nvPr/>
            </p:nvSpPr>
            <p:spPr>
              <a:xfrm flipH="1">
                <a:off x="8366727" y="2187945"/>
                <a:ext cx="21940" cy="44168"/>
              </a:xfrm>
              <a:custGeom>
                <a:rect b="b" l="l" r="r" t="t"/>
                <a:pathLst>
                  <a:path extrusionOk="0" h="912" w="453">
                    <a:moveTo>
                      <a:pt x="295" y="1"/>
                    </a:moveTo>
                    <a:cubicBezTo>
                      <a:pt x="291" y="1"/>
                      <a:pt x="287" y="1"/>
                      <a:pt x="284" y="1"/>
                    </a:cubicBezTo>
                    <a:cubicBezTo>
                      <a:pt x="201" y="1"/>
                      <a:pt x="126" y="73"/>
                      <a:pt x="83" y="152"/>
                    </a:cubicBezTo>
                    <a:cubicBezTo>
                      <a:pt x="40" y="231"/>
                      <a:pt x="7" y="332"/>
                      <a:pt x="4" y="440"/>
                    </a:cubicBezTo>
                    <a:cubicBezTo>
                      <a:pt x="0" y="647"/>
                      <a:pt x="98" y="852"/>
                      <a:pt x="244" y="902"/>
                    </a:cubicBezTo>
                    <a:cubicBezTo>
                      <a:pt x="267" y="909"/>
                      <a:pt x="289" y="912"/>
                      <a:pt x="310" y="912"/>
                    </a:cubicBezTo>
                    <a:cubicBezTo>
                      <a:pt x="354" y="912"/>
                      <a:pt x="391" y="899"/>
                      <a:pt x="413" y="884"/>
                    </a:cubicBezTo>
                    <a:cubicBezTo>
                      <a:pt x="446" y="859"/>
                      <a:pt x="453" y="838"/>
                      <a:pt x="449" y="834"/>
                    </a:cubicBezTo>
                    <a:cubicBezTo>
                      <a:pt x="449" y="834"/>
                      <a:pt x="449" y="834"/>
                      <a:pt x="448" y="834"/>
                    </a:cubicBezTo>
                    <a:cubicBezTo>
                      <a:pt x="443" y="834"/>
                      <a:pt x="428" y="850"/>
                      <a:pt x="399" y="859"/>
                    </a:cubicBezTo>
                    <a:cubicBezTo>
                      <a:pt x="382" y="865"/>
                      <a:pt x="360" y="870"/>
                      <a:pt x="335" y="870"/>
                    </a:cubicBezTo>
                    <a:cubicBezTo>
                      <a:pt x="313" y="870"/>
                      <a:pt x="288" y="866"/>
                      <a:pt x="262" y="856"/>
                    </a:cubicBezTo>
                    <a:cubicBezTo>
                      <a:pt x="155" y="809"/>
                      <a:pt x="72" y="630"/>
                      <a:pt x="80" y="440"/>
                    </a:cubicBezTo>
                    <a:cubicBezTo>
                      <a:pt x="80" y="346"/>
                      <a:pt x="105" y="256"/>
                      <a:pt x="144" y="185"/>
                    </a:cubicBezTo>
                    <a:cubicBezTo>
                      <a:pt x="180" y="109"/>
                      <a:pt x="230" y="59"/>
                      <a:pt x="287" y="52"/>
                    </a:cubicBezTo>
                    <a:cubicBezTo>
                      <a:pt x="294" y="50"/>
                      <a:pt x="301" y="50"/>
                      <a:pt x="307" y="50"/>
                    </a:cubicBezTo>
                    <a:cubicBezTo>
                      <a:pt x="351" y="50"/>
                      <a:pt x="382" y="81"/>
                      <a:pt x="392" y="109"/>
                    </a:cubicBezTo>
                    <a:cubicBezTo>
                      <a:pt x="403" y="138"/>
                      <a:pt x="395" y="160"/>
                      <a:pt x="403" y="160"/>
                    </a:cubicBezTo>
                    <a:cubicBezTo>
                      <a:pt x="403" y="160"/>
                      <a:pt x="403" y="160"/>
                      <a:pt x="404" y="160"/>
                    </a:cubicBezTo>
                    <a:cubicBezTo>
                      <a:pt x="409" y="160"/>
                      <a:pt x="424" y="141"/>
                      <a:pt x="421" y="102"/>
                    </a:cubicBezTo>
                    <a:cubicBezTo>
                      <a:pt x="417" y="80"/>
                      <a:pt x="406" y="55"/>
                      <a:pt x="381" y="34"/>
                    </a:cubicBezTo>
                    <a:cubicBezTo>
                      <a:pt x="362" y="14"/>
                      <a:pt x="328" y="1"/>
                      <a:pt x="29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31"/>
              <p:cNvSpPr/>
              <p:nvPr/>
            </p:nvSpPr>
            <p:spPr>
              <a:xfrm flipH="1">
                <a:off x="7720053" y="2405110"/>
                <a:ext cx="955428" cy="792751"/>
              </a:xfrm>
              <a:custGeom>
                <a:rect b="b" l="l" r="r" t="t"/>
                <a:pathLst>
                  <a:path extrusionOk="0" h="16369" w="19727">
                    <a:moveTo>
                      <a:pt x="10287" y="1"/>
                    </a:moveTo>
                    <a:cubicBezTo>
                      <a:pt x="9167" y="112"/>
                      <a:pt x="8586" y="1436"/>
                      <a:pt x="8586" y="1436"/>
                    </a:cubicBezTo>
                    <a:cubicBezTo>
                      <a:pt x="8123" y="316"/>
                      <a:pt x="6378" y="152"/>
                      <a:pt x="6378" y="152"/>
                    </a:cubicBezTo>
                    <a:lnTo>
                      <a:pt x="6378" y="152"/>
                    </a:lnTo>
                    <a:lnTo>
                      <a:pt x="6411" y="1310"/>
                    </a:lnTo>
                    <a:cubicBezTo>
                      <a:pt x="5851" y="1346"/>
                      <a:pt x="5008" y="1490"/>
                      <a:pt x="4584" y="1644"/>
                    </a:cubicBezTo>
                    <a:cubicBezTo>
                      <a:pt x="3611" y="1996"/>
                      <a:pt x="2757" y="2470"/>
                      <a:pt x="2092" y="3248"/>
                    </a:cubicBezTo>
                    <a:cubicBezTo>
                      <a:pt x="1536" y="3899"/>
                      <a:pt x="1199" y="4706"/>
                      <a:pt x="1070" y="5553"/>
                    </a:cubicBezTo>
                    <a:lnTo>
                      <a:pt x="0" y="12474"/>
                    </a:lnTo>
                    <a:lnTo>
                      <a:pt x="3877" y="12843"/>
                    </a:lnTo>
                    <a:lnTo>
                      <a:pt x="4501" y="7588"/>
                    </a:lnTo>
                    <a:lnTo>
                      <a:pt x="4584" y="11526"/>
                    </a:lnTo>
                    <a:lnTo>
                      <a:pt x="4627" y="15794"/>
                    </a:lnTo>
                    <a:lnTo>
                      <a:pt x="14699" y="16368"/>
                    </a:lnTo>
                    <a:lnTo>
                      <a:pt x="14699" y="16368"/>
                    </a:lnTo>
                    <a:lnTo>
                      <a:pt x="14027" y="11677"/>
                    </a:lnTo>
                    <a:lnTo>
                      <a:pt x="13482" y="6831"/>
                    </a:lnTo>
                    <a:lnTo>
                      <a:pt x="13482" y="6831"/>
                    </a:lnTo>
                    <a:lnTo>
                      <a:pt x="17527" y="9110"/>
                    </a:lnTo>
                    <a:lnTo>
                      <a:pt x="19727" y="6296"/>
                    </a:lnTo>
                    <a:cubicBezTo>
                      <a:pt x="19727" y="6296"/>
                      <a:pt x="14763" y="2962"/>
                      <a:pt x="14278" y="2682"/>
                    </a:cubicBezTo>
                    <a:cubicBezTo>
                      <a:pt x="12067" y="1389"/>
                      <a:pt x="10947" y="1296"/>
                      <a:pt x="10280" y="1260"/>
                    </a:cubicBezTo>
                    <a:lnTo>
                      <a:pt x="1028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31"/>
              <p:cNvSpPr/>
              <p:nvPr/>
            </p:nvSpPr>
            <p:spPr>
              <a:xfrm flipH="1">
                <a:off x="8407070" y="2495676"/>
                <a:ext cx="61025" cy="275567"/>
              </a:xfrm>
              <a:custGeom>
                <a:rect b="b" l="l" r="r" t="t"/>
                <a:pathLst>
                  <a:path extrusionOk="0" h="5690" w="1260">
                    <a:moveTo>
                      <a:pt x="18" y="0"/>
                    </a:moveTo>
                    <a:cubicBezTo>
                      <a:pt x="0" y="22"/>
                      <a:pt x="359" y="141"/>
                      <a:pt x="689" y="596"/>
                    </a:cubicBezTo>
                    <a:cubicBezTo>
                      <a:pt x="855" y="823"/>
                      <a:pt x="1001" y="1128"/>
                      <a:pt x="1080" y="1486"/>
                    </a:cubicBezTo>
                    <a:cubicBezTo>
                      <a:pt x="1160" y="1845"/>
                      <a:pt x="1163" y="2258"/>
                      <a:pt x="1102" y="2678"/>
                    </a:cubicBezTo>
                    <a:cubicBezTo>
                      <a:pt x="969" y="3529"/>
                      <a:pt x="661" y="4254"/>
                      <a:pt x="499" y="4796"/>
                    </a:cubicBezTo>
                    <a:cubicBezTo>
                      <a:pt x="413" y="5069"/>
                      <a:pt x="352" y="5291"/>
                      <a:pt x="320" y="5445"/>
                    </a:cubicBezTo>
                    <a:cubicBezTo>
                      <a:pt x="284" y="5599"/>
                      <a:pt x="273" y="5686"/>
                      <a:pt x="280" y="5690"/>
                    </a:cubicBezTo>
                    <a:cubicBezTo>
                      <a:pt x="287" y="5690"/>
                      <a:pt x="312" y="5607"/>
                      <a:pt x="355" y="5453"/>
                    </a:cubicBezTo>
                    <a:cubicBezTo>
                      <a:pt x="403" y="5302"/>
                      <a:pt x="471" y="5087"/>
                      <a:pt x="564" y="4817"/>
                    </a:cubicBezTo>
                    <a:cubicBezTo>
                      <a:pt x="657" y="4552"/>
                      <a:pt x="776" y="4236"/>
                      <a:pt x="894" y="3881"/>
                    </a:cubicBezTo>
                    <a:cubicBezTo>
                      <a:pt x="1016" y="3525"/>
                      <a:pt x="1135" y="3127"/>
                      <a:pt x="1195" y="2692"/>
                    </a:cubicBezTo>
                    <a:cubicBezTo>
                      <a:pt x="1260" y="2261"/>
                      <a:pt x="1256" y="1838"/>
                      <a:pt x="1167" y="1465"/>
                    </a:cubicBezTo>
                    <a:cubicBezTo>
                      <a:pt x="1080" y="1095"/>
                      <a:pt x="923" y="783"/>
                      <a:pt x="747" y="557"/>
                    </a:cubicBezTo>
                    <a:cubicBezTo>
                      <a:pt x="567" y="327"/>
                      <a:pt x="381" y="184"/>
                      <a:pt x="244" y="104"/>
                    </a:cubicBezTo>
                    <a:cubicBezTo>
                      <a:pt x="173" y="65"/>
                      <a:pt x="118" y="36"/>
                      <a:pt x="80" y="22"/>
                    </a:cubicBezTo>
                    <a:cubicBezTo>
                      <a:pt x="40" y="8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31"/>
              <p:cNvSpPr/>
              <p:nvPr/>
            </p:nvSpPr>
            <p:spPr>
              <a:xfrm flipH="1">
                <a:off x="8016273" y="2499309"/>
                <a:ext cx="35985" cy="288643"/>
              </a:xfrm>
              <a:custGeom>
                <a:rect b="b" l="l" r="r" t="t"/>
                <a:pathLst>
                  <a:path extrusionOk="0" h="5960" w="743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0" y="1"/>
                      <a:pt x="7" y="87"/>
                      <a:pt x="25" y="234"/>
                    </a:cubicBezTo>
                    <a:cubicBezTo>
                      <a:pt x="47" y="407"/>
                      <a:pt x="72" y="622"/>
                      <a:pt x="104" y="873"/>
                    </a:cubicBezTo>
                    <a:cubicBezTo>
                      <a:pt x="172" y="1433"/>
                      <a:pt x="259" y="2169"/>
                      <a:pt x="359" y="2980"/>
                    </a:cubicBezTo>
                    <a:cubicBezTo>
                      <a:pt x="456" y="3795"/>
                      <a:pt x="545" y="4530"/>
                      <a:pt x="614" y="5087"/>
                    </a:cubicBezTo>
                    <a:cubicBezTo>
                      <a:pt x="646" y="5342"/>
                      <a:pt x="675" y="5557"/>
                      <a:pt x="696" y="5726"/>
                    </a:cubicBezTo>
                    <a:cubicBezTo>
                      <a:pt x="714" y="5877"/>
                      <a:pt x="728" y="5959"/>
                      <a:pt x="736" y="5959"/>
                    </a:cubicBezTo>
                    <a:cubicBezTo>
                      <a:pt x="743" y="5959"/>
                      <a:pt x="739" y="5877"/>
                      <a:pt x="732" y="5723"/>
                    </a:cubicBezTo>
                    <a:cubicBezTo>
                      <a:pt x="725" y="5572"/>
                      <a:pt x="707" y="5352"/>
                      <a:pt x="682" y="5080"/>
                    </a:cubicBezTo>
                    <a:cubicBezTo>
                      <a:pt x="635" y="4542"/>
                      <a:pt x="552" y="3795"/>
                      <a:pt x="456" y="2969"/>
                    </a:cubicBezTo>
                    <a:cubicBezTo>
                      <a:pt x="355" y="2148"/>
                      <a:pt x="254" y="1401"/>
                      <a:pt x="168" y="866"/>
                    </a:cubicBezTo>
                    <a:cubicBezTo>
                      <a:pt x="129" y="597"/>
                      <a:pt x="90" y="382"/>
                      <a:pt x="60" y="231"/>
                    </a:cubicBezTo>
                    <a:cubicBezTo>
                      <a:pt x="33" y="83"/>
                      <a:pt x="15" y="1"/>
                      <a:pt x="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31"/>
              <p:cNvSpPr/>
              <p:nvPr/>
            </p:nvSpPr>
            <p:spPr>
              <a:xfrm flipH="1">
                <a:off x="8275432" y="2450296"/>
                <a:ext cx="90617" cy="42279"/>
              </a:xfrm>
              <a:custGeom>
                <a:rect b="b" l="l" r="r" t="t"/>
                <a:pathLst>
                  <a:path extrusionOk="0" h="873" w="1871">
                    <a:moveTo>
                      <a:pt x="1697" y="1"/>
                    </a:moveTo>
                    <a:cubicBezTo>
                      <a:pt x="1642" y="1"/>
                      <a:pt x="1576" y="12"/>
                      <a:pt x="1508" y="44"/>
                    </a:cubicBezTo>
                    <a:cubicBezTo>
                      <a:pt x="1400" y="90"/>
                      <a:pt x="1296" y="198"/>
                      <a:pt x="1228" y="334"/>
                    </a:cubicBezTo>
                    <a:cubicBezTo>
                      <a:pt x="1195" y="403"/>
                      <a:pt x="1167" y="478"/>
                      <a:pt x="1145" y="554"/>
                    </a:cubicBezTo>
                    <a:cubicBezTo>
                      <a:pt x="1120" y="629"/>
                      <a:pt x="1109" y="726"/>
                      <a:pt x="1074" y="761"/>
                    </a:cubicBezTo>
                    <a:cubicBezTo>
                      <a:pt x="1066" y="771"/>
                      <a:pt x="1058" y="775"/>
                      <a:pt x="1048" y="775"/>
                    </a:cubicBezTo>
                    <a:cubicBezTo>
                      <a:pt x="1039" y="775"/>
                      <a:pt x="1028" y="772"/>
                      <a:pt x="1013" y="765"/>
                    </a:cubicBezTo>
                    <a:cubicBezTo>
                      <a:pt x="976" y="751"/>
                      <a:pt x="940" y="733"/>
                      <a:pt x="905" y="718"/>
                    </a:cubicBezTo>
                    <a:cubicBezTo>
                      <a:pt x="832" y="686"/>
                      <a:pt x="764" y="654"/>
                      <a:pt x="696" y="622"/>
                    </a:cubicBezTo>
                    <a:cubicBezTo>
                      <a:pt x="574" y="568"/>
                      <a:pt x="456" y="514"/>
                      <a:pt x="341" y="463"/>
                    </a:cubicBezTo>
                    <a:cubicBezTo>
                      <a:pt x="160" y="386"/>
                      <a:pt x="37" y="340"/>
                      <a:pt x="12" y="340"/>
                    </a:cubicBezTo>
                    <a:cubicBezTo>
                      <a:pt x="9" y="340"/>
                      <a:pt x="8" y="341"/>
                      <a:pt x="7" y="342"/>
                    </a:cubicBezTo>
                    <a:cubicBezTo>
                      <a:pt x="0" y="356"/>
                      <a:pt x="118" y="425"/>
                      <a:pt x="312" y="525"/>
                    </a:cubicBezTo>
                    <a:cubicBezTo>
                      <a:pt x="423" y="582"/>
                      <a:pt x="539" y="640"/>
                      <a:pt x="657" y="700"/>
                    </a:cubicBezTo>
                    <a:cubicBezTo>
                      <a:pt x="725" y="736"/>
                      <a:pt x="794" y="769"/>
                      <a:pt x="865" y="804"/>
                    </a:cubicBezTo>
                    <a:cubicBezTo>
                      <a:pt x="901" y="819"/>
                      <a:pt x="933" y="837"/>
                      <a:pt x="976" y="855"/>
                    </a:cubicBezTo>
                    <a:cubicBezTo>
                      <a:pt x="998" y="866"/>
                      <a:pt x="1023" y="873"/>
                      <a:pt x="1056" y="873"/>
                    </a:cubicBezTo>
                    <a:cubicBezTo>
                      <a:pt x="1091" y="869"/>
                      <a:pt x="1124" y="851"/>
                      <a:pt x="1142" y="829"/>
                    </a:cubicBezTo>
                    <a:cubicBezTo>
                      <a:pt x="1185" y="783"/>
                      <a:pt x="1195" y="736"/>
                      <a:pt x="1206" y="697"/>
                    </a:cubicBezTo>
                    <a:cubicBezTo>
                      <a:pt x="1217" y="657"/>
                      <a:pt x="1224" y="618"/>
                      <a:pt x="1235" y="582"/>
                    </a:cubicBezTo>
                    <a:cubicBezTo>
                      <a:pt x="1256" y="506"/>
                      <a:pt x="1278" y="435"/>
                      <a:pt x="1311" y="374"/>
                    </a:cubicBezTo>
                    <a:cubicBezTo>
                      <a:pt x="1364" y="245"/>
                      <a:pt x="1450" y="152"/>
                      <a:pt x="1540" y="105"/>
                    </a:cubicBezTo>
                    <a:cubicBezTo>
                      <a:pt x="1619" y="59"/>
                      <a:pt x="1689" y="47"/>
                      <a:pt x="1745" y="47"/>
                    </a:cubicBezTo>
                    <a:cubicBezTo>
                      <a:pt x="1809" y="47"/>
                      <a:pt x="1852" y="64"/>
                      <a:pt x="1863" y="64"/>
                    </a:cubicBezTo>
                    <a:cubicBezTo>
                      <a:pt x="1865" y="64"/>
                      <a:pt x="1866" y="63"/>
                      <a:pt x="1866" y="62"/>
                    </a:cubicBezTo>
                    <a:cubicBezTo>
                      <a:pt x="1871" y="58"/>
                      <a:pt x="1845" y="29"/>
                      <a:pt x="1780" y="11"/>
                    </a:cubicBezTo>
                    <a:cubicBezTo>
                      <a:pt x="1758" y="5"/>
                      <a:pt x="1729" y="1"/>
                      <a:pt x="1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31"/>
              <p:cNvSpPr/>
              <p:nvPr/>
            </p:nvSpPr>
            <p:spPr>
              <a:xfrm flipH="1">
                <a:off x="8175662" y="2446277"/>
                <a:ext cx="68338" cy="49108"/>
              </a:xfrm>
              <a:custGeom>
                <a:rect b="b" l="l" r="r" t="t"/>
                <a:pathLst>
                  <a:path extrusionOk="0" h="1014" w="1411">
                    <a:moveTo>
                      <a:pt x="29" y="0"/>
                    </a:moveTo>
                    <a:cubicBezTo>
                      <a:pt x="12" y="0"/>
                      <a:pt x="3" y="3"/>
                      <a:pt x="3" y="5"/>
                    </a:cubicBezTo>
                    <a:cubicBezTo>
                      <a:pt x="0" y="23"/>
                      <a:pt x="126" y="37"/>
                      <a:pt x="262" y="170"/>
                    </a:cubicBezTo>
                    <a:cubicBezTo>
                      <a:pt x="401" y="296"/>
                      <a:pt x="502" y="543"/>
                      <a:pt x="545" y="838"/>
                    </a:cubicBezTo>
                    <a:cubicBezTo>
                      <a:pt x="552" y="869"/>
                      <a:pt x="557" y="906"/>
                      <a:pt x="563" y="934"/>
                    </a:cubicBezTo>
                    <a:lnTo>
                      <a:pt x="578" y="1013"/>
                    </a:lnTo>
                    <a:lnTo>
                      <a:pt x="638" y="967"/>
                    </a:lnTo>
                    <a:cubicBezTo>
                      <a:pt x="1080" y="632"/>
                      <a:pt x="1410" y="360"/>
                      <a:pt x="1396" y="339"/>
                    </a:cubicBezTo>
                    <a:cubicBezTo>
                      <a:pt x="1396" y="338"/>
                      <a:pt x="1395" y="337"/>
                      <a:pt x="1393" y="337"/>
                    </a:cubicBezTo>
                    <a:cubicBezTo>
                      <a:pt x="1354" y="337"/>
                      <a:pt x="1039" y="551"/>
                      <a:pt x="645" y="841"/>
                    </a:cubicBezTo>
                    <a:lnTo>
                      <a:pt x="645" y="841"/>
                    </a:lnTo>
                    <a:cubicBezTo>
                      <a:pt x="644" y="834"/>
                      <a:pt x="643" y="827"/>
                      <a:pt x="643" y="819"/>
                    </a:cubicBezTo>
                    <a:cubicBezTo>
                      <a:pt x="613" y="672"/>
                      <a:pt x="578" y="529"/>
                      <a:pt x="524" y="407"/>
                    </a:cubicBezTo>
                    <a:cubicBezTo>
                      <a:pt x="466" y="281"/>
                      <a:pt x="388" y="185"/>
                      <a:pt x="308" y="120"/>
                    </a:cubicBezTo>
                    <a:cubicBezTo>
                      <a:pt x="186" y="19"/>
                      <a:pt x="77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31"/>
              <p:cNvSpPr/>
              <p:nvPr/>
            </p:nvSpPr>
            <p:spPr>
              <a:xfrm flipH="1">
                <a:off x="8248311" y="2475335"/>
                <a:ext cx="15014" cy="131148"/>
              </a:xfrm>
              <a:custGeom>
                <a:rect b="b" l="l" r="r" t="t"/>
                <a:pathLst>
                  <a:path extrusionOk="0" h="2708" w="310">
                    <a:moveTo>
                      <a:pt x="15" y="1"/>
                    </a:moveTo>
                    <a:cubicBezTo>
                      <a:pt x="0" y="4"/>
                      <a:pt x="4" y="155"/>
                      <a:pt x="22" y="403"/>
                    </a:cubicBezTo>
                    <a:cubicBezTo>
                      <a:pt x="40" y="647"/>
                      <a:pt x="68" y="988"/>
                      <a:pt x="104" y="1361"/>
                    </a:cubicBezTo>
                    <a:cubicBezTo>
                      <a:pt x="172" y="2000"/>
                      <a:pt x="241" y="2535"/>
                      <a:pt x="277" y="2671"/>
                    </a:cubicBezTo>
                    <a:lnTo>
                      <a:pt x="280" y="2675"/>
                    </a:lnTo>
                    <a:cubicBezTo>
                      <a:pt x="291" y="2696"/>
                      <a:pt x="298" y="2707"/>
                      <a:pt x="302" y="2707"/>
                    </a:cubicBezTo>
                    <a:cubicBezTo>
                      <a:pt x="305" y="2703"/>
                      <a:pt x="305" y="2693"/>
                      <a:pt x="298" y="2668"/>
                    </a:cubicBezTo>
                    <a:lnTo>
                      <a:pt x="302" y="2668"/>
                    </a:lnTo>
                    <a:cubicBezTo>
                      <a:pt x="309" y="2531"/>
                      <a:pt x="270" y="1992"/>
                      <a:pt x="202" y="1350"/>
                    </a:cubicBezTo>
                    <a:cubicBezTo>
                      <a:pt x="166" y="977"/>
                      <a:pt x="123" y="635"/>
                      <a:pt x="90" y="395"/>
                    </a:cubicBezTo>
                    <a:cubicBezTo>
                      <a:pt x="58" y="151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31"/>
              <p:cNvSpPr/>
              <p:nvPr/>
            </p:nvSpPr>
            <p:spPr>
              <a:xfrm flipH="1">
                <a:off x="8495167" y="2979504"/>
                <a:ext cx="156195" cy="39519"/>
              </a:xfrm>
              <a:custGeom>
                <a:rect b="b" l="l" r="r" t="t"/>
                <a:pathLst>
                  <a:path extrusionOk="0" h="816" w="3225">
                    <a:moveTo>
                      <a:pt x="47" y="1"/>
                    </a:moveTo>
                    <a:cubicBezTo>
                      <a:pt x="19" y="1"/>
                      <a:pt x="4" y="3"/>
                      <a:pt x="4" y="7"/>
                    </a:cubicBezTo>
                    <a:cubicBezTo>
                      <a:pt x="1" y="21"/>
                      <a:pt x="184" y="54"/>
                      <a:pt x="478" y="110"/>
                    </a:cubicBezTo>
                    <a:cubicBezTo>
                      <a:pt x="773" y="172"/>
                      <a:pt x="1178" y="254"/>
                      <a:pt x="1624" y="365"/>
                    </a:cubicBezTo>
                    <a:cubicBezTo>
                      <a:pt x="2065" y="477"/>
                      <a:pt x="2464" y="595"/>
                      <a:pt x="2751" y="682"/>
                    </a:cubicBezTo>
                    <a:cubicBezTo>
                      <a:pt x="3009" y="763"/>
                      <a:pt x="3181" y="816"/>
                      <a:pt x="3212" y="816"/>
                    </a:cubicBezTo>
                    <a:cubicBezTo>
                      <a:pt x="3215" y="816"/>
                      <a:pt x="3217" y="815"/>
                      <a:pt x="3217" y="814"/>
                    </a:cubicBezTo>
                    <a:cubicBezTo>
                      <a:pt x="3224" y="800"/>
                      <a:pt x="3052" y="725"/>
                      <a:pt x="2772" y="617"/>
                    </a:cubicBezTo>
                    <a:cubicBezTo>
                      <a:pt x="2489" y="513"/>
                      <a:pt x="2090" y="384"/>
                      <a:pt x="1645" y="272"/>
                    </a:cubicBezTo>
                    <a:cubicBezTo>
                      <a:pt x="1200" y="161"/>
                      <a:pt x="787" y="85"/>
                      <a:pt x="489" y="46"/>
                    </a:cubicBezTo>
                    <a:cubicBezTo>
                      <a:pt x="275" y="15"/>
                      <a:pt x="118" y="1"/>
                      <a:pt x="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31"/>
              <p:cNvSpPr/>
              <p:nvPr/>
            </p:nvSpPr>
            <p:spPr>
              <a:xfrm flipH="1">
                <a:off x="8493811" y="2960180"/>
                <a:ext cx="142392" cy="59666"/>
              </a:xfrm>
              <a:custGeom>
                <a:rect b="b" l="l" r="r" t="t"/>
                <a:pathLst>
                  <a:path extrusionOk="0" h="1232" w="2940">
                    <a:moveTo>
                      <a:pt x="17" y="1"/>
                    </a:moveTo>
                    <a:cubicBezTo>
                      <a:pt x="9" y="1"/>
                      <a:pt x="4" y="2"/>
                      <a:pt x="4" y="4"/>
                    </a:cubicBezTo>
                    <a:cubicBezTo>
                      <a:pt x="1" y="18"/>
                      <a:pt x="173" y="75"/>
                      <a:pt x="449" y="165"/>
                    </a:cubicBezTo>
                    <a:cubicBezTo>
                      <a:pt x="725" y="255"/>
                      <a:pt x="1109" y="377"/>
                      <a:pt x="1526" y="524"/>
                    </a:cubicBezTo>
                    <a:cubicBezTo>
                      <a:pt x="1734" y="600"/>
                      <a:pt x="1931" y="671"/>
                      <a:pt x="2114" y="736"/>
                    </a:cubicBezTo>
                    <a:cubicBezTo>
                      <a:pt x="2297" y="804"/>
                      <a:pt x="2459" y="862"/>
                      <a:pt x="2585" y="930"/>
                    </a:cubicBezTo>
                    <a:cubicBezTo>
                      <a:pt x="2835" y="1060"/>
                      <a:pt x="2912" y="1232"/>
                      <a:pt x="2925" y="1232"/>
                    </a:cubicBezTo>
                    <a:cubicBezTo>
                      <a:pt x="2926" y="1232"/>
                      <a:pt x="2926" y="1231"/>
                      <a:pt x="2926" y="1231"/>
                    </a:cubicBezTo>
                    <a:cubicBezTo>
                      <a:pt x="2940" y="1231"/>
                      <a:pt x="2883" y="1031"/>
                      <a:pt x="2617" y="872"/>
                    </a:cubicBezTo>
                    <a:cubicBezTo>
                      <a:pt x="2491" y="789"/>
                      <a:pt x="2326" y="725"/>
                      <a:pt x="2146" y="653"/>
                    </a:cubicBezTo>
                    <a:cubicBezTo>
                      <a:pt x="1967" y="582"/>
                      <a:pt x="1770" y="506"/>
                      <a:pt x="1558" y="435"/>
                    </a:cubicBezTo>
                    <a:cubicBezTo>
                      <a:pt x="1138" y="287"/>
                      <a:pt x="751" y="173"/>
                      <a:pt x="467" y="97"/>
                    </a:cubicBezTo>
                    <a:cubicBezTo>
                      <a:pt x="228" y="36"/>
                      <a:pt x="62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31"/>
              <p:cNvSpPr/>
              <p:nvPr/>
            </p:nvSpPr>
            <p:spPr>
              <a:xfrm flipH="1">
                <a:off x="7734980" y="2699911"/>
                <a:ext cx="77250" cy="110469"/>
              </a:xfrm>
              <a:custGeom>
                <a:rect b="b" l="l" r="r" t="t"/>
                <a:pathLst>
                  <a:path extrusionOk="0" h="2281" w="1595">
                    <a:moveTo>
                      <a:pt x="1572" y="0"/>
                    </a:moveTo>
                    <a:cubicBezTo>
                      <a:pt x="1555" y="0"/>
                      <a:pt x="1446" y="107"/>
                      <a:pt x="1285" y="288"/>
                    </a:cubicBezTo>
                    <a:cubicBezTo>
                      <a:pt x="1121" y="478"/>
                      <a:pt x="902" y="751"/>
                      <a:pt x="687" y="1067"/>
                    </a:cubicBezTo>
                    <a:cubicBezTo>
                      <a:pt x="467" y="1382"/>
                      <a:pt x="291" y="1684"/>
                      <a:pt x="177" y="1907"/>
                    </a:cubicBezTo>
                    <a:cubicBezTo>
                      <a:pt x="58" y="2129"/>
                      <a:pt x="1" y="2273"/>
                      <a:pt x="11" y="2280"/>
                    </a:cubicBezTo>
                    <a:cubicBezTo>
                      <a:pt x="11" y="2280"/>
                      <a:pt x="12" y="2280"/>
                      <a:pt x="12" y="2280"/>
                    </a:cubicBezTo>
                    <a:cubicBezTo>
                      <a:pt x="42" y="2280"/>
                      <a:pt x="335" y="1742"/>
                      <a:pt x="765" y="1121"/>
                    </a:cubicBezTo>
                    <a:cubicBezTo>
                      <a:pt x="1192" y="493"/>
                      <a:pt x="1595" y="22"/>
                      <a:pt x="1573" y="1"/>
                    </a:cubicBezTo>
                    <a:cubicBezTo>
                      <a:pt x="1573" y="1"/>
                      <a:pt x="1572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31"/>
              <p:cNvSpPr/>
              <p:nvPr/>
            </p:nvSpPr>
            <p:spPr>
              <a:xfrm flipH="1">
                <a:off x="7738128" y="2702332"/>
                <a:ext cx="88196" cy="85963"/>
              </a:xfrm>
              <a:custGeom>
                <a:rect b="b" l="l" r="r" t="t"/>
                <a:pathLst>
                  <a:path extrusionOk="0" h="1775" w="1821">
                    <a:moveTo>
                      <a:pt x="1799" y="0"/>
                    </a:moveTo>
                    <a:cubicBezTo>
                      <a:pt x="1777" y="0"/>
                      <a:pt x="1650" y="58"/>
                      <a:pt x="1465" y="166"/>
                    </a:cubicBezTo>
                    <a:cubicBezTo>
                      <a:pt x="1268" y="288"/>
                      <a:pt x="1006" y="479"/>
                      <a:pt x="754" y="729"/>
                    </a:cubicBezTo>
                    <a:cubicBezTo>
                      <a:pt x="499" y="981"/>
                      <a:pt x="306" y="1239"/>
                      <a:pt x="184" y="1437"/>
                    </a:cubicBezTo>
                    <a:cubicBezTo>
                      <a:pt x="58" y="1634"/>
                      <a:pt x="1" y="1767"/>
                      <a:pt x="12" y="1774"/>
                    </a:cubicBezTo>
                    <a:cubicBezTo>
                      <a:pt x="12" y="1775"/>
                      <a:pt x="13" y="1775"/>
                      <a:pt x="13" y="1775"/>
                    </a:cubicBezTo>
                    <a:cubicBezTo>
                      <a:pt x="48" y="1775"/>
                      <a:pt x="327" y="1282"/>
                      <a:pt x="823" y="798"/>
                    </a:cubicBezTo>
                    <a:cubicBezTo>
                      <a:pt x="1318" y="306"/>
                      <a:pt x="1821" y="27"/>
                      <a:pt x="1803" y="2"/>
                    </a:cubicBezTo>
                    <a:cubicBezTo>
                      <a:pt x="1803" y="1"/>
                      <a:pt x="1801" y="0"/>
                      <a:pt x="17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31"/>
              <p:cNvSpPr/>
              <p:nvPr/>
            </p:nvSpPr>
            <p:spPr>
              <a:xfrm flipH="1">
                <a:off x="8307785" y="2605131"/>
                <a:ext cx="42136" cy="39906"/>
              </a:xfrm>
              <a:custGeom>
                <a:rect b="b" l="l" r="r" t="t"/>
                <a:pathLst>
                  <a:path extrusionOk="0" h="824" w="870">
                    <a:moveTo>
                      <a:pt x="451" y="1"/>
                    </a:moveTo>
                    <a:cubicBezTo>
                      <a:pt x="401" y="1"/>
                      <a:pt x="348" y="16"/>
                      <a:pt x="302" y="38"/>
                    </a:cubicBezTo>
                    <a:lnTo>
                      <a:pt x="234" y="74"/>
                    </a:lnTo>
                    <a:cubicBezTo>
                      <a:pt x="148" y="113"/>
                      <a:pt x="77" y="181"/>
                      <a:pt x="52" y="271"/>
                    </a:cubicBezTo>
                    <a:cubicBezTo>
                      <a:pt x="1" y="458"/>
                      <a:pt x="80" y="695"/>
                      <a:pt x="249" y="784"/>
                    </a:cubicBezTo>
                    <a:cubicBezTo>
                      <a:pt x="301" y="811"/>
                      <a:pt x="357" y="824"/>
                      <a:pt x="415" y="824"/>
                    </a:cubicBezTo>
                    <a:cubicBezTo>
                      <a:pt x="608" y="824"/>
                      <a:pt x="807" y="684"/>
                      <a:pt x="837" y="490"/>
                    </a:cubicBezTo>
                    <a:cubicBezTo>
                      <a:pt x="870" y="278"/>
                      <a:pt x="704" y="52"/>
                      <a:pt x="499" y="6"/>
                    </a:cubicBezTo>
                    <a:cubicBezTo>
                      <a:pt x="484" y="2"/>
                      <a:pt x="468" y="1"/>
                      <a:pt x="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31"/>
              <p:cNvSpPr/>
              <p:nvPr/>
            </p:nvSpPr>
            <p:spPr>
              <a:xfrm flipH="1">
                <a:off x="8571303" y="2808493"/>
                <a:ext cx="42330" cy="39858"/>
              </a:xfrm>
              <a:custGeom>
                <a:rect b="b" l="l" r="r" t="t"/>
                <a:pathLst>
                  <a:path extrusionOk="0" h="823" w="874">
                    <a:moveTo>
                      <a:pt x="448" y="1"/>
                    </a:moveTo>
                    <a:cubicBezTo>
                      <a:pt x="398" y="1"/>
                      <a:pt x="347" y="15"/>
                      <a:pt x="302" y="38"/>
                    </a:cubicBezTo>
                    <a:lnTo>
                      <a:pt x="234" y="71"/>
                    </a:lnTo>
                    <a:cubicBezTo>
                      <a:pt x="148" y="110"/>
                      <a:pt x="76" y="182"/>
                      <a:pt x="51" y="272"/>
                    </a:cubicBezTo>
                    <a:cubicBezTo>
                      <a:pt x="1" y="454"/>
                      <a:pt x="80" y="691"/>
                      <a:pt x="249" y="781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2"/>
                      <a:pt x="837" y="487"/>
                    </a:cubicBezTo>
                    <a:cubicBezTo>
                      <a:pt x="873" y="278"/>
                      <a:pt x="704" y="49"/>
                      <a:pt x="500" y="6"/>
                    </a:cubicBezTo>
                    <a:cubicBezTo>
                      <a:pt x="483" y="2"/>
                      <a:pt x="466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31"/>
              <p:cNvSpPr/>
              <p:nvPr/>
            </p:nvSpPr>
            <p:spPr>
              <a:xfrm flipH="1">
                <a:off x="7945853" y="2606293"/>
                <a:ext cx="42136" cy="39906"/>
              </a:xfrm>
              <a:custGeom>
                <a:rect b="b" l="l" r="r" t="t"/>
                <a:pathLst>
                  <a:path extrusionOk="0" h="824" w="870">
                    <a:moveTo>
                      <a:pt x="446" y="1"/>
                    </a:moveTo>
                    <a:cubicBezTo>
                      <a:pt x="396" y="1"/>
                      <a:pt x="347" y="15"/>
                      <a:pt x="302" y="39"/>
                    </a:cubicBezTo>
                    <a:lnTo>
                      <a:pt x="234" y="71"/>
                    </a:lnTo>
                    <a:cubicBezTo>
                      <a:pt x="148" y="111"/>
                      <a:pt x="76" y="182"/>
                      <a:pt x="51" y="272"/>
                    </a:cubicBezTo>
                    <a:cubicBezTo>
                      <a:pt x="1" y="456"/>
                      <a:pt x="80" y="692"/>
                      <a:pt x="249" y="782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3"/>
                      <a:pt x="837" y="487"/>
                    </a:cubicBezTo>
                    <a:cubicBezTo>
                      <a:pt x="870" y="279"/>
                      <a:pt x="704" y="50"/>
                      <a:pt x="499" y="7"/>
                    </a:cubicBezTo>
                    <a:cubicBezTo>
                      <a:pt x="481" y="3"/>
                      <a:pt x="463" y="1"/>
                      <a:pt x="4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31"/>
              <p:cNvSpPr/>
              <p:nvPr/>
            </p:nvSpPr>
            <p:spPr>
              <a:xfrm flipH="1">
                <a:off x="8026880" y="3084357"/>
                <a:ext cx="42282" cy="39955"/>
              </a:xfrm>
              <a:custGeom>
                <a:rect b="b" l="l" r="r" t="t"/>
                <a:pathLst>
                  <a:path extrusionOk="0" h="825" w="873">
                    <a:moveTo>
                      <a:pt x="452" y="1"/>
                    </a:moveTo>
                    <a:cubicBezTo>
                      <a:pt x="401" y="1"/>
                      <a:pt x="348" y="17"/>
                      <a:pt x="302" y="39"/>
                    </a:cubicBezTo>
                    <a:lnTo>
                      <a:pt x="234" y="71"/>
                    </a:lnTo>
                    <a:cubicBezTo>
                      <a:pt x="148" y="114"/>
                      <a:pt x="76" y="182"/>
                      <a:pt x="51" y="271"/>
                    </a:cubicBezTo>
                    <a:cubicBezTo>
                      <a:pt x="0" y="458"/>
                      <a:pt x="80" y="692"/>
                      <a:pt x="248" y="785"/>
                    </a:cubicBezTo>
                    <a:cubicBezTo>
                      <a:pt x="300" y="812"/>
                      <a:pt x="357" y="825"/>
                      <a:pt x="415" y="825"/>
                    </a:cubicBezTo>
                    <a:cubicBezTo>
                      <a:pt x="608" y="825"/>
                      <a:pt x="806" y="684"/>
                      <a:pt x="837" y="491"/>
                    </a:cubicBezTo>
                    <a:cubicBezTo>
                      <a:pt x="873" y="279"/>
                      <a:pt x="704" y="53"/>
                      <a:pt x="500" y="6"/>
                    </a:cubicBezTo>
                    <a:cubicBezTo>
                      <a:pt x="484" y="2"/>
                      <a:pt x="468" y="1"/>
                      <a:pt x="4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31"/>
              <p:cNvSpPr/>
              <p:nvPr/>
            </p:nvSpPr>
            <p:spPr>
              <a:xfrm flipH="1">
                <a:off x="8335585" y="3084357"/>
                <a:ext cx="42330" cy="39955"/>
              </a:xfrm>
              <a:custGeom>
                <a:rect b="b" l="l" r="r" t="t"/>
                <a:pathLst>
                  <a:path extrusionOk="0" h="825" w="874">
                    <a:moveTo>
                      <a:pt x="454" y="1"/>
                    </a:moveTo>
                    <a:cubicBezTo>
                      <a:pt x="403" y="1"/>
                      <a:pt x="352" y="17"/>
                      <a:pt x="306" y="39"/>
                    </a:cubicBezTo>
                    <a:lnTo>
                      <a:pt x="234" y="71"/>
                    </a:lnTo>
                    <a:cubicBezTo>
                      <a:pt x="151" y="114"/>
                      <a:pt x="80" y="182"/>
                      <a:pt x="55" y="271"/>
                    </a:cubicBezTo>
                    <a:cubicBezTo>
                      <a:pt x="1" y="458"/>
                      <a:pt x="80" y="692"/>
                      <a:pt x="252" y="785"/>
                    </a:cubicBezTo>
                    <a:cubicBezTo>
                      <a:pt x="304" y="812"/>
                      <a:pt x="361" y="825"/>
                      <a:pt x="419" y="825"/>
                    </a:cubicBezTo>
                    <a:cubicBezTo>
                      <a:pt x="612" y="825"/>
                      <a:pt x="811" y="684"/>
                      <a:pt x="841" y="491"/>
                    </a:cubicBezTo>
                    <a:cubicBezTo>
                      <a:pt x="873" y="279"/>
                      <a:pt x="704" y="53"/>
                      <a:pt x="504" y="6"/>
                    </a:cubicBezTo>
                    <a:cubicBezTo>
                      <a:pt x="487" y="2"/>
                      <a:pt x="471" y="1"/>
                      <a:pt x="4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31"/>
              <p:cNvSpPr/>
              <p:nvPr/>
            </p:nvSpPr>
            <p:spPr>
              <a:xfrm flipH="1">
                <a:off x="8212519" y="2910732"/>
                <a:ext cx="42330" cy="39858"/>
              </a:xfrm>
              <a:custGeom>
                <a:rect b="b" l="l" r="r" t="t"/>
                <a:pathLst>
                  <a:path extrusionOk="0" h="823" w="874">
                    <a:moveTo>
                      <a:pt x="449" y="0"/>
                    </a:moveTo>
                    <a:cubicBezTo>
                      <a:pt x="398" y="0"/>
                      <a:pt x="347" y="14"/>
                      <a:pt x="302" y="38"/>
                    </a:cubicBezTo>
                    <a:lnTo>
                      <a:pt x="234" y="70"/>
                    </a:lnTo>
                    <a:cubicBezTo>
                      <a:pt x="148" y="109"/>
                      <a:pt x="77" y="181"/>
                      <a:pt x="52" y="271"/>
                    </a:cubicBezTo>
                    <a:cubicBezTo>
                      <a:pt x="1" y="454"/>
                      <a:pt x="80" y="691"/>
                      <a:pt x="252" y="781"/>
                    </a:cubicBezTo>
                    <a:cubicBezTo>
                      <a:pt x="305" y="809"/>
                      <a:pt x="363" y="822"/>
                      <a:pt x="421" y="822"/>
                    </a:cubicBezTo>
                    <a:cubicBezTo>
                      <a:pt x="612" y="822"/>
                      <a:pt x="807" y="682"/>
                      <a:pt x="837" y="486"/>
                    </a:cubicBezTo>
                    <a:cubicBezTo>
                      <a:pt x="874" y="278"/>
                      <a:pt x="705" y="49"/>
                      <a:pt x="504" y="6"/>
                    </a:cubicBezTo>
                    <a:cubicBezTo>
                      <a:pt x="486" y="2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31"/>
              <p:cNvSpPr/>
              <p:nvPr/>
            </p:nvSpPr>
            <p:spPr>
              <a:xfrm flipH="1">
                <a:off x="8151689" y="2708047"/>
                <a:ext cx="23683" cy="22423"/>
              </a:xfrm>
              <a:custGeom>
                <a:rect b="b" l="l" r="r" t="t"/>
                <a:pathLst>
                  <a:path extrusionOk="0" h="463" w="489">
                    <a:moveTo>
                      <a:pt x="251" y="1"/>
                    </a:moveTo>
                    <a:cubicBezTo>
                      <a:pt x="223" y="1"/>
                      <a:pt x="195" y="10"/>
                      <a:pt x="169" y="23"/>
                    </a:cubicBezTo>
                    <a:lnTo>
                      <a:pt x="130" y="41"/>
                    </a:lnTo>
                    <a:cubicBezTo>
                      <a:pt x="83" y="63"/>
                      <a:pt x="44" y="102"/>
                      <a:pt x="29" y="152"/>
                    </a:cubicBezTo>
                    <a:cubicBezTo>
                      <a:pt x="1" y="257"/>
                      <a:pt x="44" y="389"/>
                      <a:pt x="140" y="439"/>
                    </a:cubicBezTo>
                    <a:cubicBezTo>
                      <a:pt x="170" y="455"/>
                      <a:pt x="203" y="463"/>
                      <a:pt x="236" y="463"/>
                    </a:cubicBezTo>
                    <a:cubicBezTo>
                      <a:pt x="343" y="463"/>
                      <a:pt x="454" y="384"/>
                      <a:pt x="470" y="275"/>
                    </a:cubicBezTo>
                    <a:cubicBezTo>
                      <a:pt x="489" y="156"/>
                      <a:pt x="395" y="30"/>
                      <a:pt x="281" y="5"/>
                    </a:cubicBezTo>
                    <a:cubicBezTo>
                      <a:pt x="271" y="2"/>
                      <a:pt x="261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31"/>
              <p:cNvSpPr/>
              <p:nvPr/>
            </p:nvSpPr>
            <p:spPr>
              <a:xfrm flipH="1">
                <a:off x="8117448" y="2554666"/>
                <a:ext cx="23683" cy="22472"/>
              </a:xfrm>
              <a:custGeom>
                <a:rect b="b" l="l" r="r" t="t"/>
                <a:pathLst>
                  <a:path extrusionOk="0" h="464" w="489">
                    <a:moveTo>
                      <a:pt x="257" y="1"/>
                    </a:moveTo>
                    <a:cubicBezTo>
                      <a:pt x="228" y="1"/>
                      <a:pt x="198" y="10"/>
                      <a:pt x="169" y="24"/>
                    </a:cubicBezTo>
                    <a:lnTo>
                      <a:pt x="130" y="42"/>
                    </a:lnTo>
                    <a:cubicBezTo>
                      <a:pt x="83" y="64"/>
                      <a:pt x="43" y="104"/>
                      <a:pt x="30" y="154"/>
                    </a:cubicBezTo>
                    <a:cubicBezTo>
                      <a:pt x="0" y="258"/>
                      <a:pt x="43" y="390"/>
                      <a:pt x="141" y="440"/>
                    </a:cubicBezTo>
                    <a:cubicBezTo>
                      <a:pt x="170" y="457"/>
                      <a:pt x="203" y="464"/>
                      <a:pt x="236" y="464"/>
                    </a:cubicBezTo>
                    <a:cubicBezTo>
                      <a:pt x="343" y="464"/>
                      <a:pt x="454" y="385"/>
                      <a:pt x="471" y="276"/>
                    </a:cubicBezTo>
                    <a:cubicBezTo>
                      <a:pt x="489" y="157"/>
                      <a:pt x="396" y="28"/>
                      <a:pt x="280" y="3"/>
                    </a:cubicBezTo>
                    <a:cubicBezTo>
                      <a:pt x="273" y="1"/>
                      <a:pt x="265" y="1"/>
                      <a:pt x="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31"/>
              <p:cNvSpPr/>
              <p:nvPr/>
            </p:nvSpPr>
            <p:spPr>
              <a:xfrm flipH="1">
                <a:off x="8336457" y="2823846"/>
                <a:ext cx="23732" cy="22423"/>
              </a:xfrm>
              <a:custGeom>
                <a:rect b="b" l="l" r="r" t="t"/>
                <a:pathLst>
                  <a:path extrusionOk="0" h="463" w="490">
                    <a:moveTo>
                      <a:pt x="251" y="0"/>
                    </a:moveTo>
                    <a:cubicBezTo>
                      <a:pt x="224" y="0"/>
                      <a:pt x="196" y="9"/>
                      <a:pt x="170" y="23"/>
                    </a:cubicBezTo>
                    <a:lnTo>
                      <a:pt x="134" y="41"/>
                    </a:lnTo>
                    <a:cubicBezTo>
                      <a:pt x="83" y="62"/>
                      <a:pt x="44" y="102"/>
                      <a:pt x="30" y="152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1" y="455"/>
                      <a:pt x="203" y="462"/>
                      <a:pt x="236" y="462"/>
                    </a:cubicBezTo>
                    <a:cubicBezTo>
                      <a:pt x="344" y="462"/>
                      <a:pt x="455" y="384"/>
                      <a:pt x="471" y="274"/>
                    </a:cubicBezTo>
                    <a:cubicBezTo>
                      <a:pt x="489" y="155"/>
                      <a:pt x="396" y="29"/>
                      <a:pt x="281" y="4"/>
                    </a:cubicBezTo>
                    <a:cubicBezTo>
                      <a:pt x="271" y="2"/>
                      <a:pt x="261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31"/>
              <p:cNvSpPr/>
              <p:nvPr/>
            </p:nvSpPr>
            <p:spPr>
              <a:xfrm flipH="1">
                <a:off x="8526988" y="2603823"/>
                <a:ext cx="23829" cy="22375"/>
              </a:xfrm>
              <a:custGeom>
                <a:rect b="b" l="l" r="r" t="t"/>
                <a:pathLst>
                  <a:path extrusionOk="0" h="462" w="492">
                    <a:moveTo>
                      <a:pt x="253" y="1"/>
                    </a:moveTo>
                    <a:cubicBezTo>
                      <a:pt x="224" y="1"/>
                      <a:pt x="196" y="8"/>
                      <a:pt x="172" y="22"/>
                    </a:cubicBezTo>
                    <a:lnTo>
                      <a:pt x="133" y="40"/>
                    </a:lnTo>
                    <a:cubicBezTo>
                      <a:pt x="86" y="61"/>
                      <a:pt x="43" y="101"/>
                      <a:pt x="28" y="154"/>
                    </a:cubicBezTo>
                    <a:cubicBezTo>
                      <a:pt x="0" y="255"/>
                      <a:pt x="47" y="388"/>
                      <a:pt x="140" y="438"/>
                    </a:cubicBezTo>
                    <a:cubicBezTo>
                      <a:pt x="170" y="454"/>
                      <a:pt x="203" y="461"/>
                      <a:pt x="236" y="461"/>
                    </a:cubicBezTo>
                    <a:cubicBezTo>
                      <a:pt x="344" y="461"/>
                      <a:pt x="453" y="383"/>
                      <a:pt x="470" y="276"/>
                    </a:cubicBezTo>
                    <a:cubicBezTo>
                      <a:pt x="491" y="158"/>
                      <a:pt x="395" y="28"/>
                      <a:pt x="283" y="3"/>
                    </a:cubicBezTo>
                    <a:cubicBezTo>
                      <a:pt x="273" y="2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31"/>
              <p:cNvSpPr/>
              <p:nvPr/>
            </p:nvSpPr>
            <p:spPr>
              <a:xfrm flipH="1">
                <a:off x="8177213" y="3063145"/>
                <a:ext cx="23732" cy="22375"/>
              </a:xfrm>
              <a:custGeom>
                <a:rect b="b" l="l" r="r" t="t"/>
                <a:pathLst>
                  <a:path extrusionOk="0" h="462" w="490">
                    <a:moveTo>
                      <a:pt x="256" y="0"/>
                    </a:moveTo>
                    <a:cubicBezTo>
                      <a:pt x="227" y="0"/>
                      <a:pt x="198" y="10"/>
                      <a:pt x="170" y="20"/>
                    </a:cubicBezTo>
                    <a:lnTo>
                      <a:pt x="130" y="38"/>
                    </a:lnTo>
                    <a:cubicBezTo>
                      <a:pt x="84" y="63"/>
                      <a:pt x="44" y="103"/>
                      <a:pt x="29" y="154"/>
                    </a:cubicBezTo>
                    <a:cubicBezTo>
                      <a:pt x="1" y="257"/>
                      <a:pt x="44" y="391"/>
                      <a:pt x="141" y="441"/>
                    </a:cubicBezTo>
                    <a:cubicBezTo>
                      <a:pt x="170" y="455"/>
                      <a:pt x="201" y="462"/>
                      <a:pt x="233" y="462"/>
                    </a:cubicBezTo>
                    <a:cubicBezTo>
                      <a:pt x="341" y="462"/>
                      <a:pt x="455" y="384"/>
                      <a:pt x="471" y="275"/>
                    </a:cubicBezTo>
                    <a:cubicBezTo>
                      <a:pt x="489" y="157"/>
                      <a:pt x="395" y="28"/>
                      <a:pt x="281" y="3"/>
                    </a:cubicBezTo>
                    <a:cubicBezTo>
                      <a:pt x="273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31"/>
              <p:cNvSpPr/>
              <p:nvPr/>
            </p:nvSpPr>
            <p:spPr>
              <a:xfrm flipH="1">
                <a:off x="8084417" y="2897365"/>
                <a:ext cx="23683" cy="22423"/>
              </a:xfrm>
              <a:custGeom>
                <a:rect b="b" l="l" r="r" t="t"/>
                <a:pathLst>
                  <a:path extrusionOk="0" h="463" w="489">
                    <a:moveTo>
                      <a:pt x="250" y="1"/>
                    </a:moveTo>
                    <a:cubicBezTo>
                      <a:pt x="223" y="1"/>
                      <a:pt x="196" y="10"/>
                      <a:pt x="169" y="23"/>
                    </a:cubicBezTo>
                    <a:lnTo>
                      <a:pt x="133" y="41"/>
                    </a:lnTo>
                    <a:cubicBezTo>
                      <a:pt x="83" y="62"/>
                      <a:pt x="44" y="102"/>
                      <a:pt x="29" y="153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0" y="455"/>
                      <a:pt x="203" y="463"/>
                      <a:pt x="235" y="463"/>
                    </a:cubicBezTo>
                    <a:cubicBezTo>
                      <a:pt x="343" y="463"/>
                      <a:pt x="454" y="384"/>
                      <a:pt x="471" y="274"/>
                    </a:cubicBezTo>
                    <a:cubicBezTo>
                      <a:pt x="489" y="156"/>
                      <a:pt x="395" y="27"/>
                      <a:pt x="281" y="5"/>
                    </a:cubicBezTo>
                    <a:cubicBezTo>
                      <a:pt x="271" y="2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31"/>
              <p:cNvSpPr/>
              <p:nvPr/>
            </p:nvSpPr>
            <p:spPr>
              <a:xfrm flipH="1">
                <a:off x="7857555" y="3164991"/>
                <a:ext cx="593008" cy="1690546"/>
              </a:xfrm>
              <a:custGeom>
                <a:rect b="b" l="l" r="r" t="t"/>
                <a:pathLst>
                  <a:path extrusionOk="0" h="34907" w="12244">
                    <a:moveTo>
                      <a:pt x="1" y="0"/>
                    </a:moveTo>
                    <a:lnTo>
                      <a:pt x="1" y="34907"/>
                    </a:lnTo>
                    <a:lnTo>
                      <a:pt x="5062" y="34713"/>
                    </a:lnTo>
                    <a:lnTo>
                      <a:pt x="5496" y="4799"/>
                    </a:lnTo>
                    <a:lnTo>
                      <a:pt x="7212" y="34832"/>
                    </a:lnTo>
                    <a:lnTo>
                      <a:pt x="12244" y="34713"/>
                    </a:lnTo>
                    <a:lnTo>
                      <a:pt x="10055" y="6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31"/>
              <p:cNvSpPr/>
              <p:nvPr/>
            </p:nvSpPr>
            <p:spPr>
              <a:xfrm flipH="1">
                <a:off x="8316988" y="3177442"/>
                <a:ext cx="4940" cy="1671271"/>
              </a:xfrm>
              <a:custGeom>
                <a:rect b="b" l="l" r="r" t="t"/>
                <a:pathLst>
                  <a:path extrusionOk="0" h="34509" w="102">
                    <a:moveTo>
                      <a:pt x="47" y="1"/>
                    </a:moveTo>
                    <a:cubicBezTo>
                      <a:pt x="22" y="1"/>
                      <a:pt x="1" y="7725"/>
                      <a:pt x="1" y="17254"/>
                    </a:cubicBezTo>
                    <a:cubicBezTo>
                      <a:pt x="4" y="26784"/>
                      <a:pt x="26" y="34508"/>
                      <a:pt x="51" y="34508"/>
                    </a:cubicBezTo>
                    <a:cubicBezTo>
                      <a:pt x="80" y="34508"/>
                      <a:pt x="102" y="26784"/>
                      <a:pt x="98" y="17254"/>
                    </a:cubicBezTo>
                    <a:cubicBezTo>
                      <a:pt x="98" y="7725"/>
                      <a:pt x="77" y="1"/>
                      <a:pt x="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31"/>
              <p:cNvSpPr/>
              <p:nvPr/>
            </p:nvSpPr>
            <p:spPr>
              <a:xfrm flipH="1">
                <a:off x="7980481" y="3191729"/>
                <a:ext cx="90084" cy="1656984"/>
              </a:xfrm>
              <a:custGeom>
                <a:rect b="b" l="l" r="r" t="t"/>
                <a:pathLst>
                  <a:path extrusionOk="0" h="34214" w="1860">
                    <a:moveTo>
                      <a:pt x="1" y="0"/>
                    </a:moveTo>
                    <a:lnTo>
                      <a:pt x="1" y="90"/>
                    </a:lnTo>
                    <a:cubicBezTo>
                      <a:pt x="1" y="151"/>
                      <a:pt x="4" y="237"/>
                      <a:pt x="4" y="348"/>
                    </a:cubicBezTo>
                    <a:cubicBezTo>
                      <a:pt x="12" y="582"/>
                      <a:pt x="22" y="915"/>
                      <a:pt x="37" y="1346"/>
                    </a:cubicBezTo>
                    <a:cubicBezTo>
                      <a:pt x="65" y="2211"/>
                      <a:pt x="115" y="3468"/>
                      <a:pt x="184" y="5015"/>
                    </a:cubicBezTo>
                    <a:cubicBezTo>
                      <a:pt x="320" y="8112"/>
                      <a:pt x="536" y="12390"/>
                      <a:pt x="801" y="17114"/>
                    </a:cubicBezTo>
                    <a:cubicBezTo>
                      <a:pt x="1067" y="21838"/>
                      <a:pt x="1321" y="26112"/>
                      <a:pt x="1520" y="29206"/>
                    </a:cubicBezTo>
                    <a:cubicBezTo>
                      <a:pt x="1620" y="30750"/>
                      <a:pt x="1699" y="31999"/>
                      <a:pt x="1756" y="32871"/>
                    </a:cubicBezTo>
                    <a:cubicBezTo>
                      <a:pt x="1785" y="33298"/>
                      <a:pt x="1810" y="33636"/>
                      <a:pt x="1828" y="33865"/>
                    </a:cubicBezTo>
                    <a:cubicBezTo>
                      <a:pt x="1835" y="33976"/>
                      <a:pt x="1843" y="34062"/>
                      <a:pt x="1846" y="34123"/>
                    </a:cubicBezTo>
                    <a:cubicBezTo>
                      <a:pt x="1853" y="34185"/>
                      <a:pt x="1856" y="34213"/>
                      <a:pt x="1856" y="34213"/>
                    </a:cubicBezTo>
                    <a:cubicBezTo>
                      <a:pt x="1856" y="34213"/>
                      <a:pt x="1860" y="34181"/>
                      <a:pt x="1856" y="34123"/>
                    </a:cubicBezTo>
                    <a:cubicBezTo>
                      <a:pt x="1853" y="34062"/>
                      <a:pt x="1850" y="33976"/>
                      <a:pt x="1846" y="33865"/>
                    </a:cubicBezTo>
                    <a:cubicBezTo>
                      <a:pt x="1835" y="33632"/>
                      <a:pt x="1817" y="33298"/>
                      <a:pt x="1792" y="32867"/>
                    </a:cubicBezTo>
                    <a:cubicBezTo>
                      <a:pt x="1745" y="31999"/>
                      <a:pt x="1674" y="30746"/>
                      <a:pt x="1588" y="29203"/>
                    </a:cubicBezTo>
                    <a:cubicBezTo>
                      <a:pt x="1412" y="26102"/>
                      <a:pt x="1167" y="21830"/>
                      <a:pt x="898" y="17110"/>
                    </a:cubicBezTo>
                    <a:cubicBezTo>
                      <a:pt x="632" y="12383"/>
                      <a:pt x="407" y="8108"/>
                      <a:pt x="252" y="5010"/>
                    </a:cubicBezTo>
                    <a:cubicBezTo>
                      <a:pt x="177" y="3468"/>
                      <a:pt x="115" y="2215"/>
                      <a:pt x="72" y="1346"/>
                    </a:cubicBezTo>
                    <a:cubicBezTo>
                      <a:pt x="55" y="915"/>
                      <a:pt x="37" y="582"/>
                      <a:pt x="26" y="348"/>
                    </a:cubicBezTo>
                    <a:cubicBezTo>
                      <a:pt x="19" y="237"/>
                      <a:pt x="16" y="151"/>
                      <a:pt x="12" y="90"/>
                    </a:cubicBezTo>
                    <a:cubicBezTo>
                      <a:pt x="8" y="2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31"/>
              <p:cNvSpPr/>
              <p:nvPr/>
            </p:nvSpPr>
            <p:spPr>
              <a:xfrm flipH="1">
                <a:off x="8159680" y="3181268"/>
                <a:ext cx="26493" cy="182823"/>
              </a:xfrm>
              <a:custGeom>
                <a:rect b="b" l="l" r="r" t="t"/>
                <a:pathLst>
                  <a:path extrusionOk="0" h="3775" w="547">
                    <a:moveTo>
                      <a:pt x="464" y="1"/>
                    </a:moveTo>
                    <a:cubicBezTo>
                      <a:pt x="450" y="1"/>
                      <a:pt x="443" y="223"/>
                      <a:pt x="439" y="586"/>
                    </a:cubicBezTo>
                    <a:cubicBezTo>
                      <a:pt x="435" y="945"/>
                      <a:pt x="435" y="1440"/>
                      <a:pt x="443" y="1989"/>
                    </a:cubicBezTo>
                    <a:cubicBezTo>
                      <a:pt x="450" y="2262"/>
                      <a:pt x="453" y="2524"/>
                      <a:pt x="457" y="2764"/>
                    </a:cubicBezTo>
                    <a:cubicBezTo>
                      <a:pt x="464" y="3001"/>
                      <a:pt x="446" y="3210"/>
                      <a:pt x="378" y="3371"/>
                    </a:cubicBezTo>
                    <a:cubicBezTo>
                      <a:pt x="314" y="3533"/>
                      <a:pt x="213" y="3641"/>
                      <a:pt x="133" y="3694"/>
                    </a:cubicBezTo>
                    <a:cubicBezTo>
                      <a:pt x="55" y="3752"/>
                      <a:pt x="1" y="3766"/>
                      <a:pt x="4" y="3773"/>
                    </a:cubicBezTo>
                    <a:cubicBezTo>
                      <a:pt x="4" y="3774"/>
                      <a:pt x="7" y="3774"/>
                      <a:pt x="12" y="3774"/>
                    </a:cubicBezTo>
                    <a:cubicBezTo>
                      <a:pt x="30" y="3774"/>
                      <a:pt x="81" y="3766"/>
                      <a:pt x="155" y="3727"/>
                    </a:cubicBezTo>
                    <a:cubicBezTo>
                      <a:pt x="245" y="3676"/>
                      <a:pt x="363" y="3568"/>
                      <a:pt x="443" y="3400"/>
                    </a:cubicBezTo>
                    <a:cubicBezTo>
                      <a:pt x="521" y="3228"/>
                      <a:pt x="547" y="3001"/>
                      <a:pt x="547" y="2764"/>
                    </a:cubicBezTo>
                    <a:cubicBezTo>
                      <a:pt x="547" y="2524"/>
                      <a:pt x="543" y="2262"/>
                      <a:pt x="539" y="1989"/>
                    </a:cubicBezTo>
                    <a:cubicBezTo>
                      <a:pt x="532" y="1440"/>
                      <a:pt x="521" y="945"/>
                      <a:pt x="507" y="582"/>
                    </a:cubicBezTo>
                    <a:cubicBezTo>
                      <a:pt x="493" y="223"/>
                      <a:pt x="478" y="1"/>
                      <a:pt x="4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31"/>
              <p:cNvSpPr/>
              <p:nvPr/>
            </p:nvSpPr>
            <p:spPr>
              <a:xfrm flipH="1">
                <a:off x="8189224" y="3198606"/>
                <a:ext cx="25572" cy="24651"/>
              </a:xfrm>
              <a:custGeom>
                <a:rect b="b" l="l" r="r" t="t"/>
                <a:pathLst>
                  <a:path extrusionOk="0" h="509" w="528">
                    <a:moveTo>
                      <a:pt x="217" y="61"/>
                    </a:moveTo>
                    <a:cubicBezTo>
                      <a:pt x="262" y="61"/>
                      <a:pt x="317" y="76"/>
                      <a:pt x="366" y="120"/>
                    </a:cubicBezTo>
                    <a:cubicBezTo>
                      <a:pt x="441" y="178"/>
                      <a:pt x="456" y="307"/>
                      <a:pt x="355" y="375"/>
                    </a:cubicBezTo>
                    <a:cubicBezTo>
                      <a:pt x="319" y="401"/>
                      <a:pt x="276" y="415"/>
                      <a:pt x="236" y="415"/>
                    </a:cubicBezTo>
                    <a:cubicBezTo>
                      <a:pt x="204" y="415"/>
                      <a:pt x="174" y="406"/>
                      <a:pt x="151" y="389"/>
                    </a:cubicBezTo>
                    <a:cubicBezTo>
                      <a:pt x="100" y="354"/>
                      <a:pt x="78" y="281"/>
                      <a:pt x="78" y="228"/>
                    </a:cubicBezTo>
                    <a:cubicBezTo>
                      <a:pt x="82" y="143"/>
                      <a:pt x="121" y="96"/>
                      <a:pt x="140" y="72"/>
                    </a:cubicBezTo>
                    <a:lnTo>
                      <a:pt x="140" y="72"/>
                    </a:lnTo>
                    <a:lnTo>
                      <a:pt x="147" y="74"/>
                    </a:lnTo>
                    <a:cubicBezTo>
                      <a:pt x="174" y="78"/>
                      <a:pt x="195" y="81"/>
                      <a:pt x="207" y="81"/>
                    </a:cubicBezTo>
                    <a:cubicBezTo>
                      <a:pt x="215" y="81"/>
                      <a:pt x="219" y="80"/>
                      <a:pt x="219" y="77"/>
                    </a:cubicBezTo>
                    <a:cubicBezTo>
                      <a:pt x="221" y="74"/>
                      <a:pt x="216" y="68"/>
                      <a:pt x="206" y="61"/>
                    </a:cubicBezTo>
                    <a:lnTo>
                      <a:pt x="206" y="61"/>
                    </a:lnTo>
                    <a:cubicBezTo>
                      <a:pt x="209" y="61"/>
                      <a:pt x="213" y="61"/>
                      <a:pt x="217" y="61"/>
                    </a:cubicBezTo>
                    <a:close/>
                    <a:moveTo>
                      <a:pt x="257" y="0"/>
                    </a:moveTo>
                    <a:cubicBezTo>
                      <a:pt x="209" y="0"/>
                      <a:pt x="168" y="15"/>
                      <a:pt x="143" y="34"/>
                    </a:cubicBezTo>
                    <a:lnTo>
                      <a:pt x="104" y="62"/>
                    </a:lnTo>
                    <a:lnTo>
                      <a:pt x="109" y="64"/>
                    </a:lnTo>
                    <a:lnTo>
                      <a:pt x="109" y="64"/>
                    </a:lnTo>
                    <a:cubicBezTo>
                      <a:pt x="104" y="67"/>
                      <a:pt x="99" y="70"/>
                      <a:pt x="93" y="74"/>
                    </a:cubicBezTo>
                    <a:cubicBezTo>
                      <a:pt x="61" y="99"/>
                      <a:pt x="25" y="149"/>
                      <a:pt x="10" y="221"/>
                    </a:cubicBezTo>
                    <a:cubicBezTo>
                      <a:pt x="0" y="289"/>
                      <a:pt x="14" y="393"/>
                      <a:pt x="100" y="461"/>
                    </a:cubicBezTo>
                    <a:cubicBezTo>
                      <a:pt x="139" y="494"/>
                      <a:pt x="190" y="509"/>
                      <a:pt x="243" y="509"/>
                    </a:cubicBezTo>
                    <a:cubicBezTo>
                      <a:pt x="302" y="509"/>
                      <a:pt x="364" y="490"/>
                      <a:pt x="413" y="454"/>
                    </a:cubicBezTo>
                    <a:cubicBezTo>
                      <a:pt x="481" y="407"/>
                      <a:pt x="527" y="321"/>
                      <a:pt x="520" y="238"/>
                    </a:cubicBezTo>
                    <a:cubicBezTo>
                      <a:pt x="517" y="156"/>
                      <a:pt x="466" y="95"/>
                      <a:pt x="416" y="56"/>
                    </a:cubicBezTo>
                    <a:cubicBezTo>
                      <a:pt x="363" y="15"/>
                      <a:pt x="307" y="0"/>
                      <a:pt x="2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31"/>
              <p:cNvSpPr/>
              <p:nvPr/>
            </p:nvSpPr>
            <p:spPr>
              <a:xfrm flipH="1">
                <a:off x="8016411" y="2913589"/>
                <a:ext cx="669289" cy="285204"/>
              </a:xfrm>
              <a:custGeom>
                <a:rect b="b" l="l" r="r" t="t"/>
                <a:pathLst>
                  <a:path extrusionOk="0" h="5889" w="13819">
                    <a:moveTo>
                      <a:pt x="12124" y="1"/>
                    </a:moveTo>
                    <a:cubicBezTo>
                      <a:pt x="11688" y="1"/>
                      <a:pt x="11071" y="405"/>
                      <a:pt x="10828" y="632"/>
                    </a:cubicBezTo>
                    <a:cubicBezTo>
                      <a:pt x="10739" y="718"/>
                      <a:pt x="10689" y="833"/>
                      <a:pt x="10663" y="959"/>
                    </a:cubicBezTo>
                    <a:lnTo>
                      <a:pt x="4088" y="2344"/>
                    </a:lnTo>
                    <a:lnTo>
                      <a:pt x="420" y="1971"/>
                    </a:lnTo>
                    <a:cubicBezTo>
                      <a:pt x="420" y="1971"/>
                      <a:pt x="344" y="2603"/>
                      <a:pt x="161" y="3797"/>
                    </a:cubicBezTo>
                    <a:cubicBezTo>
                      <a:pt x="0" y="4851"/>
                      <a:pt x="1610" y="5888"/>
                      <a:pt x="2758" y="5888"/>
                    </a:cubicBezTo>
                    <a:cubicBezTo>
                      <a:pt x="2839" y="5888"/>
                      <a:pt x="2917" y="5883"/>
                      <a:pt x="2993" y="5873"/>
                    </a:cubicBezTo>
                    <a:cubicBezTo>
                      <a:pt x="4044" y="5725"/>
                      <a:pt x="10473" y="3898"/>
                      <a:pt x="11564" y="3586"/>
                    </a:cubicBezTo>
                    <a:cubicBezTo>
                      <a:pt x="11668" y="3554"/>
                      <a:pt x="11722" y="3539"/>
                      <a:pt x="11722" y="3539"/>
                    </a:cubicBezTo>
                    <a:lnTo>
                      <a:pt x="11722" y="3532"/>
                    </a:lnTo>
                    <a:cubicBezTo>
                      <a:pt x="12077" y="3410"/>
                      <a:pt x="12921" y="3105"/>
                      <a:pt x="13010" y="2954"/>
                    </a:cubicBezTo>
                    <a:cubicBezTo>
                      <a:pt x="13122" y="2760"/>
                      <a:pt x="13093" y="1239"/>
                      <a:pt x="13093" y="1239"/>
                    </a:cubicBezTo>
                    <a:lnTo>
                      <a:pt x="13696" y="969"/>
                    </a:lnTo>
                    <a:cubicBezTo>
                      <a:pt x="13696" y="969"/>
                      <a:pt x="13818" y="729"/>
                      <a:pt x="13682" y="553"/>
                    </a:cubicBezTo>
                    <a:cubicBezTo>
                      <a:pt x="13649" y="511"/>
                      <a:pt x="13532" y="495"/>
                      <a:pt x="13371" y="495"/>
                    </a:cubicBezTo>
                    <a:cubicBezTo>
                      <a:pt x="12860" y="495"/>
                      <a:pt x="11916" y="657"/>
                      <a:pt x="11916" y="657"/>
                    </a:cubicBezTo>
                    <a:lnTo>
                      <a:pt x="12511" y="205"/>
                    </a:lnTo>
                    <a:cubicBezTo>
                      <a:pt x="12428" y="59"/>
                      <a:pt x="12289" y="1"/>
                      <a:pt x="121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93" name="Google Shape;893;p31"/>
            <p:cNvSpPr/>
            <p:nvPr/>
          </p:nvSpPr>
          <p:spPr>
            <a:xfrm rot="-5400000">
              <a:off x="8133000" y="2006075"/>
              <a:ext cx="87600" cy="27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94" name="Google Shape;894;p31"/>
          <p:cNvPicPr preferRelativeResize="0"/>
          <p:nvPr/>
        </p:nvPicPr>
        <p:blipFill rotWithShape="1">
          <a:blip r:embed="rId3">
            <a:alphaModFix/>
          </a:blip>
          <a:srcRect b="16098" l="2366" r="2223" t="6430"/>
          <a:stretch/>
        </p:blipFill>
        <p:spPr>
          <a:xfrm>
            <a:off x="974924" y="459400"/>
            <a:ext cx="1837800" cy="183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95" name="Google Shape;895;p31"/>
          <p:cNvSpPr/>
          <p:nvPr/>
        </p:nvSpPr>
        <p:spPr>
          <a:xfrm>
            <a:off x="1027969" y="419705"/>
            <a:ext cx="1837800" cy="1837800"/>
          </a:xfrm>
          <a:prstGeom prst="flowChartAlternateProcess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6" name="Google Shape;89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31"/>
          <p:cNvSpPr txBox="1"/>
          <p:nvPr/>
        </p:nvSpPr>
        <p:spPr>
          <a:xfrm>
            <a:off x="6583025" y="4756725"/>
            <a:ext cx="255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naheim"/>
                <a:ea typeface="Anaheim"/>
                <a:cs typeface="Anaheim"/>
                <a:sym typeface="Anaheim"/>
              </a:rPr>
              <a:t>IT20150952 | BRAHANAWARDHAN B</a:t>
            </a:r>
            <a:endParaRPr sz="1200"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4" name="Shape 4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5" name="Google Shape;4575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4576" name="Google Shape;4576;p121"/>
          <p:cNvSpPr txBox="1"/>
          <p:nvPr/>
        </p:nvSpPr>
        <p:spPr>
          <a:xfrm>
            <a:off x="689925" y="362475"/>
            <a:ext cx="7933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Yeseva One"/>
                <a:ea typeface="Yeseva One"/>
                <a:cs typeface="Yeseva One"/>
                <a:sym typeface="Yeseva One"/>
              </a:rPr>
              <a:t>Webview before </a:t>
            </a:r>
            <a:r>
              <a:rPr b="1" lang="en-GB" sz="1700">
                <a:latin typeface="Yeseva One"/>
                <a:ea typeface="Yeseva One"/>
                <a:cs typeface="Yeseva One"/>
                <a:sym typeface="Yeseva One"/>
              </a:rPr>
              <a:t>upload the evidences</a:t>
            </a:r>
            <a:endParaRPr b="1" sz="1700"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4577" name="Google Shape;4577;p121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IT19983370 | Thushitharan.M</a:t>
            </a:r>
            <a:endParaRPr sz="1300"/>
          </a:p>
        </p:txBody>
      </p:sp>
      <p:pic>
        <p:nvPicPr>
          <p:cNvPr id="4578" name="Google Shape;4578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838" y="884975"/>
            <a:ext cx="7025987" cy="357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2" name="Shape 4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3" name="Google Shape;4583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4584" name="Google Shape;4584;p122"/>
          <p:cNvSpPr txBox="1"/>
          <p:nvPr/>
        </p:nvSpPr>
        <p:spPr>
          <a:xfrm>
            <a:off x="689925" y="362475"/>
            <a:ext cx="7933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Yeseva One"/>
                <a:ea typeface="Yeseva One"/>
                <a:cs typeface="Yeseva One"/>
                <a:sym typeface="Yeseva One"/>
              </a:rPr>
              <a:t>Web view after upload the evidences</a:t>
            </a:r>
            <a:endParaRPr b="1" sz="1700"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4585" name="Google Shape;4585;p122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IT19983370 | Thushitharan.M</a:t>
            </a:r>
            <a:endParaRPr sz="1300"/>
          </a:p>
        </p:txBody>
      </p:sp>
      <p:pic>
        <p:nvPicPr>
          <p:cNvPr id="4586" name="Google Shape;4586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9013" y="961275"/>
            <a:ext cx="7025987" cy="357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0" name="Shape 4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1" name="Google Shape;4591;p123"/>
          <p:cNvGrpSpPr/>
          <p:nvPr/>
        </p:nvGrpSpPr>
        <p:grpSpPr>
          <a:xfrm>
            <a:off x="4861732" y="841223"/>
            <a:ext cx="3476122" cy="3461052"/>
            <a:chOff x="411603" y="2906997"/>
            <a:chExt cx="1735458" cy="1808566"/>
          </a:xfrm>
        </p:grpSpPr>
        <p:grpSp>
          <p:nvGrpSpPr>
            <p:cNvPr id="4592" name="Google Shape;4592;p123"/>
            <p:cNvGrpSpPr/>
            <p:nvPr/>
          </p:nvGrpSpPr>
          <p:grpSpPr>
            <a:xfrm>
              <a:off x="570964" y="2906997"/>
              <a:ext cx="1506308" cy="920209"/>
              <a:chOff x="570964" y="2906997"/>
              <a:chExt cx="1506308" cy="920209"/>
            </a:xfrm>
          </p:grpSpPr>
          <p:sp>
            <p:nvSpPr>
              <p:cNvPr id="4593" name="Google Shape;4593;p123"/>
              <p:cNvSpPr/>
              <p:nvPr/>
            </p:nvSpPr>
            <p:spPr>
              <a:xfrm>
                <a:off x="570964" y="2951732"/>
                <a:ext cx="696766" cy="875473"/>
              </a:xfrm>
              <a:custGeom>
                <a:rect b="b" l="l" r="r" t="t"/>
                <a:pathLst>
                  <a:path extrusionOk="0" h="60139" w="47863">
                    <a:moveTo>
                      <a:pt x="1" y="0"/>
                    </a:moveTo>
                    <a:lnTo>
                      <a:pt x="1" y="60138"/>
                    </a:lnTo>
                    <a:lnTo>
                      <a:pt x="47862" y="60138"/>
                    </a:lnTo>
                    <a:lnTo>
                      <a:pt x="4786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4" name="Google Shape;4594;p123"/>
              <p:cNvSpPr/>
              <p:nvPr/>
            </p:nvSpPr>
            <p:spPr>
              <a:xfrm>
                <a:off x="596484" y="2976800"/>
                <a:ext cx="650254" cy="825396"/>
              </a:xfrm>
              <a:custGeom>
                <a:rect b="b" l="l" r="r" t="t"/>
                <a:pathLst>
                  <a:path extrusionOk="0" h="56699" w="44668">
                    <a:moveTo>
                      <a:pt x="1" y="0"/>
                    </a:moveTo>
                    <a:lnTo>
                      <a:pt x="1" y="56698"/>
                    </a:lnTo>
                    <a:lnTo>
                      <a:pt x="44667" y="56698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5" name="Google Shape;4595;p123"/>
              <p:cNvSpPr/>
              <p:nvPr/>
            </p:nvSpPr>
            <p:spPr>
              <a:xfrm>
                <a:off x="596484" y="3293237"/>
                <a:ext cx="650254" cy="508959"/>
              </a:xfrm>
              <a:custGeom>
                <a:rect b="b" l="l" r="r" t="t"/>
                <a:pathLst>
                  <a:path extrusionOk="0" h="34962" w="44668">
                    <a:moveTo>
                      <a:pt x="28480" y="0"/>
                    </a:moveTo>
                    <a:lnTo>
                      <a:pt x="28480" y="10253"/>
                    </a:lnTo>
                    <a:lnTo>
                      <a:pt x="17363" y="10253"/>
                    </a:lnTo>
                    <a:lnTo>
                      <a:pt x="14041" y="25286"/>
                    </a:lnTo>
                    <a:lnTo>
                      <a:pt x="10143" y="25286"/>
                    </a:lnTo>
                    <a:lnTo>
                      <a:pt x="8989" y="19998"/>
                    </a:lnTo>
                    <a:lnTo>
                      <a:pt x="1" y="19998"/>
                    </a:lnTo>
                    <a:lnTo>
                      <a:pt x="1" y="34961"/>
                    </a:lnTo>
                    <a:lnTo>
                      <a:pt x="44667" y="34961"/>
                    </a:lnTo>
                    <a:lnTo>
                      <a:pt x="44667" y="17131"/>
                    </a:lnTo>
                    <a:lnTo>
                      <a:pt x="36565" y="17131"/>
                    </a:lnTo>
                    <a:lnTo>
                      <a:pt x="365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6" name="Google Shape;4596;p123"/>
              <p:cNvSpPr/>
              <p:nvPr/>
            </p:nvSpPr>
            <p:spPr>
              <a:xfrm>
                <a:off x="910940" y="2976800"/>
                <a:ext cx="21006" cy="818583"/>
              </a:xfrm>
              <a:custGeom>
                <a:rect b="b" l="l" r="r" t="t"/>
                <a:pathLst>
                  <a:path extrusionOk="0" h="56231" w="1443">
                    <a:moveTo>
                      <a:pt x="0" y="0"/>
                    </a:moveTo>
                    <a:lnTo>
                      <a:pt x="0" y="56230"/>
                    </a:lnTo>
                    <a:lnTo>
                      <a:pt x="1442" y="56230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7" name="Google Shape;4597;p123"/>
              <p:cNvSpPr/>
              <p:nvPr/>
            </p:nvSpPr>
            <p:spPr>
              <a:xfrm>
                <a:off x="596484" y="3376637"/>
                <a:ext cx="650254" cy="21589"/>
              </a:xfrm>
              <a:custGeom>
                <a:rect b="b" l="l" r="r" t="t"/>
                <a:pathLst>
                  <a:path extrusionOk="0" h="1483" w="44668">
                    <a:moveTo>
                      <a:pt x="1" y="0"/>
                    </a:moveTo>
                    <a:lnTo>
                      <a:pt x="1" y="1482"/>
                    </a:lnTo>
                    <a:lnTo>
                      <a:pt x="44667" y="1482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8" name="Google Shape;4598;p123"/>
              <p:cNvSpPr/>
              <p:nvPr/>
            </p:nvSpPr>
            <p:spPr>
              <a:xfrm>
                <a:off x="1924448" y="3185147"/>
                <a:ext cx="46831" cy="107012"/>
              </a:xfrm>
              <a:custGeom>
                <a:rect b="b" l="l" r="r" t="t"/>
                <a:pathLst>
                  <a:path extrusionOk="0" h="7351" w="3217">
                    <a:moveTo>
                      <a:pt x="346" y="1"/>
                    </a:moveTo>
                    <a:lnTo>
                      <a:pt x="1" y="2823"/>
                    </a:lnTo>
                    <a:lnTo>
                      <a:pt x="1429" y="7342"/>
                    </a:lnTo>
                    <a:lnTo>
                      <a:pt x="3216" y="7351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9" name="Google Shape;4599;p123"/>
              <p:cNvSpPr/>
              <p:nvPr/>
            </p:nvSpPr>
            <p:spPr>
              <a:xfrm>
                <a:off x="1772264" y="3086287"/>
                <a:ext cx="165097" cy="208114"/>
              </a:xfrm>
              <a:custGeom>
                <a:rect b="b" l="l" r="r" t="t"/>
                <a:pathLst>
                  <a:path extrusionOk="0" h="14296" w="11341">
                    <a:moveTo>
                      <a:pt x="989" y="0"/>
                    </a:moveTo>
                    <a:lnTo>
                      <a:pt x="1" y="14081"/>
                    </a:lnTo>
                    <a:lnTo>
                      <a:pt x="10197" y="14295"/>
                    </a:lnTo>
                    <a:lnTo>
                      <a:pt x="113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0" name="Google Shape;4600;p123"/>
              <p:cNvSpPr/>
              <p:nvPr/>
            </p:nvSpPr>
            <p:spPr>
              <a:xfrm>
                <a:off x="1789514" y="3101806"/>
                <a:ext cx="125791" cy="176815"/>
              </a:xfrm>
              <a:custGeom>
                <a:rect b="b" l="l" r="r" t="t"/>
                <a:pathLst>
                  <a:path extrusionOk="0" h="12146" w="8641">
                    <a:moveTo>
                      <a:pt x="8640" y="0"/>
                    </a:moveTo>
                    <a:lnTo>
                      <a:pt x="821" y="70"/>
                    </a:lnTo>
                    <a:lnTo>
                      <a:pt x="0" y="11791"/>
                    </a:lnTo>
                    <a:lnTo>
                      <a:pt x="7578" y="12146"/>
                    </a:lnTo>
                    <a:lnTo>
                      <a:pt x="864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1" name="Google Shape;4601;p123"/>
              <p:cNvSpPr/>
              <p:nvPr/>
            </p:nvSpPr>
            <p:spPr>
              <a:xfrm>
                <a:off x="1816737" y="3126932"/>
                <a:ext cx="71652" cy="119925"/>
              </a:xfrm>
              <a:custGeom>
                <a:rect b="b" l="l" r="r" t="t"/>
                <a:pathLst>
                  <a:path extrusionOk="0" h="8238" w="4922">
                    <a:moveTo>
                      <a:pt x="617" y="0"/>
                    </a:moveTo>
                    <a:lnTo>
                      <a:pt x="0" y="8238"/>
                    </a:lnTo>
                    <a:lnTo>
                      <a:pt x="4183" y="8238"/>
                    </a:lnTo>
                    <a:lnTo>
                      <a:pt x="492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2" name="Google Shape;4602;p123"/>
              <p:cNvSpPr/>
              <p:nvPr/>
            </p:nvSpPr>
            <p:spPr>
              <a:xfrm>
                <a:off x="1566275" y="3124326"/>
                <a:ext cx="123433" cy="168547"/>
              </a:xfrm>
              <a:custGeom>
                <a:rect b="b" l="l" r="r" t="t"/>
                <a:pathLst>
                  <a:path extrusionOk="0" h="11578" w="8479">
                    <a:moveTo>
                      <a:pt x="0" y="0"/>
                    </a:moveTo>
                    <a:lnTo>
                      <a:pt x="0" y="11577"/>
                    </a:lnTo>
                    <a:lnTo>
                      <a:pt x="8479" y="11569"/>
                    </a:lnTo>
                    <a:lnTo>
                      <a:pt x="84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3" name="Google Shape;4603;p123"/>
              <p:cNvSpPr/>
              <p:nvPr/>
            </p:nvSpPr>
            <p:spPr>
              <a:xfrm>
                <a:off x="1591911" y="2906997"/>
                <a:ext cx="74287" cy="217343"/>
              </a:xfrm>
              <a:custGeom>
                <a:rect b="b" l="l" r="r" t="t"/>
                <a:pathLst>
                  <a:path extrusionOk="0" h="14930" w="5103">
                    <a:moveTo>
                      <a:pt x="4533" y="1"/>
                    </a:moveTo>
                    <a:cubicBezTo>
                      <a:pt x="4533" y="1"/>
                      <a:pt x="4532" y="1"/>
                      <a:pt x="4532" y="1"/>
                    </a:cubicBezTo>
                    <a:cubicBezTo>
                      <a:pt x="3959" y="23"/>
                      <a:pt x="2517" y="13632"/>
                      <a:pt x="2517" y="13632"/>
                    </a:cubicBezTo>
                    <a:cubicBezTo>
                      <a:pt x="2517" y="13632"/>
                      <a:pt x="2461" y="2421"/>
                      <a:pt x="1924" y="2421"/>
                    </a:cubicBezTo>
                    <a:cubicBezTo>
                      <a:pt x="1922" y="2421"/>
                      <a:pt x="1921" y="2422"/>
                      <a:pt x="1919" y="2422"/>
                    </a:cubicBezTo>
                    <a:cubicBezTo>
                      <a:pt x="1381" y="2484"/>
                      <a:pt x="1919" y="14352"/>
                      <a:pt x="1919" y="14352"/>
                    </a:cubicBezTo>
                    <a:cubicBezTo>
                      <a:pt x="1919" y="14352"/>
                      <a:pt x="1018" y="4944"/>
                      <a:pt x="516" y="4944"/>
                    </a:cubicBezTo>
                    <a:cubicBezTo>
                      <a:pt x="510" y="4944"/>
                      <a:pt x="504" y="4946"/>
                      <a:pt x="498" y="4948"/>
                    </a:cubicBezTo>
                    <a:cubicBezTo>
                      <a:pt x="0" y="5180"/>
                      <a:pt x="713" y="14929"/>
                      <a:pt x="713" y="14929"/>
                    </a:cubicBezTo>
                    <a:lnTo>
                      <a:pt x="3060" y="14929"/>
                    </a:lnTo>
                    <a:cubicBezTo>
                      <a:pt x="3060" y="14929"/>
                      <a:pt x="5102" y="1"/>
                      <a:pt x="453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4" name="Google Shape;4604;p123"/>
              <p:cNvSpPr/>
              <p:nvPr/>
            </p:nvSpPr>
            <p:spPr>
              <a:xfrm>
                <a:off x="1613980" y="2952373"/>
                <a:ext cx="65494" cy="171968"/>
              </a:xfrm>
              <a:custGeom>
                <a:rect b="b" l="l" r="r" t="t"/>
                <a:pathLst>
                  <a:path extrusionOk="0" h="11813" w="4499">
                    <a:moveTo>
                      <a:pt x="3396" y="0"/>
                    </a:moveTo>
                    <a:cubicBezTo>
                      <a:pt x="2842" y="0"/>
                      <a:pt x="945" y="9309"/>
                      <a:pt x="945" y="9309"/>
                    </a:cubicBezTo>
                    <a:cubicBezTo>
                      <a:pt x="945" y="9309"/>
                      <a:pt x="1176" y="5380"/>
                      <a:pt x="945" y="4873"/>
                    </a:cubicBezTo>
                    <a:cubicBezTo>
                      <a:pt x="937" y="4856"/>
                      <a:pt x="928" y="4848"/>
                      <a:pt x="920" y="4848"/>
                    </a:cubicBezTo>
                    <a:cubicBezTo>
                      <a:pt x="662" y="4848"/>
                      <a:pt x="1" y="11812"/>
                      <a:pt x="1" y="11812"/>
                    </a:cubicBezTo>
                    <a:lnTo>
                      <a:pt x="3375" y="11812"/>
                    </a:lnTo>
                    <a:cubicBezTo>
                      <a:pt x="3375" y="11812"/>
                      <a:pt x="4498" y="8513"/>
                      <a:pt x="4358" y="7997"/>
                    </a:cubicBezTo>
                    <a:cubicBezTo>
                      <a:pt x="4349" y="7965"/>
                      <a:pt x="4333" y="7950"/>
                      <a:pt x="4310" y="7950"/>
                    </a:cubicBezTo>
                    <a:cubicBezTo>
                      <a:pt x="3969" y="7950"/>
                      <a:pt x="2160" y="11319"/>
                      <a:pt x="2160" y="11319"/>
                    </a:cubicBezTo>
                    <a:cubicBezTo>
                      <a:pt x="2160" y="11319"/>
                      <a:pt x="4170" y="5896"/>
                      <a:pt x="3750" y="5288"/>
                    </a:cubicBezTo>
                    <a:cubicBezTo>
                      <a:pt x="3729" y="5258"/>
                      <a:pt x="3704" y="5243"/>
                      <a:pt x="3675" y="5243"/>
                    </a:cubicBezTo>
                    <a:cubicBezTo>
                      <a:pt x="3139" y="5243"/>
                      <a:pt x="1412" y="10458"/>
                      <a:pt x="1412" y="10458"/>
                    </a:cubicBezTo>
                    <a:cubicBezTo>
                      <a:pt x="1412" y="10458"/>
                      <a:pt x="3934" y="333"/>
                      <a:pt x="3423" y="8"/>
                    </a:cubicBezTo>
                    <a:cubicBezTo>
                      <a:pt x="3414" y="3"/>
                      <a:pt x="3405" y="0"/>
                      <a:pt x="33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5" name="Google Shape;4605;p123"/>
              <p:cNvSpPr/>
              <p:nvPr/>
            </p:nvSpPr>
            <p:spPr>
              <a:xfrm>
                <a:off x="1532385" y="2999350"/>
                <a:ext cx="78378" cy="125631"/>
              </a:xfrm>
              <a:custGeom>
                <a:rect b="b" l="l" r="r" t="t"/>
                <a:pathLst>
                  <a:path extrusionOk="0" h="8630" w="5384">
                    <a:moveTo>
                      <a:pt x="405" y="0"/>
                    </a:moveTo>
                    <a:cubicBezTo>
                      <a:pt x="0" y="0"/>
                      <a:pt x="4400" y="8629"/>
                      <a:pt x="4400" y="8629"/>
                    </a:cubicBezTo>
                    <a:lnTo>
                      <a:pt x="5383" y="8629"/>
                    </a:lnTo>
                    <a:lnTo>
                      <a:pt x="4911" y="6545"/>
                    </a:lnTo>
                    <a:cubicBezTo>
                      <a:pt x="4911" y="6545"/>
                      <a:pt x="2865" y="310"/>
                      <a:pt x="2407" y="310"/>
                    </a:cubicBezTo>
                    <a:cubicBezTo>
                      <a:pt x="2401" y="310"/>
                      <a:pt x="2396" y="311"/>
                      <a:pt x="2390" y="313"/>
                    </a:cubicBezTo>
                    <a:cubicBezTo>
                      <a:pt x="1965" y="483"/>
                      <a:pt x="3885" y="6033"/>
                      <a:pt x="3885" y="6033"/>
                    </a:cubicBezTo>
                    <a:cubicBezTo>
                      <a:pt x="3885" y="6033"/>
                      <a:pt x="987" y="282"/>
                      <a:pt x="428" y="7"/>
                    </a:cubicBezTo>
                    <a:cubicBezTo>
                      <a:pt x="419" y="2"/>
                      <a:pt x="412" y="0"/>
                      <a:pt x="4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6" name="Google Shape;4606;p123"/>
              <p:cNvSpPr/>
              <p:nvPr/>
            </p:nvSpPr>
            <p:spPr>
              <a:xfrm>
                <a:off x="1566712" y="3124079"/>
                <a:ext cx="59817" cy="169114"/>
              </a:xfrm>
              <a:custGeom>
                <a:rect b="b" l="l" r="r" t="t"/>
                <a:pathLst>
                  <a:path extrusionOk="0" h="11617" w="4109">
                    <a:moveTo>
                      <a:pt x="1" y="0"/>
                    </a:moveTo>
                    <a:lnTo>
                      <a:pt x="79" y="11616"/>
                    </a:lnTo>
                    <a:lnTo>
                      <a:pt x="4109" y="11616"/>
                    </a:lnTo>
                    <a:lnTo>
                      <a:pt x="3895" y="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7" name="Google Shape;4607;p123"/>
              <p:cNvSpPr/>
              <p:nvPr/>
            </p:nvSpPr>
            <p:spPr>
              <a:xfrm>
                <a:off x="1564805" y="3123118"/>
                <a:ext cx="127000" cy="17061"/>
              </a:xfrm>
              <a:custGeom>
                <a:rect b="b" l="l" r="r" t="t"/>
                <a:pathLst>
                  <a:path extrusionOk="0" h="1172" w="8724">
                    <a:moveTo>
                      <a:pt x="0" y="0"/>
                    </a:moveTo>
                    <a:lnTo>
                      <a:pt x="111" y="1106"/>
                    </a:lnTo>
                    <a:lnTo>
                      <a:pt x="4017" y="1172"/>
                    </a:lnTo>
                    <a:lnTo>
                      <a:pt x="8580" y="1106"/>
                    </a:lnTo>
                    <a:lnTo>
                      <a:pt x="87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8" name="Google Shape;4608;p123"/>
              <p:cNvSpPr/>
              <p:nvPr/>
            </p:nvSpPr>
            <p:spPr>
              <a:xfrm>
                <a:off x="1460034" y="3290122"/>
                <a:ext cx="617238" cy="27121"/>
              </a:xfrm>
              <a:custGeom>
                <a:rect b="b" l="l" r="r" t="t"/>
                <a:pathLst>
                  <a:path extrusionOk="0" h="1863" w="42400">
                    <a:moveTo>
                      <a:pt x="0" y="0"/>
                    </a:moveTo>
                    <a:lnTo>
                      <a:pt x="0" y="1862"/>
                    </a:lnTo>
                    <a:lnTo>
                      <a:pt x="42399" y="1862"/>
                    </a:lnTo>
                    <a:lnTo>
                      <a:pt x="42399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09" name="Google Shape;4609;p123"/>
            <p:cNvGrpSpPr/>
            <p:nvPr/>
          </p:nvGrpSpPr>
          <p:grpSpPr>
            <a:xfrm>
              <a:off x="1481856" y="3376710"/>
              <a:ext cx="665205" cy="406329"/>
              <a:chOff x="1481856" y="3376710"/>
              <a:chExt cx="665205" cy="406329"/>
            </a:xfrm>
          </p:grpSpPr>
          <p:sp>
            <p:nvSpPr>
              <p:cNvPr id="4610" name="Google Shape;4610;p123"/>
              <p:cNvSpPr/>
              <p:nvPr/>
            </p:nvSpPr>
            <p:spPr>
              <a:xfrm>
                <a:off x="1481856" y="3376710"/>
                <a:ext cx="665205" cy="406329"/>
              </a:xfrm>
              <a:custGeom>
                <a:rect b="b" l="l" r="r" t="t"/>
                <a:pathLst>
                  <a:path extrusionOk="0" h="27912" w="45695">
                    <a:moveTo>
                      <a:pt x="45695" y="0"/>
                    </a:moveTo>
                    <a:lnTo>
                      <a:pt x="4466" y="297"/>
                    </a:lnTo>
                    <a:lnTo>
                      <a:pt x="0" y="27912"/>
                    </a:lnTo>
                    <a:lnTo>
                      <a:pt x="40782" y="27912"/>
                    </a:lnTo>
                    <a:lnTo>
                      <a:pt x="456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1" name="Google Shape;4611;p123"/>
              <p:cNvSpPr/>
              <p:nvPr/>
            </p:nvSpPr>
            <p:spPr>
              <a:xfrm>
                <a:off x="1540960" y="3376710"/>
                <a:ext cx="606102" cy="40921"/>
              </a:xfrm>
              <a:custGeom>
                <a:rect b="b" l="l" r="r" t="t"/>
                <a:pathLst>
                  <a:path extrusionOk="0" h="2811" w="41635">
                    <a:moveTo>
                      <a:pt x="41635" y="0"/>
                    </a:moveTo>
                    <a:lnTo>
                      <a:pt x="406" y="297"/>
                    </a:lnTo>
                    <a:lnTo>
                      <a:pt x="0" y="2810"/>
                    </a:lnTo>
                    <a:cubicBezTo>
                      <a:pt x="18" y="2714"/>
                      <a:pt x="41167" y="2653"/>
                      <a:pt x="41167" y="2653"/>
                    </a:cubicBezTo>
                    <a:lnTo>
                      <a:pt x="4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2" name="Google Shape;4612;p123"/>
              <p:cNvSpPr/>
              <p:nvPr/>
            </p:nvSpPr>
            <p:spPr>
              <a:xfrm>
                <a:off x="1560932" y="339362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81" y="0"/>
                    </a:moveTo>
                    <a:cubicBezTo>
                      <a:pt x="171" y="0"/>
                      <a:pt x="0" y="170"/>
                      <a:pt x="0" y="376"/>
                    </a:cubicBezTo>
                    <a:cubicBezTo>
                      <a:pt x="0" y="586"/>
                      <a:pt x="171" y="757"/>
                      <a:pt x="381" y="757"/>
                    </a:cubicBezTo>
                    <a:cubicBezTo>
                      <a:pt x="586" y="757"/>
                      <a:pt x="756" y="586"/>
                      <a:pt x="756" y="376"/>
                    </a:cubicBezTo>
                    <a:cubicBezTo>
                      <a:pt x="756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3" name="Google Shape;4613;p123"/>
              <p:cNvSpPr/>
              <p:nvPr/>
            </p:nvSpPr>
            <p:spPr>
              <a:xfrm>
                <a:off x="1587966" y="339362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81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81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4" name="Google Shape;4614;p123"/>
              <p:cNvSpPr/>
              <p:nvPr/>
            </p:nvSpPr>
            <p:spPr>
              <a:xfrm>
                <a:off x="1614999" y="3393625"/>
                <a:ext cx="11035" cy="11020"/>
              </a:xfrm>
              <a:custGeom>
                <a:rect b="b" l="l" r="r" t="t"/>
                <a:pathLst>
                  <a:path extrusionOk="0" h="757" w="758">
                    <a:moveTo>
                      <a:pt x="376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76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5" name="Google Shape;4615;p123"/>
              <p:cNvSpPr/>
              <p:nvPr/>
            </p:nvSpPr>
            <p:spPr>
              <a:xfrm>
                <a:off x="1572578" y="3489312"/>
                <a:ext cx="241058" cy="194605"/>
              </a:xfrm>
              <a:custGeom>
                <a:rect b="b" l="l" r="r" t="t"/>
                <a:pathLst>
                  <a:path extrusionOk="0" h="13368" w="16559">
                    <a:moveTo>
                      <a:pt x="8282" y="0"/>
                    </a:moveTo>
                    <a:cubicBezTo>
                      <a:pt x="3736" y="0"/>
                      <a:pt x="0" y="3378"/>
                      <a:pt x="0" y="7478"/>
                    </a:cubicBezTo>
                    <a:cubicBezTo>
                      <a:pt x="0" y="9776"/>
                      <a:pt x="1171" y="11952"/>
                      <a:pt x="3173" y="13368"/>
                    </a:cubicBezTo>
                    <a:lnTo>
                      <a:pt x="8282" y="7478"/>
                    </a:lnTo>
                    <a:lnTo>
                      <a:pt x="16558" y="7478"/>
                    </a:lnTo>
                    <a:cubicBezTo>
                      <a:pt x="16558" y="3378"/>
                      <a:pt x="12822" y="0"/>
                      <a:pt x="828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6" name="Google Shape;4616;p123"/>
              <p:cNvSpPr/>
              <p:nvPr/>
            </p:nvSpPr>
            <p:spPr>
              <a:xfrm>
                <a:off x="1627722" y="3611639"/>
                <a:ext cx="193294" cy="107784"/>
              </a:xfrm>
              <a:custGeom>
                <a:rect b="b" l="l" r="r" t="t"/>
                <a:pathLst>
                  <a:path extrusionOk="0" h="7404" w="13278">
                    <a:moveTo>
                      <a:pt x="5144" y="14"/>
                    </a:moveTo>
                    <a:cubicBezTo>
                      <a:pt x="5149" y="19"/>
                      <a:pt x="5197" y="19"/>
                      <a:pt x="5297" y="23"/>
                    </a:cubicBezTo>
                    <a:cubicBezTo>
                      <a:pt x="5406" y="27"/>
                      <a:pt x="5551" y="31"/>
                      <a:pt x="5730" y="41"/>
                    </a:cubicBezTo>
                    <a:cubicBezTo>
                      <a:pt x="6124" y="49"/>
                      <a:pt x="6674" y="62"/>
                      <a:pt x="7373" y="75"/>
                    </a:cubicBezTo>
                    <a:cubicBezTo>
                      <a:pt x="8775" y="101"/>
                      <a:pt x="10760" y="131"/>
                      <a:pt x="13136" y="175"/>
                    </a:cubicBezTo>
                    <a:lnTo>
                      <a:pt x="13136" y="175"/>
                    </a:lnTo>
                    <a:cubicBezTo>
                      <a:pt x="13091" y="757"/>
                      <a:pt x="12994" y="1362"/>
                      <a:pt x="12788" y="1959"/>
                    </a:cubicBezTo>
                    <a:cubicBezTo>
                      <a:pt x="12570" y="2579"/>
                      <a:pt x="12259" y="3191"/>
                      <a:pt x="11862" y="3772"/>
                    </a:cubicBezTo>
                    <a:cubicBezTo>
                      <a:pt x="11044" y="4908"/>
                      <a:pt x="9878" y="5909"/>
                      <a:pt x="8462" y="6512"/>
                    </a:cubicBezTo>
                    <a:cubicBezTo>
                      <a:pt x="7317" y="7015"/>
                      <a:pt x="6098" y="7251"/>
                      <a:pt x="4929" y="7251"/>
                    </a:cubicBezTo>
                    <a:cubicBezTo>
                      <a:pt x="4593" y="7251"/>
                      <a:pt x="4262" y="7232"/>
                      <a:pt x="3938" y="7194"/>
                    </a:cubicBezTo>
                    <a:cubicBezTo>
                      <a:pt x="2508" y="7035"/>
                      <a:pt x="1215" y="6516"/>
                      <a:pt x="197" y="5820"/>
                    </a:cubicBezTo>
                    <a:lnTo>
                      <a:pt x="197" y="5820"/>
                    </a:lnTo>
                    <a:cubicBezTo>
                      <a:pt x="1679" y="4096"/>
                      <a:pt x="2908" y="2660"/>
                      <a:pt x="3781" y="1644"/>
                    </a:cubicBezTo>
                    <a:cubicBezTo>
                      <a:pt x="4214" y="1132"/>
                      <a:pt x="4555" y="731"/>
                      <a:pt x="4795" y="447"/>
                    </a:cubicBezTo>
                    <a:cubicBezTo>
                      <a:pt x="4904" y="315"/>
                      <a:pt x="4992" y="211"/>
                      <a:pt x="5057" y="128"/>
                    </a:cubicBezTo>
                    <a:cubicBezTo>
                      <a:pt x="5118" y="57"/>
                      <a:pt x="5149" y="19"/>
                      <a:pt x="5144" y="14"/>
                    </a:cubicBezTo>
                    <a:close/>
                    <a:moveTo>
                      <a:pt x="5717" y="1"/>
                    </a:moveTo>
                    <a:cubicBezTo>
                      <a:pt x="5537" y="5"/>
                      <a:pt x="5398" y="5"/>
                      <a:pt x="5289" y="5"/>
                    </a:cubicBezTo>
                    <a:cubicBezTo>
                      <a:pt x="5192" y="9"/>
                      <a:pt x="5144" y="9"/>
                      <a:pt x="5144" y="14"/>
                    </a:cubicBezTo>
                    <a:cubicBezTo>
                      <a:pt x="5144" y="14"/>
                      <a:pt x="5144" y="14"/>
                      <a:pt x="5144" y="14"/>
                    </a:cubicBezTo>
                    <a:cubicBezTo>
                      <a:pt x="5140" y="14"/>
                      <a:pt x="5106" y="49"/>
                      <a:pt x="5049" y="110"/>
                    </a:cubicBezTo>
                    <a:cubicBezTo>
                      <a:pt x="4983" y="184"/>
                      <a:pt x="4891" y="285"/>
                      <a:pt x="4777" y="412"/>
                    </a:cubicBezTo>
                    <a:cubicBezTo>
                      <a:pt x="4528" y="691"/>
                      <a:pt x="4183" y="1080"/>
                      <a:pt x="3742" y="1578"/>
                    </a:cubicBezTo>
                    <a:cubicBezTo>
                      <a:pt x="2846" y="2601"/>
                      <a:pt x="1574" y="4047"/>
                      <a:pt x="49" y="5791"/>
                    </a:cubicBezTo>
                    <a:lnTo>
                      <a:pt x="1" y="5844"/>
                    </a:lnTo>
                    <a:lnTo>
                      <a:pt x="63" y="5888"/>
                    </a:lnTo>
                    <a:cubicBezTo>
                      <a:pt x="1102" y="6622"/>
                      <a:pt x="2435" y="7173"/>
                      <a:pt x="3921" y="7343"/>
                    </a:cubicBezTo>
                    <a:cubicBezTo>
                      <a:pt x="4256" y="7383"/>
                      <a:pt x="4598" y="7404"/>
                      <a:pt x="4944" y="7404"/>
                    </a:cubicBezTo>
                    <a:cubicBezTo>
                      <a:pt x="6128" y="7404"/>
                      <a:pt x="7363" y="7163"/>
                      <a:pt x="8522" y="6652"/>
                    </a:cubicBezTo>
                    <a:cubicBezTo>
                      <a:pt x="9965" y="6040"/>
                      <a:pt x="11154" y="5017"/>
                      <a:pt x="11984" y="3855"/>
                    </a:cubicBezTo>
                    <a:cubicBezTo>
                      <a:pt x="12391" y="3266"/>
                      <a:pt x="12701" y="2641"/>
                      <a:pt x="12923" y="2007"/>
                    </a:cubicBezTo>
                    <a:cubicBezTo>
                      <a:pt x="13137" y="1368"/>
                      <a:pt x="13234" y="727"/>
                      <a:pt x="13273" y="110"/>
                    </a:cubicBezTo>
                    <a:lnTo>
                      <a:pt x="13278" y="41"/>
                    </a:lnTo>
                    <a:lnTo>
                      <a:pt x="13208" y="41"/>
                    </a:lnTo>
                    <a:cubicBezTo>
                      <a:pt x="10791" y="23"/>
                      <a:pt x="8772" y="9"/>
                      <a:pt x="73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7" name="Google Shape;4617;p123"/>
              <p:cNvSpPr/>
              <p:nvPr/>
            </p:nvSpPr>
            <p:spPr>
              <a:xfrm>
                <a:off x="1737602" y="3526725"/>
                <a:ext cx="13495" cy="13553"/>
              </a:xfrm>
              <a:custGeom>
                <a:rect b="b" l="l" r="r" t="t"/>
                <a:pathLst>
                  <a:path extrusionOk="0" h="931" w="927">
                    <a:moveTo>
                      <a:pt x="464" y="0"/>
                    </a:moveTo>
                    <a:cubicBezTo>
                      <a:pt x="206" y="0"/>
                      <a:pt x="0" y="210"/>
                      <a:pt x="0" y="467"/>
                    </a:cubicBezTo>
                    <a:cubicBezTo>
                      <a:pt x="0" y="721"/>
                      <a:pt x="206" y="930"/>
                      <a:pt x="464" y="930"/>
                    </a:cubicBezTo>
                    <a:cubicBezTo>
                      <a:pt x="716" y="930"/>
                      <a:pt x="926" y="721"/>
                      <a:pt x="926" y="467"/>
                    </a:cubicBezTo>
                    <a:cubicBezTo>
                      <a:pt x="926" y="210"/>
                      <a:pt x="716" y="0"/>
                      <a:pt x="46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8" name="Google Shape;4618;p123"/>
              <p:cNvSpPr/>
              <p:nvPr/>
            </p:nvSpPr>
            <p:spPr>
              <a:xfrm>
                <a:off x="1744211" y="3482950"/>
                <a:ext cx="141004" cy="50587"/>
              </a:xfrm>
              <a:custGeom>
                <a:rect b="b" l="l" r="r" t="t"/>
                <a:pathLst>
                  <a:path extrusionOk="0" h="3475" w="9686">
                    <a:moveTo>
                      <a:pt x="3374" y="0"/>
                    </a:moveTo>
                    <a:lnTo>
                      <a:pt x="3348" y="22"/>
                    </a:lnTo>
                    <a:cubicBezTo>
                      <a:pt x="2392" y="983"/>
                      <a:pt x="1547" y="1840"/>
                      <a:pt x="949" y="2461"/>
                    </a:cubicBezTo>
                    <a:cubicBezTo>
                      <a:pt x="669" y="2753"/>
                      <a:pt x="433" y="2998"/>
                      <a:pt x="250" y="3195"/>
                    </a:cubicBezTo>
                    <a:cubicBezTo>
                      <a:pt x="88" y="3365"/>
                      <a:pt x="0" y="3465"/>
                      <a:pt x="10" y="3474"/>
                    </a:cubicBezTo>
                    <a:cubicBezTo>
                      <a:pt x="10" y="3474"/>
                      <a:pt x="10" y="3474"/>
                      <a:pt x="10" y="3474"/>
                    </a:cubicBezTo>
                    <a:cubicBezTo>
                      <a:pt x="20" y="3474"/>
                      <a:pt x="120" y="3390"/>
                      <a:pt x="289" y="3234"/>
                    </a:cubicBezTo>
                    <a:cubicBezTo>
                      <a:pt x="482" y="3046"/>
                      <a:pt x="726" y="2814"/>
                      <a:pt x="1023" y="2530"/>
                    </a:cubicBezTo>
                    <a:cubicBezTo>
                      <a:pt x="1639" y="1937"/>
                      <a:pt x="2483" y="1101"/>
                      <a:pt x="3435" y="153"/>
                    </a:cubicBezTo>
                    <a:lnTo>
                      <a:pt x="4143" y="153"/>
                    </a:lnTo>
                    <a:cubicBezTo>
                      <a:pt x="5673" y="153"/>
                      <a:pt x="7059" y="144"/>
                      <a:pt x="8064" y="131"/>
                    </a:cubicBezTo>
                    <a:cubicBezTo>
                      <a:pt x="8540" y="123"/>
                      <a:pt x="8941" y="113"/>
                      <a:pt x="9252" y="105"/>
                    </a:cubicBezTo>
                    <a:cubicBezTo>
                      <a:pt x="9532" y="97"/>
                      <a:pt x="9685" y="87"/>
                      <a:pt x="9685" y="79"/>
                    </a:cubicBezTo>
                    <a:cubicBezTo>
                      <a:pt x="9685" y="65"/>
                      <a:pt x="9532" y="57"/>
                      <a:pt x="9252" y="48"/>
                    </a:cubicBezTo>
                    <a:cubicBezTo>
                      <a:pt x="8941" y="39"/>
                      <a:pt x="8540" y="31"/>
                      <a:pt x="8064" y="22"/>
                    </a:cubicBezTo>
                    <a:cubicBezTo>
                      <a:pt x="7059" y="9"/>
                      <a:pt x="5673" y="0"/>
                      <a:pt x="41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9" name="Google Shape;4619;p123"/>
              <p:cNvSpPr/>
              <p:nvPr/>
            </p:nvSpPr>
            <p:spPr>
              <a:xfrm>
                <a:off x="1868198" y="3447488"/>
                <a:ext cx="193484" cy="122501"/>
              </a:xfrm>
              <a:custGeom>
                <a:rect b="b" l="l" r="r" t="t"/>
                <a:pathLst>
                  <a:path extrusionOk="0" h="8415" w="13291">
                    <a:moveTo>
                      <a:pt x="1623" y="0"/>
                    </a:moveTo>
                    <a:lnTo>
                      <a:pt x="1623" y="0"/>
                    </a:lnTo>
                    <a:cubicBezTo>
                      <a:pt x="1618" y="0"/>
                      <a:pt x="1522" y="80"/>
                      <a:pt x="1526" y="80"/>
                    </a:cubicBezTo>
                    <a:cubicBezTo>
                      <a:pt x="1527" y="80"/>
                      <a:pt x="1532" y="76"/>
                      <a:pt x="1544" y="68"/>
                    </a:cubicBezTo>
                    <a:lnTo>
                      <a:pt x="1544" y="72"/>
                    </a:lnTo>
                    <a:lnTo>
                      <a:pt x="1539" y="80"/>
                    </a:lnTo>
                    <a:lnTo>
                      <a:pt x="1539" y="98"/>
                    </a:lnTo>
                    <a:lnTo>
                      <a:pt x="1531" y="133"/>
                    </a:lnTo>
                    <a:lnTo>
                      <a:pt x="1517" y="203"/>
                    </a:lnTo>
                    <a:lnTo>
                      <a:pt x="1491" y="338"/>
                    </a:lnTo>
                    <a:lnTo>
                      <a:pt x="1443" y="618"/>
                    </a:lnTo>
                    <a:cubicBezTo>
                      <a:pt x="1408" y="802"/>
                      <a:pt x="1374" y="986"/>
                      <a:pt x="1338" y="1169"/>
                    </a:cubicBezTo>
                    <a:cubicBezTo>
                      <a:pt x="1273" y="1531"/>
                      <a:pt x="1203" y="1894"/>
                      <a:pt x="1138" y="2257"/>
                    </a:cubicBezTo>
                    <a:cubicBezTo>
                      <a:pt x="1007" y="2973"/>
                      <a:pt x="875" y="3681"/>
                      <a:pt x="749" y="4372"/>
                    </a:cubicBezTo>
                    <a:cubicBezTo>
                      <a:pt x="491" y="5758"/>
                      <a:pt x="246" y="7086"/>
                      <a:pt x="19" y="8332"/>
                    </a:cubicBezTo>
                    <a:lnTo>
                      <a:pt x="1" y="8414"/>
                    </a:lnTo>
                    <a:lnTo>
                      <a:pt x="89" y="8414"/>
                    </a:lnTo>
                    <a:cubicBezTo>
                      <a:pt x="3519" y="8401"/>
                      <a:pt x="6421" y="8388"/>
                      <a:pt x="8474" y="8380"/>
                    </a:cubicBezTo>
                    <a:cubicBezTo>
                      <a:pt x="9484" y="8370"/>
                      <a:pt x="10289" y="8366"/>
                      <a:pt x="10848" y="8362"/>
                    </a:cubicBezTo>
                    <a:cubicBezTo>
                      <a:pt x="11110" y="8358"/>
                      <a:pt x="11320" y="8354"/>
                      <a:pt x="11469" y="8354"/>
                    </a:cubicBezTo>
                    <a:cubicBezTo>
                      <a:pt x="11534" y="8348"/>
                      <a:pt x="11586" y="8348"/>
                      <a:pt x="11630" y="8348"/>
                    </a:cubicBezTo>
                    <a:cubicBezTo>
                      <a:pt x="11665" y="8344"/>
                      <a:pt x="11683" y="8344"/>
                      <a:pt x="11678" y="8344"/>
                    </a:cubicBezTo>
                    <a:cubicBezTo>
                      <a:pt x="11678" y="8340"/>
                      <a:pt x="11661" y="8340"/>
                      <a:pt x="11621" y="8340"/>
                    </a:cubicBezTo>
                    <a:cubicBezTo>
                      <a:pt x="11578" y="8336"/>
                      <a:pt x="11525" y="8336"/>
                      <a:pt x="11455" y="8336"/>
                    </a:cubicBezTo>
                    <a:cubicBezTo>
                      <a:pt x="11302" y="8332"/>
                      <a:pt x="11088" y="8327"/>
                      <a:pt x="10822" y="8327"/>
                    </a:cubicBezTo>
                    <a:cubicBezTo>
                      <a:pt x="10257" y="8322"/>
                      <a:pt x="9450" y="8314"/>
                      <a:pt x="8435" y="8305"/>
                    </a:cubicBezTo>
                    <a:cubicBezTo>
                      <a:pt x="6407" y="8296"/>
                      <a:pt x="3549" y="8288"/>
                      <a:pt x="173" y="8275"/>
                    </a:cubicBezTo>
                    <a:lnTo>
                      <a:pt x="173" y="8275"/>
                    </a:lnTo>
                    <a:cubicBezTo>
                      <a:pt x="401" y="7053"/>
                      <a:pt x="645" y="5754"/>
                      <a:pt x="896" y="4403"/>
                    </a:cubicBezTo>
                    <a:cubicBezTo>
                      <a:pt x="1023" y="3707"/>
                      <a:pt x="1154" y="3005"/>
                      <a:pt x="1290" y="2283"/>
                    </a:cubicBezTo>
                    <a:cubicBezTo>
                      <a:pt x="1356" y="1924"/>
                      <a:pt x="1426" y="1562"/>
                      <a:pt x="1491" y="1195"/>
                    </a:cubicBezTo>
                    <a:cubicBezTo>
                      <a:pt x="1526" y="1012"/>
                      <a:pt x="1561" y="828"/>
                      <a:pt x="1596" y="645"/>
                    </a:cubicBezTo>
                    <a:lnTo>
                      <a:pt x="1644" y="369"/>
                    </a:lnTo>
                    <a:lnTo>
                      <a:pt x="1671" y="229"/>
                    </a:lnTo>
                    <a:lnTo>
                      <a:pt x="1683" y="159"/>
                    </a:lnTo>
                    <a:lnTo>
                      <a:pt x="1684" y="155"/>
                    </a:lnTo>
                    <a:lnTo>
                      <a:pt x="1684" y="155"/>
                    </a:lnTo>
                    <a:cubicBezTo>
                      <a:pt x="5958" y="151"/>
                      <a:pt x="9915" y="147"/>
                      <a:pt x="13138" y="141"/>
                    </a:cubicBezTo>
                    <a:lnTo>
                      <a:pt x="13138" y="141"/>
                    </a:lnTo>
                    <a:cubicBezTo>
                      <a:pt x="12694" y="2603"/>
                      <a:pt x="12326" y="4635"/>
                      <a:pt x="12072" y="6067"/>
                    </a:cubicBezTo>
                    <a:cubicBezTo>
                      <a:pt x="11945" y="6785"/>
                      <a:pt x="11844" y="7348"/>
                      <a:pt x="11774" y="7741"/>
                    </a:cubicBezTo>
                    <a:cubicBezTo>
                      <a:pt x="11743" y="7929"/>
                      <a:pt x="11717" y="8078"/>
                      <a:pt x="11699" y="8187"/>
                    </a:cubicBezTo>
                    <a:cubicBezTo>
                      <a:pt x="11687" y="8288"/>
                      <a:pt x="11678" y="8340"/>
                      <a:pt x="11678" y="8344"/>
                    </a:cubicBezTo>
                    <a:cubicBezTo>
                      <a:pt x="11683" y="8344"/>
                      <a:pt x="11691" y="8296"/>
                      <a:pt x="11713" y="8201"/>
                    </a:cubicBezTo>
                    <a:cubicBezTo>
                      <a:pt x="11735" y="8096"/>
                      <a:pt x="11766" y="7951"/>
                      <a:pt x="11800" y="7772"/>
                    </a:cubicBezTo>
                    <a:cubicBezTo>
                      <a:pt x="11879" y="7378"/>
                      <a:pt x="11988" y="6823"/>
                      <a:pt x="12124" y="6115"/>
                    </a:cubicBezTo>
                    <a:cubicBezTo>
                      <a:pt x="12403" y="4661"/>
                      <a:pt x="12797" y="2593"/>
                      <a:pt x="13273" y="89"/>
                    </a:cubicBezTo>
                    <a:lnTo>
                      <a:pt x="13291" y="15"/>
                    </a:lnTo>
                    <a:lnTo>
                      <a:pt x="13212" y="15"/>
                    </a:lnTo>
                    <a:cubicBezTo>
                      <a:pt x="9960" y="10"/>
                      <a:pt x="5953" y="6"/>
                      <a:pt x="1622" y="2"/>
                    </a:cubicBezTo>
                    <a:cubicBezTo>
                      <a:pt x="1623" y="1"/>
                      <a:pt x="1623" y="0"/>
                      <a:pt x="162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0" name="Google Shape;4620;p123"/>
              <p:cNvSpPr/>
              <p:nvPr/>
            </p:nvSpPr>
            <p:spPr>
              <a:xfrm>
                <a:off x="1748157" y="3662604"/>
                <a:ext cx="13495" cy="13495"/>
              </a:xfrm>
              <a:custGeom>
                <a:rect b="b" l="l" r="r" t="t"/>
                <a:pathLst>
                  <a:path extrusionOk="0" h="927" w="927">
                    <a:moveTo>
                      <a:pt x="463" y="1"/>
                    </a:moveTo>
                    <a:cubicBezTo>
                      <a:pt x="206" y="1"/>
                      <a:pt x="1" y="205"/>
                      <a:pt x="1" y="463"/>
                    </a:cubicBezTo>
                    <a:cubicBezTo>
                      <a:pt x="1" y="717"/>
                      <a:pt x="206" y="927"/>
                      <a:pt x="463" y="927"/>
                    </a:cubicBezTo>
                    <a:cubicBezTo>
                      <a:pt x="721" y="927"/>
                      <a:pt x="927" y="717"/>
                      <a:pt x="927" y="463"/>
                    </a:cubicBezTo>
                    <a:cubicBezTo>
                      <a:pt x="927" y="205"/>
                      <a:pt x="721" y="1"/>
                      <a:pt x="46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1" name="Google Shape;4621;p123"/>
              <p:cNvSpPr/>
              <p:nvPr/>
            </p:nvSpPr>
            <p:spPr>
              <a:xfrm>
                <a:off x="1754897" y="3668194"/>
                <a:ext cx="122618" cy="2300"/>
              </a:xfrm>
              <a:custGeom>
                <a:rect b="b" l="l" r="r" t="t"/>
                <a:pathLst>
                  <a:path extrusionOk="0" h="158" w="8423">
                    <a:moveTo>
                      <a:pt x="4214" y="1"/>
                    </a:moveTo>
                    <a:cubicBezTo>
                      <a:pt x="1884" y="1"/>
                      <a:pt x="0" y="36"/>
                      <a:pt x="0" y="79"/>
                    </a:cubicBezTo>
                    <a:cubicBezTo>
                      <a:pt x="0" y="123"/>
                      <a:pt x="1884" y="158"/>
                      <a:pt x="4214" y="158"/>
                    </a:cubicBezTo>
                    <a:cubicBezTo>
                      <a:pt x="6539" y="158"/>
                      <a:pt x="8423" y="123"/>
                      <a:pt x="8423" y="79"/>
                    </a:cubicBezTo>
                    <a:cubicBezTo>
                      <a:pt x="8423" y="36"/>
                      <a:pt x="6539" y="1"/>
                      <a:pt x="42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2" name="Google Shape;4622;p123"/>
              <p:cNvSpPr/>
              <p:nvPr/>
            </p:nvSpPr>
            <p:spPr>
              <a:xfrm>
                <a:off x="1862855" y="3632266"/>
                <a:ext cx="198768" cy="90795"/>
              </a:xfrm>
              <a:custGeom>
                <a:rect b="b" l="l" r="r" t="t"/>
                <a:pathLst>
                  <a:path extrusionOk="0" h="6237" w="13654">
                    <a:moveTo>
                      <a:pt x="1702" y="108"/>
                    </a:moveTo>
                    <a:lnTo>
                      <a:pt x="1702" y="108"/>
                    </a:lnTo>
                    <a:cubicBezTo>
                      <a:pt x="1702" y="108"/>
                      <a:pt x="1702" y="108"/>
                      <a:pt x="1701" y="109"/>
                    </a:cubicBezTo>
                    <a:lnTo>
                      <a:pt x="1701" y="109"/>
                    </a:lnTo>
                    <a:lnTo>
                      <a:pt x="1701" y="109"/>
                    </a:lnTo>
                    <a:cubicBezTo>
                      <a:pt x="1702" y="108"/>
                      <a:pt x="1702" y="108"/>
                      <a:pt x="1702" y="108"/>
                    </a:cubicBezTo>
                    <a:close/>
                    <a:moveTo>
                      <a:pt x="13504" y="149"/>
                    </a:moveTo>
                    <a:cubicBezTo>
                      <a:pt x="13058" y="1976"/>
                      <a:pt x="12692" y="3462"/>
                      <a:pt x="12434" y="4505"/>
                    </a:cubicBezTo>
                    <a:cubicBezTo>
                      <a:pt x="12312" y="5026"/>
                      <a:pt x="12211" y="5436"/>
                      <a:pt x="12141" y="5724"/>
                    </a:cubicBezTo>
                    <a:cubicBezTo>
                      <a:pt x="12110" y="5861"/>
                      <a:pt x="12088" y="5965"/>
                      <a:pt x="12066" y="6048"/>
                    </a:cubicBezTo>
                    <a:cubicBezTo>
                      <a:pt x="12054" y="6123"/>
                      <a:pt x="12045" y="6157"/>
                      <a:pt x="12045" y="6162"/>
                    </a:cubicBezTo>
                    <a:cubicBezTo>
                      <a:pt x="12045" y="6162"/>
                      <a:pt x="12023" y="6157"/>
                      <a:pt x="11984" y="6157"/>
                    </a:cubicBezTo>
                    <a:cubicBezTo>
                      <a:pt x="11941" y="6157"/>
                      <a:pt x="11883" y="6153"/>
                      <a:pt x="11814" y="6153"/>
                    </a:cubicBezTo>
                    <a:cubicBezTo>
                      <a:pt x="11652" y="6149"/>
                      <a:pt x="11429" y="6144"/>
                      <a:pt x="11149" y="6144"/>
                    </a:cubicBezTo>
                    <a:cubicBezTo>
                      <a:pt x="10559" y="6135"/>
                      <a:pt x="9720" y="6131"/>
                      <a:pt x="8671" y="6123"/>
                    </a:cubicBezTo>
                    <a:cubicBezTo>
                      <a:pt x="6571" y="6113"/>
                      <a:pt x="3624" y="6101"/>
                      <a:pt x="186" y="6087"/>
                    </a:cubicBezTo>
                    <a:lnTo>
                      <a:pt x="186" y="6087"/>
                    </a:lnTo>
                    <a:cubicBezTo>
                      <a:pt x="420" y="5180"/>
                      <a:pt x="660" y="4228"/>
                      <a:pt x="910" y="3247"/>
                    </a:cubicBezTo>
                    <a:cubicBezTo>
                      <a:pt x="1037" y="2735"/>
                      <a:pt x="1168" y="2220"/>
                      <a:pt x="1299" y="1700"/>
                    </a:cubicBezTo>
                    <a:cubicBezTo>
                      <a:pt x="1364" y="1438"/>
                      <a:pt x="1434" y="1171"/>
                      <a:pt x="1499" y="909"/>
                    </a:cubicBezTo>
                    <a:lnTo>
                      <a:pt x="1600" y="512"/>
                    </a:lnTo>
                    <a:lnTo>
                      <a:pt x="1653" y="310"/>
                    </a:lnTo>
                    <a:lnTo>
                      <a:pt x="1675" y="209"/>
                    </a:lnTo>
                    <a:lnTo>
                      <a:pt x="1685" y="171"/>
                    </a:lnTo>
                    <a:lnTo>
                      <a:pt x="1685" y="171"/>
                    </a:lnTo>
                    <a:cubicBezTo>
                      <a:pt x="6219" y="161"/>
                      <a:pt x="10362" y="153"/>
                      <a:pt x="13504" y="149"/>
                    </a:cubicBezTo>
                    <a:close/>
                    <a:moveTo>
                      <a:pt x="1643" y="0"/>
                    </a:moveTo>
                    <a:cubicBezTo>
                      <a:pt x="1642" y="0"/>
                      <a:pt x="1546" y="75"/>
                      <a:pt x="1547" y="75"/>
                    </a:cubicBezTo>
                    <a:cubicBezTo>
                      <a:pt x="1547" y="75"/>
                      <a:pt x="1547" y="74"/>
                      <a:pt x="1548" y="74"/>
                    </a:cubicBezTo>
                    <a:lnTo>
                      <a:pt x="1548" y="78"/>
                    </a:lnTo>
                    <a:lnTo>
                      <a:pt x="1548" y="83"/>
                    </a:lnTo>
                    <a:lnTo>
                      <a:pt x="1544" y="96"/>
                    </a:lnTo>
                    <a:lnTo>
                      <a:pt x="1539" y="122"/>
                    </a:lnTo>
                    <a:lnTo>
                      <a:pt x="1526" y="171"/>
                    </a:lnTo>
                    <a:lnTo>
                      <a:pt x="1499" y="270"/>
                    </a:lnTo>
                    <a:lnTo>
                      <a:pt x="1447" y="472"/>
                    </a:lnTo>
                    <a:lnTo>
                      <a:pt x="1347" y="869"/>
                    </a:lnTo>
                    <a:cubicBezTo>
                      <a:pt x="1281" y="1136"/>
                      <a:pt x="1216" y="1398"/>
                      <a:pt x="1150" y="1660"/>
                    </a:cubicBezTo>
                    <a:cubicBezTo>
                      <a:pt x="1019" y="2184"/>
                      <a:pt x="888" y="2700"/>
                      <a:pt x="761" y="3207"/>
                    </a:cubicBezTo>
                    <a:cubicBezTo>
                      <a:pt x="503" y="4225"/>
                      <a:pt x="259" y="5205"/>
                      <a:pt x="23" y="6144"/>
                    </a:cubicBezTo>
                    <a:lnTo>
                      <a:pt x="1" y="6236"/>
                    </a:lnTo>
                    <a:lnTo>
                      <a:pt x="93" y="6236"/>
                    </a:lnTo>
                    <a:cubicBezTo>
                      <a:pt x="3589" y="6222"/>
                      <a:pt x="6582" y="6210"/>
                      <a:pt x="8710" y="6201"/>
                    </a:cubicBezTo>
                    <a:cubicBezTo>
                      <a:pt x="9759" y="6192"/>
                      <a:pt x="10590" y="6188"/>
                      <a:pt x="11175" y="6179"/>
                    </a:cubicBezTo>
                    <a:cubicBezTo>
                      <a:pt x="11451" y="6179"/>
                      <a:pt x="11669" y="6175"/>
                      <a:pt x="11826" y="6170"/>
                    </a:cubicBezTo>
                    <a:cubicBezTo>
                      <a:pt x="11897" y="6170"/>
                      <a:pt x="11949" y="6166"/>
                      <a:pt x="11993" y="6166"/>
                    </a:cubicBezTo>
                    <a:cubicBezTo>
                      <a:pt x="12026" y="6166"/>
                      <a:pt x="12044" y="6163"/>
                      <a:pt x="12046" y="6162"/>
                    </a:cubicBezTo>
                    <a:lnTo>
                      <a:pt x="12046" y="6162"/>
                    </a:lnTo>
                    <a:cubicBezTo>
                      <a:pt x="12046" y="6162"/>
                      <a:pt x="12046" y="6162"/>
                      <a:pt x="12046" y="6162"/>
                    </a:cubicBezTo>
                    <a:cubicBezTo>
                      <a:pt x="12051" y="6162"/>
                      <a:pt x="12059" y="6127"/>
                      <a:pt x="12080" y="6061"/>
                    </a:cubicBezTo>
                    <a:cubicBezTo>
                      <a:pt x="12102" y="5982"/>
                      <a:pt x="12128" y="5882"/>
                      <a:pt x="12163" y="5750"/>
                    </a:cubicBezTo>
                    <a:cubicBezTo>
                      <a:pt x="12242" y="5467"/>
                      <a:pt x="12346" y="5065"/>
                      <a:pt x="12482" y="4550"/>
                    </a:cubicBezTo>
                    <a:cubicBezTo>
                      <a:pt x="12758" y="3487"/>
                      <a:pt x="13151" y="1970"/>
                      <a:pt x="13635" y="105"/>
                    </a:cubicBezTo>
                    <a:lnTo>
                      <a:pt x="13653" y="30"/>
                    </a:lnTo>
                    <a:lnTo>
                      <a:pt x="13579" y="30"/>
                    </a:lnTo>
                    <a:cubicBezTo>
                      <a:pt x="10415" y="26"/>
                      <a:pt x="6219" y="22"/>
                      <a:pt x="1626" y="13"/>
                    </a:cubicBezTo>
                    <a:cubicBezTo>
                      <a:pt x="1638" y="4"/>
                      <a:pt x="1643" y="0"/>
                      <a:pt x="16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3" name="Google Shape;4623;p123"/>
              <p:cNvSpPr/>
              <p:nvPr/>
            </p:nvSpPr>
            <p:spPr>
              <a:xfrm>
                <a:off x="1909046" y="3484479"/>
                <a:ext cx="115485" cy="2300"/>
              </a:xfrm>
              <a:custGeom>
                <a:rect b="b" l="l" r="r" t="t"/>
                <a:pathLst>
                  <a:path extrusionOk="0" h="158" w="7933">
                    <a:moveTo>
                      <a:pt x="3969" y="0"/>
                    </a:moveTo>
                    <a:cubicBezTo>
                      <a:pt x="1775" y="0"/>
                      <a:pt x="0" y="35"/>
                      <a:pt x="0" y="79"/>
                    </a:cubicBezTo>
                    <a:cubicBezTo>
                      <a:pt x="0" y="123"/>
                      <a:pt x="1775" y="157"/>
                      <a:pt x="3969" y="157"/>
                    </a:cubicBezTo>
                    <a:cubicBezTo>
                      <a:pt x="6158" y="157"/>
                      <a:pt x="7933" y="123"/>
                      <a:pt x="7933" y="79"/>
                    </a:cubicBezTo>
                    <a:cubicBezTo>
                      <a:pt x="7933" y="35"/>
                      <a:pt x="6158" y="0"/>
                      <a:pt x="39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4" name="Google Shape;4624;p123"/>
              <p:cNvSpPr/>
              <p:nvPr/>
            </p:nvSpPr>
            <p:spPr>
              <a:xfrm>
                <a:off x="1907008" y="3503360"/>
                <a:ext cx="116183" cy="2300"/>
              </a:xfrm>
              <a:custGeom>
                <a:rect b="b" l="l" r="r" t="t"/>
                <a:pathLst>
                  <a:path extrusionOk="0" h="158" w="7981">
                    <a:moveTo>
                      <a:pt x="3991" y="0"/>
                    </a:moveTo>
                    <a:cubicBezTo>
                      <a:pt x="1788" y="0"/>
                      <a:pt x="1" y="36"/>
                      <a:pt x="1" y="79"/>
                    </a:cubicBezTo>
                    <a:cubicBezTo>
                      <a:pt x="1" y="123"/>
                      <a:pt x="1788" y="158"/>
                      <a:pt x="3991" y="158"/>
                    </a:cubicBezTo>
                    <a:cubicBezTo>
                      <a:pt x="6193" y="158"/>
                      <a:pt x="7980" y="123"/>
                      <a:pt x="7980" y="79"/>
                    </a:cubicBezTo>
                    <a:cubicBezTo>
                      <a:pt x="7980" y="36"/>
                      <a:pt x="6193" y="0"/>
                      <a:pt x="399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5" name="Google Shape;4625;p123"/>
              <p:cNvSpPr/>
              <p:nvPr/>
            </p:nvSpPr>
            <p:spPr>
              <a:xfrm>
                <a:off x="1907721" y="3521615"/>
                <a:ext cx="112093" cy="2242"/>
              </a:xfrm>
              <a:custGeom>
                <a:rect b="b" l="l" r="r" t="t"/>
                <a:pathLst>
                  <a:path extrusionOk="0" h="154" w="7700">
                    <a:moveTo>
                      <a:pt x="3850" y="1"/>
                    </a:moveTo>
                    <a:cubicBezTo>
                      <a:pt x="1721" y="1"/>
                      <a:pt x="0" y="36"/>
                      <a:pt x="0" y="79"/>
                    </a:cubicBezTo>
                    <a:cubicBezTo>
                      <a:pt x="0" y="119"/>
                      <a:pt x="1721" y="154"/>
                      <a:pt x="3850" y="154"/>
                    </a:cubicBezTo>
                    <a:cubicBezTo>
                      <a:pt x="5974" y="154"/>
                      <a:pt x="7700" y="119"/>
                      <a:pt x="7700" y="79"/>
                    </a:cubicBezTo>
                    <a:cubicBezTo>
                      <a:pt x="7700" y="36"/>
                      <a:pt x="5974" y="1"/>
                      <a:pt x="38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6" name="Google Shape;4626;p123"/>
              <p:cNvSpPr/>
              <p:nvPr/>
            </p:nvSpPr>
            <p:spPr>
              <a:xfrm>
                <a:off x="1911783" y="3666098"/>
                <a:ext cx="110084" cy="2315"/>
              </a:xfrm>
              <a:custGeom>
                <a:rect b="b" l="l" r="r" t="t"/>
                <a:pathLst>
                  <a:path extrusionOk="0" h="159" w="7562">
                    <a:moveTo>
                      <a:pt x="3781" y="1"/>
                    </a:moveTo>
                    <a:cubicBezTo>
                      <a:pt x="1692" y="1"/>
                      <a:pt x="0" y="36"/>
                      <a:pt x="0" y="80"/>
                    </a:cubicBezTo>
                    <a:cubicBezTo>
                      <a:pt x="0" y="123"/>
                      <a:pt x="1692" y="158"/>
                      <a:pt x="3781" y="158"/>
                    </a:cubicBezTo>
                    <a:cubicBezTo>
                      <a:pt x="5865" y="158"/>
                      <a:pt x="7561" y="123"/>
                      <a:pt x="7561" y="80"/>
                    </a:cubicBezTo>
                    <a:cubicBezTo>
                      <a:pt x="7561" y="36"/>
                      <a:pt x="5865" y="1"/>
                      <a:pt x="378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7" name="Google Shape;4627;p123"/>
              <p:cNvSpPr/>
              <p:nvPr/>
            </p:nvSpPr>
            <p:spPr>
              <a:xfrm>
                <a:off x="1921202" y="3687032"/>
                <a:ext cx="93852" cy="2315"/>
              </a:xfrm>
              <a:custGeom>
                <a:rect b="b" l="l" r="r" t="t"/>
                <a:pathLst>
                  <a:path extrusionOk="0" h="159" w="6447">
                    <a:moveTo>
                      <a:pt x="3225" y="1"/>
                    </a:moveTo>
                    <a:cubicBezTo>
                      <a:pt x="1442" y="1"/>
                      <a:pt x="0" y="36"/>
                      <a:pt x="0" y="80"/>
                    </a:cubicBezTo>
                    <a:cubicBezTo>
                      <a:pt x="0" y="123"/>
                      <a:pt x="1442" y="158"/>
                      <a:pt x="3225" y="158"/>
                    </a:cubicBezTo>
                    <a:cubicBezTo>
                      <a:pt x="5004" y="158"/>
                      <a:pt x="6446" y="123"/>
                      <a:pt x="6446" y="80"/>
                    </a:cubicBezTo>
                    <a:cubicBezTo>
                      <a:pt x="6446" y="36"/>
                      <a:pt x="5004" y="1"/>
                      <a:pt x="32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28" name="Google Shape;4628;p123"/>
            <p:cNvGrpSpPr/>
            <p:nvPr/>
          </p:nvGrpSpPr>
          <p:grpSpPr>
            <a:xfrm>
              <a:off x="1114774" y="3680787"/>
              <a:ext cx="742127" cy="590438"/>
              <a:chOff x="1114774" y="3680787"/>
              <a:chExt cx="742127" cy="590438"/>
            </a:xfrm>
          </p:grpSpPr>
          <p:sp>
            <p:nvSpPr>
              <p:cNvPr id="4629" name="Google Shape;4629;p123"/>
              <p:cNvSpPr/>
              <p:nvPr/>
            </p:nvSpPr>
            <p:spPr>
              <a:xfrm>
                <a:off x="1570526" y="4224480"/>
                <a:ext cx="152927" cy="46744"/>
              </a:xfrm>
              <a:custGeom>
                <a:rect b="b" l="l" r="r" t="t"/>
                <a:pathLst>
                  <a:path extrusionOk="0" h="3211" w="10505">
                    <a:moveTo>
                      <a:pt x="5474" y="1"/>
                    </a:moveTo>
                    <a:cubicBezTo>
                      <a:pt x="5278" y="1"/>
                      <a:pt x="5075" y="5"/>
                      <a:pt x="4865" y="14"/>
                    </a:cubicBezTo>
                    <a:cubicBezTo>
                      <a:pt x="849" y="179"/>
                      <a:pt x="1" y="2504"/>
                      <a:pt x="359" y="2898"/>
                    </a:cubicBezTo>
                    <a:cubicBezTo>
                      <a:pt x="359" y="2898"/>
                      <a:pt x="4869" y="3211"/>
                      <a:pt x="7875" y="3211"/>
                    </a:cubicBezTo>
                    <a:cubicBezTo>
                      <a:pt x="9378" y="3211"/>
                      <a:pt x="10504" y="3132"/>
                      <a:pt x="10503" y="2898"/>
                    </a:cubicBezTo>
                    <a:cubicBezTo>
                      <a:pt x="10495" y="1395"/>
                      <a:pt x="9049" y="1"/>
                      <a:pt x="54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0" name="Google Shape;4630;p123"/>
              <p:cNvSpPr/>
              <p:nvPr/>
            </p:nvSpPr>
            <p:spPr>
              <a:xfrm>
                <a:off x="1253595" y="4125868"/>
                <a:ext cx="265558" cy="140931"/>
              </a:xfrm>
              <a:custGeom>
                <a:rect b="b" l="l" r="r" t="t"/>
                <a:pathLst>
                  <a:path extrusionOk="0" h="9681" w="18242">
                    <a:moveTo>
                      <a:pt x="4139" y="0"/>
                    </a:moveTo>
                    <a:cubicBezTo>
                      <a:pt x="3994" y="844"/>
                      <a:pt x="0" y="9680"/>
                      <a:pt x="2578" y="9680"/>
                    </a:cubicBezTo>
                    <a:lnTo>
                      <a:pt x="15531" y="9680"/>
                    </a:lnTo>
                    <a:cubicBezTo>
                      <a:pt x="15531" y="9680"/>
                      <a:pt x="14194" y="8417"/>
                      <a:pt x="182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1" name="Google Shape;4631;p123"/>
              <p:cNvSpPr/>
              <p:nvPr/>
            </p:nvSpPr>
            <p:spPr>
              <a:xfrm>
                <a:off x="1114774" y="3680787"/>
                <a:ext cx="729782" cy="466233"/>
              </a:xfrm>
              <a:custGeom>
                <a:rect b="b" l="l" r="r" t="t"/>
                <a:pathLst>
                  <a:path extrusionOk="0" h="32027" w="50131">
                    <a:moveTo>
                      <a:pt x="50130" y="1"/>
                    </a:moveTo>
                    <a:lnTo>
                      <a:pt x="5293" y="1085"/>
                    </a:lnTo>
                    <a:lnTo>
                      <a:pt x="0" y="32026"/>
                    </a:lnTo>
                    <a:lnTo>
                      <a:pt x="44654" y="32026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2" name="Google Shape;4632;p123"/>
              <p:cNvSpPr/>
              <p:nvPr/>
            </p:nvSpPr>
            <p:spPr>
              <a:xfrm>
                <a:off x="1148941" y="3714254"/>
                <a:ext cx="665205" cy="406343"/>
              </a:xfrm>
              <a:custGeom>
                <a:rect b="b" l="l" r="r" t="t"/>
                <a:pathLst>
                  <a:path extrusionOk="0" h="27913" w="45695">
                    <a:moveTo>
                      <a:pt x="45695" y="1"/>
                    </a:moveTo>
                    <a:lnTo>
                      <a:pt x="4466" y="298"/>
                    </a:lnTo>
                    <a:lnTo>
                      <a:pt x="0" y="27913"/>
                    </a:lnTo>
                    <a:lnTo>
                      <a:pt x="40782" y="27913"/>
                    </a:lnTo>
                    <a:lnTo>
                      <a:pt x="456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3" name="Google Shape;4633;p123"/>
              <p:cNvSpPr/>
              <p:nvPr/>
            </p:nvSpPr>
            <p:spPr>
              <a:xfrm>
                <a:off x="1114774" y="3680787"/>
                <a:ext cx="742127" cy="478505"/>
              </a:xfrm>
              <a:custGeom>
                <a:rect b="b" l="l" r="r" t="t"/>
                <a:pathLst>
                  <a:path extrusionOk="0" h="32870" w="50979">
                    <a:moveTo>
                      <a:pt x="50130" y="1"/>
                    </a:moveTo>
                    <a:lnTo>
                      <a:pt x="44654" y="32026"/>
                    </a:lnTo>
                    <a:lnTo>
                      <a:pt x="0" y="32026"/>
                    </a:lnTo>
                    <a:lnTo>
                      <a:pt x="1176" y="32869"/>
                    </a:lnTo>
                    <a:lnTo>
                      <a:pt x="45293" y="32869"/>
                    </a:lnTo>
                    <a:lnTo>
                      <a:pt x="50979" y="569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4" name="Google Shape;4634;p123"/>
              <p:cNvSpPr/>
              <p:nvPr/>
            </p:nvSpPr>
            <p:spPr>
              <a:xfrm>
                <a:off x="1208044" y="3714254"/>
                <a:ext cx="606102" cy="40921"/>
              </a:xfrm>
              <a:custGeom>
                <a:rect b="b" l="l" r="r" t="t"/>
                <a:pathLst>
                  <a:path extrusionOk="0" h="2811" w="41635">
                    <a:moveTo>
                      <a:pt x="41635" y="1"/>
                    </a:moveTo>
                    <a:lnTo>
                      <a:pt x="406" y="298"/>
                    </a:lnTo>
                    <a:lnTo>
                      <a:pt x="0" y="2811"/>
                    </a:lnTo>
                    <a:cubicBezTo>
                      <a:pt x="13" y="2714"/>
                      <a:pt x="41167" y="2653"/>
                      <a:pt x="41167" y="2653"/>
                    </a:cubicBezTo>
                    <a:lnTo>
                      <a:pt x="4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5" name="Google Shape;4635;p123"/>
              <p:cNvSpPr/>
              <p:nvPr/>
            </p:nvSpPr>
            <p:spPr>
              <a:xfrm>
                <a:off x="1649034" y="3849071"/>
                <a:ext cx="90038" cy="236545"/>
              </a:xfrm>
              <a:custGeom>
                <a:rect b="b" l="l" r="r" t="t"/>
                <a:pathLst>
                  <a:path extrusionOk="0" h="16249" w="6185">
                    <a:moveTo>
                      <a:pt x="6066" y="0"/>
                    </a:moveTo>
                    <a:cubicBezTo>
                      <a:pt x="4974" y="4"/>
                      <a:pt x="3904" y="4"/>
                      <a:pt x="2881" y="4"/>
                    </a:cubicBezTo>
                    <a:lnTo>
                      <a:pt x="2815" y="4"/>
                    </a:lnTo>
                    <a:lnTo>
                      <a:pt x="2802" y="66"/>
                    </a:lnTo>
                    <a:cubicBezTo>
                      <a:pt x="1998" y="4655"/>
                      <a:pt x="1290" y="8693"/>
                      <a:pt x="783" y="11598"/>
                    </a:cubicBezTo>
                    <a:cubicBezTo>
                      <a:pt x="534" y="13032"/>
                      <a:pt x="338" y="14186"/>
                      <a:pt x="198" y="14990"/>
                    </a:cubicBezTo>
                    <a:cubicBezTo>
                      <a:pt x="132" y="15374"/>
                      <a:pt x="84" y="15680"/>
                      <a:pt x="45" y="15894"/>
                    </a:cubicBezTo>
                    <a:cubicBezTo>
                      <a:pt x="31" y="15991"/>
                      <a:pt x="19" y="16069"/>
                      <a:pt x="9" y="16130"/>
                    </a:cubicBezTo>
                    <a:cubicBezTo>
                      <a:pt x="1" y="16178"/>
                      <a:pt x="1" y="16205"/>
                      <a:pt x="1" y="16205"/>
                    </a:cubicBezTo>
                    <a:cubicBezTo>
                      <a:pt x="1" y="16205"/>
                      <a:pt x="9" y="16174"/>
                      <a:pt x="23" y="16118"/>
                    </a:cubicBezTo>
                    <a:cubicBezTo>
                      <a:pt x="31" y="16056"/>
                      <a:pt x="49" y="15977"/>
                      <a:pt x="67" y="15877"/>
                    </a:cubicBezTo>
                    <a:cubicBezTo>
                      <a:pt x="110" y="15658"/>
                      <a:pt x="167" y="15348"/>
                      <a:pt x="241" y="14954"/>
                    </a:cubicBezTo>
                    <a:cubicBezTo>
                      <a:pt x="394" y="14147"/>
                      <a:pt x="608" y="12993"/>
                      <a:pt x="870" y="11555"/>
                    </a:cubicBezTo>
                    <a:cubicBezTo>
                      <a:pt x="1396" y="8680"/>
                      <a:pt x="2118" y="4688"/>
                      <a:pt x="2944" y="157"/>
                    </a:cubicBezTo>
                    <a:lnTo>
                      <a:pt x="5997" y="157"/>
                    </a:lnTo>
                    <a:cubicBezTo>
                      <a:pt x="4794" y="6866"/>
                      <a:pt x="3733" y="12753"/>
                      <a:pt x="3123" y="16161"/>
                    </a:cubicBezTo>
                    <a:lnTo>
                      <a:pt x="3123" y="16161"/>
                    </a:lnTo>
                    <a:cubicBezTo>
                      <a:pt x="2152" y="16174"/>
                      <a:pt x="1380" y="16183"/>
                      <a:pt x="840" y="16187"/>
                    </a:cubicBezTo>
                    <a:cubicBezTo>
                      <a:pt x="578" y="16192"/>
                      <a:pt x="368" y="16196"/>
                      <a:pt x="219" y="16196"/>
                    </a:cubicBezTo>
                    <a:cubicBezTo>
                      <a:pt x="154" y="16200"/>
                      <a:pt x="102" y="16200"/>
                      <a:pt x="57" y="16200"/>
                    </a:cubicBezTo>
                    <a:cubicBezTo>
                      <a:pt x="23" y="16200"/>
                      <a:pt x="1" y="16205"/>
                      <a:pt x="1" y="16205"/>
                    </a:cubicBezTo>
                    <a:cubicBezTo>
                      <a:pt x="1" y="16205"/>
                      <a:pt x="14" y="16209"/>
                      <a:pt x="49" y="16209"/>
                    </a:cubicBezTo>
                    <a:cubicBezTo>
                      <a:pt x="93" y="16209"/>
                      <a:pt x="140" y="16209"/>
                      <a:pt x="202" y="16213"/>
                    </a:cubicBezTo>
                    <a:cubicBezTo>
                      <a:pt x="350" y="16213"/>
                      <a:pt x="551" y="16218"/>
                      <a:pt x="814" y="16222"/>
                    </a:cubicBezTo>
                    <a:cubicBezTo>
                      <a:pt x="1364" y="16227"/>
                      <a:pt x="2155" y="16235"/>
                      <a:pt x="3156" y="16249"/>
                    </a:cubicBezTo>
                    <a:lnTo>
                      <a:pt x="3191" y="16249"/>
                    </a:lnTo>
                    <a:lnTo>
                      <a:pt x="3200" y="16213"/>
                    </a:lnTo>
                    <a:cubicBezTo>
                      <a:pt x="3829" y="12796"/>
                      <a:pt x="4922" y="6857"/>
                      <a:pt x="6167" y="92"/>
                    </a:cubicBezTo>
                    <a:lnTo>
                      <a:pt x="618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6" name="Google Shape;4636;p123"/>
              <p:cNvSpPr/>
              <p:nvPr/>
            </p:nvSpPr>
            <p:spPr>
              <a:xfrm>
                <a:off x="1573525" y="3916312"/>
                <a:ext cx="80750" cy="169362"/>
              </a:xfrm>
              <a:custGeom>
                <a:rect b="b" l="l" r="r" t="t"/>
                <a:pathLst>
                  <a:path extrusionOk="0" h="11634" w="5547">
                    <a:moveTo>
                      <a:pt x="2300" y="153"/>
                    </a:moveTo>
                    <a:cubicBezTo>
                      <a:pt x="3282" y="153"/>
                      <a:pt x="4307" y="153"/>
                      <a:pt x="5357" y="157"/>
                    </a:cubicBezTo>
                    <a:lnTo>
                      <a:pt x="5357" y="157"/>
                    </a:lnTo>
                    <a:cubicBezTo>
                      <a:pt x="4447" y="4793"/>
                      <a:pt x="3637" y="8906"/>
                      <a:pt x="3120" y="11538"/>
                    </a:cubicBezTo>
                    <a:lnTo>
                      <a:pt x="3120" y="11538"/>
                    </a:lnTo>
                    <a:cubicBezTo>
                      <a:pt x="2159" y="11551"/>
                      <a:pt x="1392" y="11560"/>
                      <a:pt x="849" y="11564"/>
                    </a:cubicBezTo>
                    <a:cubicBezTo>
                      <a:pt x="587" y="11568"/>
                      <a:pt x="381" y="11573"/>
                      <a:pt x="228" y="11577"/>
                    </a:cubicBezTo>
                    <a:cubicBezTo>
                      <a:pt x="83" y="11581"/>
                      <a:pt x="10" y="11581"/>
                      <a:pt x="5" y="11586"/>
                    </a:cubicBezTo>
                    <a:cubicBezTo>
                      <a:pt x="5" y="11586"/>
                      <a:pt x="14" y="11564"/>
                      <a:pt x="22" y="11525"/>
                    </a:cubicBezTo>
                    <a:cubicBezTo>
                      <a:pt x="31" y="11477"/>
                      <a:pt x="44" y="11420"/>
                      <a:pt x="57" y="11354"/>
                    </a:cubicBezTo>
                    <a:cubicBezTo>
                      <a:pt x="93" y="11192"/>
                      <a:pt x="141" y="10974"/>
                      <a:pt x="197" y="10698"/>
                    </a:cubicBezTo>
                    <a:cubicBezTo>
                      <a:pt x="315" y="10117"/>
                      <a:pt x="482" y="9300"/>
                      <a:pt x="686" y="8278"/>
                    </a:cubicBezTo>
                    <a:cubicBezTo>
                      <a:pt x="1095" y="6237"/>
                      <a:pt x="1659" y="3396"/>
                      <a:pt x="2300" y="153"/>
                    </a:cubicBezTo>
                    <a:close/>
                    <a:moveTo>
                      <a:pt x="2177" y="0"/>
                    </a:moveTo>
                    <a:lnTo>
                      <a:pt x="2164" y="62"/>
                    </a:lnTo>
                    <a:cubicBezTo>
                      <a:pt x="1539" y="3361"/>
                      <a:pt x="993" y="6245"/>
                      <a:pt x="599" y="8322"/>
                    </a:cubicBezTo>
                    <a:cubicBezTo>
                      <a:pt x="411" y="9335"/>
                      <a:pt x="258" y="10152"/>
                      <a:pt x="153" y="10729"/>
                    </a:cubicBezTo>
                    <a:cubicBezTo>
                      <a:pt x="105" y="11000"/>
                      <a:pt x="66" y="11214"/>
                      <a:pt x="40" y="11372"/>
                    </a:cubicBezTo>
                    <a:cubicBezTo>
                      <a:pt x="15" y="11512"/>
                      <a:pt x="1" y="11586"/>
                      <a:pt x="4" y="11586"/>
                    </a:cubicBezTo>
                    <a:cubicBezTo>
                      <a:pt x="4" y="11586"/>
                      <a:pt x="4" y="11586"/>
                      <a:pt x="5" y="11586"/>
                    </a:cubicBezTo>
                    <a:lnTo>
                      <a:pt x="5" y="11586"/>
                    </a:lnTo>
                    <a:cubicBezTo>
                      <a:pt x="0" y="11590"/>
                      <a:pt x="71" y="11590"/>
                      <a:pt x="206" y="11594"/>
                    </a:cubicBezTo>
                    <a:cubicBezTo>
                      <a:pt x="359" y="11599"/>
                      <a:pt x="560" y="11599"/>
                      <a:pt x="817" y="11608"/>
                    </a:cubicBezTo>
                    <a:cubicBezTo>
                      <a:pt x="1377" y="11612"/>
                      <a:pt x="2168" y="11620"/>
                      <a:pt x="3160" y="11634"/>
                    </a:cubicBezTo>
                    <a:lnTo>
                      <a:pt x="3199" y="11634"/>
                    </a:lnTo>
                    <a:lnTo>
                      <a:pt x="3209" y="11594"/>
                    </a:lnTo>
                    <a:cubicBezTo>
                      <a:pt x="3741" y="8951"/>
                      <a:pt x="4581" y="4786"/>
                      <a:pt x="5529" y="93"/>
                    </a:cubicBezTo>
                    <a:lnTo>
                      <a:pt x="55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7" name="Google Shape;4637;p123"/>
              <p:cNvSpPr/>
              <p:nvPr/>
            </p:nvSpPr>
            <p:spPr>
              <a:xfrm>
                <a:off x="1498146" y="3794291"/>
                <a:ext cx="100199" cy="291266"/>
              </a:xfrm>
              <a:custGeom>
                <a:rect b="b" l="l" r="r" t="t"/>
                <a:pathLst>
                  <a:path extrusionOk="0" h="20008" w="6883">
                    <a:moveTo>
                      <a:pt x="6696" y="158"/>
                    </a:moveTo>
                    <a:cubicBezTo>
                      <a:pt x="5142" y="8650"/>
                      <a:pt x="3807" y="16058"/>
                      <a:pt x="3126" y="19929"/>
                    </a:cubicBezTo>
                    <a:lnTo>
                      <a:pt x="3126" y="19929"/>
                    </a:lnTo>
                    <a:cubicBezTo>
                      <a:pt x="2135" y="19937"/>
                      <a:pt x="1358" y="19946"/>
                      <a:pt x="826" y="19950"/>
                    </a:cubicBezTo>
                    <a:cubicBezTo>
                      <a:pt x="563" y="19955"/>
                      <a:pt x="358" y="19959"/>
                      <a:pt x="214" y="19959"/>
                    </a:cubicBezTo>
                    <a:cubicBezTo>
                      <a:pt x="77" y="19963"/>
                      <a:pt x="3" y="19968"/>
                      <a:pt x="0" y="19968"/>
                    </a:cubicBezTo>
                    <a:lnTo>
                      <a:pt x="0" y="19968"/>
                    </a:lnTo>
                    <a:cubicBezTo>
                      <a:pt x="4" y="19967"/>
                      <a:pt x="9" y="19933"/>
                      <a:pt x="26" y="19863"/>
                    </a:cubicBezTo>
                    <a:cubicBezTo>
                      <a:pt x="39" y="19788"/>
                      <a:pt x="57" y="19693"/>
                      <a:pt x="83" y="19566"/>
                    </a:cubicBezTo>
                    <a:cubicBezTo>
                      <a:pt x="131" y="19294"/>
                      <a:pt x="206" y="18915"/>
                      <a:pt x="297" y="18425"/>
                    </a:cubicBezTo>
                    <a:cubicBezTo>
                      <a:pt x="481" y="17428"/>
                      <a:pt x="747" y="16000"/>
                      <a:pt x="1075" y="14217"/>
                    </a:cubicBezTo>
                    <a:cubicBezTo>
                      <a:pt x="1724" y="10669"/>
                      <a:pt x="2624" y="5738"/>
                      <a:pt x="3641" y="158"/>
                    </a:cubicBezTo>
                    <a:close/>
                    <a:moveTo>
                      <a:pt x="6765" y="1"/>
                    </a:moveTo>
                    <a:cubicBezTo>
                      <a:pt x="5672" y="1"/>
                      <a:pt x="4597" y="1"/>
                      <a:pt x="3579" y="5"/>
                    </a:cubicBezTo>
                    <a:lnTo>
                      <a:pt x="3514" y="5"/>
                    </a:lnTo>
                    <a:lnTo>
                      <a:pt x="3500" y="66"/>
                    </a:lnTo>
                    <a:cubicBezTo>
                      <a:pt x="2504" y="5699"/>
                      <a:pt x="1622" y="10681"/>
                      <a:pt x="983" y="14265"/>
                    </a:cubicBezTo>
                    <a:cubicBezTo>
                      <a:pt x="673" y="16039"/>
                      <a:pt x="424" y="17464"/>
                      <a:pt x="253" y="18460"/>
                    </a:cubicBezTo>
                    <a:cubicBezTo>
                      <a:pt x="170" y="18941"/>
                      <a:pt x="105" y="19316"/>
                      <a:pt x="61" y="19583"/>
                    </a:cubicBezTo>
                    <a:cubicBezTo>
                      <a:pt x="39" y="19705"/>
                      <a:pt x="26" y="19802"/>
                      <a:pt x="13" y="19871"/>
                    </a:cubicBezTo>
                    <a:cubicBezTo>
                      <a:pt x="4" y="19937"/>
                      <a:pt x="0" y="19968"/>
                      <a:pt x="0" y="19968"/>
                    </a:cubicBezTo>
                    <a:cubicBezTo>
                      <a:pt x="0" y="19968"/>
                      <a:pt x="65" y="19972"/>
                      <a:pt x="201" y="19976"/>
                    </a:cubicBezTo>
                    <a:cubicBezTo>
                      <a:pt x="341" y="19976"/>
                      <a:pt x="541" y="19981"/>
                      <a:pt x="799" y="19985"/>
                    </a:cubicBezTo>
                    <a:cubicBezTo>
                      <a:pt x="1346" y="19990"/>
                      <a:pt x="2137" y="19998"/>
                      <a:pt x="3155" y="20008"/>
                    </a:cubicBezTo>
                    <a:lnTo>
                      <a:pt x="3190" y="20008"/>
                    </a:lnTo>
                    <a:lnTo>
                      <a:pt x="3195" y="19976"/>
                    </a:lnTo>
                    <a:cubicBezTo>
                      <a:pt x="3924" y="16105"/>
                      <a:pt x="5301" y="8649"/>
                      <a:pt x="6866" y="92"/>
                    </a:cubicBezTo>
                    <a:lnTo>
                      <a:pt x="688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8" name="Google Shape;4638;p123"/>
              <p:cNvSpPr/>
              <p:nvPr/>
            </p:nvSpPr>
            <p:spPr>
              <a:xfrm>
                <a:off x="1422622" y="3964410"/>
                <a:ext cx="69934" cy="121337"/>
              </a:xfrm>
              <a:custGeom>
                <a:rect b="b" l="l" r="r" t="t"/>
                <a:pathLst>
                  <a:path extrusionOk="0" h="8335" w="4804">
                    <a:moveTo>
                      <a:pt x="1558" y="153"/>
                    </a:moveTo>
                    <a:lnTo>
                      <a:pt x="1558" y="153"/>
                    </a:lnTo>
                    <a:cubicBezTo>
                      <a:pt x="2517" y="153"/>
                      <a:pt x="3548" y="157"/>
                      <a:pt x="4616" y="157"/>
                    </a:cubicBezTo>
                    <a:lnTo>
                      <a:pt x="4616" y="157"/>
                    </a:lnTo>
                    <a:cubicBezTo>
                      <a:pt x="4029" y="3332"/>
                      <a:pt x="3496" y="6193"/>
                      <a:pt x="3115" y="8230"/>
                    </a:cubicBezTo>
                    <a:lnTo>
                      <a:pt x="3115" y="8230"/>
                    </a:lnTo>
                    <a:cubicBezTo>
                      <a:pt x="2175" y="8243"/>
                      <a:pt x="1412" y="8251"/>
                      <a:pt x="866" y="8260"/>
                    </a:cubicBezTo>
                    <a:cubicBezTo>
                      <a:pt x="604" y="8264"/>
                      <a:pt x="394" y="8269"/>
                      <a:pt x="232" y="8273"/>
                    </a:cubicBezTo>
                    <a:cubicBezTo>
                      <a:pt x="88" y="8273"/>
                      <a:pt x="9" y="8277"/>
                      <a:pt x="5" y="8282"/>
                    </a:cubicBezTo>
                    <a:cubicBezTo>
                      <a:pt x="9" y="8277"/>
                      <a:pt x="23" y="8221"/>
                      <a:pt x="45" y="8116"/>
                    </a:cubicBezTo>
                    <a:cubicBezTo>
                      <a:pt x="71" y="7997"/>
                      <a:pt x="101" y="7844"/>
                      <a:pt x="136" y="7652"/>
                    </a:cubicBezTo>
                    <a:cubicBezTo>
                      <a:pt x="219" y="7237"/>
                      <a:pt x="333" y="6660"/>
                      <a:pt x="473" y="5940"/>
                    </a:cubicBezTo>
                    <a:cubicBezTo>
                      <a:pt x="745" y="4488"/>
                      <a:pt x="1122" y="2478"/>
                      <a:pt x="1558" y="153"/>
                    </a:cubicBezTo>
                    <a:close/>
                    <a:moveTo>
                      <a:pt x="4686" y="0"/>
                    </a:moveTo>
                    <a:cubicBezTo>
                      <a:pt x="3571" y="0"/>
                      <a:pt x="2496" y="4"/>
                      <a:pt x="1499" y="4"/>
                    </a:cubicBezTo>
                    <a:lnTo>
                      <a:pt x="1434" y="4"/>
                    </a:lnTo>
                    <a:lnTo>
                      <a:pt x="1425" y="66"/>
                    </a:lnTo>
                    <a:cubicBezTo>
                      <a:pt x="1005" y="2443"/>
                      <a:pt x="648" y="4502"/>
                      <a:pt x="386" y="5983"/>
                    </a:cubicBezTo>
                    <a:cubicBezTo>
                      <a:pt x="263" y="6696"/>
                      <a:pt x="166" y="7267"/>
                      <a:pt x="97" y="7683"/>
                    </a:cubicBezTo>
                    <a:cubicBezTo>
                      <a:pt x="66" y="7866"/>
                      <a:pt x="45" y="8015"/>
                      <a:pt x="23" y="8133"/>
                    </a:cubicBezTo>
                    <a:cubicBezTo>
                      <a:pt x="10" y="8230"/>
                      <a:pt x="1" y="8282"/>
                      <a:pt x="4" y="8282"/>
                    </a:cubicBezTo>
                    <a:cubicBezTo>
                      <a:pt x="5" y="8282"/>
                      <a:pt x="5" y="8282"/>
                      <a:pt x="5" y="8282"/>
                    </a:cubicBezTo>
                    <a:lnTo>
                      <a:pt x="5" y="8282"/>
                    </a:lnTo>
                    <a:cubicBezTo>
                      <a:pt x="1" y="8286"/>
                      <a:pt x="71" y="8286"/>
                      <a:pt x="210" y="8290"/>
                    </a:cubicBezTo>
                    <a:cubicBezTo>
                      <a:pt x="368" y="8295"/>
                      <a:pt x="573" y="8299"/>
                      <a:pt x="831" y="8304"/>
                    </a:cubicBezTo>
                    <a:cubicBezTo>
                      <a:pt x="1395" y="8312"/>
                      <a:pt x="2185" y="8322"/>
                      <a:pt x="3160" y="8334"/>
                    </a:cubicBezTo>
                    <a:lnTo>
                      <a:pt x="3204" y="8334"/>
                    </a:lnTo>
                    <a:lnTo>
                      <a:pt x="3212" y="8290"/>
                    </a:lnTo>
                    <a:cubicBezTo>
                      <a:pt x="3606" y="6236"/>
                      <a:pt x="4166" y="3326"/>
                      <a:pt x="4785" y="92"/>
                    </a:cubicBezTo>
                    <a:lnTo>
                      <a:pt x="480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9" name="Google Shape;4639;p123"/>
              <p:cNvSpPr/>
              <p:nvPr/>
            </p:nvSpPr>
            <p:spPr>
              <a:xfrm>
                <a:off x="1347228" y="3887052"/>
                <a:ext cx="81697" cy="198564"/>
              </a:xfrm>
              <a:custGeom>
                <a:rect b="b" l="l" r="r" t="t"/>
                <a:pathLst>
                  <a:path extrusionOk="0" h="13640" w="5612">
                    <a:moveTo>
                      <a:pt x="5494" y="1"/>
                    </a:moveTo>
                    <a:cubicBezTo>
                      <a:pt x="4401" y="1"/>
                      <a:pt x="3336" y="1"/>
                      <a:pt x="2308" y="5"/>
                    </a:cubicBezTo>
                    <a:lnTo>
                      <a:pt x="2243" y="5"/>
                    </a:lnTo>
                    <a:lnTo>
                      <a:pt x="2229" y="66"/>
                    </a:lnTo>
                    <a:cubicBezTo>
                      <a:pt x="1587" y="3924"/>
                      <a:pt x="1023" y="7311"/>
                      <a:pt x="617" y="9745"/>
                    </a:cubicBezTo>
                    <a:cubicBezTo>
                      <a:pt x="420" y="10943"/>
                      <a:pt x="268" y="11909"/>
                      <a:pt x="154" y="12581"/>
                    </a:cubicBezTo>
                    <a:cubicBezTo>
                      <a:pt x="105" y="12906"/>
                      <a:pt x="67" y="13154"/>
                      <a:pt x="36" y="13338"/>
                    </a:cubicBezTo>
                    <a:cubicBezTo>
                      <a:pt x="27" y="13416"/>
                      <a:pt x="14" y="13482"/>
                      <a:pt x="10" y="13535"/>
                    </a:cubicBezTo>
                    <a:cubicBezTo>
                      <a:pt x="1" y="13574"/>
                      <a:pt x="1" y="13596"/>
                      <a:pt x="1" y="13596"/>
                    </a:cubicBezTo>
                    <a:cubicBezTo>
                      <a:pt x="6" y="13596"/>
                      <a:pt x="10" y="13569"/>
                      <a:pt x="18" y="13525"/>
                    </a:cubicBezTo>
                    <a:cubicBezTo>
                      <a:pt x="32" y="13469"/>
                      <a:pt x="40" y="13404"/>
                      <a:pt x="58" y="13321"/>
                    </a:cubicBezTo>
                    <a:cubicBezTo>
                      <a:pt x="93" y="13137"/>
                      <a:pt x="141" y="12879"/>
                      <a:pt x="198" y="12551"/>
                    </a:cubicBezTo>
                    <a:cubicBezTo>
                      <a:pt x="320" y="11873"/>
                      <a:pt x="490" y="10903"/>
                      <a:pt x="709" y="9702"/>
                    </a:cubicBezTo>
                    <a:cubicBezTo>
                      <a:pt x="1126" y="7299"/>
                      <a:pt x="1708" y="3959"/>
                      <a:pt x="2371" y="158"/>
                    </a:cubicBezTo>
                    <a:lnTo>
                      <a:pt x="5426" y="158"/>
                    </a:lnTo>
                    <a:cubicBezTo>
                      <a:pt x="4475" y="5679"/>
                      <a:pt x="3636" y="10558"/>
                      <a:pt x="3119" y="13552"/>
                    </a:cubicBezTo>
                    <a:lnTo>
                      <a:pt x="3119" y="13552"/>
                    </a:lnTo>
                    <a:cubicBezTo>
                      <a:pt x="2153" y="13561"/>
                      <a:pt x="1388" y="13570"/>
                      <a:pt x="845" y="13578"/>
                    </a:cubicBezTo>
                    <a:cubicBezTo>
                      <a:pt x="583" y="13583"/>
                      <a:pt x="377" y="13583"/>
                      <a:pt x="224" y="13587"/>
                    </a:cubicBezTo>
                    <a:cubicBezTo>
                      <a:pt x="158" y="13587"/>
                      <a:pt x="105" y="13591"/>
                      <a:pt x="62" y="13591"/>
                    </a:cubicBezTo>
                    <a:cubicBezTo>
                      <a:pt x="23" y="13591"/>
                      <a:pt x="6" y="13596"/>
                      <a:pt x="1" y="13596"/>
                    </a:cubicBezTo>
                    <a:cubicBezTo>
                      <a:pt x="1" y="13600"/>
                      <a:pt x="67" y="13600"/>
                      <a:pt x="206" y="13604"/>
                    </a:cubicBezTo>
                    <a:cubicBezTo>
                      <a:pt x="355" y="13604"/>
                      <a:pt x="556" y="13609"/>
                      <a:pt x="819" y="13613"/>
                    </a:cubicBezTo>
                    <a:cubicBezTo>
                      <a:pt x="1369" y="13622"/>
                      <a:pt x="2160" y="13630"/>
                      <a:pt x="3157" y="13640"/>
                    </a:cubicBezTo>
                    <a:lnTo>
                      <a:pt x="3195" y="13640"/>
                    </a:lnTo>
                    <a:lnTo>
                      <a:pt x="3205" y="13604"/>
                    </a:lnTo>
                    <a:cubicBezTo>
                      <a:pt x="3733" y="10598"/>
                      <a:pt x="4607" y="5669"/>
                      <a:pt x="5595" y="92"/>
                    </a:cubicBezTo>
                    <a:lnTo>
                      <a:pt x="561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0" name="Google Shape;4640;p123"/>
              <p:cNvSpPr/>
              <p:nvPr/>
            </p:nvSpPr>
            <p:spPr>
              <a:xfrm>
                <a:off x="1271791" y="3818850"/>
                <a:ext cx="94915" cy="266708"/>
              </a:xfrm>
              <a:custGeom>
                <a:rect b="b" l="l" r="r" t="t"/>
                <a:pathLst>
                  <a:path extrusionOk="0" h="18321" w="6520">
                    <a:moveTo>
                      <a:pt x="6402" y="1"/>
                    </a:moveTo>
                    <a:cubicBezTo>
                      <a:pt x="5309" y="1"/>
                      <a:pt x="4234" y="1"/>
                      <a:pt x="3212" y="5"/>
                    </a:cubicBezTo>
                    <a:lnTo>
                      <a:pt x="3147" y="5"/>
                    </a:lnTo>
                    <a:lnTo>
                      <a:pt x="3137" y="66"/>
                    </a:lnTo>
                    <a:cubicBezTo>
                      <a:pt x="2242" y="5231"/>
                      <a:pt x="1451" y="9789"/>
                      <a:pt x="878" y="13067"/>
                    </a:cubicBezTo>
                    <a:cubicBezTo>
                      <a:pt x="603" y="14688"/>
                      <a:pt x="380" y="15995"/>
                      <a:pt x="227" y="16905"/>
                    </a:cubicBezTo>
                    <a:cubicBezTo>
                      <a:pt x="153" y="17341"/>
                      <a:pt x="96" y="17686"/>
                      <a:pt x="53" y="17931"/>
                    </a:cubicBezTo>
                    <a:cubicBezTo>
                      <a:pt x="35" y="18040"/>
                      <a:pt x="22" y="18128"/>
                      <a:pt x="13" y="18194"/>
                    </a:cubicBezTo>
                    <a:cubicBezTo>
                      <a:pt x="4" y="18254"/>
                      <a:pt x="0" y="18281"/>
                      <a:pt x="0" y="18281"/>
                    </a:cubicBezTo>
                    <a:cubicBezTo>
                      <a:pt x="4" y="18281"/>
                      <a:pt x="9" y="18246"/>
                      <a:pt x="22" y="18184"/>
                    </a:cubicBezTo>
                    <a:cubicBezTo>
                      <a:pt x="35" y="18115"/>
                      <a:pt x="53" y="18027"/>
                      <a:pt x="75" y="17914"/>
                    </a:cubicBezTo>
                    <a:cubicBezTo>
                      <a:pt x="122" y="17665"/>
                      <a:pt x="188" y="17315"/>
                      <a:pt x="271" y="16869"/>
                    </a:cubicBezTo>
                    <a:cubicBezTo>
                      <a:pt x="437" y="15961"/>
                      <a:pt x="673" y="14650"/>
                      <a:pt x="970" y="13024"/>
                    </a:cubicBezTo>
                    <a:cubicBezTo>
                      <a:pt x="1553" y="9777"/>
                      <a:pt x="2362" y="5266"/>
                      <a:pt x="3279" y="158"/>
                    </a:cubicBezTo>
                    <a:lnTo>
                      <a:pt x="6333" y="158"/>
                    </a:lnTo>
                    <a:cubicBezTo>
                      <a:pt x="4950" y="7855"/>
                      <a:pt x="3758" y="14587"/>
                      <a:pt x="3122" y="18242"/>
                    </a:cubicBezTo>
                    <a:lnTo>
                      <a:pt x="3122" y="18242"/>
                    </a:lnTo>
                    <a:cubicBezTo>
                      <a:pt x="2137" y="18250"/>
                      <a:pt x="1366" y="18259"/>
                      <a:pt x="830" y="18263"/>
                    </a:cubicBezTo>
                    <a:cubicBezTo>
                      <a:pt x="568" y="18268"/>
                      <a:pt x="363" y="18272"/>
                      <a:pt x="218" y="18272"/>
                    </a:cubicBezTo>
                    <a:cubicBezTo>
                      <a:pt x="153" y="18276"/>
                      <a:pt x="101" y="18276"/>
                      <a:pt x="57" y="18276"/>
                    </a:cubicBezTo>
                    <a:cubicBezTo>
                      <a:pt x="22" y="18276"/>
                      <a:pt x="4" y="18281"/>
                      <a:pt x="0" y="18281"/>
                    </a:cubicBezTo>
                    <a:cubicBezTo>
                      <a:pt x="0" y="18281"/>
                      <a:pt x="17" y="18281"/>
                      <a:pt x="49" y="18285"/>
                    </a:cubicBezTo>
                    <a:cubicBezTo>
                      <a:pt x="92" y="18285"/>
                      <a:pt x="140" y="18285"/>
                      <a:pt x="201" y="18289"/>
                    </a:cubicBezTo>
                    <a:cubicBezTo>
                      <a:pt x="345" y="18289"/>
                      <a:pt x="547" y="18294"/>
                      <a:pt x="804" y="18298"/>
                    </a:cubicBezTo>
                    <a:cubicBezTo>
                      <a:pt x="1354" y="18303"/>
                      <a:pt x="2146" y="18311"/>
                      <a:pt x="3155" y="18321"/>
                    </a:cubicBezTo>
                    <a:lnTo>
                      <a:pt x="3190" y="18321"/>
                    </a:lnTo>
                    <a:lnTo>
                      <a:pt x="3195" y="18289"/>
                    </a:lnTo>
                    <a:cubicBezTo>
                      <a:pt x="3877" y="14632"/>
                      <a:pt x="5109" y="7849"/>
                      <a:pt x="6503" y="92"/>
                    </a:cubicBezTo>
                    <a:lnTo>
                      <a:pt x="652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1" name="Google Shape;4641;p123"/>
              <p:cNvSpPr/>
              <p:nvPr/>
            </p:nvSpPr>
            <p:spPr>
              <a:xfrm>
                <a:off x="1228017" y="373118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2" name="Google Shape;4642;p123"/>
              <p:cNvSpPr/>
              <p:nvPr/>
            </p:nvSpPr>
            <p:spPr>
              <a:xfrm>
                <a:off x="1255050" y="373118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76" y="0"/>
                    </a:moveTo>
                    <a:cubicBezTo>
                      <a:pt x="166" y="0"/>
                      <a:pt x="1" y="171"/>
                      <a:pt x="1" y="377"/>
                    </a:cubicBezTo>
                    <a:cubicBezTo>
                      <a:pt x="1" y="586"/>
                      <a:pt x="166" y="756"/>
                      <a:pt x="376" y="756"/>
                    </a:cubicBezTo>
                    <a:cubicBezTo>
                      <a:pt x="586" y="756"/>
                      <a:pt x="757" y="586"/>
                      <a:pt x="757" y="377"/>
                    </a:cubicBezTo>
                    <a:cubicBezTo>
                      <a:pt x="757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3" name="Google Shape;4643;p123"/>
              <p:cNvSpPr/>
              <p:nvPr/>
            </p:nvSpPr>
            <p:spPr>
              <a:xfrm>
                <a:off x="1282098" y="373118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4" name="Google Shape;4644;p123"/>
              <p:cNvSpPr/>
              <p:nvPr/>
            </p:nvSpPr>
            <p:spPr>
              <a:xfrm>
                <a:off x="1196325" y="3906515"/>
                <a:ext cx="79804" cy="179159"/>
              </a:xfrm>
              <a:custGeom>
                <a:rect b="b" l="l" r="r" t="t"/>
                <a:pathLst>
                  <a:path extrusionOk="0" h="12307" w="5482">
                    <a:moveTo>
                      <a:pt x="5364" y="1"/>
                    </a:moveTo>
                    <a:cubicBezTo>
                      <a:pt x="4271" y="1"/>
                      <a:pt x="3204" y="1"/>
                      <a:pt x="2177" y="5"/>
                    </a:cubicBezTo>
                    <a:lnTo>
                      <a:pt x="2112" y="5"/>
                    </a:lnTo>
                    <a:lnTo>
                      <a:pt x="2103" y="66"/>
                    </a:lnTo>
                    <a:cubicBezTo>
                      <a:pt x="1496" y="3549"/>
                      <a:pt x="963" y="6603"/>
                      <a:pt x="578" y="8798"/>
                    </a:cubicBezTo>
                    <a:cubicBezTo>
                      <a:pt x="398" y="9877"/>
                      <a:pt x="251" y="10742"/>
                      <a:pt x="146" y="11349"/>
                    </a:cubicBezTo>
                    <a:cubicBezTo>
                      <a:pt x="97" y="11638"/>
                      <a:pt x="62" y="11861"/>
                      <a:pt x="36" y="12027"/>
                    </a:cubicBezTo>
                    <a:cubicBezTo>
                      <a:pt x="11" y="12176"/>
                      <a:pt x="2" y="12255"/>
                      <a:pt x="1" y="12259"/>
                    </a:cubicBezTo>
                    <a:lnTo>
                      <a:pt x="1" y="12259"/>
                    </a:lnTo>
                    <a:cubicBezTo>
                      <a:pt x="5" y="12258"/>
                      <a:pt x="9" y="12236"/>
                      <a:pt x="19" y="12194"/>
                    </a:cubicBezTo>
                    <a:cubicBezTo>
                      <a:pt x="27" y="12145"/>
                      <a:pt x="41" y="12084"/>
                      <a:pt x="58" y="12014"/>
                    </a:cubicBezTo>
                    <a:cubicBezTo>
                      <a:pt x="88" y="11843"/>
                      <a:pt x="132" y="11612"/>
                      <a:pt x="189" y="11319"/>
                    </a:cubicBezTo>
                    <a:cubicBezTo>
                      <a:pt x="303" y="10707"/>
                      <a:pt x="465" y="9838"/>
                      <a:pt x="670" y="8753"/>
                    </a:cubicBezTo>
                    <a:cubicBezTo>
                      <a:pt x="1065" y="6591"/>
                      <a:pt x="1611" y="3588"/>
                      <a:pt x="2240" y="158"/>
                    </a:cubicBezTo>
                    <a:lnTo>
                      <a:pt x="5295" y="158"/>
                    </a:lnTo>
                    <a:cubicBezTo>
                      <a:pt x="4405" y="5087"/>
                      <a:pt x="3615" y="9459"/>
                      <a:pt x="3120" y="12211"/>
                    </a:cubicBezTo>
                    <a:lnTo>
                      <a:pt x="3120" y="12211"/>
                    </a:lnTo>
                    <a:cubicBezTo>
                      <a:pt x="2155" y="12224"/>
                      <a:pt x="1387" y="12233"/>
                      <a:pt x="848" y="12237"/>
                    </a:cubicBezTo>
                    <a:cubicBezTo>
                      <a:pt x="582" y="12241"/>
                      <a:pt x="376" y="12246"/>
                      <a:pt x="224" y="12250"/>
                    </a:cubicBezTo>
                    <a:cubicBezTo>
                      <a:pt x="158" y="12250"/>
                      <a:pt x="106" y="12254"/>
                      <a:pt x="62" y="12254"/>
                    </a:cubicBezTo>
                    <a:cubicBezTo>
                      <a:pt x="23" y="12254"/>
                      <a:pt x="5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3" y="12263"/>
                      <a:pt x="69" y="12263"/>
                      <a:pt x="207" y="12267"/>
                    </a:cubicBezTo>
                    <a:cubicBezTo>
                      <a:pt x="355" y="12272"/>
                      <a:pt x="560" y="12272"/>
                      <a:pt x="818" y="12281"/>
                    </a:cubicBezTo>
                    <a:cubicBezTo>
                      <a:pt x="1373" y="12285"/>
                      <a:pt x="2165" y="12293"/>
                      <a:pt x="3161" y="12307"/>
                    </a:cubicBezTo>
                    <a:lnTo>
                      <a:pt x="3196" y="12307"/>
                    </a:lnTo>
                    <a:lnTo>
                      <a:pt x="3204" y="12267"/>
                    </a:lnTo>
                    <a:cubicBezTo>
                      <a:pt x="3716" y="9501"/>
                      <a:pt x="4537" y="5078"/>
                      <a:pt x="5463" y="92"/>
                    </a:cubicBezTo>
                    <a:lnTo>
                      <a:pt x="548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5" name="Google Shape;4645;p123"/>
              <p:cNvSpPr/>
              <p:nvPr/>
            </p:nvSpPr>
            <p:spPr>
              <a:xfrm>
                <a:off x="1456919" y="3824193"/>
                <a:ext cx="264655" cy="83487"/>
              </a:xfrm>
              <a:custGeom>
                <a:rect b="b" l="l" r="r" t="t"/>
                <a:pathLst>
                  <a:path extrusionOk="0" h="5735" w="18180">
                    <a:moveTo>
                      <a:pt x="975" y="1"/>
                    </a:moveTo>
                    <a:lnTo>
                      <a:pt x="0" y="5735"/>
                    </a:lnTo>
                    <a:lnTo>
                      <a:pt x="17083" y="5735"/>
                    </a:lnTo>
                    <a:lnTo>
                      <a:pt x="1818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6" name="Google Shape;4646;p123"/>
              <p:cNvSpPr/>
              <p:nvPr/>
            </p:nvSpPr>
            <p:spPr>
              <a:xfrm>
                <a:off x="1452144" y="3906515"/>
                <a:ext cx="32652" cy="30294"/>
              </a:xfrm>
              <a:custGeom>
                <a:rect b="b" l="l" r="r" t="t"/>
                <a:pathLst>
                  <a:path extrusionOk="0" h="2081" w="2243">
                    <a:moveTo>
                      <a:pt x="341" y="1"/>
                    </a:moveTo>
                    <a:lnTo>
                      <a:pt x="328" y="80"/>
                    </a:lnTo>
                    <a:lnTo>
                      <a:pt x="0" y="2081"/>
                    </a:lnTo>
                    <a:cubicBezTo>
                      <a:pt x="0" y="2081"/>
                      <a:pt x="2242" y="1"/>
                      <a:pt x="2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7" name="Google Shape;4647;p123"/>
              <p:cNvSpPr/>
              <p:nvPr/>
            </p:nvSpPr>
            <p:spPr>
              <a:xfrm>
                <a:off x="1499034" y="3852056"/>
                <a:ext cx="185011" cy="2315"/>
              </a:xfrm>
              <a:custGeom>
                <a:rect b="b" l="l" r="r" t="t"/>
                <a:pathLst>
                  <a:path extrusionOk="0" h="159" w="12709">
                    <a:moveTo>
                      <a:pt x="6354" y="1"/>
                    </a:moveTo>
                    <a:cubicBezTo>
                      <a:pt x="2846" y="1"/>
                      <a:pt x="0" y="35"/>
                      <a:pt x="0" y="79"/>
                    </a:cubicBezTo>
                    <a:cubicBezTo>
                      <a:pt x="0" y="123"/>
                      <a:pt x="2846" y="158"/>
                      <a:pt x="6354" y="158"/>
                    </a:cubicBezTo>
                    <a:cubicBezTo>
                      <a:pt x="9863" y="158"/>
                      <a:pt x="12709" y="123"/>
                      <a:pt x="12709" y="79"/>
                    </a:cubicBezTo>
                    <a:cubicBezTo>
                      <a:pt x="12709" y="35"/>
                      <a:pt x="9863" y="1"/>
                      <a:pt x="63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8" name="Google Shape;4648;p123"/>
              <p:cNvSpPr/>
              <p:nvPr/>
            </p:nvSpPr>
            <p:spPr>
              <a:xfrm>
                <a:off x="1496617" y="3872232"/>
                <a:ext cx="184997" cy="2242"/>
              </a:xfrm>
              <a:custGeom>
                <a:rect b="b" l="l" r="r" t="t"/>
                <a:pathLst>
                  <a:path extrusionOk="0" h="154" w="12708">
                    <a:moveTo>
                      <a:pt x="6354" y="0"/>
                    </a:moveTo>
                    <a:cubicBezTo>
                      <a:pt x="2845" y="0"/>
                      <a:pt x="0" y="35"/>
                      <a:pt x="0" y="79"/>
                    </a:cubicBezTo>
                    <a:cubicBezTo>
                      <a:pt x="0" y="118"/>
                      <a:pt x="2845" y="153"/>
                      <a:pt x="6354" y="153"/>
                    </a:cubicBezTo>
                    <a:cubicBezTo>
                      <a:pt x="9864" y="153"/>
                      <a:pt x="12708" y="118"/>
                      <a:pt x="12708" y="79"/>
                    </a:cubicBezTo>
                    <a:cubicBezTo>
                      <a:pt x="12708" y="35"/>
                      <a:pt x="9864" y="0"/>
                      <a:pt x="63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49" name="Google Shape;4649;p123"/>
            <p:cNvGrpSpPr/>
            <p:nvPr/>
          </p:nvGrpSpPr>
          <p:grpSpPr>
            <a:xfrm>
              <a:off x="411603" y="4266784"/>
              <a:ext cx="1702500" cy="442228"/>
              <a:chOff x="411603" y="4266784"/>
              <a:chExt cx="1702500" cy="442228"/>
            </a:xfrm>
          </p:grpSpPr>
          <p:sp>
            <p:nvSpPr>
              <p:cNvPr id="4650" name="Google Shape;4650;p123"/>
              <p:cNvSpPr/>
              <p:nvPr/>
            </p:nvSpPr>
            <p:spPr>
              <a:xfrm>
                <a:off x="1379866" y="4295608"/>
                <a:ext cx="708470" cy="413404"/>
              </a:xfrm>
              <a:custGeom>
                <a:rect b="b" l="l" r="r" t="t"/>
                <a:pathLst>
                  <a:path extrusionOk="0" h="28398" w="48667">
                    <a:moveTo>
                      <a:pt x="1" y="0"/>
                    </a:moveTo>
                    <a:lnTo>
                      <a:pt x="1" y="28398"/>
                    </a:lnTo>
                    <a:lnTo>
                      <a:pt x="48667" y="28398"/>
                    </a:lnTo>
                    <a:lnTo>
                      <a:pt x="4866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1" name="Google Shape;4651;p123"/>
              <p:cNvSpPr/>
              <p:nvPr/>
            </p:nvSpPr>
            <p:spPr>
              <a:xfrm>
                <a:off x="1379866" y="4295608"/>
                <a:ext cx="322754" cy="413404"/>
              </a:xfrm>
              <a:custGeom>
                <a:rect b="b" l="l" r="r" t="t"/>
                <a:pathLst>
                  <a:path extrusionOk="0" h="28398" w="22171">
                    <a:moveTo>
                      <a:pt x="1" y="0"/>
                    </a:moveTo>
                    <a:lnTo>
                      <a:pt x="1" y="28398"/>
                    </a:lnTo>
                    <a:lnTo>
                      <a:pt x="22170" y="28398"/>
                    </a:lnTo>
                    <a:lnTo>
                      <a:pt x="2217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2" name="Google Shape;4652;p123"/>
              <p:cNvSpPr/>
              <p:nvPr/>
            </p:nvSpPr>
            <p:spPr>
              <a:xfrm>
                <a:off x="1408938" y="4320036"/>
                <a:ext cx="261613" cy="117071"/>
              </a:xfrm>
              <a:custGeom>
                <a:rect b="b" l="l" r="r" t="t"/>
                <a:pathLst>
                  <a:path extrusionOk="0" h="8042" w="17971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5"/>
                      <a:pt x="17884" y="4477"/>
                      <a:pt x="17888" y="5834"/>
                    </a:cubicBezTo>
                    <a:cubicBezTo>
                      <a:pt x="17897" y="6512"/>
                      <a:pt x="17901" y="7040"/>
                      <a:pt x="17906" y="7407"/>
                    </a:cubicBezTo>
                    <a:cubicBezTo>
                      <a:pt x="17906" y="7587"/>
                      <a:pt x="17910" y="7722"/>
                      <a:pt x="17910" y="7823"/>
                    </a:cubicBezTo>
                    <a:cubicBezTo>
                      <a:pt x="17910" y="7915"/>
                      <a:pt x="17914" y="7967"/>
                      <a:pt x="17914" y="7967"/>
                    </a:cubicBezTo>
                    <a:cubicBezTo>
                      <a:pt x="17914" y="7967"/>
                      <a:pt x="17884" y="7963"/>
                      <a:pt x="17823" y="7963"/>
                    </a:cubicBezTo>
                    <a:cubicBezTo>
                      <a:pt x="17761" y="7963"/>
                      <a:pt x="17674" y="7958"/>
                      <a:pt x="17565" y="7958"/>
                    </a:cubicBezTo>
                    <a:cubicBezTo>
                      <a:pt x="17333" y="7958"/>
                      <a:pt x="17000" y="7954"/>
                      <a:pt x="16572" y="7950"/>
                    </a:cubicBezTo>
                    <a:cubicBezTo>
                      <a:pt x="15699" y="7945"/>
                      <a:pt x="14440" y="7937"/>
                      <a:pt x="12863" y="7928"/>
                    </a:cubicBezTo>
                    <a:cubicBezTo>
                      <a:pt x="9714" y="7919"/>
                      <a:pt x="5292" y="7906"/>
                      <a:pt x="154" y="7893"/>
                    </a:cubicBezTo>
                    <a:lnTo>
                      <a:pt x="154" y="7893"/>
                    </a:lnTo>
                    <a:cubicBezTo>
                      <a:pt x="154" y="6692"/>
                      <a:pt x="154" y="5436"/>
                      <a:pt x="158" y="4143"/>
                    </a:cubicBezTo>
                    <a:lnTo>
                      <a:pt x="158" y="2133"/>
                    </a:lnTo>
                    <a:lnTo>
                      <a:pt x="158" y="1110"/>
                    </a:lnTo>
                    <a:lnTo>
                      <a:pt x="158" y="595"/>
                    </a:lnTo>
                    <a:lnTo>
                      <a:pt x="158" y="337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49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cubicBezTo>
                      <a:pt x="54" y="26"/>
                      <a:pt x="9" y="71"/>
                      <a:pt x="1" y="79"/>
                    </a:cubicBezTo>
                    <a:lnTo>
                      <a:pt x="1" y="79"/>
                    </a:lnTo>
                    <a:lnTo>
                      <a:pt x="1" y="83"/>
                    </a:lnTo>
                    <a:lnTo>
                      <a:pt x="1" y="92"/>
                    </a:lnTo>
                    <a:lnTo>
                      <a:pt x="1" y="110"/>
                    </a:lnTo>
                    <a:lnTo>
                      <a:pt x="1" y="140"/>
                    </a:lnTo>
                    <a:lnTo>
                      <a:pt x="1" y="206"/>
                    </a:lnTo>
                    <a:lnTo>
                      <a:pt x="1" y="337"/>
                    </a:lnTo>
                    <a:lnTo>
                      <a:pt x="1" y="595"/>
                    </a:lnTo>
                    <a:lnTo>
                      <a:pt x="1" y="1110"/>
                    </a:lnTo>
                    <a:lnTo>
                      <a:pt x="1" y="2133"/>
                    </a:lnTo>
                    <a:lnTo>
                      <a:pt x="1" y="4143"/>
                    </a:lnTo>
                    <a:cubicBezTo>
                      <a:pt x="5" y="5463"/>
                      <a:pt x="5" y="6744"/>
                      <a:pt x="5" y="7967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8"/>
                      <a:pt x="9737" y="8016"/>
                      <a:pt x="12910" y="8006"/>
                    </a:cubicBezTo>
                    <a:cubicBezTo>
                      <a:pt x="14483" y="7998"/>
                      <a:pt x="15738" y="7990"/>
                      <a:pt x="16603" y="7984"/>
                    </a:cubicBezTo>
                    <a:cubicBezTo>
                      <a:pt x="17027" y="7980"/>
                      <a:pt x="17355" y="7980"/>
                      <a:pt x="17583" y="7976"/>
                    </a:cubicBezTo>
                    <a:cubicBezTo>
                      <a:pt x="17687" y="7976"/>
                      <a:pt x="17770" y="7972"/>
                      <a:pt x="17835" y="7972"/>
                    </a:cubicBezTo>
                    <a:cubicBezTo>
                      <a:pt x="17882" y="7972"/>
                      <a:pt x="17911" y="7968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6"/>
                    </a:cubicBezTo>
                    <a:cubicBezTo>
                      <a:pt x="17923" y="7736"/>
                      <a:pt x="17923" y="7605"/>
                      <a:pt x="17928" y="7429"/>
                    </a:cubicBezTo>
                    <a:cubicBezTo>
                      <a:pt x="17932" y="7067"/>
                      <a:pt x="17936" y="6542"/>
                      <a:pt x="17940" y="5870"/>
                    </a:cubicBezTo>
                    <a:cubicBezTo>
                      <a:pt x="17950" y="4493"/>
                      <a:pt x="17958" y="2518"/>
                      <a:pt x="17971" y="79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8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3" name="Google Shape;4653;p123"/>
              <p:cNvSpPr/>
              <p:nvPr/>
            </p:nvSpPr>
            <p:spPr>
              <a:xfrm>
                <a:off x="1527654" y="4366590"/>
                <a:ext cx="23670" cy="24034"/>
              </a:xfrm>
              <a:custGeom>
                <a:rect b="b" l="l" r="r" t="t"/>
                <a:pathLst>
                  <a:path extrusionOk="0" h="1651" w="1626">
                    <a:moveTo>
                      <a:pt x="854" y="134"/>
                    </a:moveTo>
                    <a:cubicBezTo>
                      <a:pt x="1014" y="134"/>
                      <a:pt x="1163" y="190"/>
                      <a:pt x="1268" y="268"/>
                    </a:cubicBezTo>
                    <a:cubicBezTo>
                      <a:pt x="1434" y="381"/>
                      <a:pt x="1513" y="538"/>
                      <a:pt x="1548" y="649"/>
                    </a:cubicBezTo>
                    <a:cubicBezTo>
                      <a:pt x="1581" y="754"/>
                      <a:pt x="1587" y="823"/>
                      <a:pt x="1599" y="827"/>
                    </a:cubicBezTo>
                    <a:lnTo>
                      <a:pt x="1599" y="827"/>
                    </a:lnTo>
                    <a:cubicBezTo>
                      <a:pt x="1587" y="827"/>
                      <a:pt x="1581" y="896"/>
                      <a:pt x="1548" y="1002"/>
                    </a:cubicBezTo>
                    <a:cubicBezTo>
                      <a:pt x="1513" y="1111"/>
                      <a:pt x="1434" y="1268"/>
                      <a:pt x="1268" y="1383"/>
                    </a:cubicBezTo>
                    <a:cubicBezTo>
                      <a:pt x="1163" y="1461"/>
                      <a:pt x="1014" y="1516"/>
                      <a:pt x="854" y="1516"/>
                    </a:cubicBezTo>
                    <a:cubicBezTo>
                      <a:pt x="774" y="1516"/>
                      <a:pt x="690" y="1502"/>
                      <a:pt x="608" y="1470"/>
                    </a:cubicBezTo>
                    <a:cubicBezTo>
                      <a:pt x="368" y="1383"/>
                      <a:pt x="158" y="1125"/>
                      <a:pt x="162" y="823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48"/>
                      <a:pt x="774" y="134"/>
                      <a:pt x="854" y="134"/>
                    </a:cubicBezTo>
                    <a:close/>
                    <a:moveTo>
                      <a:pt x="824" y="0"/>
                    </a:moveTo>
                    <a:cubicBezTo>
                      <a:pt x="738" y="0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3"/>
                    </a:cubicBezTo>
                    <a:cubicBezTo>
                      <a:pt x="1" y="1194"/>
                      <a:pt x="263" y="1509"/>
                      <a:pt x="560" y="1605"/>
                    </a:cubicBezTo>
                    <a:cubicBezTo>
                      <a:pt x="649" y="1637"/>
                      <a:pt x="739" y="1650"/>
                      <a:pt x="825" y="1650"/>
                    </a:cubicBezTo>
                    <a:cubicBezTo>
                      <a:pt x="1027" y="1650"/>
                      <a:pt x="1211" y="1575"/>
                      <a:pt x="1334" y="1474"/>
                    </a:cubicBezTo>
                    <a:cubicBezTo>
                      <a:pt x="1517" y="1325"/>
                      <a:pt x="1587" y="1137"/>
                      <a:pt x="1604" y="1020"/>
                    </a:cubicBezTo>
                    <a:cubicBezTo>
                      <a:pt x="1626" y="897"/>
                      <a:pt x="1609" y="827"/>
                      <a:pt x="1601" y="827"/>
                    </a:cubicBezTo>
                    <a:lnTo>
                      <a:pt x="1601" y="827"/>
                    </a:lnTo>
                    <a:cubicBezTo>
                      <a:pt x="1609" y="823"/>
                      <a:pt x="1626" y="754"/>
                      <a:pt x="1604" y="631"/>
                    </a:cubicBezTo>
                    <a:cubicBezTo>
                      <a:pt x="1587" y="512"/>
                      <a:pt x="1517" y="325"/>
                      <a:pt x="1334" y="181"/>
                    </a:cubicBezTo>
                    <a:cubicBezTo>
                      <a:pt x="1211" y="76"/>
                      <a:pt x="1026" y="0"/>
                      <a:pt x="8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4" name="Google Shape;4654;p123"/>
              <p:cNvSpPr/>
              <p:nvPr/>
            </p:nvSpPr>
            <p:spPr>
              <a:xfrm>
                <a:off x="1408938" y="4446438"/>
                <a:ext cx="261613" cy="117086"/>
              </a:xfrm>
              <a:custGeom>
                <a:rect b="b" l="l" r="r" t="t"/>
                <a:pathLst>
                  <a:path extrusionOk="0" h="8043" w="17971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6"/>
                      <a:pt x="17884" y="4477"/>
                      <a:pt x="17888" y="5836"/>
                    </a:cubicBezTo>
                    <a:cubicBezTo>
                      <a:pt x="17897" y="6512"/>
                      <a:pt x="17901" y="7042"/>
                      <a:pt x="17906" y="7413"/>
                    </a:cubicBezTo>
                    <a:cubicBezTo>
                      <a:pt x="17906" y="7587"/>
                      <a:pt x="17910" y="7723"/>
                      <a:pt x="17910" y="7823"/>
                    </a:cubicBezTo>
                    <a:cubicBezTo>
                      <a:pt x="17910" y="7920"/>
                      <a:pt x="17914" y="7968"/>
                      <a:pt x="17914" y="7968"/>
                    </a:cubicBezTo>
                    <a:cubicBezTo>
                      <a:pt x="17914" y="7968"/>
                      <a:pt x="17884" y="7968"/>
                      <a:pt x="17823" y="7964"/>
                    </a:cubicBezTo>
                    <a:cubicBezTo>
                      <a:pt x="17761" y="7964"/>
                      <a:pt x="17674" y="7964"/>
                      <a:pt x="17565" y="7959"/>
                    </a:cubicBezTo>
                    <a:cubicBezTo>
                      <a:pt x="17333" y="7959"/>
                      <a:pt x="17000" y="7954"/>
                      <a:pt x="16572" y="7950"/>
                    </a:cubicBezTo>
                    <a:cubicBezTo>
                      <a:pt x="15699" y="7946"/>
                      <a:pt x="14440" y="7937"/>
                      <a:pt x="12863" y="7928"/>
                    </a:cubicBezTo>
                    <a:cubicBezTo>
                      <a:pt x="9714" y="7920"/>
                      <a:pt x="5292" y="7911"/>
                      <a:pt x="154" y="7894"/>
                    </a:cubicBezTo>
                    <a:lnTo>
                      <a:pt x="154" y="7894"/>
                    </a:lnTo>
                    <a:cubicBezTo>
                      <a:pt x="154" y="6692"/>
                      <a:pt x="154" y="5437"/>
                      <a:pt x="158" y="4144"/>
                    </a:cubicBezTo>
                    <a:lnTo>
                      <a:pt x="158" y="2138"/>
                    </a:lnTo>
                    <a:lnTo>
                      <a:pt x="158" y="1111"/>
                    </a:lnTo>
                    <a:lnTo>
                      <a:pt x="158" y="596"/>
                    </a:lnTo>
                    <a:lnTo>
                      <a:pt x="158" y="338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50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lnTo>
                      <a:pt x="1" y="80"/>
                    </a:lnTo>
                    <a:lnTo>
                      <a:pt x="1" y="84"/>
                    </a:lnTo>
                    <a:lnTo>
                      <a:pt x="1" y="88"/>
                    </a:lnTo>
                    <a:lnTo>
                      <a:pt x="1" y="93"/>
                    </a:lnTo>
                    <a:lnTo>
                      <a:pt x="1" y="110"/>
                    </a:lnTo>
                    <a:lnTo>
                      <a:pt x="1" y="146"/>
                    </a:lnTo>
                    <a:lnTo>
                      <a:pt x="1" y="206"/>
                    </a:lnTo>
                    <a:lnTo>
                      <a:pt x="1" y="338"/>
                    </a:lnTo>
                    <a:lnTo>
                      <a:pt x="1" y="596"/>
                    </a:lnTo>
                    <a:lnTo>
                      <a:pt x="1" y="1111"/>
                    </a:lnTo>
                    <a:lnTo>
                      <a:pt x="1" y="2138"/>
                    </a:lnTo>
                    <a:lnTo>
                      <a:pt x="1" y="4144"/>
                    </a:lnTo>
                    <a:cubicBezTo>
                      <a:pt x="5" y="5463"/>
                      <a:pt x="5" y="6744"/>
                      <a:pt x="5" y="7968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9"/>
                      <a:pt x="9737" y="8016"/>
                      <a:pt x="12910" y="8007"/>
                    </a:cubicBezTo>
                    <a:cubicBezTo>
                      <a:pt x="14483" y="7998"/>
                      <a:pt x="15738" y="7994"/>
                      <a:pt x="16603" y="7986"/>
                    </a:cubicBezTo>
                    <a:cubicBezTo>
                      <a:pt x="17027" y="7986"/>
                      <a:pt x="17355" y="7980"/>
                      <a:pt x="17583" y="7976"/>
                    </a:cubicBezTo>
                    <a:cubicBezTo>
                      <a:pt x="17687" y="7976"/>
                      <a:pt x="17770" y="7976"/>
                      <a:pt x="17835" y="7972"/>
                    </a:cubicBezTo>
                    <a:cubicBezTo>
                      <a:pt x="17888" y="7972"/>
                      <a:pt x="17918" y="7972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7"/>
                    </a:cubicBezTo>
                    <a:cubicBezTo>
                      <a:pt x="17923" y="7736"/>
                      <a:pt x="17923" y="7605"/>
                      <a:pt x="17928" y="7430"/>
                    </a:cubicBezTo>
                    <a:cubicBezTo>
                      <a:pt x="17932" y="7068"/>
                      <a:pt x="17936" y="6543"/>
                      <a:pt x="17940" y="5870"/>
                    </a:cubicBezTo>
                    <a:cubicBezTo>
                      <a:pt x="17950" y="4493"/>
                      <a:pt x="17958" y="2518"/>
                      <a:pt x="17971" y="80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9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5" name="Google Shape;4655;p123"/>
              <p:cNvSpPr/>
              <p:nvPr/>
            </p:nvSpPr>
            <p:spPr>
              <a:xfrm>
                <a:off x="1527654" y="4492993"/>
                <a:ext cx="23685" cy="24034"/>
              </a:xfrm>
              <a:custGeom>
                <a:rect b="b" l="l" r="r" t="t"/>
                <a:pathLst>
                  <a:path extrusionOk="0" h="1651" w="1627">
                    <a:moveTo>
                      <a:pt x="824" y="1"/>
                    </a:moveTo>
                    <a:cubicBezTo>
                      <a:pt x="738" y="1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8"/>
                    </a:cubicBezTo>
                    <a:cubicBezTo>
                      <a:pt x="1" y="1195"/>
                      <a:pt x="263" y="1510"/>
                      <a:pt x="560" y="1605"/>
                    </a:cubicBezTo>
                    <a:cubicBezTo>
                      <a:pt x="649" y="1637"/>
                      <a:pt x="739" y="1651"/>
                      <a:pt x="825" y="1651"/>
                    </a:cubicBezTo>
                    <a:cubicBezTo>
                      <a:pt x="1027" y="1651"/>
                      <a:pt x="1211" y="1576"/>
                      <a:pt x="1334" y="1474"/>
                    </a:cubicBezTo>
                    <a:cubicBezTo>
                      <a:pt x="1517" y="1326"/>
                      <a:pt x="1587" y="1143"/>
                      <a:pt x="1604" y="1020"/>
                    </a:cubicBezTo>
                    <a:cubicBezTo>
                      <a:pt x="1626" y="893"/>
                      <a:pt x="1608" y="828"/>
                      <a:pt x="1600" y="828"/>
                    </a:cubicBezTo>
                    <a:cubicBezTo>
                      <a:pt x="1587" y="828"/>
                      <a:pt x="1582" y="893"/>
                      <a:pt x="1548" y="1002"/>
                    </a:cubicBezTo>
                    <a:cubicBezTo>
                      <a:pt x="1513" y="1111"/>
                      <a:pt x="1434" y="1269"/>
                      <a:pt x="1268" y="1387"/>
                    </a:cubicBezTo>
                    <a:cubicBezTo>
                      <a:pt x="1163" y="1462"/>
                      <a:pt x="1015" y="1517"/>
                      <a:pt x="856" y="1517"/>
                    </a:cubicBezTo>
                    <a:cubicBezTo>
                      <a:pt x="775" y="1517"/>
                      <a:pt x="691" y="1503"/>
                      <a:pt x="608" y="1470"/>
                    </a:cubicBezTo>
                    <a:cubicBezTo>
                      <a:pt x="368" y="1383"/>
                      <a:pt x="158" y="1125"/>
                      <a:pt x="162" y="828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50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8"/>
                    </a:cubicBezTo>
                    <a:cubicBezTo>
                      <a:pt x="1434" y="383"/>
                      <a:pt x="1513" y="540"/>
                      <a:pt x="1548" y="649"/>
                    </a:cubicBezTo>
                    <a:cubicBezTo>
                      <a:pt x="1582" y="758"/>
                      <a:pt x="1587" y="828"/>
                      <a:pt x="1600" y="828"/>
                    </a:cubicBezTo>
                    <a:cubicBezTo>
                      <a:pt x="1608" y="828"/>
                      <a:pt x="1626" y="758"/>
                      <a:pt x="1604" y="635"/>
                    </a:cubicBezTo>
                    <a:cubicBezTo>
                      <a:pt x="1587" y="514"/>
                      <a:pt x="1517" y="325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6" name="Google Shape;4656;p123"/>
              <p:cNvSpPr/>
              <p:nvPr/>
            </p:nvSpPr>
            <p:spPr>
              <a:xfrm>
                <a:off x="1408923" y="4572608"/>
                <a:ext cx="261627" cy="117319"/>
              </a:xfrm>
              <a:custGeom>
                <a:rect b="b" l="l" r="r" t="t"/>
                <a:pathLst>
                  <a:path extrusionOk="0" h="8059" w="17972">
                    <a:moveTo>
                      <a:pt x="98" y="0"/>
                    </a:moveTo>
                    <a:cubicBezTo>
                      <a:pt x="98" y="0"/>
                      <a:pt x="93" y="5"/>
                      <a:pt x="81" y="17"/>
                    </a:cubicBezTo>
                    <a:cubicBezTo>
                      <a:pt x="81" y="17"/>
                      <a:pt x="81" y="17"/>
                      <a:pt x="81" y="17"/>
                    </a:cubicBezTo>
                    <a:lnTo>
                      <a:pt x="81" y="17"/>
                    </a:lnTo>
                    <a:cubicBezTo>
                      <a:pt x="91" y="7"/>
                      <a:pt x="98" y="0"/>
                      <a:pt x="98" y="0"/>
                    </a:cubicBezTo>
                    <a:close/>
                    <a:moveTo>
                      <a:pt x="161" y="95"/>
                    </a:moveTo>
                    <a:cubicBezTo>
                      <a:pt x="161" y="95"/>
                      <a:pt x="160" y="95"/>
                      <a:pt x="159" y="96"/>
                    </a:cubicBezTo>
                    <a:lnTo>
                      <a:pt x="159" y="96"/>
                    </a:lnTo>
                    <a:lnTo>
                      <a:pt x="159" y="96"/>
                    </a:lnTo>
                    <a:cubicBezTo>
                      <a:pt x="160" y="95"/>
                      <a:pt x="161" y="95"/>
                      <a:pt x="161" y="95"/>
                    </a:cubicBezTo>
                    <a:close/>
                    <a:moveTo>
                      <a:pt x="2" y="96"/>
                    </a:moveTo>
                    <a:cubicBezTo>
                      <a:pt x="1" y="97"/>
                      <a:pt x="1" y="97"/>
                      <a:pt x="1" y="97"/>
                    </a:cubicBezTo>
                    <a:cubicBezTo>
                      <a:pt x="1" y="97"/>
                      <a:pt x="1" y="97"/>
                      <a:pt x="2" y="96"/>
                    </a:cubicBezTo>
                    <a:lnTo>
                      <a:pt x="2" y="96"/>
                    </a:lnTo>
                    <a:lnTo>
                      <a:pt x="2" y="96"/>
                    </a:lnTo>
                    <a:close/>
                    <a:moveTo>
                      <a:pt x="81" y="174"/>
                    </a:moveTo>
                    <a:lnTo>
                      <a:pt x="81" y="174"/>
                    </a:lnTo>
                    <a:cubicBezTo>
                      <a:pt x="70" y="185"/>
                      <a:pt x="63" y="192"/>
                      <a:pt x="63" y="192"/>
                    </a:cubicBezTo>
                    <a:cubicBezTo>
                      <a:pt x="63" y="192"/>
                      <a:pt x="68" y="187"/>
                      <a:pt x="81" y="174"/>
                    </a:cubicBezTo>
                    <a:cubicBezTo>
                      <a:pt x="81" y="174"/>
                      <a:pt x="81" y="174"/>
                      <a:pt x="81" y="174"/>
                    </a:cubicBezTo>
                    <a:close/>
                    <a:moveTo>
                      <a:pt x="17859" y="153"/>
                    </a:moveTo>
                    <a:cubicBezTo>
                      <a:pt x="17872" y="2552"/>
                      <a:pt x="17885" y="4495"/>
                      <a:pt x="17889" y="5852"/>
                    </a:cubicBezTo>
                    <a:cubicBezTo>
                      <a:pt x="17898" y="6529"/>
                      <a:pt x="17902" y="7058"/>
                      <a:pt x="17907" y="7429"/>
                    </a:cubicBezTo>
                    <a:cubicBezTo>
                      <a:pt x="17907" y="7604"/>
                      <a:pt x="17911" y="7740"/>
                      <a:pt x="17911" y="7840"/>
                    </a:cubicBezTo>
                    <a:cubicBezTo>
                      <a:pt x="17911" y="7936"/>
                      <a:pt x="17915" y="7984"/>
                      <a:pt x="17915" y="7984"/>
                    </a:cubicBezTo>
                    <a:cubicBezTo>
                      <a:pt x="17915" y="7984"/>
                      <a:pt x="17885" y="7984"/>
                      <a:pt x="17824" y="7980"/>
                    </a:cubicBezTo>
                    <a:cubicBezTo>
                      <a:pt x="17762" y="7980"/>
                      <a:pt x="17675" y="7980"/>
                      <a:pt x="17566" y="7976"/>
                    </a:cubicBezTo>
                    <a:cubicBezTo>
                      <a:pt x="17334" y="7976"/>
                      <a:pt x="17001" y="7972"/>
                      <a:pt x="16573" y="7966"/>
                    </a:cubicBezTo>
                    <a:cubicBezTo>
                      <a:pt x="15700" y="7962"/>
                      <a:pt x="14441" y="7954"/>
                      <a:pt x="12864" y="7945"/>
                    </a:cubicBezTo>
                    <a:cubicBezTo>
                      <a:pt x="9715" y="7936"/>
                      <a:pt x="5293" y="7928"/>
                      <a:pt x="155" y="7910"/>
                    </a:cubicBezTo>
                    <a:lnTo>
                      <a:pt x="155" y="7910"/>
                    </a:lnTo>
                    <a:cubicBezTo>
                      <a:pt x="155" y="6708"/>
                      <a:pt x="155" y="5454"/>
                      <a:pt x="159" y="4160"/>
                    </a:cubicBezTo>
                    <a:lnTo>
                      <a:pt x="159" y="2155"/>
                    </a:lnTo>
                    <a:lnTo>
                      <a:pt x="159" y="1128"/>
                    </a:lnTo>
                    <a:lnTo>
                      <a:pt x="159" y="612"/>
                    </a:lnTo>
                    <a:lnTo>
                      <a:pt x="159" y="354"/>
                    </a:lnTo>
                    <a:lnTo>
                      <a:pt x="159" y="227"/>
                    </a:lnTo>
                    <a:lnTo>
                      <a:pt x="159" y="174"/>
                    </a:lnTo>
                    <a:lnTo>
                      <a:pt x="159" y="174"/>
                    </a:lnTo>
                    <a:cubicBezTo>
                      <a:pt x="7036" y="166"/>
                      <a:pt x="13276" y="158"/>
                      <a:pt x="17859" y="153"/>
                    </a:cubicBezTo>
                    <a:close/>
                    <a:moveTo>
                      <a:pt x="81" y="17"/>
                    </a:moveTo>
                    <a:cubicBezTo>
                      <a:pt x="56" y="42"/>
                      <a:pt x="10" y="88"/>
                      <a:pt x="2" y="96"/>
                    </a:cubicBezTo>
                    <a:lnTo>
                      <a:pt x="2" y="96"/>
                    </a:lnTo>
                    <a:lnTo>
                      <a:pt x="2" y="100"/>
                    </a:lnTo>
                    <a:lnTo>
                      <a:pt x="2" y="105"/>
                    </a:lnTo>
                    <a:lnTo>
                      <a:pt x="2" y="114"/>
                    </a:lnTo>
                    <a:lnTo>
                      <a:pt x="2" y="126"/>
                    </a:lnTo>
                    <a:lnTo>
                      <a:pt x="2" y="162"/>
                    </a:lnTo>
                    <a:lnTo>
                      <a:pt x="2" y="227"/>
                    </a:lnTo>
                    <a:lnTo>
                      <a:pt x="2" y="354"/>
                    </a:lnTo>
                    <a:lnTo>
                      <a:pt x="2" y="612"/>
                    </a:lnTo>
                    <a:lnTo>
                      <a:pt x="2" y="1128"/>
                    </a:lnTo>
                    <a:lnTo>
                      <a:pt x="2" y="2155"/>
                    </a:lnTo>
                    <a:lnTo>
                      <a:pt x="2" y="4160"/>
                    </a:lnTo>
                    <a:cubicBezTo>
                      <a:pt x="6" y="5481"/>
                      <a:pt x="6" y="6760"/>
                      <a:pt x="6" y="7984"/>
                    </a:cubicBezTo>
                    <a:lnTo>
                      <a:pt x="6" y="8059"/>
                    </a:lnTo>
                    <a:lnTo>
                      <a:pt x="81" y="8059"/>
                    </a:lnTo>
                    <a:cubicBezTo>
                      <a:pt x="5272" y="8045"/>
                      <a:pt x="9738" y="8032"/>
                      <a:pt x="12911" y="8024"/>
                    </a:cubicBezTo>
                    <a:cubicBezTo>
                      <a:pt x="14484" y="8015"/>
                      <a:pt x="15739" y="8010"/>
                      <a:pt x="16604" y="8006"/>
                    </a:cubicBezTo>
                    <a:cubicBezTo>
                      <a:pt x="17028" y="8002"/>
                      <a:pt x="17356" y="7998"/>
                      <a:pt x="17584" y="7993"/>
                    </a:cubicBezTo>
                    <a:cubicBezTo>
                      <a:pt x="17688" y="7993"/>
                      <a:pt x="17771" y="7993"/>
                      <a:pt x="17836" y="7988"/>
                    </a:cubicBezTo>
                    <a:cubicBezTo>
                      <a:pt x="17889" y="7988"/>
                      <a:pt x="17919" y="7988"/>
                      <a:pt x="17915" y="7984"/>
                    </a:cubicBezTo>
                    <a:lnTo>
                      <a:pt x="17915" y="7984"/>
                    </a:lnTo>
                    <a:cubicBezTo>
                      <a:pt x="17915" y="7984"/>
                      <a:pt x="17915" y="7984"/>
                      <a:pt x="17915" y="7984"/>
                    </a:cubicBezTo>
                    <a:cubicBezTo>
                      <a:pt x="17919" y="7984"/>
                      <a:pt x="17919" y="7937"/>
                      <a:pt x="17924" y="7853"/>
                    </a:cubicBezTo>
                    <a:cubicBezTo>
                      <a:pt x="17924" y="7752"/>
                      <a:pt x="17924" y="7621"/>
                      <a:pt x="17929" y="7451"/>
                    </a:cubicBezTo>
                    <a:cubicBezTo>
                      <a:pt x="17933" y="7084"/>
                      <a:pt x="17937" y="6560"/>
                      <a:pt x="17941" y="5886"/>
                    </a:cubicBezTo>
                    <a:cubicBezTo>
                      <a:pt x="17951" y="4510"/>
                      <a:pt x="17959" y="2534"/>
                      <a:pt x="17972" y="96"/>
                    </a:cubicBezTo>
                    <a:lnTo>
                      <a:pt x="17972" y="39"/>
                    </a:lnTo>
                    <a:lnTo>
                      <a:pt x="17915" y="39"/>
                    </a:lnTo>
                    <a:cubicBezTo>
                      <a:pt x="13310" y="35"/>
                      <a:pt x="7017" y="27"/>
                      <a:pt x="81" y="1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7" name="Google Shape;4657;p123"/>
              <p:cNvSpPr/>
              <p:nvPr/>
            </p:nvSpPr>
            <p:spPr>
              <a:xfrm>
                <a:off x="1527654" y="4619396"/>
                <a:ext cx="23685" cy="24049"/>
              </a:xfrm>
              <a:custGeom>
                <a:rect b="b" l="l" r="r" t="t"/>
                <a:pathLst>
                  <a:path extrusionOk="0" h="1652" w="1627">
                    <a:moveTo>
                      <a:pt x="824" y="1"/>
                    </a:moveTo>
                    <a:cubicBezTo>
                      <a:pt x="738" y="1"/>
                      <a:pt x="649" y="15"/>
                      <a:pt x="560" y="46"/>
                    </a:cubicBezTo>
                    <a:cubicBezTo>
                      <a:pt x="263" y="143"/>
                      <a:pt x="1" y="457"/>
                      <a:pt x="5" y="829"/>
                    </a:cubicBezTo>
                    <a:cubicBezTo>
                      <a:pt x="1" y="1196"/>
                      <a:pt x="263" y="1510"/>
                      <a:pt x="560" y="1606"/>
                    </a:cubicBezTo>
                    <a:cubicBezTo>
                      <a:pt x="650" y="1638"/>
                      <a:pt x="741" y="1652"/>
                      <a:pt x="829" y="1652"/>
                    </a:cubicBezTo>
                    <a:cubicBezTo>
                      <a:pt x="1029" y="1652"/>
                      <a:pt x="1212" y="1578"/>
                      <a:pt x="1334" y="1475"/>
                    </a:cubicBezTo>
                    <a:cubicBezTo>
                      <a:pt x="1517" y="1327"/>
                      <a:pt x="1587" y="1143"/>
                      <a:pt x="1604" y="1021"/>
                    </a:cubicBezTo>
                    <a:cubicBezTo>
                      <a:pt x="1626" y="894"/>
                      <a:pt x="1608" y="829"/>
                      <a:pt x="1600" y="829"/>
                    </a:cubicBezTo>
                    <a:cubicBezTo>
                      <a:pt x="1587" y="829"/>
                      <a:pt x="1582" y="894"/>
                      <a:pt x="1548" y="1003"/>
                    </a:cubicBezTo>
                    <a:cubicBezTo>
                      <a:pt x="1513" y="1113"/>
                      <a:pt x="1434" y="1270"/>
                      <a:pt x="1268" y="1388"/>
                    </a:cubicBezTo>
                    <a:cubicBezTo>
                      <a:pt x="1164" y="1465"/>
                      <a:pt x="1018" y="1518"/>
                      <a:pt x="861" y="1518"/>
                    </a:cubicBezTo>
                    <a:cubicBezTo>
                      <a:pt x="778" y="1518"/>
                      <a:pt x="692" y="1504"/>
                      <a:pt x="608" y="1470"/>
                    </a:cubicBezTo>
                    <a:cubicBezTo>
                      <a:pt x="368" y="1388"/>
                      <a:pt x="158" y="1125"/>
                      <a:pt x="162" y="829"/>
                    </a:cubicBezTo>
                    <a:cubicBezTo>
                      <a:pt x="158" y="527"/>
                      <a:pt x="368" y="269"/>
                      <a:pt x="608" y="181"/>
                    </a:cubicBezTo>
                    <a:cubicBezTo>
                      <a:pt x="690" y="151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9"/>
                    </a:cubicBezTo>
                    <a:cubicBezTo>
                      <a:pt x="1434" y="387"/>
                      <a:pt x="1513" y="540"/>
                      <a:pt x="1548" y="649"/>
                    </a:cubicBezTo>
                    <a:cubicBezTo>
                      <a:pt x="1582" y="758"/>
                      <a:pt x="1587" y="829"/>
                      <a:pt x="1600" y="829"/>
                    </a:cubicBezTo>
                    <a:cubicBezTo>
                      <a:pt x="1608" y="829"/>
                      <a:pt x="1626" y="758"/>
                      <a:pt x="1604" y="636"/>
                    </a:cubicBezTo>
                    <a:cubicBezTo>
                      <a:pt x="1587" y="514"/>
                      <a:pt x="1517" y="330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8" name="Google Shape;4658;p123"/>
              <p:cNvSpPr/>
              <p:nvPr/>
            </p:nvSpPr>
            <p:spPr>
              <a:xfrm>
                <a:off x="434444" y="4295608"/>
                <a:ext cx="595984" cy="413404"/>
              </a:xfrm>
              <a:custGeom>
                <a:rect b="b" l="l" r="r" t="t"/>
                <a:pathLst>
                  <a:path extrusionOk="0" h="28398" w="40940">
                    <a:moveTo>
                      <a:pt x="0" y="0"/>
                    </a:moveTo>
                    <a:lnTo>
                      <a:pt x="0" y="28398"/>
                    </a:lnTo>
                    <a:lnTo>
                      <a:pt x="40939" y="28398"/>
                    </a:lnTo>
                    <a:lnTo>
                      <a:pt x="4093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9" name="Google Shape;4659;p123"/>
              <p:cNvSpPr/>
              <p:nvPr/>
            </p:nvSpPr>
            <p:spPr>
              <a:xfrm>
                <a:off x="411603" y="4266784"/>
                <a:ext cx="1702500" cy="39262"/>
              </a:xfrm>
              <a:custGeom>
                <a:rect b="b" l="l" r="r" t="t"/>
                <a:pathLst>
                  <a:path extrusionOk="0" h="2697" w="116950">
                    <a:moveTo>
                      <a:pt x="0" y="0"/>
                    </a:moveTo>
                    <a:lnTo>
                      <a:pt x="0" y="2697"/>
                    </a:lnTo>
                    <a:lnTo>
                      <a:pt x="116949" y="2697"/>
                    </a:lnTo>
                    <a:lnTo>
                      <a:pt x="11694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0" name="Google Shape;4660;p123"/>
              <p:cNvSpPr/>
              <p:nvPr/>
            </p:nvSpPr>
            <p:spPr>
              <a:xfrm>
                <a:off x="434444" y="4306031"/>
                <a:ext cx="52815" cy="402981"/>
              </a:xfrm>
              <a:custGeom>
                <a:rect b="b" l="l" r="r" t="t"/>
                <a:pathLst>
                  <a:path extrusionOk="0" h="27682" w="3628">
                    <a:moveTo>
                      <a:pt x="0" y="1"/>
                    </a:moveTo>
                    <a:lnTo>
                      <a:pt x="0" y="27682"/>
                    </a:lnTo>
                    <a:lnTo>
                      <a:pt x="3627" y="27682"/>
                    </a:lnTo>
                    <a:lnTo>
                      <a:pt x="362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661" name="Google Shape;4661;p123"/>
            <p:cNvSpPr/>
            <p:nvPr/>
          </p:nvSpPr>
          <p:spPr>
            <a:xfrm>
              <a:off x="1415110" y="3972533"/>
              <a:ext cx="32216" cy="42712"/>
            </a:xfrm>
            <a:custGeom>
              <a:rect b="b" l="l" r="r" t="t"/>
              <a:pathLst>
                <a:path extrusionOk="0" h="2934" w="2213">
                  <a:moveTo>
                    <a:pt x="2174" y="0"/>
                  </a:moveTo>
                  <a:cubicBezTo>
                    <a:pt x="2104" y="0"/>
                    <a:pt x="1912" y="33"/>
                    <a:pt x="1648" y="133"/>
                  </a:cubicBezTo>
                  <a:cubicBezTo>
                    <a:pt x="1483" y="202"/>
                    <a:pt x="1295" y="312"/>
                    <a:pt x="1120" y="474"/>
                  </a:cubicBezTo>
                  <a:cubicBezTo>
                    <a:pt x="936" y="644"/>
                    <a:pt x="814" y="884"/>
                    <a:pt x="709" y="1130"/>
                  </a:cubicBezTo>
                  <a:cubicBezTo>
                    <a:pt x="299" y="2112"/>
                    <a:pt x="1" y="2921"/>
                    <a:pt x="41" y="2934"/>
                  </a:cubicBezTo>
                  <a:cubicBezTo>
                    <a:pt x="41" y="2934"/>
                    <a:pt x="41" y="2934"/>
                    <a:pt x="42" y="2934"/>
                  </a:cubicBezTo>
                  <a:cubicBezTo>
                    <a:pt x="87" y="2934"/>
                    <a:pt x="447" y="2158"/>
                    <a:pt x="853" y="1190"/>
                  </a:cubicBezTo>
                  <a:cubicBezTo>
                    <a:pt x="954" y="950"/>
                    <a:pt x="1063" y="731"/>
                    <a:pt x="1216" y="579"/>
                  </a:cubicBezTo>
                  <a:cubicBezTo>
                    <a:pt x="1374" y="422"/>
                    <a:pt x="1544" y="307"/>
                    <a:pt x="1692" y="233"/>
                  </a:cubicBezTo>
                  <a:cubicBezTo>
                    <a:pt x="1998" y="85"/>
                    <a:pt x="2213" y="28"/>
                    <a:pt x="2203" y="6"/>
                  </a:cubicBezTo>
                  <a:cubicBezTo>
                    <a:pt x="2202" y="3"/>
                    <a:pt x="2192" y="0"/>
                    <a:pt x="217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123"/>
            <p:cNvSpPr/>
            <p:nvPr/>
          </p:nvSpPr>
          <p:spPr>
            <a:xfrm>
              <a:off x="1432492" y="3986916"/>
              <a:ext cx="14383" cy="28474"/>
            </a:xfrm>
            <a:custGeom>
              <a:rect b="b" l="l" r="r" t="t"/>
              <a:pathLst>
                <a:path extrusionOk="0" h="1956" w="988">
                  <a:moveTo>
                    <a:pt x="883" y="1"/>
                  </a:moveTo>
                  <a:cubicBezTo>
                    <a:pt x="817" y="1"/>
                    <a:pt x="722" y="45"/>
                    <a:pt x="656" y="132"/>
                  </a:cubicBezTo>
                  <a:cubicBezTo>
                    <a:pt x="529" y="312"/>
                    <a:pt x="406" y="556"/>
                    <a:pt x="289" y="850"/>
                  </a:cubicBezTo>
                  <a:cubicBezTo>
                    <a:pt x="57" y="1435"/>
                    <a:pt x="0" y="1946"/>
                    <a:pt x="39" y="1955"/>
                  </a:cubicBezTo>
                  <a:cubicBezTo>
                    <a:pt x="39" y="1955"/>
                    <a:pt x="40" y="1955"/>
                    <a:pt x="40" y="1955"/>
                  </a:cubicBezTo>
                  <a:cubicBezTo>
                    <a:pt x="85" y="1955"/>
                    <a:pt x="208" y="1474"/>
                    <a:pt x="432" y="906"/>
                  </a:cubicBezTo>
                  <a:cubicBezTo>
                    <a:pt x="547" y="626"/>
                    <a:pt x="660" y="360"/>
                    <a:pt x="747" y="194"/>
                  </a:cubicBezTo>
                  <a:cubicBezTo>
                    <a:pt x="839" y="32"/>
                    <a:pt x="979" y="54"/>
                    <a:pt x="983" y="37"/>
                  </a:cubicBezTo>
                  <a:cubicBezTo>
                    <a:pt x="987" y="27"/>
                    <a:pt x="957" y="1"/>
                    <a:pt x="892" y="1"/>
                  </a:cubicBezTo>
                  <a:cubicBezTo>
                    <a:pt x="889" y="1"/>
                    <a:pt x="886" y="1"/>
                    <a:pt x="88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63" name="Google Shape;4663;p123"/>
            <p:cNvGrpSpPr/>
            <p:nvPr/>
          </p:nvGrpSpPr>
          <p:grpSpPr>
            <a:xfrm>
              <a:off x="684717" y="3495251"/>
              <a:ext cx="774124" cy="1220312"/>
              <a:chOff x="684717" y="3495251"/>
              <a:chExt cx="774124" cy="1220312"/>
            </a:xfrm>
          </p:grpSpPr>
          <p:sp>
            <p:nvSpPr>
              <p:cNvPr id="4664" name="Google Shape;4664;p123"/>
              <p:cNvSpPr/>
              <p:nvPr/>
            </p:nvSpPr>
            <p:spPr>
              <a:xfrm>
                <a:off x="1065788" y="3618219"/>
                <a:ext cx="30935" cy="52975"/>
              </a:xfrm>
              <a:custGeom>
                <a:rect b="b" l="l" r="r" t="t"/>
                <a:pathLst>
                  <a:path extrusionOk="0" h="3639" w="2125">
                    <a:moveTo>
                      <a:pt x="1100" y="135"/>
                    </a:moveTo>
                    <a:cubicBezTo>
                      <a:pt x="1175" y="135"/>
                      <a:pt x="1248" y="151"/>
                      <a:pt x="1316" y="182"/>
                    </a:cubicBezTo>
                    <a:cubicBezTo>
                      <a:pt x="1513" y="265"/>
                      <a:pt x="1652" y="440"/>
                      <a:pt x="1753" y="602"/>
                    </a:cubicBezTo>
                    <a:cubicBezTo>
                      <a:pt x="1949" y="938"/>
                      <a:pt x="2015" y="1262"/>
                      <a:pt x="2050" y="1477"/>
                    </a:cubicBezTo>
                    <a:cubicBezTo>
                      <a:pt x="2085" y="1691"/>
                      <a:pt x="2090" y="1817"/>
                      <a:pt x="2102" y="1821"/>
                    </a:cubicBezTo>
                    <a:lnTo>
                      <a:pt x="2102" y="1821"/>
                    </a:lnTo>
                    <a:cubicBezTo>
                      <a:pt x="2090" y="1822"/>
                      <a:pt x="2085" y="1947"/>
                      <a:pt x="2050" y="2162"/>
                    </a:cubicBezTo>
                    <a:cubicBezTo>
                      <a:pt x="2015" y="2376"/>
                      <a:pt x="1949" y="2699"/>
                      <a:pt x="1753" y="3036"/>
                    </a:cubicBezTo>
                    <a:cubicBezTo>
                      <a:pt x="1652" y="3198"/>
                      <a:pt x="1513" y="3373"/>
                      <a:pt x="1316" y="3456"/>
                    </a:cubicBezTo>
                    <a:cubicBezTo>
                      <a:pt x="1249" y="3488"/>
                      <a:pt x="1176" y="3503"/>
                      <a:pt x="1102" y="3503"/>
                    </a:cubicBezTo>
                    <a:cubicBezTo>
                      <a:pt x="959" y="3503"/>
                      <a:pt x="811" y="3447"/>
                      <a:pt x="691" y="3338"/>
                    </a:cubicBezTo>
                    <a:cubicBezTo>
                      <a:pt x="319" y="3002"/>
                      <a:pt x="162" y="2407"/>
                      <a:pt x="158" y="1817"/>
                    </a:cubicBezTo>
                    <a:cubicBezTo>
                      <a:pt x="162" y="1231"/>
                      <a:pt x="319" y="637"/>
                      <a:pt x="691" y="301"/>
                    </a:cubicBezTo>
                    <a:cubicBezTo>
                      <a:pt x="811" y="191"/>
                      <a:pt x="958" y="135"/>
                      <a:pt x="1100" y="135"/>
                    </a:cubicBezTo>
                    <a:close/>
                    <a:moveTo>
                      <a:pt x="1076" y="0"/>
                    </a:moveTo>
                    <a:cubicBezTo>
                      <a:pt x="1043" y="0"/>
                      <a:pt x="1009" y="3"/>
                      <a:pt x="975" y="8"/>
                    </a:cubicBezTo>
                    <a:cubicBezTo>
                      <a:pt x="835" y="29"/>
                      <a:pt x="708" y="99"/>
                      <a:pt x="599" y="192"/>
                    </a:cubicBezTo>
                    <a:cubicBezTo>
                      <a:pt x="166" y="576"/>
                      <a:pt x="9" y="1201"/>
                      <a:pt x="0" y="1817"/>
                    </a:cubicBezTo>
                    <a:cubicBezTo>
                      <a:pt x="9" y="2437"/>
                      <a:pt x="166" y="3062"/>
                      <a:pt x="599" y="3447"/>
                    </a:cubicBezTo>
                    <a:cubicBezTo>
                      <a:pt x="708" y="3539"/>
                      <a:pt x="835" y="3609"/>
                      <a:pt x="975" y="3631"/>
                    </a:cubicBezTo>
                    <a:cubicBezTo>
                      <a:pt x="1009" y="3636"/>
                      <a:pt x="1043" y="3639"/>
                      <a:pt x="1076" y="3639"/>
                    </a:cubicBezTo>
                    <a:cubicBezTo>
                      <a:pt x="1181" y="3639"/>
                      <a:pt x="1282" y="3614"/>
                      <a:pt x="1368" y="3574"/>
                    </a:cubicBezTo>
                    <a:cubicBezTo>
                      <a:pt x="1604" y="3464"/>
                      <a:pt x="1745" y="3268"/>
                      <a:pt x="1850" y="3093"/>
                    </a:cubicBezTo>
                    <a:cubicBezTo>
                      <a:pt x="2046" y="2726"/>
                      <a:pt x="2090" y="2394"/>
                      <a:pt x="2112" y="2171"/>
                    </a:cubicBezTo>
                    <a:cubicBezTo>
                      <a:pt x="2124" y="1947"/>
                      <a:pt x="2107" y="1822"/>
                      <a:pt x="2103" y="1821"/>
                    </a:cubicBezTo>
                    <a:lnTo>
                      <a:pt x="2103" y="1821"/>
                    </a:lnTo>
                    <a:cubicBezTo>
                      <a:pt x="2107" y="1817"/>
                      <a:pt x="2124" y="1691"/>
                      <a:pt x="2112" y="1467"/>
                    </a:cubicBezTo>
                    <a:cubicBezTo>
                      <a:pt x="2090" y="1245"/>
                      <a:pt x="2046" y="912"/>
                      <a:pt x="1850" y="545"/>
                    </a:cubicBezTo>
                    <a:cubicBezTo>
                      <a:pt x="1745" y="370"/>
                      <a:pt x="1604" y="174"/>
                      <a:pt x="1368" y="65"/>
                    </a:cubicBezTo>
                    <a:cubicBezTo>
                      <a:pt x="1282" y="25"/>
                      <a:pt x="1181" y="0"/>
                      <a:pt x="10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5" name="Google Shape;4665;p123"/>
              <p:cNvSpPr/>
              <p:nvPr/>
            </p:nvSpPr>
            <p:spPr>
              <a:xfrm>
                <a:off x="895364" y="3535415"/>
                <a:ext cx="183803" cy="295925"/>
              </a:xfrm>
              <a:custGeom>
                <a:rect b="b" l="l" r="r" t="t"/>
                <a:pathLst>
                  <a:path extrusionOk="0" h="20328" w="12626">
                    <a:moveTo>
                      <a:pt x="12625" y="1"/>
                    </a:moveTo>
                    <a:lnTo>
                      <a:pt x="887" y="1671"/>
                    </a:lnTo>
                    <a:lnTo>
                      <a:pt x="0" y="19602"/>
                    </a:lnTo>
                    <a:lnTo>
                      <a:pt x="7678" y="20327"/>
                    </a:lnTo>
                    <a:lnTo>
                      <a:pt x="8103" y="15975"/>
                    </a:lnTo>
                    <a:cubicBezTo>
                      <a:pt x="8103" y="15975"/>
                      <a:pt x="8431" y="16056"/>
                      <a:pt x="8893" y="16056"/>
                    </a:cubicBezTo>
                    <a:cubicBezTo>
                      <a:pt x="9760" y="16056"/>
                      <a:pt x="11098" y="15772"/>
                      <a:pt x="11633" y="14139"/>
                    </a:cubicBezTo>
                    <a:cubicBezTo>
                      <a:pt x="12157" y="12535"/>
                      <a:pt x="12625" y="1"/>
                      <a:pt x="1262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6" name="Google Shape;4666;p123"/>
              <p:cNvSpPr/>
              <p:nvPr/>
            </p:nvSpPr>
            <p:spPr>
              <a:xfrm>
                <a:off x="861255" y="3495251"/>
                <a:ext cx="258119" cy="269023"/>
              </a:xfrm>
              <a:custGeom>
                <a:rect b="b" l="l" r="r" t="t"/>
                <a:pathLst>
                  <a:path extrusionOk="0" h="18480" w="17731">
                    <a:moveTo>
                      <a:pt x="12669" y="0"/>
                    </a:moveTo>
                    <a:cubicBezTo>
                      <a:pt x="11645" y="0"/>
                      <a:pt x="10594" y="302"/>
                      <a:pt x="9716" y="982"/>
                    </a:cubicBezTo>
                    <a:cubicBezTo>
                      <a:pt x="9716" y="982"/>
                      <a:pt x="9143" y="890"/>
                      <a:pt x="8280" y="890"/>
                    </a:cubicBezTo>
                    <a:cubicBezTo>
                      <a:pt x="5851" y="890"/>
                      <a:pt x="1121" y="1618"/>
                      <a:pt x="363" y="7170"/>
                    </a:cubicBezTo>
                    <a:cubicBezTo>
                      <a:pt x="0" y="9813"/>
                      <a:pt x="1273" y="11951"/>
                      <a:pt x="1482" y="13577"/>
                    </a:cubicBezTo>
                    <a:cubicBezTo>
                      <a:pt x="1919" y="16963"/>
                      <a:pt x="2517" y="18397"/>
                      <a:pt x="2517" y="18397"/>
                    </a:cubicBezTo>
                    <a:lnTo>
                      <a:pt x="4196" y="18472"/>
                    </a:lnTo>
                    <a:cubicBezTo>
                      <a:pt x="4351" y="18476"/>
                      <a:pt x="4499" y="18479"/>
                      <a:pt x="4641" y="18479"/>
                    </a:cubicBezTo>
                    <a:cubicBezTo>
                      <a:pt x="5886" y="18479"/>
                      <a:pt x="6659" y="18244"/>
                      <a:pt x="7985" y="16902"/>
                    </a:cubicBezTo>
                    <a:cubicBezTo>
                      <a:pt x="9349" y="15521"/>
                      <a:pt x="9738" y="14743"/>
                      <a:pt x="10698" y="13270"/>
                    </a:cubicBezTo>
                    <a:cubicBezTo>
                      <a:pt x="10698" y="13270"/>
                      <a:pt x="9304" y="12458"/>
                      <a:pt x="9540" y="11235"/>
                    </a:cubicBezTo>
                    <a:cubicBezTo>
                      <a:pt x="9665" y="10585"/>
                      <a:pt x="10352" y="10173"/>
                      <a:pt x="10968" y="10173"/>
                    </a:cubicBezTo>
                    <a:cubicBezTo>
                      <a:pt x="11558" y="10173"/>
                      <a:pt x="12084" y="10552"/>
                      <a:pt x="11987" y="11465"/>
                    </a:cubicBezTo>
                    <a:cubicBezTo>
                      <a:pt x="11987" y="11465"/>
                      <a:pt x="12286" y="11449"/>
                      <a:pt x="12591" y="11449"/>
                    </a:cubicBezTo>
                    <a:cubicBezTo>
                      <a:pt x="12777" y="11449"/>
                      <a:pt x="12965" y="11455"/>
                      <a:pt x="13089" y="11475"/>
                    </a:cubicBezTo>
                    <a:lnTo>
                      <a:pt x="13500" y="7502"/>
                    </a:lnTo>
                    <a:cubicBezTo>
                      <a:pt x="13500" y="7502"/>
                      <a:pt x="15969" y="6169"/>
                      <a:pt x="16624" y="4609"/>
                    </a:cubicBezTo>
                    <a:cubicBezTo>
                      <a:pt x="17731" y="1973"/>
                      <a:pt x="15290" y="0"/>
                      <a:pt x="126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7" name="Google Shape;4667;p123"/>
              <p:cNvSpPr/>
              <p:nvPr/>
            </p:nvSpPr>
            <p:spPr>
              <a:xfrm>
                <a:off x="1046005" y="3644786"/>
                <a:ext cx="50398" cy="3392"/>
              </a:xfrm>
              <a:custGeom>
                <a:rect b="b" l="l" r="r" t="t"/>
                <a:pathLst>
                  <a:path extrusionOk="0" h="233" w="3462">
                    <a:moveTo>
                      <a:pt x="3019" y="1"/>
                    </a:moveTo>
                    <a:cubicBezTo>
                      <a:pt x="2702" y="1"/>
                      <a:pt x="2241" y="14"/>
                      <a:pt x="1727" y="40"/>
                    </a:cubicBezTo>
                    <a:cubicBezTo>
                      <a:pt x="774" y="88"/>
                      <a:pt x="0" y="162"/>
                      <a:pt x="4" y="206"/>
                    </a:cubicBezTo>
                    <a:cubicBezTo>
                      <a:pt x="7" y="224"/>
                      <a:pt x="164" y="233"/>
                      <a:pt x="422" y="233"/>
                    </a:cubicBezTo>
                    <a:cubicBezTo>
                      <a:pt x="740" y="233"/>
                      <a:pt x="1210" y="219"/>
                      <a:pt x="1735" y="193"/>
                    </a:cubicBezTo>
                    <a:cubicBezTo>
                      <a:pt x="2688" y="144"/>
                      <a:pt x="3461" y="71"/>
                      <a:pt x="3461" y="31"/>
                    </a:cubicBezTo>
                    <a:cubicBezTo>
                      <a:pt x="3459" y="11"/>
                      <a:pt x="3293" y="1"/>
                      <a:pt x="30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8" name="Google Shape;4668;p123"/>
              <p:cNvSpPr/>
              <p:nvPr/>
            </p:nvSpPr>
            <p:spPr>
              <a:xfrm>
                <a:off x="1088818" y="3939430"/>
                <a:ext cx="370023" cy="291834"/>
              </a:xfrm>
              <a:custGeom>
                <a:rect b="b" l="l" r="r" t="t"/>
                <a:pathLst>
                  <a:path extrusionOk="0" h="20047" w="25418">
                    <a:moveTo>
                      <a:pt x="22593" y="0"/>
                    </a:moveTo>
                    <a:cubicBezTo>
                      <a:pt x="22259" y="0"/>
                      <a:pt x="19762" y="2900"/>
                      <a:pt x="19762" y="2900"/>
                    </a:cubicBezTo>
                    <a:lnTo>
                      <a:pt x="19762" y="4688"/>
                    </a:lnTo>
                    <a:cubicBezTo>
                      <a:pt x="19103" y="3876"/>
                      <a:pt x="18630" y="3641"/>
                      <a:pt x="18302" y="3641"/>
                    </a:cubicBezTo>
                    <a:cubicBezTo>
                      <a:pt x="18010" y="3641"/>
                      <a:pt x="17834" y="3827"/>
                      <a:pt x="17743" y="3958"/>
                    </a:cubicBezTo>
                    <a:cubicBezTo>
                      <a:pt x="17551" y="4237"/>
                      <a:pt x="19762" y="6318"/>
                      <a:pt x="19762" y="6318"/>
                    </a:cubicBezTo>
                    <a:lnTo>
                      <a:pt x="19762" y="6956"/>
                    </a:lnTo>
                    <a:lnTo>
                      <a:pt x="8789" y="12856"/>
                    </a:lnTo>
                    <a:lnTo>
                      <a:pt x="5900" y="5671"/>
                    </a:lnTo>
                    <a:lnTo>
                      <a:pt x="0" y="8765"/>
                    </a:lnTo>
                    <a:lnTo>
                      <a:pt x="3523" y="17291"/>
                    </a:lnTo>
                    <a:cubicBezTo>
                      <a:pt x="4241" y="19028"/>
                      <a:pt x="5910" y="20046"/>
                      <a:pt x="7644" y="20046"/>
                    </a:cubicBezTo>
                    <a:cubicBezTo>
                      <a:pt x="8409" y="20046"/>
                      <a:pt x="9188" y="19848"/>
                      <a:pt x="9903" y="19425"/>
                    </a:cubicBezTo>
                    <a:lnTo>
                      <a:pt x="22817" y="11794"/>
                    </a:lnTo>
                    <a:lnTo>
                      <a:pt x="23677" y="10361"/>
                    </a:lnTo>
                    <a:cubicBezTo>
                      <a:pt x="23975" y="9867"/>
                      <a:pt x="24149" y="9308"/>
                      <a:pt x="24189" y="8731"/>
                    </a:cubicBezTo>
                    <a:lnTo>
                      <a:pt x="24617" y="2280"/>
                    </a:lnTo>
                    <a:cubicBezTo>
                      <a:pt x="25417" y="1791"/>
                      <a:pt x="25063" y="855"/>
                      <a:pt x="25063" y="855"/>
                    </a:cubicBezTo>
                    <a:lnTo>
                      <a:pt x="25063" y="855"/>
                    </a:lnTo>
                    <a:lnTo>
                      <a:pt x="22262" y="2591"/>
                    </a:lnTo>
                    <a:lnTo>
                      <a:pt x="21235" y="4989"/>
                    </a:lnTo>
                    <a:lnTo>
                      <a:pt x="21235" y="2900"/>
                    </a:lnTo>
                    <a:cubicBezTo>
                      <a:pt x="21235" y="2900"/>
                      <a:pt x="21995" y="2014"/>
                      <a:pt x="22620" y="1345"/>
                    </a:cubicBezTo>
                    <a:cubicBezTo>
                      <a:pt x="23241" y="681"/>
                      <a:pt x="22795" y="235"/>
                      <a:pt x="22620" y="12"/>
                    </a:cubicBezTo>
                    <a:cubicBezTo>
                      <a:pt x="22614" y="4"/>
                      <a:pt x="22605" y="0"/>
                      <a:pt x="22593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9" name="Google Shape;4669;p123"/>
              <p:cNvSpPr/>
              <p:nvPr/>
            </p:nvSpPr>
            <p:spPr>
              <a:xfrm>
                <a:off x="1201173" y="4126625"/>
                <a:ext cx="16989" cy="42653"/>
              </a:xfrm>
              <a:custGeom>
                <a:rect b="b" l="l" r="r" t="t"/>
                <a:pathLst>
                  <a:path extrusionOk="0" h="2930" w="1167">
                    <a:moveTo>
                      <a:pt x="1126" y="1"/>
                    </a:moveTo>
                    <a:cubicBezTo>
                      <a:pt x="1077" y="1"/>
                      <a:pt x="805" y="636"/>
                      <a:pt x="511" y="1435"/>
                    </a:cubicBezTo>
                    <a:cubicBezTo>
                      <a:pt x="210" y="2243"/>
                      <a:pt x="0" y="2911"/>
                      <a:pt x="39" y="2929"/>
                    </a:cubicBezTo>
                    <a:cubicBezTo>
                      <a:pt x="40" y="2929"/>
                      <a:pt x="40" y="2929"/>
                      <a:pt x="41" y="2929"/>
                    </a:cubicBezTo>
                    <a:cubicBezTo>
                      <a:pt x="89" y="2929"/>
                      <a:pt x="361" y="2292"/>
                      <a:pt x="656" y="1491"/>
                    </a:cubicBezTo>
                    <a:cubicBezTo>
                      <a:pt x="957" y="683"/>
                      <a:pt x="1167" y="15"/>
                      <a:pt x="1128" y="1"/>
                    </a:cubicBezTo>
                    <a:cubicBezTo>
                      <a:pt x="1127" y="1"/>
                      <a:pt x="1127" y="1"/>
                      <a:pt x="1126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0" name="Google Shape;4670;p123"/>
              <p:cNvSpPr/>
              <p:nvPr/>
            </p:nvSpPr>
            <p:spPr>
              <a:xfrm>
                <a:off x="762774" y="3790652"/>
                <a:ext cx="434541" cy="576026"/>
              </a:xfrm>
              <a:custGeom>
                <a:rect b="b" l="l" r="r" t="t"/>
                <a:pathLst>
                  <a:path extrusionOk="0" h="39569" w="29850">
                    <a:moveTo>
                      <a:pt x="10060" y="0"/>
                    </a:moveTo>
                    <a:cubicBezTo>
                      <a:pt x="9991" y="0"/>
                      <a:pt x="9923" y="1"/>
                      <a:pt x="9855" y="1"/>
                    </a:cubicBezTo>
                    <a:cubicBezTo>
                      <a:pt x="5393" y="54"/>
                      <a:pt x="1557" y="3200"/>
                      <a:pt x="674" y="7575"/>
                    </a:cubicBezTo>
                    <a:cubicBezTo>
                      <a:pt x="0" y="10913"/>
                      <a:pt x="1180" y="13116"/>
                      <a:pt x="420" y="20423"/>
                    </a:cubicBezTo>
                    <a:lnTo>
                      <a:pt x="175" y="38786"/>
                    </a:lnTo>
                    <a:lnTo>
                      <a:pt x="21423" y="39569"/>
                    </a:lnTo>
                    <a:lnTo>
                      <a:pt x="20636" y="17892"/>
                    </a:lnTo>
                    <a:lnTo>
                      <a:pt x="21891" y="22140"/>
                    </a:lnTo>
                    <a:lnTo>
                      <a:pt x="29849" y="18535"/>
                    </a:lnTo>
                    <a:cubicBezTo>
                      <a:pt x="29561" y="17648"/>
                      <a:pt x="28244" y="13684"/>
                      <a:pt x="25723" y="7400"/>
                    </a:cubicBezTo>
                    <a:cubicBezTo>
                      <a:pt x="24321" y="3896"/>
                      <a:pt x="21200" y="1369"/>
                      <a:pt x="17477" y="749"/>
                    </a:cubicBezTo>
                    <a:cubicBezTo>
                      <a:pt x="14953" y="329"/>
                      <a:pt x="12212" y="0"/>
                      <a:pt x="100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1" name="Google Shape;4671;p123"/>
              <p:cNvSpPr/>
              <p:nvPr/>
            </p:nvSpPr>
            <p:spPr>
              <a:xfrm>
                <a:off x="723338" y="3863891"/>
                <a:ext cx="62495" cy="221449"/>
              </a:xfrm>
              <a:custGeom>
                <a:rect b="b" l="l" r="r" t="t"/>
                <a:pathLst>
                  <a:path extrusionOk="0" h="15212" w="4293">
                    <a:moveTo>
                      <a:pt x="4292" y="1"/>
                    </a:moveTo>
                    <a:cubicBezTo>
                      <a:pt x="3181" y="1386"/>
                      <a:pt x="0" y="13146"/>
                      <a:pt x="0" y="13146"/>
                    </a:cubicBezTo>
                    <a:cubicBezTo>
                      <a:pt x="1005" y="15081"/>
                      <a:pt x="3347" y="15212"/>
                      <a:pt x="3962" y="15212"/>
                    </a:cubicBezTo>
                    <a:cubicBezTo>
                      <a:pt x="4059" y="15212"/>
                      <a:pt x="4113" y="15209"/>
                      <a:pt x="4113" y="15209"/>
                    </a:cubicBezTo>
                    <a:lnTo>
                      <a:pt x="42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2" name="Google Shape;4672;p123"/>
              <p:cNvSpPr/>
              <p:nvPr/>
            </p:nvSpPr>
            <p:spPr>
              <a:xfrm>
                <a:off x="774420" y="3885756"/>
                <a:ext cx="368741" cy="81129"/>
              </a:xfrm>
              <a:custGeom>
                <a:rect b="b" l="l" r="r" t="t"/>
                <a:pathLst>
                  <a:path extrusionOk="0" h="5573" w="25330">
                    <a:moveTo>
                      <a:pt x="862" y="0"/>
                    </a:moveTo>
                    <a:cubicBezTo>
                      <a:pt x="617" y="0"/>
                      <a:pt x="420" y="19"/>
                      <a:pt x="280" y="46"/>
                    </a:cubicBezTo>
                    <a:cubicBezTo>
                      <a:pt x="96" y="80"/>
                      <a:pt x="1" y="106"/>
                      <a:pt x="5" y="116"/>
                    </a:cubicBezTo>
                    <a:cubicBezTo>
                      <a:pt x="5" y="122"/>
                      <a:pt x="16" y="124"/>
                      <a:pt x="37" y="124"/>
                    </a:cubicBezTo>
                    <a:cubicBezTo>
                      <a:pt x="105" y="124"/>
                      <a:pt x="282" y="99"/>
                      <a:pt x="557" y="99"/>
                    </a:cubicBezTo>
                    <a:cubicBezTo>
                      <a:pt x="706" y="99"/>
                      <a:pt x="884" y="107"/>
                      <a:pt x="1088" y="128"/>
                    </a:cubicBezTo>
                    <a:cubicBezTo>
                      <a:pt x="1779" y="207"/>
                      <a:pt x="2750" y="548"/>
                      <a:pt x="3772" y="1270"/>
                    </a:cubicBezTo>
                    <a:cubicBezTo>
                      <a:pt x="4283" y="1627"/>
                      <a:pt x="4812" y="2065"/>
                      <a:pt x="5358" y="2563"/>
                    </a:cubicBezTo>
                    <a:cubicBezTo>
                      <a:pt x="5904" y="3061"/>
                      <a:pt x="6486" y="3607"/>
                      <a:pt x="7155" y="4122"/>
                    </a:cubicBezTo>
                    <a:cubicBezTo>
                      <a:pt x="7823" y="4634"/>
                      <a:pt x="8587" y="5124"/>
                      <a:pt x="9493" y="5390"/>
                    </a:cubicBezTo>
                    <a:cubicBezTo>
                      <a:pt x="9908" y="5514"/>
                      <a:pt x="10349" y="5572"/>
                      <a:pt x="10795" y="5572"/>
                    </a:cubicBezTo>
                    <a:cubicBezTo>
                      <a:pt x="11315" y="5572"/>
                      <a:pt x="11843" y="5493"/>
                      <a:pt x="12351" y="5342"/>
                    </a:cubicBezTo>
                    <a:cubicBezTo>
                      <a:pt x="13299" y="5066"/>
                      <a:pt x="14142" y="4604"/>
                      <a:pt x="14929" y="4149"/>
                    </a:cubicBezTo>
                    <a:cubicBezTo>
                      <a:pt x="15715" y="3690"/>
                      <a:pt x="16454" y="3223"/>
                      <a:pt x="17179" y="2825"/>
                    </a:cubicBezTo>
                    <a:cubicBezTo>
                      <a:pt x="17900" y="2423"/>
                      <a:pt x="18622" y="2109"/>
                      <a:pt x="19325" y="1934"/>
                    </a:cubicBezTo>
                    <a:cubicBezTo>
                      <a:pt x="19675" y="1824"/>
                      <a:pt x="20029" y="1807"/>
                      <a:pt x="20361" y="1763"/>
                    </a:cubicBezTo>
                    <a:cubicBezTo>
                      <a:pt x="20693" y="1776"/>
                      <a:pt x="21020" y="1758"/>
                      <a:pt x="21322" y="1811"/>
                    </a:cubicBezTo>
                    <a:cubicBezTo>
                      <a:pt x="21934" y="1916"/>
                      <a:pt x="22484" y="2077"/>
                      <a:pt x="22974" y="2192"/>
                    </a:cubicBezTo>
                    <a:cubicBezTo>
                      <a:pt x="23425" y="2295"/>
                      <a:pt x="23828" y="2355"/>
                      <a:pt x="24168" y="2355"/>
                    </a:cubicBezTo>
                    <a:cubicBezTo>
                      <a:pt x="24200" y="2355"/>
                      <a:pt x="24232" y="2354"/>
                      <a:pt x="24263" y="2353"/>
                    </a:cubicBezTo>
                    <a:cubicBezTo>
                      <a:pt x="24626" y="2345"/>
                      <a:pt x="24897" y="2266"/>
                      <a:pt x="25076" y="2200"/>
                    </a:cubicBezTo>
                    <a:cubicBezTo>
                      <a:pt x="25247" y="2121"/>
                      <a:pt x="25330" y="2073"/>
                      <a:pt x="25326" y="2065"/>
                    </a:cubicBezTo>
                    <a:cubicBezTo>
                      <a:pt x="25325" y="2062"/>
                      <a:pt x="25322" y="2061"/>
                      <a:pt x="25318" y="2061"/>
                    </a:cubicBezTo>
                    <a:cubicBezTo>
                      <a:pt x="25265" y="2061"/>
                      <a:pt x="24941" y="2231"/>
                      <a:pt x="24344" y="2231"/>
                    </a:cubicBezTo>
                    <a:cubicBezTo>
                      <a:pt x="24318" y="2231"/>
                      <a:pt x="24291" y="2231"/>
                      <a:pt x="24263" y="2230"/>
                    </a:cubicBezTo>
                    <a:cubicBezTo>
                      <a:pt x="23918" y="2226"/>
                      <a:pt x="23499" y="2147"/>
                      <a:pt x="23018" y="2021"/>
                    </a:cubicBezTo>
                    <a:cubicBezTo>
                      <a:pt x="22533" y="1894"/>
                      <a:pt x="21990" y="1715"/>
                      <a:pt x="21361" y="1597"/>
                    </a:cubicBezTo>
                    <a:cubicBezTo>
                      <a:pt x="21042" y="1532"/>
                      <a:pt x="20701" y="1544"/>
                      <a:pt x="20352" y="1522"/>
                    </a:cubicBezTo>
                    <a:cubicBezTo>
                      <a:pt x="20003" y="1562"/>
                      <a:pt x="19631" y="1575"/>
                      <a:pt x="19263" y="1680"/>
                    </a:cubicBezTo>
                    <a:cubicBezTo>
                      <a:pt x="18529" y="1855"/>
                      <a:pt x="17778" y="2170"/>
                      <a:pt x="17044" y="2571"/>
                    </a:cubicBezTo>
                    <a:cubicBezTo>
                      <a:pt x="16300" y="2969"/>
                      <a:pt x="15558" y="3432"/>
                      <a:pt x="14775" y="3886"/>
                    </a:cubicBezTo>
                    <a:cubicBezTo>
                      <a:pt x="13993" y="4332"/>
                      <a:pt x="13168" y="4778"/>
                      <a:pt x="12262" y="5045"/>
                    </a:cubicBezTo>
                    <a:cubicBezTo>
                      <a:pt x="11779" y="5189"/>
                      <a:pt x="11284" y="5264"/>
                      <a:pt x="10797" y="5264"/>
                    </a:cubicBezTo>
                    <a:cubicBezTo>
                      <a:pt x="10379" y="5264"/>
                      <a:pt x="9967" y="5208"/>
                      <a:pt x="9575" y="5093"/>
                    </a:cubicBezTo>
                    <a:cubicBezTo>
                      <a:pt x="8728" y="4852"/>
                      <a:pt x="7988" y="4385"/>
                      <a:pt x="7329" y="3896"/>
                    </a:cubicBezTo>
                    <a:cubicBezTo>
                      <a:pt x="6673" y="3398"/>
                      <a:pt x="6088" y="2864"/>
                      <a:pt x="5529" y="2371"/>
                    </a:cubicBezTo>
                    <a:cubicBezTo>
                      <a:pt x="4973" y="1877"/>
                      <a:pt x="4428" y="1440"/>
                      <a:pt x="3898" y="1086"/>
                    </a:cubicBezTo>
                    <a:cubicBezTo>
                      <a:pt x="2837" y="373"/>
                      <a:pt x="1814" y="50"/>
                      <a:pt x="1102" y="6"/>
                    </a:cubicBezTo>
                    <a:cubicBezTo>
                      <a:pt x="1018" y="2"/>
                      <a:pt x="938" y="0"/>
                      <a:pt x="86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3" name="Google Shape;4673;p123"/>
              <p:cNvSpPr/>
              <p:nvPr/>
            </p:nvSpPr>
            <p:spPr>
              <a:xfrm>
                <a:off x="925381" y="4118036"/>
                <a:ext cx="140043" cy="15926"/>
              </a:xfrm>
              <a:custGeom>
                <a:rect b="b" l="l" r="r" t="t"/>
                <a:pathLst>
                  <a:path extrusionOk="0" h="1094" w="9620">
                    <a:moveTo>
                      <a:pt x="7606" y="0"/>
                    </a:moveTo>
                    <a:cubicBezTo>
                      <a:pt x="7324" y="0"/>
                      <a:pt x="7024" y="27"/>
                      <a:pt x="6713" y="84"/>
                    </a:cubicBezTo>
                    <a:cubicBezTo>
                      <a:pt x="6119" y="189"/>
                      <a:pt x="5490" y="391"/>
                      <a:pt x="4839" y="556"/>
                    </a:cubicBezTo>
                    <a:cubicBezTo>
                      <a:pt x="4137" y="739"/>
                      <a:pt x="3456" y="807"/>
                      <a:pt x="2841" y="807"/>
                    </a:cubicBezTo>
                    <a:cubicBezTo>
                      <a:pt x="2310" y="807"/>
                      <a:pt x="1829" y="756"/>
                      <a:pt x="1426" y="687"/>
                    </a:cubicBezTo>
                    <a:cubicBezTo>
                      <a:pt x="638" y="557"/>
                      <a:pt x="142" y="374"/>
                      <a:pt x="38" y="374"/>
                    </a:cubicBezTo>
                    <a:cubicBezTo>
                      <a:pt x="27" y="374"/>
                      <a:pt x="20" y="376"/>
                      <a:pt x="18" y="381"/>
                    </a:cubicBezTo>
                    <a:cubicBezTo>
                      <a:pt x="0" y="412"/>
                      <a:pt x="494" y="696"/>
                      <a:pt x="1382" y="906"/>
                    </a:cubicBezTo>
                    <a:cubicBezTo>
                      <a:pt x="1839" y="1015"/>
                      <a:pt x="2411" y="1093"/>
                      <a:pt x="3045" y="1093"/>
                    </a:cubicBezTo>
                    <a:cubicBezTo>
                      <a:pt x="3628" y="1093"/>
                      <a:pt x="4264" y="1027"/>
                      <a:pt x="4913" y="857"/>
                    </a:cubicBezTo>
                    <a:cubicBezTo>
                      <a:pt x="5581" y="687"/>
                      <a:pt x="6198" y="482"/>
                      <a:pt x="6765" y="369"/>
                    </a:cubicBezTo>
                    <a:cubicBezTo>
                      <a:pt x="7131" y="290"/>
                      <a:pt x="7477" y="252"/>
                      <a:pt x="7793" y="252"/>
                    </a:cubicBezTo>
                    <a:cubicBezTo>
                      <a:pt x="7967" y="252"/>
                      <a:pt x="8132" y="264"/>
                      <a:pt x="8286" y="286"/>
                    </a:cubicBezTo>
                    <a:cubicBezTo>
                      <a:pt x="9114" y="389"/>
                      <a:pt x="9529" y="770"/>
                      <a:pt x="9598" y="770"/>
                    </a:cubicBezTo>
                    <a:cubicBezTo>
                      <a:pt x="9602" y="770"/>
                      <a:pt x="9605" y="769"/>
                      <a:pt x="9607" y="766"/>
                    </a:cubicBezTo>
                    <a:cubicBezTo>
                      <a:pt x="9619" y="752"/>
                      <a:pt x="9536" y="635"/>
                      <a:pt x="9327" y="482"/>
                    </a:cubicBezTo>
                    <a:cubicBezTo>
                      <a:pt x="9121" y="329"/>
                      <a:pt x="8780" y="155"/>
                      <a:pt x="8322" y="67"/>
                    </a:cubicBezTo>
                    <a:cubicBezTo>
                      <a:pt x="8104" y="23"/>
                      <a:pt x="7863" y="0"/>
                      <a:pt x="76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4" name="Google Shape;4674;p123"/>
              <p:cNvSpPr/>
              <p:nvPr/>
            </p:nvSpPr>
            <p:spPr>
              <a:xfrm>
                <a:off x="922266" y="4285316"/>
                <a:ext cx="146405" cy="24180"/>
              </a:xfrm>
              <a:custGeom>
                <a:rect b="b" l="l" r="r" t="t"/>
                <a:pathLst>
                  <a:path extrusionOk="0" h="1661" w="10057">
                    <a:moveTo>
                      <a:pt x="1914" y="1"/>
                    </a:moveTo>
                    <a:cubicBezTo>
                      <a:pt x="1736" y="1"/>
                      <a:pt x="1566" y="12"/>
                      <a:pt x="1408" y="34"/>
                    </a:cubicBezTo>
                    <a:cubicBezTo>
                      <a:pt x="910" y="104"/>
                      <a:pt x="529" y="292"/>
                      <a:pt x="307" y="463"/>
                    </a:cubicBezTo>
                    <a:cubicBezTo>
                      <a:pt x="83" y="633"/>
                      <a:pt x="0" y="768"/>
                      <a:pt x="14" y="778"/>
                    </a:cubicBezTo>
                    <a:cubicBezTo>
                      <a:pt x="16" y="779"/>
                      <a:pt x="18" y="780"/>
                      <a:pt x="20" y="780"/>
                    </a:cubicBezTo>
                    <a:cubicBezTo>
                      <a:pt x="51" y="780"/>
                      <a:pt x="160" y="682"/>
                      <a:pt x="376" y="563"/>
                    </a:cubicBezTo>
                    <a:cubicBezTo>
                      <a:pt x="604" y="432"/>
                      <a:pt x="966" y="292"/>
                      <a:pt x="1434" y="253"/>
                    </a:cubicBezTo>
                    <a:cubicBezTo>
                      <a:pt x="1529" y="245"/>
                      <a:pt x="1627" y="241"/>
                      <a:pt x="1730" y="241"/>
                    </a:cubicBezTo>
                    <a:cubicBezTo>
                      <a:pt x="2134" y="241"/>
                      <a:pt x="2595" y="305"/>
                      <a:pt x="3077" y="445"/>
                    </a:cubicBezTo>
                    <a:cubicBezTo>
                      <a:pt x="3676" y="615"/>
                      <a:pt x="4318" y="921"/>
                      <a:pt x="5013" y="1192"/>
                    </a:cubicBezTo>
                    <a:cubicBezTo>
                      <a:pt x="5692" y="1462"/>
                      <a:pt x="6392" y="1660"/>
                      <a:pt x="7052" y="1660"/>
                    </a:cubicBezTo>
                    <a:cubicBezTo>
                      <a:pt x="7067" y="1660"/>
                      <a:pt x="7083" y="1660"/>
                      <a:pt x="7098" y="1660"/>
                    </a:cubicBezTo>
                    <a:cubicBezTo>
                      <a:pt x="7770" y="1656"/>
                      <a:pt x="8352" y="1450"/>
                      <a:pt x="8798" y="1228"/>
                    </a:cubicBezTo>
                    <a:cubicBezTo>
                      <a:pt x="9244" y="1000"/>
                      <a:pt x="9558" y="746"/>
                      <a:pt x="9759" y="563"/>
                    </a:cubicBezTo>
                    <a:cubicBezTo>
                      <a:pt x="9960" y="375"/>
                      <a:pt x="10057" y="253"/>
                      <a:pt x="10039" y="240"/>
                    </a:cubicBezTo>
                    <a:cubicBezTo>
                      <a:pt x="10037" y="238"/>
                      <a:pt x="10035" y="237"/>
                      <a:pt x="10031" y="237"/>
                    </a:cubicBezTo>
                    <a:cubicBezTo>
                      <a:pt x="9963" y="237"/>
                      <a:pt x="9530" y="652"/>
                      <a:pt x="8702" y="1030"/>
                    </a:cubicBezTo>
                    <a:cubicBezTo>
                      <a:pt x="8285" y="1211"/>
                      <a:pt x="7760" y="1372"/>
                      <a:pt x="7169" y="1372"/>
                    </a:cubicBezTo>
                    <a:cubicBezTo>
                      <a:pt x="7145" y="1372"/>
                      <a:pt x="7122" y="1372"/>
                      <a:pt x="7098" y="1371"/>
                    </a:cubicBezTo>
                    <a:cubicBezTo>
                      <a:pt x="6477" y="1367"/>
                      <a:pt x="5809" y="1175"/>
                      <a:pt x="5127" y="904"/>
                    </a:cubicBezTo>
                    <a:cubicBezTo>
                      <a:pt x="4440" y="637"/>
                      <a:pt x="3794" y="336"/>
                      <a:pt x="3151" y="169"/>
                    </a:cubicBezTo>
                    <a:cubicBezTo>
                      <a:pt x="2716" y="53"/>
                      <a:pt x="2295" y="1"/>
                      <a:pt x="19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5" name="Google Shape;4675;p123"/>
              <p:cNvSpPr/>
              <p:nvPr/>
            </p:nvSpPr>
            <p:spPr>
              <a:xfrm>
                <a:off x="732815" y="4088280"/>
                <a:ext cx="36015" cy="178519"/>
              </a:xfrm>
              <a:custGeom>
                <a:rect b="b" l="l" r="r" t="t"/>
                <a:pathLst>
                  <a:path extrusionOk="0" h="12263" w="2474">
                    <a:moveTo>
                      <a:pt x="1" y="0"/>
                    </a:moveTo>
                    <a:lnTo>
                      <a:pt x="2094" y="12262"/>
                    </a:lnTo>
                    <a:lnTo>
                      <a:pt x="2316" y="12262"/>
                    </a:lnTo>
                    <a:lnTo>
                      <a:pt x="2474" y="245"/>
                    </a:lnTo>
                    <a:cubicBezTo>
                      <a:pt x="1643" y="236"/>
                      <a:pt x="818" y="170"/>
                      <a:pt x="1" y="0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6" name="Google Shape;4676;p123"/>
              <p:cNvSpPr/>
              <p:nvPr/>
            </p:nvSpPr>
            <p:spPr>
              <a:xfrm>
                <a:off x="778481" y="4355789"/>
                <a:ext cx="201112" cy="8603"/>
              </a:xfrm>
              <a:custGeom>
                <a:rect b="b" l="l" r="r" t="t"/>
                <a:pathLst>
                  <a:path extrusionOk="0" h="591" w="13815">
                    <a:moveTo>
                      <a:pt x="1" y="1"/>
                    </a:moveTo>
                    <a:lnTo>
                      <a:pt x="49" y="294"/>
                    </a:lnTo>
                    <a:lnTo>
                      <a:pt x="13815" y="590"/>
                    </a:lnTo>
                    <a:cubicBezTo>
                      <a:pt x="13815" y="564"/>
                      <a:pt x="13815" y="538"/>
                      <a:pt x="13811" y="50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7" name="Google Shape;4677;p123"/>
              <p:cNvSpPr/>
              <p:nvPr/>
            </p:nvSpPr>
            <p:spPr>
              <a:xfrm>
                <a:off x="763283" y="4266784"/>
                <a:ext cx="3261" cy="17513"/>
              </a:xfrm>
              <a:custGeom>
                <a:rect b="b" l="l" r="r" t="t"/>
                <a:pathLst>
                  <a:path extrusionOk="0" h="1203" w="224">
                    <a:moveTo>
                      <a:pt x="1" y="0"/>
                    </a:moveTo>
                    <a:lnTo>
                      <a:pt x="206" y="1202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8" name="Google Shape;4678;p123"/>
              <p:cNvSpPr/>
              <p:nvPr/>
            </p:nvSpPr>
            <p:spPr>
              <a:xfrm>
                <a:off x="766268" y="4084583"/>
                <a:ext cx="213267" cy="278601"/>
              </a:xfrm>
              <a:custGeom>
                <a:rect b="b" l="l" r="r" t="t"/>
                <a:pathLst>
                  <a:path extrusionOk="0" h="19138" w="14650">
                    <a:moveTo>
                      <a:pt x="8007" y="0"/>
                    </a:moveTo>
                    <a:cubicBezTo>
                      <a:pt x="7395" y="0"/>
                      <a:pt x="6775" y="49"/>
                      <a:pt x="6176" y="83"/>
                    </a:cubicBezTo>
                    <a:cubicBezTo>
                      <a:pt x="4240" y="198"/>
                      <a:pt x="2295" y="503"/>
                      <a:pt x="368" y="503"/>
                    </a:cubicBezTo>
                    <a:cubicBezTo>
                      <a:pt x="303" y="503"/>
                      <a:pt x="237" y="503"/>
                      <a:pt x="176" y="499"/>
                    </a:cubicBezTo>
                    <a:lnTo>
                      <a:pt x="18" y="12516"/>
                    </a:lnTo>
                    <a:lnTo>
                      <a:pt x="1" y="13718"/>
                    </a:lnTo>
                    <a:lnTo>
                      <a:pt x="840" y="18631"/>
                    </a:lnTo>
                    <a:lnTo>
                      <a:pt x="14650" y="19137"/>
                    </a:lnTo>
                    <a:cubicBezTo>
                      <a:pt x="14567" y="17516"/>
                      <a:pt x="14488" y="15965"/>
                      <a:pt x="14383" y="14436"/>
                    </a:cubicBezTo>
                    <a:cubicBezTo>
                      <a:pt x="14182" y="14357"/>
                      <a:pt x="13986" y="14291"/>
                      <a:pt x="13793" y="14234"/>
                    </a:cubicBezTo>
                    <a:cubicBezTo>
                      <a:pt x="13308" y="14095"/>
                      <a:pt x="12845" y="14029"/>
                      <a:pt x="12443" y="14029"/>
                    </a:cubicBezTo>
                    <a:cubicBezTo>
                      <a:pt x="12342" y="14029"/>
                      <a:pt x="12241" y="14033"/>
                      <a:pt x="12150" y="14042"/>
                    </a:cubicBezTo>
                    <a:cubicBezTo>
                      <a:pt x="11682" y="14081"/>
                      <a:pt x="11320" y="14221"/>
                      <a:pt x="11092" y="14352"/>
                    </a:cubicBezTo>
                    <a:cubicBezTo>
                      <a:pt x="10878" y="14470"/>
                      <a:pt x="10769" y="14571"/>
                      <a:pt x="10734" y="14571"/>
                    </a:cubicBezTo>
                    <a:lnTo>
                      <a:pt x="10730" y="14567"/>
                    </a:lnTo>
                    <a:cubicBezTo>
                      <a:pt x="10716" y="14557"/>
                      <a:pt x="10799" y="14422"/>
                      <a:pt x="11023" y="14252"/>
                    </a:cubicBezTo>
                    <a:cubicBezTo>
                      <a:pt x="11245" y="14081"/>
                      <a:pt x="11626" y="13893"/>
                      <a:pt x="12124" y="13823"/>
                    </a:cubicBezTo>
                    <a:cubicBezTo>
                      <a:pt x="12285" y="13801"/>
                      <a:pt x="12451" y="13788"/>
                      <a:pt x="12631" y="13788"/>
                    </a:cubicBezTo>
                    <a:cubicBezTo>
                      <a:pt x="13011" y="13788"/>
                      <a:pt x="13435" y="13841"/>
                      <a:pt x="13867" y="13958"/>
                    </a:cubicBezTo>
                    <a:cubicBezTo>
                      <a:pt x="14034" y="13998"/>
                      <a:pt x="14195" y="14051"/>
                      <a:pt x="14361" y="14107"/>
                    </a:cubicBezTo>
                    <a:cubicBezTo>
                      <a:pt x="14129" y="10886"/>
                      <a:pt x="13772" y="7775"/>
                      <a:pt x="12985" y="4428"/>
                    </a:cubicBezTo>
                    <a:cubicBezTo>
                      <a:pt x="12897" y="4047"/>
                      <a:pt x="12796" y="3659"/>
                      <a:pt x="12675" y="3278"/>
                    </a:cubicBezTo>
                    <a:cubicBezTo>
                      <a:pt x="12548" y="3256"/>
                      <a:pt x="12425" y="3230"/>
                      <a:pt x="12312" y="3204"/>
                    </a:cubicBezTo>
                    <a:cubicBezTo>
                      <a:pt x="11424" y="2994"/>
                      <a:pt x="10930" y="2710"/>
                      <a:pt x="10948" y="2679"/>
                    </a:cubicBezTo>
                    <a:cubicBezTo>
                      <a:pt x="10948" y="2675"/>
                      <a:pt x="10957" y="2671"/>
                      <a:pt x="10970" y="2671"/>
                    </a:cubicBezTo>
                    <a:cubicBezTo>
                      <a:pt x="11075" y="2671"/>
                      <a:pt x="11573" y="2854"/>
                      <a:pt x="12356" y="2985"/>
                    </a:cubicBezTo>
                    <a:cubicBezTo>
                      <a:pt x="12429" y="2998"/>
                      <a:pt x="12508" y="3012"/>
                      <a:pt x="12592" y="3024"/>
                    </a:cubicBezTo>
                    <a:cubicBezTo>
                      <a:pt x="12290" y="2177"/>
                      <a:pt x="11862" y="1394"/>
                      <a:pt x="11162" y="853"/>
                    </a:cubicBezTo>
                    <a:cubicBezTo>
                      <a:pt x="10275" y="162"/>
                      <a:pt x="9157" y="0"/>
                      <a:pt x="80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9" name="Google Shape;4679;p123"/>
              <p:cNvSpPr/>
              <p:nvPr/>
            </p:nvSpPr>
            <p:spPr>
              <a:xfrm>
                <a:off x="925381" y="4123451"/>
                <a:ext cx="25403" cy="8866"/>
              </a:xfrm>
              <a:custGeom>
                <a:rect b="b" l="l" r="r" t="t"/>
                <a:pathLst>
                  <a:path extrusionOk="0" h="609" w="1745">
                    <a:moveTo>
                      <a:pt x="40" y="1"/>
                    </a:moveTo>
                    <a:cubicBezTo>
                      <a:pt x="27" y="1"/>
                      <a:pt x="18" y="5"/>
                      <a:pt x="18" y="9"/>
                    </a:cubicBezTo>
                    <a:cubicBezTo>
                      <a:pt x="0" y="40"/>
                      <a:pt x="494" y="324"/>
                      <a:pt x="1382" y="534"/>
                    </a:cubicBezTo>
                    <a:cubicBezTo>
                      <a:pt x="1495" y="560"/>
                      <a:pt x="1618" y="586"/>
                      <a:pt x="1745" y="608"/>
                    </a:cubicBezTo>
                    <a:cubicBezTo>
                      <a:pt x="1718" y="521"/>
                      <a:pt x="1688" y="438"/>
                      <a:pt x="1662" y="354"/>
                    </a:cubicBezTo>
                    <a:cubicBezTo>
                      <a:pt x="1578" y="342"/>
                      <a:pt x="1499" y="328"/>
                      <a:pt x="1426" y="315"/>
                    </a:cubicBezTo>
                    <a:cubicBezTo>
                      <a:pt x="643" y="184"/>
                      <a:pt x="145" y="1"/>
                      <a:pt x="40" y="1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0" name="Google Shape;4680;p123"/>
              <p:cNvSpPr/>
              <p:nvPr/>
            </p:nvSpPr>
            <p:spPr>
              <a:xfrm>
                <a:off x="922266" y="4285301"/>
                <a:ext cx="53397" cy="11399"/>
              </a:xfrm>
              <a:custGeom>
                <a:rect b="b" l="l" r="r" t="t"/>
                <a:pathLst>
                  <a:path extrusionOk="0" h="783" w="3668">
                    <a:moveTo>
                      <a:pt x="1915" y="0"/>
                    </a:moveTo>
                    <a:cubicBezTo>
                      <a:pt x="1735" y="0"/>
                      <a:pt x="1569" y="13"/>
                      <a:pt x="1408" y="35"/>
                    </a:cubicBezTo>
                    <a:cubicBezTo>
                      <a:pt x="910" y="105"/>
                      <a:pt x="529" y="293"/>
                      <a:pt x="307" y="464"/>
                    </a:cubicBezTo>
                    <a:cubicBezTo>
                      <a:pt x="83" y="634"/>
                      <a:pt x="0" y="769"/>
                      <a:pt x="14" y="779"/>
                    </a:cubicBezTo>
                    <a:lnTo>
                      <a:pt x="18" y="783"/>
                    </a:lnTo>
                    <a:cubicBezTo>
                      <a:pt x="53" y="783"/>
                      <a:pt x="162" y="682"/>
                      <a:pt x="376" y="564"/>
                    </a:cubicBezTo>
                    <a:cubicBezTo>
                      <a:pt x="604" y="433"/>
                      <a:pt x="966" y="293"/>
                      <a:pt x="1434" y="254"/>
                    </a:cubicBezTo>
                    <a:cubicBezTo>
                      <a:pt x="1525" y="245"/>
                      <a:pt x="1626" y="241"/>
                      <a:pt x="1727" y="241"/>
                    </a:cubicBezTo>
                    <a:cubicBezTo>
                      <a:pt x="2129" y="241"/>
                      <a:pt x="2592" y="307"/>
                      <a:pt x="3077" y="446"/>
                    </a:cubicBezTo>
                    <a:cubicBezTo>
                      <a:pt x="3270" y="503"/>
                      <a:pt x="3466" y="569"/>
                      <a:pt x="3667" y="648"/>
                    </a:cubicBezTo>
                    <a:cubicBezTo>
                      <a:pt x="3659" y="537"/>
                      <a:pt x="3654" y="428"/>
                      <a:pt x="3645" y="319"/>
                    </a:cubicBezTo>
                    <a:cubicBezTo>
                      <a:pt x="3479" y="263"/>
                      <a:pt x="3318" y="210"/>
                      <a:pt x="3151" y="170"/>
                    </a:cubicBezTo>
                    <a:cubicBezTo>
                      <a:pt x="2719" y="53"/>
                      <a:pt x="2295" y="0"/>
                      <a:pt x="1915" y="0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1" name="Google Shape;4681;p123"/>
              <p:cNvSpPr/>
              <p:nvPr/>
            </p:nvSpPr>
            <p:spPr>
              <a:xfrm>
                <a:off x="783329" y="3949329"/>
                <a:ext cx="11195" cy="124962"/>
              </a:xfrm>
              <a:custGeom>
                <a:rect b="b" l="l" r="r" t="t"/>
                <a:pathLst>
                  <a:path extrusionOk="0" h="8584" w="769">
                    <a:moveTo>
                      <a:pt x="171" y="1"/>
                    </a:moveTo>
                    <a:lnTo>
                      <a:pt x="97" y="525"/>
                    </a:lnTo>
                    <a:lnTo>
                      <a:pt x="0" y="8583"/>
                    </a:lnTo>
                    <a:lnTo>
                      <a:pt x="769" y="8583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2" name="Google Shape;4682;p123"/>
              <p:cNvSpPr/>
              <p:nvPr/>
            </p:nvSpPr>
            <p:spPr>
              <a:xfrm>
                <a:off x="842112" y="4355279"/>
                <a:ext cx="513225" cy="360284"/>
              </a:xfrm>
              <a:custGeom>
                <a:rect b="b" l="l" r="r" t="t"/>
                <a:pathLst>
                  <a:path extrusionOk="0" h="24749" w="35255">
                    <a:moveTo>
                      <a:pt x="0" y="0"/>
                    </a:moveTo>
                    <a:lnTo>
                      <a:pt x="0" y="10738"/>
                    </a:lnTo>
                    <a:lnTo>
                      <a:pt x="24281" y="11376"/>
                    </a:lnTo>
                    <a:lnTo>
                      <a:pt x="24923" y="24749"/>
                    </a:lnTo>
                    <a:lnTo>
                      <a:pt x="34944" y="24749"/>
                    </a:lnTo>
                    <a:lnTo>
                      <a:pt x="35184" y="9239"/>
                    </a:lnTo>
                    <a:cubicBezTo>
                      <a:pt x="35254" y="4803"/>
                      <a:pt x="31758" y="1128"/>
                      <a:pt x="27322" y="97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3" name="Google Shape;4683;p123"/>
              <p:cNvSpPr/>
              <p:nvPr/>
            </p:nvSpPr>
            <p:spPr>
              <a:xfrm>
                <a:off x="684717" y="4492891"/>
                <a:ext cx="235657" cy="42057"/>
              </a:xfrm>
              <a:custGeom>
                <a:rect b="b" l="l" r="r" t="t"/>
                <a:pathLst>
                  <a:path extrusionOk="0" h="2889" w="16188">
                    <a:moveTo>
                      <a:pt x="16149" y="0"/>
                    </a:moveTo>
                    <a:cubicBezTo>
                      <a:pt x="16131" y="0"/>
                      <a:pt x="16143" y="253"/>
                      <a:pt x="16030" y="682"/>
                    </a:cubicBezTo>
                    <a:cubicBezTo>
                      <a:pt x="15921" y="1106"/>
                      <a:pt x="15632" y="1722"/>
                      <a:pt x="14995" y="2199"/>
                    </a:cubicBezTo>
                    <a:cubicBezTo>
                      <a:pt x="14675" y="2430"/>
                      <a:pt x="14277" y="2627"/>
                      <a:pt x="13823" y="2697"/>
                    </a:cubicBezTo>
                    <a:cubicBezTo>
                      <a:pt x="13633" y="2733"/>
                      <a:pt x="13437" y="2736"/>
                      <a:pt x="13229" y="2736"/>
                    </a:cubicBezTo>
                    <a:cubicBezTo>
                      <a:pt x="13189" y="2736"/>
                      <a:pt x="13148" y="2736"/>
                      <a:pt x="13107" y="2736"/>
                    </a:cubicBezTo>
                    <a:lnTo>
                      <a:pt x="12329" y="2736"/>
                    </a:lnTo>
                    <a:cubicBezTo>
                      <a:pt x="11266" y="2732"/>
                      <a:pt x="10100" y="2732"/>
                      <a:pt x="8876" y="2732"/>
                    </a:cubicBezTo>
                    <a:cubicBezTo>
                      <a:pt x="6433" y="2744"/>
                      <a:pt x="4222" y="2754"/>
                      <a:pt x="2601" y="2762"/>
                    </a:cubicBezTo>
                    <a:cubicBezTo>
                      <a:pt x="1810" y="2770"/>
                      <a:pt x="1167" y="2780"/>
                      <a:pt x="699" y="2788"/>
                    </a:cubicBezTo>
                    <a:cubicBezTo>
                      <a:pt x="485" y="2792"/>
                      <a:pt x="315" y="2802"/>
                      <a:pt x="180" y="2802"/>
                    </a:cubicBezTo>
                    <a:cubicBezTo>
                      <a:pt x="62" y="2810"/>
                      <a:pt x="1" y="2814"/>
                      <a:pt x="1" y="2819"/>
                    </a:cubicBezTo>
                    <a:cubicBezTo>
                      <a:pt x="1" y="2823"/>
                      <a:pt x="62" y="2828"/>
                      <a:pt x="180" y="2836"/>
                    </a:cubicBezTo>
                    <a:cubicBezTo>
                      <a:pt x="315" y="2836"/>
                      <a:pt x="485" y="2845"/>
                      <a:pt x="699" y="2849"/>
                    </a:cubicBezTo>
                    <a:cubicBezTo>
                      <a:pt x="1167" y="2854"/>
                      <a:pt x="1814" y="2863"/>
                      <a:pt x="2601" y="2871"/>
                    </a:cubicBezTo>
                    <a:cubicBezTo>
                      <a:pt x="4222" y="2875"/>
                      <a:pt x="6433" y="2881"/>
                      <a:pt x="8876" y="2889"/>
                    </a:cubicBezTo>
                    <a:cubicBezTo>
                      <a:pt x="10100" y="2885"/>
                      <a:pt x="11266" y="2881"/>
                      <a:pt x="12329" y="2881"/>
                    </a:cubicBezTo>
                    <a:cubicBezTo>
                      <a:pt x="12595" y="2875"/>
                      <a:pt x="12853" y="2875"/>
                      <a:pt x="13107" y="2875"/>
                    </a:cubicBezTo>
                    <a:cubicBezTo>
                      <a:pt x="13351" y="2871"/>
                      <a:pt x="13609" y="2871"/>
                      <a:pt x="13845" y="2823"/>
                    </a:cubicBezTo>
                    <a:cubicBezTo>
                      <a:pt x="14321" y="2744"/>
                      <a:pt x="14737" y="2530"/>
                      <a:pt x="15060" y="2286"/>
                    </a:cubicBezTo>
                    <a:cubicBezTo>
                      <a:pt x="15715" y="1779"/>
                      <a:pt x="15995" y="1132"/>
                      <a:pt x="16091" y="699"/>
                    </a:cubicBezTo>
                    <a:cubicBezTo>
                      <a:pt x="16187" y="253"/>
                      <a:pt x="16149" y="0"/>
                      <a:pt x="161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4" name="Google Shape;4684;p123"/>
              <p:cNvSpPr/>
              <p:nvPr/>
            </p:nvSpPr>
            <p:spPr>
              <a:xfrm>
                <a:off x="921625" y="4561777"/>
                <a:ext cx="68653" cy="2242"/>
              </a:xfrm>
              <a:custGeom>
                <a:rect b="b" l="l" r="r" t="t"/>
                <a:pathLst>
                  <a:path extrusionOk="0" h="154" w="4716">
                    <a:moveTo>
                      <a:pt x="2356" y="1"/>
                    </a:moveTo>
                    <a:cubicBezTo>
                      <a:pt x="1054" y="1"/>
                      <a:pt x="0" y="36"/>
                      <a:pt x="0" y="75"/>
                    </a:cubicBezTo>
                    <a:cubicBezTo>
                      <a:pt x="0" y="119"/>
                      <a:pt x="1054" y="154"/>
                      <a:pt x="2356" y="154"/>
                    </a:cubicBezTo>
                    <a:cubicBezTo>
                      <a:pt x="3659" y="154"/>
                      <a:pt x="4716" y="119"/>
                      <a:pt x="4716" y="75"/>
                    </a:cubicBezTo>
                    <a:cubicBezTo>
                      <a:pt x="4716" y="36"/>
                      <a:pt x="3659" y="1"/>
                      <a:pt x="235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85" name="Google Shape;4685;p123"/>
            <p:cNvGrpSpPr/>
            <p:nvPr/>
          </p:nvGrpSpPr>
          <p:grpSpPr>
            <a:xfrm>
              <a:off x="608057" y="4070142"/>
              <a:ext cx="621052" cy="634794"/>
              <a:chOff x="608057" y="4070142"/>
              <a:chExt cx="621052" cy="634794"/>
            </a:xfrm>
          </p:grpSpPr>
          <p:sp>
            <p:nvSpPr>
              <p:cNvPr id="4686" name="Google Shape;4686;p123"/>
              <p:cNvSpPr/>
              <p:nvPr/>
            </p:nvSpPr>
            <p:spPr>
              <a:xfrm>
                <a:off x="936387" y="4561719"/>
                <a:ext cx="39145" cy="143217"/>
              </a:xfrm>
              <a:custGeom>
                <a:rect b="b" l="l" r="r" t="t"/>
                <a:pathLst>
                  <a:path extrusionOk="0" h="9838" w="2689">
                    <a:moveTo>
                      <a:pt x="1" y="1"/>
                    </a:moveTo>
                    <a:lnTo>
                      <a:pt x="1" y="9838"/>
                    </a:lnTo>
                    <a:lnTo>
                      <a:pt x="2689" y="9838"/>
                    </a:lnTo>
                    <a:lnTo>
                      <a:pt x="268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7" name="Google Shape;4687;p123"/>
              <p:cNvSpPr/>
              <p:nvPr/>
            </p:nvSpPr>
            <p:spPr>
              <a:xfrm>
                <a:off x="608057" y="4070142"/>
                <a:ext cx="311749" cy="463613"/>
              </a:xfrm>
              <a:custGeom>
                <a:rect b="b" l="l" r="r" t="t"/>
                <a:pathLst>
                  <a:path extrusionOk="0" h="31847" w="21415">
                    <a:moveTo>
                      <a:pt x="2514" y="0"/>
                    </a:moveTo>
                    <a:cubicBezTo>
                      <a:pt x="1124" y="0"/>
                      <a:pt x="1" y="1124"/>
                      <a:pt x="1" y="2509"/>
                    </a:cubicBezTo>
                    <a:lnTo>
                      <a:pt x="1" y="26217"/>
                    </a:lnTo>
                    <a:cubicBezTo>
                      <a:pt x="1" y="29325"/>
                      <a:pt x="2522" y="31846"/>
                      <a:pt x="5634" y="31846"/>
                    </a:cubicBezTo>
                    <a:lnTo>
                      <a:pt x="21415" y="31846"/>
                    </a:lnTo>
                    <a:lnTo>
                      <a:pt x="21415" y="2509"/>
                    </a:lnTo>
                    <a:cubicBezTo>
                      <a:pt x="21415" y="1124"/>
                      <a:pt x="20291" y="0"/>
                      <a:pt x="189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8" name="Google Shape;4688;p123"/>
              <p:cNvSpPr/>
              <p:nvPr/>
            </p:nvSpPr>
            <p:spPr>
              <a:xfrm>
                <a:off x="669519" y="4500971"/>
                <a:ext cx="559590" cy="60763"/>
              </a:xfrm>
              <a:custGeom>
                <a:rect b="b" l="l" r="r" t="t"/>
                <a:pathLst>
                  <a:path extrusionOk="0" h="4174" w="38440">
                    <a:moveTo>
                      <a:pt x="4173" y="0"/>
                    </a:moveTo>
                    <a:cubicBezTo>
                      <a:pt x="1866" y="0"/>
                      <a:pt x="0" y="1866"/>
                      <a:pt x="0" y="4174"/>
                    </a:cubicBezTo>
                    <a:lnTo>
                      <a:pt x="38440" y="4174"/>
                    </a:lnTo>
                    <a:cubicBezTo>
                      <a:pt x="38440" y="1866"/>
                      <a:pt x="36570" y="0"/>
                      <a:pt x="342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9" name="Google Shape;4689;p123"/>
              <p:cNvSpPr/>
              <p:nvPr/>
            </p:nvSpPr>
            <p:spPr>
              <a:xfrm>
                <a:off x="875638" y="4319162"/>
                <a:ext cx="285021" cy="217576"/>
              </a:xfrm>
              <a:custGeom>
                <a:rect b="b" l="l" r="r" t="t"/>
                <a:pathLst>
                  <a:path extrusionOk="0" h="14946" w="19579">
                    <a:moveTo>
                      <a:pt x="7730" y="1"/>
                    </a:moveTo>
                    <a:cubicBezTo>
                      <a:pt x="6457" y="1"/>
                      <a:pt x="5302" y="22"/>
                      <a:pt x="4292" y="26"/>
                    </a:cubicBezTo>
                    <a:cubicBezTo>
                      <a:pt x="2967" y="39"/>
                      <a:pt x="1892" y="56"/>
                      <a:pt x="1154" y="78"/>
                    </a:cubicBezTo>
                    <a:cubicBezTo>
                      <a:pt x="783" y="87"/>
                      <a:pt x="494" y="95"/>
                      <a:pt x="297" y="105"/>
                    </a:cubicBezTo>
                    <a:cubicBezTo>
                      <a:pt x="105" y="117"/>
                      <a:pt x="0" y="126"/>
                      <a:pt x="0" y="135"/>
                    </a:cubicBezTo>
                    <a:cubicBezTo>
                      <a:pt x="0" y="148"/>
                      <a:pt x="105" y="157"/>
                      <a:pt x="297" y="170"/>
                    </a:cubicBezTo>
                    <a:cubicBezTo>
                      <a:pt x="494" y="178"/>
                      <a:pt x="783" y="187"/>
                      <a:pt x="1154" y="196"/>
                    </a:cubicBezTo>
                    <a:cubicBezTo>
                      <a:pt x="1892" y="218"/>
                      <a:pt x="2967" y="230"/>
                      <a:pt x="4292" y="248"/>
                    </a:cubicBezTo>
                    <a:cubicBezTo>
                      <a:pt x="5616" y="266"/>
                      <a:pt x="7197" y="257"/>
                      <a:pt x="8942" y="297"/>
                    </a:cubicBezTo>
                    <a:cubicBezTo>
                      <a:pt x="9807" y="309"/>
                      <a:pt x="10707" y="480"/>
                      <a:pt x="11602" y="751"/>
                    </a:cubicBezTo>
                    <a:cubicBezTo>
                      <a:pt x="12503" y="1022"/>
                      <a:pt x="13385" y="1450"/>
                      <a:pt x="14212" y="2009"/>
                    </a:cubicBezTo>
                    <a:cubicBezTo>
                      <a:pt x="15033" y="2569"/>
                      <a:pt x="15763" y="3220"/>
                      <a:pt x="16362" y="3945"/>
                    </a:cubicBezTo>
                    <a:cubicBezTo>
                      <a:pt x="16957" y="4675"/>
                      <a:pt x="17433" y="5454"/>
                      <a:pt x="17796" y="6240"/>
                    </a:cubicBezTo>
                    <a:cubicBezTo>
                      <a:pt x="17883" y="6436"/>
                      <a:pt x="17953" y="6638"/>
                      <a:pt x="18032" y="6830"/>
                    </a:cubicBezTo>
                    <a:cubicBezTo>
                      <a:pt x="18071" y="6930"/>
                      <a:pt x="18110" y="7027"/>
                      <a:pt x="18145" y="7122"/>
                    </a:cubicBezTo>
                    <a:cubicBezTo>
                      <a:pt x="18176" y="7223"/>
                      <a:pt x="18206" y="7324"/>
                      <a:pt x="18232" y="7420"/>
                    </a:cubicBezTo>
                    <a:cubicBezTo>
                      <a:pt x="18289" y="7616"/>
                      <a:pt x="18346" y="7808"/>
                      <a:pt x="18403" y="8001"/>
                    </a:cubicBezTo>
                    <a:cubicBezTo>
                      <a:pt x="18442" y="8197"/>
                      <a:pt x="18482" y="8390"/>
                      <a:pt x="18516" y="8578"/>
                    </a:cubicBezTo>
                    <a:cubicBezTo>
                      <a:pt x="18661" y="9334"/>
                      <a:pt x="18748" y="10059"/>
                      <a:pt x="18857" y="10715"/>
                    </a:cubicBezTo>
                    <a:cubicBezTo>
                      <a:pt x="19059" y="12021"/>
                      <a:pt x="19224" y="13084"/>
                      <a:pt x="19347" y="13813"/>
                    </a:cubicBezTo>
                    <a:cubicBezTo>
                      <a:pt x="19408" y="14180"/>
                      <a:pt x="19460" y="14464"/>
                      <a:pt x="19495" y="14657"/>
                    </a:cubicBezTo>
                    <a:cubicBezTo>
                      <a:pt x="19535" y="14845"/>
                      <a:pt x="19557" y="14946"/>
                      <a:pt x="19569" y="14946"/>
                    </a:cubicBezTo>
                    <a:cubicBezTo>
                      <a:pt x="19579" y="14946"/>
                      <a:pt x="19574" y="14841"/>
                      <a:pt x="19557" y="14648"/>
                    </a:cubicBezTo>
                    <a:cubicBezTo>
                      <a:pt x="19539" y="14452"/>
                      <a:pt x="19509" y="14163"/>
                      <a:pt x="19465" y="13796"/>
                    </a:cubicBezTo>
                    <a:cubicBezTo>
                      <a:pt x="19382" y="13062"/>
                      <a:pt x="19246" y="11995"/>
                      <a:pt x="19075" y="10684"/>
                    </a:cubicBezTo>
                    <a:cubicBezTo>
                      <a:pt x="18980" y="10024"/>
                      <a:pt x="18910" y="9308"/>
                      <a:pt x="18770" y="8530"/>
                    </a:cubicBezTo>
                    <a:cubicBezTo>
                      <a:pt x="18735" y="8338"/>
                      <a:pt x="18700" y="8141"/>
                      <a:pt x="18665" y="7939"/>
                    </a:cubicBezTo>
                    <a:cubicBezTo>
                      <a:pt x="18609" y="7743"/>
                      <a:pt x="18551" y="7542"/>
                      <a:pt x="18494" y="7342"/>
                    </a:cubicBezTo>
                    <a:cubicBezTo>
                      <a:pt x="18468" y="7241"/>
                      <a:pt x="18438" y="7136"/>
                      <a:pt x="18411" y="7035"/>
                    </a:cubicBezTo>
                    <a:cubicBezTo>
                      <a:pt x="18373" y="6935"/>
                      <a:pt x="18333" y="6834"/>
                      <a:pt x="18294" y="6733"/>
                    </a:cubicBezTo>
                    <a:cubicBezTo>
                      <a:pt x="18215" y="6533"/>
                      <a:pt x="18145" y="6323"/>
                      <a:pt x="18058" y="6122"/>
                    </a:cubicBezTo>
                    <a:cubicBezTo>
                      <a:pt x="17691" y="5309"/>
                      <a:pt x="17205" y="4510"/>
                      <a:pt x="16598" y="3753"/>
                    </a:cubicBezTo>
                    <a:cubicBezTo>
                      <a:pt x="15987" y="3001"/>
                      <a:pt x="15235" y="2324"/>
                      <a:pt x="14387" y="1751"/>
                    </a:cubicBezTo>
                    <a:cubicBezTo>
                      <a:pt x="13534" y="1174"/>
                      <a:pt x="12621" y="734"/>
                      <a:pt x="11695" y="462"/>
                    </a:cubicBezTo>
                    <a:cubicBezTo>
                      <a:pt x="10769" y="183"/>
                      <a:pt x="9841" y="12"/>
                      <a:pt x="8950" y="8"/>
                    </a:cubicBezTo>
                    <a:cubicBezTo>
                      <a:pt x="8532" y="3"/>
                      <a:pt x="8125" y="1"/>
                      <a:pt x="773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90" name="Google Shape;4690;p123"/>
            <p:cNvGrpSpPr/>
            <p:nvPr/>
          </p:nvGrpSpPr>
          <p:grpSpPr>
            <a:xfrm>
              <a:off x="428010" y="4078498"/>
              <a:ext cx="147613" cy="188301"/>
              <a:chOff x="428010" y="4078498"/>
              <a:chExt cx="147613" cy="188301"/>
            </a:xfrm>
          </p:grpSpPr>
          <p:sp>
            <p:nvSpPr>
              <p:cNvPr id="4691" name="Google Shape;4691;p123"/>
              <p:cNvSpPr/>
              <p:nvPr/>
            </p:nvSpPr>
            <p:spPr>
              <a:xfrm>
                <a:off x="447298" y="4119200"/>
                <a:ext cx="41736" cy="34050"/>
              </a:xfrm>
              <a:custGeom>
                <a:rect b="b" l="l" r="r" t="t"/>
                <a:pathLst>
                  <a:path extrusionOk="0" h="2339" w="2867">
                    <a:moveTo>
                      <a:pt x="481" y="0"/>
                    </a:moveTo>
                    <a:cubicBezTo>
                      <a:pt x="481" y="0"/>
                      <a:pt x="0" y="1354"/>
                      <a:pt x="926" y="2338"/>
                    </a:cubicBezTo>
                    <a:lnTo>
                      <a:pt x="2867" y="2338"/>
                    </a:lnTo>
                    <a:cubicBezTo>
                      <a:pt x="2867" y="2338"/>
                      <a:pt x="2687" y="144"/>
                      <a:pt x="481" y="0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2" name="Google Shape;4692;p123"/>
              <p:cNvSpPr/>
              <p:nvPr/>
            </p:nvSpPr>
            <p:spPr>
              <a:xfrm>
                <a:off x="452510" y="4119200"/>
                <a:ext cx="36525" cy="34050"/>
              </a:xfrm>
              <a:custGeom>
                <a:rect b="b" l="l" r="r" t="t"/>
                <a:pathLst>
                  <a:path extrusionOk="0" h="2339" w="2509">
                    <a:moveTo>
                      <a:pt x="123" y="0"/>
                    </a:moveTo>
                    <a:cubicBezTo>
                      <a:pt x="123" y="0"/>
                      <a:pt x="0" y="349"/>
                      <a:pt x="0" y="826"/>
                    </a:cubicBezTo>
                    <a:cubicBezTo>
                      <a:pt x="0" y="1285"/>
                      <a:pt x="114" y="1858"/>
                      <a:pt x="568" y="2338"/>
                    </a:cubicBezTo>
                    <a:lnTo>
                      <a:pt x="2509" y="2338"/>
                    </a:lnTo>
                    <a:cubicBezTo>
                      <a:pt x="2509" y="2338"/>
                      <a:pt x="2329" y="144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3" name="Google Shape;4693;p123"/>
              <p:cNvSpPr/>
              <p:nvPr/>
            </p:nvSpPr>
            <p:spPr>
              <a:xfrm>
                <a:off x="477258" y="4078498"/>
                <a:ext cx="50078" cy="74753"/>
              </a:xfrm>
              <a:custGeom>
                <a:rect b="b" l="l" r="r" t="t"/>
                <a:pathLst>
                  <a:path extrusionOk="0" h="5135" w="3440">
                    <a:moveTo>
                      <a:pt x="1708" y="1"/>
                    </a:moveTo>
                    <a:cubicBezTo>
                      <a:pt x="1577" y="1"/>
                      <a:pt x="0" y="2541"/>
                      <a:pt x="910" y="5134"/>
                    </a:cubicBezTo>
                    <a:lnTo>
                      <a:pt x="2727" y="5134"/>
                    </a:lnTo>
                    <a:cubicBezTo>
                      <a:pt x="2727" y="5134"/>
                      <a:pt x="3439" y="2062"/>
                      <a:pt x="1714" y="3"/>
                    </a:cubicBezTo>
                    <a:cubicBezTo>
                      <a:pt x="1713" y="1"/>
                      <a:pt x="1711" y="1"/>
                      <a:pt x="17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4" name="Google Shape;4694;p123"/>
              <p:cNvSpPr/>
              <p:nvPr/>
            </p:nvSpPr>
            <p:spPr>
              <a:xfrm>
                <a:off x="516956" y="4119200"/>
                <a:ext cx="38053" cy="34050"/>
              </a:xfrm>
              <a:custGeom>
                <a:rect b="b" l="l" r="r" t="t"/>
                <a:pathLst>
                  <a:path extrusionOk="0" h="2339" w="2614">
                    <a:moveTo>
                      <a:pt x="2212" y="0"/>
                    </a:moveTo>
                    <a:cubicBezTo>
                      <a:pt x="2212" y="0"/>
                      <a:pt x="135" y="96"/>
                      <a:pt x="0" y="2338"/>
                    </a:cubicBezTo>
                    <a:lnTo>
                      <a:pt x="1823" y="2338"/>
                    </a:lnTo>
                    <a:cubicBezTo>
                      <a:pt x="1823" y="2338"/>
                      <a:pt x="2614" y="1219"/>
                      <a:pt x="22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5" name="Google Shape;4695;p123"/>
              <p:cNvSpPr/>
              <p:nvPr/>
            </p:nvSpPr>
            <p:spPr>
              <a:xfrm>
                <a:off x="428010" y="4151707"/>
                <a:ext cx="147613" cy="115092"/>
              </a:xfrm>
              <a:custGeom>
                <a:rect b="b" l="l" r="r" t="t"/>
                <a:pathLst>
                  <a:path extrusionOk="0" h="7906" w="10140">
                    <a:moveTo>
                      <a:pt x="2103" y="0"/>
                    </a:moveTo>
                    <a:cubicBezTo>
                      <a:pt x="2103" y="0"/>
                      <a:pt x="1" y="1364"/>
                      <a:pt x="468" y="4051"/>
                    </a:cubicBezTo>
                    <a:cubicBezTo>
                      <a:pt x="936" y="6735"/>
                      <a:pt x="3776" y="7905"/>
                      <a:pt x="3776" y="7905"/>
                    </a:cubicBezTo>
                    <a:lnTo>
                      <a:pt x="6932" y="7905"/>
                    </a:lnTo>
                    <a:cubicBezTo>
                      <a:pt x="6932" y="7905"/>
                      <a:pt x="10140" y="6495"/>
                      <a:pt x="10061" y="3575"/>
                    </a:cubicBezTo>
                    <a:cubicBezTo>
                      <a:pt x="9982" y="656"/>
                      <a:pt x="8073" y="44"/>
                      <a:pt x="8073" y="44"/>
                    </a:cubicBezTo>
                    <a:lnTo>
                      <a:pt x="210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6" name="Google Shape;4696;p123"/>
              <p:cNvSpPr/>
              <p:nvPr/>
            </p:nvSpPr>
            <p:spPr>
              <a:xfrm>
                <a:off x="433745" y="4188232"/>
                <a:ext cx="140611" cy="20308"/>
              </a:xfrm>
              <a:custGeom>
                <a:rect b="b" l="l" r="r" t="t"/>
                <a:pathLst>
                  <a:path extrusionOk="0" h="1395" w="9659">
                    <a:moveTo>
                      <a:pt x="8452" y="0"/>
                    </a:moveTo>
                    <a:cubicBezTo>
                      <a:pt x="8413" y="0"/>
                      <a:pt x="8374" y="1"/>
                      <a:pt x="8334" y="4"/>
                    </a:cubicBezTo>
                    <a:cubicBezTo>
                      <a:pt x="7818" y="35"/>
                      <a:pt x="7277" y="323"/>
                      <a:pt x="6730" y="660"/>
                    </a:cubicBezTo>
                    <a:cubicBezTo>
                      <a:pt x="6450" y="821"/>
                      <a:pt x="6158" y="996"/>
                      <a:pt x="5835" y="1110"/>
                    </a:cubicBezTo>
                    <a:cubicBezTo>
                      <a:pt x="5609" y="1191"/>
                      <a:pt x="5369" y="1238"/>
                      <a:pt x="5123" y="1238"/>
                    </a:cubicBezTo>
                    <a:cubicBezTo>
                      <a:pt x="5016" y="1238"/>
                      <a:pt x="4907" y="1229"/>
                      <a:pt x="4798" y="1210"/>
                    </a:cubicBezTo>
                    <a:cubicBezTo>
                      <a:pt x="4078" y="1092"/>
                      <a:pt x="3471" y="690"/>
                      <a:pt x="2880" y="414"/>
                    </a:cubicBezTo>
                    <a:cubicBezTo>
                      <a:pt x="2402" y="181"/>
                      <a:pt x="1909" y="24"/>
                      <a:pt x="1468" y="24"/>
                    </a:cubicBezTo>
                    <a:cubicBezTo>
                      <a:pt x="1372" y="24"/>
                      <a:pt x="1279" y="32"/>
                      <a:pt x="1189" y="47"/>
                    </a:cubicBezTo>
                    <a:cubicBezTo>
                      <a:pt x="686" y="126"/>
                      <a:pt x="332" y="388"/>
                      <a:pt x="171" y="616"/>
                    </a:cubicBezTo>
                    <a:cubicBezTo>
                      <a:pt x="88" y="729"/>
                      <a:pt x="48" y="834"/>
                      <a:pt x="26" y="904"/>
                    </a:cubicBezTo>
                    <a:cubicBezTo>
                      <a:pt x="9" y="974"/>
                      <a:pt x="0" y="1013"/>
                      <a:pt x="4" y="1013"/>
                    </a:cubicBezTo>
                    <a:cubicBezTo>
                      <a:pt x="5" y="1013"/>
                      <a:pt x="5" y="1014"/>
                      <a:pt x="6" y="1014"/>
                    </a:cubicBezTo>
                    <a:cubicBezTo>
                      <a:pt x="24" y="1014"/>
                      <a:pt x="53" y="854"/>
                      <a:pt x="219" y="655"/>
                    </a:cubicBezTo>
                    <a:cubicBezTo>
                      <a:pt x="389" y="450"/>
                      <a:pt x="726" y="218"/>
                      <a:pt x="1202" y="157"/>
                    </a:cubicBezTo>
                    <a:cubicBezTo>
                      <a:pt x="1274" y="147"/>
                      <a:pt x="1349" y="141"/>
                      <a:pt x="1425" y="141"/>
                    </a:cubicBezTo>
                    <a:cubicBezTo>
                      <a:pt x="1851" y="141"/>
                      <a:pt x="2334" y="301"/>
                      <a:pt x="2819" y="545"/>
                    </a:cubicBezTo>
                    <a:cubicBezTo>
                      <a:pt x="3392" y="821"/>
                      <a:pt x="4008" y="1237"/>
                      <a:pt x="4776" y="1363"/>
                    </a:cubicBezTo>
                    <a:cubicBezTo>
                      <a:pt x="4891" y="1384"/>
                      <a:pt x="5008" y="1394"/>
                      <a:pt x="5123" y="1394"/>
                    </a:cubicBezTo>
                    <a:cubicBezTo>
                      <a:pt x="5390" y="1394"/>
                      <a:pt x="5652" y="1342"/>
                      <a:pt x="5887" y="1253"/>
                    </a:cubicBezTo>
                    <a:cubicBezTo>
                      <a:pt x="6228" y="1127"/>
                      <a:pt x="6525" y="948"/>
                      <a:pt x="6801" y="781"/>
                    </a:cubicBezTo>
                    <a:cubicBezTo>
                      <a:pt x="7346" y="440"/>
                      <a:pt x="7862" y="157"/>
                      <a:pt x="8342" y="113"/>
                    </a:cubicBezTo>
                    <a:cubicBezTo>
                      <a:pt x="8397" y="108"/>
                      <a:pt x="8450" y="105"/>
                      <a:pt x="8502" y="105"/>
                    </a:cubicBezTo>
                    <a:cubicBezTo>
                      <a:pt x="8904" y="105"/>
                      <a:pt x="9222" y="260"/>
                      <a:pt x="9396" y="414"/>
                    </a:cubicBezTo>
                    <a:cubicBezTo>
                      <a:pt x="9592" y="589"/>
                      <a:pt x="9638" y="739"/>
                      <a:pt x="9652" y="739"/>
                    </a:cubicBezTo>
                    <a:cubicBezTo>
                      <a:pt x="9653" y="739"/>
                      <a:pt x="9653" y="739"/>
                      <a:pt x="9653" y="738"/>
                    </a:cubicBezTo>
                    <a:cubicBezTo>
                      <a:pt x="9659" y="738"/>
                      <a:pt x="9649" y="698"/>
                      <a:pt x="9623" y="633"/>
                    </a:cubicBezTo>
                    <a:cubicBezTo>
                      <a:pt x="9593" y="567"/>
                      <a:pt x="9536" y="467"/>
                      <a:pt x="9435" y="371"/>
                    </a:cubicBezTo>
                    <a:cubicBezTo>
                      <a:pt x="9255" y="186"/>
                      <a:pt x="8906" y="0"/>
                      <a:pt x="845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7" name="Google Shape;4697;p123"/>
              <p:cNvSpPr/>
              <p:nvPr/>
            </p:nvSpPr>
            <p:spPr>
              <a:xfrm>
                <a:off x="435900" y="4198466"/>
                <a:ext cx="139082" cy="20308"/>
              </a:xfrm>
              <a:custGeom>
                <a:rect b="b" l="l" r="r" t="t"/>
                <a:pathLst>
                  <a:path extrusionOk="0" h="1395" w="9554">
                    <a:moveTo>
                      <a:pt x="8358" y="1"/>
                    </a:moveTo>
                    <a:cubicBezTo>
                      <a:pt x="8320" y="1"/>
                      <a:pt x="8282" y="2"/>
                      <a:pt x="8243" y="5"/>
                    </a:cubicBezTo>
                    <a:cubicBezTo>
                      <a:pt x="7736" y="35"/>
                      <a:pt x="7198" y="324"/>
                      <a:pt x="6657" y="660"/>
                    </a:cubicBezTo>
                    <a:cubicBezTo>
                      <a:pt x="6381" y="822"/>
                      <a:pt x="6093" y="992"/>
                      <a:pt x="5774" y="1110"/>
                    </a:cubicBezTo>
                    <a:cubicBezTo>
                      <a:pt x="5552" y="1192"/>
                      <a:pt x="5312" y="1238"/>
                      <a:pt x="5068" y="1238"/>
                    </a:cubicBezTo>
                    <a:cubicBezTo>
                      <a:pt x="4962" y="1238"/>
                      <a:pt x="4854" y="1230"/>
                      <a:pt x="4747" y="1211"/>
                    </a:cubicBezTo>
                    <a:cubicBezTo>
                      <a:pt x="4031" y="1093"/>
                      <a:pt x="3432" y="691"/>
                      <a:pt x="2851" y="415"/>
                    </a:cubicBezTo>
                    <a:cubicBezTo>
                      <a:pt x="2379" y="182"/>
                      <a:pt x="1892" y="24"/>
                      <a:pt x="1455" y="24"/>
                    </a:cubicBezTo>
                    <a:cubicBezTo>
                      <a:pt x="1358" y="24"/>
                      <a:pt x="1264" y="31"/>
                      <a:pt x="1172" y="48"/>
                    </a:cubicBezTo>
                    <a:cubicBezTo>
                      <a:pt x="674" y="127"/>
                      <a:pt x="328" y="393"/>
                      <a:pt x="171" y="621"/>
                    </a:cubicBezTo>
                    <a:cubicBezTo>
                      <a:pt x="88" y="734"/>
                      <a:pt x="49" y="835"/>
                      <a:pt x="27" y="905"/>
                    </a:cubicBezTo>
                    <a:cubicBezTo>
                      <a:pt x="9" y="975"/>
                      <a:pt x="1" y="1014"/>
                      <a:pt x="5" y="1014"/>
                    </a:cubicBezTo>
                    <a:cubicBezTo>
                      <a:pt x="6" y="1014"/>
                      <a:pt x="6" y="1014"/>
                      <a:pt x="7" y="1014"/>
                    </a:cubicBezTo>
                    <a:cubicBezTo>
                      <a:pt x="24" y="1014"/>
                      <a:pt x="49" y="860"/>
                      <a:pt x="219" y="660"/>
                    </a:cubicBezTo>
                    <a:cubicBezTo>
                      <a:pt x="381" y="455"/>
                      <a:pt x="717" y="219"/>
                      <a:pt x="1189" y="157"/>
                    </a:cubicBezTo>
                    <a:cubicBezTo>
                      <a:pt x="1260" y="147"/>
                      <a:pt x="1332" y="142"/>
                      <a:pt x="1407" y="142"/>
                    </a:cubicBezTo>
                    <a:cubicBezTo>
                      <a:pt x="1827" y="142"/>
                      <a:pt x="2306" y="301"/>
                      <a:pt x="2785" y="546"/>
                    </a:cubicBezTo>
                    <a:cubicBezTo>
                      <a:pt x="3353" y="822"/>
                      <a:pt x="3960" y="1237"/>
                      <a:pt x="4721" y="1363"/>
                    </a:cubicBezTo>
                    <a:cubicBezTo>
                      <a:pt x="4836" y="1385"/>
                      <a:pt x="4953" y="1395"/>
                      <a:pt x="5068" y="1395"/>
                    </a:cubicBezTo>
                    <a:cubicBezTo>
                      <a:pt x="5333" y="1395"/>
                      <a:pt x="5592" y="1342"/>
                      <a:pt x="5826" y="1254"/>
                    </a:cubicBezTo>
                    <a:cubicBezTo>
                      <a:pt x="6163" y="1127"/>
                      <a:pt x="6455" y="949"/>
                      <a:pt x="6731" y="782"/>
                    </a:cubicBezTo>
                    <a:cubicBezTo>
                      <a:pt x="7268" y="441"/>
                      <a:pt x="7780" y="157"/>
                      <a:pt x="8252" y="114"/>
                    </a:cubicBezTo>
                    <a:cubicBezTo>
                      <a:pt x="8305" y="109"/>
                      <a:pt x="8357" y="106"/>
                      <a:pt x="8408" y="106"/>
                    </a:cubicBezTo>
                    <a:cubicBezTo>
                      <a:pt x="8806" y="106"/>
                      <a:pt x="9122" y="264"/>
                      <a:pt x="9296" y="415"/>
                    </a:cubicBezTo>
                    <a:cubicBezTo>
                      <a:pt x="9488" y="590"/>
                      <a:pt x="9534" y="739"/>
                      <a:pt x="9548" y="739"/>
                    </a:cubicBezTo>
                    <a:cubicBezTo>
                      <a:pt x="9549" y="739"/>
                      <a:pt x="9549" y="739"/>
                      <a:pt x="9550" y="739"/>
                    </a:cubicBezTo>
                    <a:cubicBezTo>
                      <a:pt x="9554" y="739"/>
                      <a:pt x="9545" y="699"/>
                      <a:pt x="9519" y="634"/>
                    </a:cubicBezTo>
                    <a:cubicBezTo>
                      <a:pt x="9489" y="568"/>
                      <a:pt x="9436" y="472"/>
                      <a:pt x="9336" y="372"/>
                    </a:cubicBezTo>
                    <a:cubicBezTo>
                      <a:pt x="9158" y="190"/>
                      <a:pt x="8810" y="1"/>
                      <a:pt x="835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8" name="Google Shape;4698;p123"/>
              <p:cNvSpPr/>
              <p:nvPr/>
            </p:nvSpPr>
            <p:spPr>
              <a:xfrm>
                <a:off x="452204" y="4208103"/>
                <a:ext cx="7948" cy="7046"/>
              </a:xfrm>
              <a:custGeom>
                <a:rect b="b" l="l" r="r" t="t"/>
                <a:pathLst>
                  <a:path extrusionOk="0" h="484" w="546">
                    <a:moveTo>
                      <a:pt x="253" y="59"/>
                    </a:moveTo>
                    <a:lnTo>
                      <a:pt x="253" y="59"/>
                    </a:lnTo>
                    <a:cubicBezTo>
                      <a:pt x="253" y="59"/>
                      <a:pt x="253" y="59"/>
                      <a:pt x="253" y="59"/>
                    </a:cubicBezTo>
                    <a:cubicBezTo>
                      <a:pt x="257" y="81"/>
                      <a:pt x="323" y="85"/>
                      <a:pt x="367" y="156"/>
                    </a:cubicBezTo>
                    <a:cubicBezTo>
                      <a:pt x="388" y="186"/>
                      <a:pt x="393" y="225"/>
                      <a:pt x="376" y="261"/>
                    </a:cubicBezTo>
                    <a:cubicBezTo>
                      <a:pt x="359" y="297"/>
                      <a:pt x="311" y="330"/>
                      <a:pt x="273" y="330"/>
                    </a:cubicBezTo>
                    <a:cubicBezTo>
                      <a:pt x="271" y="330"/>
                      <a:pt x="269" y="330"/>
                      <a:pt x="266" y="330"/>
                    </a:cubicBezTo>
                    <a:cubicBezTo>
                      <a:pt x="227" y="326"/>
                      <a:pt x="178" y="287"/>
                      <a:pt x="166" y="247"/>
                    </a:cubicBezTo>
                    <a:cubicBezTo>
                      <a:pt x="148" y="208"/>
                      <a:pt x="157" y="164"/>
                      <a:pt x="178" y="134"/>
                    </a:cubicBezTo>
                    <a:cubicBezTo>
                      <a:pt x="201" y="96"/>
                      <a:pt x="229" y="74"/>
                      <a:pt x="253" y="59"/>
                    </a:cubicBezTo>
                    <a:close/>
                    <a:moveTo>
                      <a:pt x="234" y="1"/>
                    </a:moveTo>
                    <a:cubicBezTo>
                      <a:pt x="198" y="1"/>
                      <a:pt x="149" y="14"/>
                      <a:pt x="95" y="59"/>
                    </a:cubicBezTo>
                    <a:cubicBezTo>
                      <a:pt x="47" y="98"/>
                      <a:pt x="0" y="190"/>
                      <a:pt x="26" y="287"/>
                    </a:cubicBezTo>
                    <a:cubicBezTo>
                      <a:pt x="52" y="382"/>
                      <a:pt x="131" y="475"/>
                      <a:pt x="257" y="483"/>
                    </a:cubicBezTo>
                    <a:cubicBezTo>
                      <a:pt x="263" y="483"/>
                      <a:pt x="268" y="484"/>
                      <a:pt x="274" y="484"/>
                    </a:cubicBezTo>
                    <a:cubicBezTo>
                      <a:pt x="389" y="484"/>
                      <a:pt x="478" y="404"/>
                      <a:pt x="507" y="317"/>
                    </a:cubicBezTo>
                    <a:cubicBezTo>
                      <a:pt x="545" y="221"/>
                      <a:pt x="498" y="120"/>
                      <a:pt x="446" y="77"/>
                    </a:cubicBezTo>
                    <a:cubicBezTo>
                      <a:pt x="399" y="38"/>
                      <a:pt x="355" y="26"/>
                      <a:pt x="321" y="26"/>
                    </a:cubicBezTo>
                    <a:cubicBezTo>
                      <a:pt x="310" y="26"/>
                      <a:pt x="300" y="27"/>
                      <a:pt x="292" y="29"/>
                    </a:cubicBezTo>
                    <a:lnTo>
                      <a:pt x="292" y="29"/>
                    </a:lnTo>
                    <a:cubicBezTo>
                      <a:pt x="292" y="28"/>
                      <a:pt x="293" y="26"/>
                      <a:pt x="293" y="25"/>
                    </a:cubicBezTo>
                    <a:cubicBezTo>
                      <a:pt x="295" y="16"/>
                      <a:pt x="272" y="1"/>
                      <a:pt x="2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9" name="Google Shape;4699;p123"/>
              <p:cNvSpPr/>
              <p:nvPr/>
            </p:nvSpPr>
            <p:spPr>
              <a:xfrm>
                <a:off x="504174" y="4191551"/>
                <a:ext cx="7963" cy="7060"/>
              </a:xfrm>
              <a:custGeom>
                <a:rect b="b" l="l" r="r" t="t"/>
                <a:pathLst>
                  <a:path extrusionOk="0" h="485" w="547">
                    <a:moveTo>
                      <a:pt x="252" y="59"/>
                    </a:moveTo>
                    <a:lnTo>
                      <a:pt x="252" y="59"/>
                    </a:lnTo>
                    <a:cubicBezTo>
                      <a:pt x="253" y="60"/>
                      <a:pt x="253" y="60"/>
                      <a:pt x="253" y="60"/>
                    </a:cubicBezTo>
                    <a:cubicBezTo>
                      <a:pt x="258" y="81"/>
                      <a:pt x="323" y="87"/>
                      <a:pt x="367" y="152"/>
                    </a:cubicBezTo>
                    <a:cubicBezTo>
                      <a:pt x="389" y="186"/>
                      <a:pt x="398" y="226"/>
                      <a:pt x="376" y="261"/>
                    </a:cubicBezTo>
                    <a:cubicBezTo>
                      <a:pt x="359" y="298"/>
                      <a:pt x="316" y="327"/>
                      <a:pt x="275" y="327"/>
                    </a:cubicBezTo>
                    <a:cubicBezTo>
                      <a:pt x="272" y="327"/>
                      <a:pt x="269" y="327"/>
                      <a:pt x="267" y="327"/>
                    </a:cubicBezTo>
                    <a:cubicBezTo>
                      <a:pt x="227" y="327"/>
                      <a:pt x="184" y="287"/>
                      <a:pt x="166" y="248"/>
                    </a:cubicBezTo>
                    <a:cubicBezTo>
                      <a:pt x="148" y="208"/>
                      <a:pt x="158" y="165"/>
                      <a:pt x="180" y="130"/>
                    </a:cubicBezTo>
                    <a:cubicBezTo>
                      <a:pt x="201" y="95"/>
                      <a:pt x="230" y="74"/>
                      <a:pt x="252" y="59"/>
                    </a:cubicBezTo>
                    <a:close/>
                    <a:moveTo>
                      <a:pt x="233" y="1"/>
                    </a:moveTo>
                    <a:cubicBezTo>
                      <a:pt x="198" y="1"/>
                      <a:pt x="151" y="14"/>
                      <a:pt x="101" y="55"/>
                    </a:cubicBezTo>
                    <a:cubicBezTo>
                      <a:pt x="49" y="99"/>
                      <a:pt x="0" y="191"/>
                      <a:pt x="31" y="287"/>
                    </a:cubicBezTo>
                    <a:cubicBezTo>
                      <a:pt x="53" y="379"/>
                      <a:pt x="136" y="470"/>
                      <a:pt x="258" y="484"/>
                    </a:cubicBezTo>
                    <a:cubicBezTo>
                      <a:pt x="261" y="484"/>
                      <a:pt x="264" y="484"/>
                      <a:pt x="267" y="484"/>
                    </a:cubicBezTo>
                    <a:cubicBezTo>
                      <a:pt x="389" y="484"/>
                      <a:pt x="477" y="403"/>
                      <a:pt x="507" y="317"/>
                    </a:cubicBezTo>
                    <a:cubicBezTo>
                      <a:pt x="547" y="218"/>
                      <a:pt x="498" y="117"/>
                      <a:pt x="450" y="77"/>
                    </a:cubicBezTo>
                    <a:cubicBezTo>
                      <a:pt x="403" y="39"/>
                      <a:pt x="358" y="27"/>
                      <a:pt x="323" y="27"/>
                    </a:cubicBezTo>
                    <a:cubicBezTo>
                      <a:pt x="311" y="27"/>
                      <a:pt x="301" y="28"/>
                      <a:pt x="291" y="30"/>
                    </a:cubicBezTo>
                    <a:lnTo>
                      <a:pt x="291" y="30"/>
                    </a:lnTo>
                    <a:cubicBezTo>
                      <a:pt x="292" y="28"/>
                      <a:pt x="293" y="27"/>
                      <a:pt x="293" y="25"/>
                    </a:cubicBezTo>
                    <a:cubicBezTo>
                      <a:pt x="295" y="16"/>
                      <a:pt x="271" y="1"/>
                      <a:pt x="2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0" name="Google Shape;4700;p123"/>
              <p:cNvSpPr/>
              <p:nvPr/>
            </p:nvSpPr>
            <p:spPr>
              <a:xfrm>
                <a:off x="554616" y="4208860"/>
                <a:ext cx="7905" cy="7046"/>
              </a:xfrm>
              <a:custGeom>
                <a:rect b="b" l="l" r="r" t="t"/>
                <a:pathLst>
                  <a:path extrusionOk="0" h="484" w="543">
                    <a:moveTo>
                      <a:pt x="249" y="60"/>
                    </a:moveTo>
                    <a:cubicBezTo>
                      <a:pt x="255" y="82"/>
                      <a:pt x="320" y="86"/>
                      <a:pt x="364" y="151"/>
                    </a:cubicBezTo>
                    <a:cubicBezTo>
                      <a:pt x="386" y="187"/>
                      <a:pt x="394" y="225"/>
                      <a:pt x="372" y="261"/>
                    </a:cubicBezTo>
                    <a:cubicBezTo>
                      <a:pt x="355" y="297"/>
                      <a:pt x="313" y="326"/>
                      <a:pt x="275" y="326"/>
                    </a:cubicBezTo>
                    <a:cubicBezTo>
                      <a:pt x="272" y="326"/>
                      <a:pt x="269" y="326"/>
                      <a:pt x="267" y="326"/>
                    </a:cubicBezTo>
                    <a:cubicBezTo>
                      <a:pt x="223" y="326"/>
                      <a:pt x="180" y="287"/>
                      <a:pt x="162" y="247"/>
                    </a:cubicBezTo>
                    <a:cubicBezTo>
                      <a:pt x="150" y="209"/>
                      <a:pt x="158" y="165"/>
                      <a:pt x="180" y="130"/>
                    </a:cubicBezTo>
                    <a:cubicBezTo>
                      <a:pt x="201" y="96"/>
                      <a:pt x="228" y="75"/>
                      <a:pt x="249" y="60"/>
                    </a:cubicBezTo>
                    <a:close/>
                    <a:moveTo>
                      <a:pt x="232" y="0"/>
                    </a:moveTo>
                    <a:cubicBezTo>
                      <a:pt x="197" y="0"/>
                      <a:pt x="149" y="13"/>
                      <a:pt x="97" y="56"/>
                    </a:cubicBezTo>
                    <a:cubicBezTo>
                      <a:pt x="49" y="99"/>
                      <a:pt x="1" y="191"/>
                      <a:pt x="27" y="287"/>
                    </a:cubicBezTo>
                    <a:cubicBezTo>
                      <a:pt x="49" y="379"/>
                      <a:pt x="132" y="471"/>
                      <a:pt x="254" y="483"/>
                    </a:cubicBezTo>
                    <a:cubicBezTo>
                      <a:pt x="258" y="484"/>
                      <a:pt x="261" y="484"/>
                      <a:pt x="264" y="484"/>
                    </a:cubicBezTo>
                    <a:cubicBezTo>
                      <a:pt x="385" y="484"/>
                      <a:pt x="473" y="407"/>
                      <a:pt x="507" y="318"/>
                    </a:cubicBezTo>
                    <a:cubicBezTo>
                      <a:pt x="543" y="217"/>
                      <a:pt x="499" y="116"/>
                      <a:pt x="446" y="78"/>
                    </a:cubicBezTo>
                    <a:cubicBezTo>
                      <a:pt x="399" y="39"/>
                      <a:pt x="354" y="26"/>
                      <a:pt x="319" y="26"/>
                    </a:cubicBezTo>
                    <a:cubicBezTo>
                      <a:pt x="307" y="26"/>
                      <a:pt x="297" y="27"/>
                      <a:pt x="288" y="30"/>
                    </a:cubicBezTo>
                    <a:lnTo>
                      <a:pt x="288" y="30"/>
                    </a:lnTo>
                    <a:cubicBezTo>
                      <a:pt x="289" y="28"/>
                      <a:pt x="289" y="27"/>
                      <a:pt x="289" y="25"/>
                    </a:cubicBezTo>
                    <a:cubicBezTo>
                      <a:pt x="293" y="16"/>
                      <a:pt x="271" y="0"/>
                      <a:pt x="23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01" name="Google Shape;4701;p123"/>
            <p:cNvGrpSpPr/>
            <p:nvPr/>
          </p:nvGrpSpPr>
          <p:grpSpPr>
            <a:xfrm>
              <a:off x="1877369" y="4077333"/>
              <a:ext cx="125151" cy="189466"/>
              <a:chOff x="1877369" y="4077333"/>
              <a:chExt cx="125151" cy="189466"/>
            </a:xfrm>
          </p:grpSpPr>
          <p:sp>
            <p:nvSpPr>
              <p:cNvPr id="4702" name="Google Shape;4702;p123"/>
              <p:cNvSpPr/>
              <p:nvPr/>
            </p:nvSpPr>
            <p:spPr>
              <a:xfrm>
                <a:off x="1884487" y="4111747"/>
                <a:ext cx="108614" cy="155052"/>
              </a:xfrm>
              <a:custGeom>
                <a:rect b="b" l="l" r="r" t="t"/>
                <a:pathLst>
                  <a:path extrusionOk="0" h="10651" w="7461">
                    <a:moveTo>
                      <a:pt x="1" y="0"/>
                    </a:moveTo>
                    <a:lnTo>
                      <a:pt x="1028" y="10650"/>
                    </a:lnTo>
                    <a:lnTo>
                      <a:pt x="6215" y="10650"/>
                    </a:lnTo>
                    <a:lnTo>
                      <a:pt x="7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3" name="Google Shape;4703;p123"/>
              <p:cNvSpPr/>
              <p:nvPr/>
            </p:nvSpPr>
            <p:spPr>
              <a:xfrm>
                <a:off x="1877369" y="4091716"/>
                <a:ext cx="125151" cy="20424"/>
              </a:xfrm>
              <a:custGeom>
                <a:rect b="b" l="l" r="r" t="t"/>
                <a:pathLst>
                  <a:path extrusionOk="0" h="1403" w="8597">
                    <a:moveTo>
                      <a:pt x="490" y="0"/>
                    </a:moveTo>
                    <a:cubicBezTo>
                      <a:pt x="490" y="0"/>
                      <a:pt x="57" y="432"/>
                      <a:pt x="0" y="1403"/>
                    </a:cubicBezTo>
                    <a:lnTo>
                      <a:pt x="8435" y="1403"/>
                    </a:lnTo>
                    <a:cubicBezTo>
                      <a:pt x="8435" y="1403"/>
                      <a:pt x="8596" y="537"/>
                      <a:pt x="79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4" name="Google Shape;4704;p123"/>
              <p:cNvSpPr/>
              <p:nvPr/>
            </p:nvSpPr>
            <p:spPr>
              <a:xfrm>
                <a:off x="1894299" y="4077333"/>
                <a:ext cx="92688" cy="16246"/>
              </a:xfrm>
              <a:custGeom>
                <a:rect b="b" l="l" r="r" t="t"/>
                <a:pathLst>
                  <a:path extrusionOk="0" h="1116" w="6367">
                    <a:moveTo>
                      <a:pt x="5947" y="0"/>
                    </a:moveTo>
                    <a:lnTo>
                      <a:pt x="289" y="14"/>
                    </a:lnTo>
                    <a:lnTo>
                      <a:pt x="0" y="1067"/>
                    </a:lnTo>
                    <a:lnTo>
                      <a:pt x="6367" y="1115"/>
                    </a:lnTo>
                    <a:lnTo>
                      <a:pt x="59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5" name="Google Shape;4705;p123"/>
              <p:cNvSpPr/>
              <p:nvPr/>
            </p:nvSpPr>
            <p:spPr>
              <a:xfrm>
                <a:off x="1882901" y="4150557"/>
                <a:ext cx="110200" cy="77999"/>
              </a:xfrm>
              <a:custGeom>
                <a:rect b="b" l="l" r="r" t="t"/>
                <a:pathLst>
                  <a:path extrusionOk="0" h="5358" w="7570">
                    <a:moveTo>
                      <a:pt x="1" y="0"/>
                    </a:moveTo>
                    <a:cubicBezTo>
                      <a:pt x="1" y="97"/>
                      <a:pt x="621" y="5358"/>
                      <a:pt x="621" y="5358"/>
                    </a:cubicBezTo>
                    <a:lnTo>
                      <a:pt x="6962" y="5358"/>
                    </a:lnTo>
                    <a:lnTo>
                      <a:pt x="75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706" name="Google Shape;4706;p123"/>
          <p:cNvGrpSpPr/>
          <p:nvPr/>
        </p:nvGrpSpPr>
        <p:grpSpPr>
          <a:xfrm>
            <a:off x="402885" y="1564778"/>
            <a:ext cx="3832469" cy="713693"/>
            <a:chOff x="1575694" y="930575"/>
            <a:chExt cx="1989550" cy="713693"/>
          </a:xfrm>
        </p:grpSpPr>
        <p:sp>
          <p:nvSpPr>
            <p:cNvPr id="4707" name="Google Shape;4707;p123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8" name="Google Shape;4708;p123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09" name="Google Shape;4709;p123"/>
          <p:cNvSpPr txBox="1"/>
          <p:nvPr>
            <p:ph idx="4294967295" type="ctrTitle"/>
          </p:nvPr>
        </p:nvSpPr>
        <p:spPr>
          <a:xfrm>
            <a:off x="694550" y="1529979"/>
            <a:ext cx="3207600" cy="71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latin typeface="Yeseva One"/>
                <a:ea typeface="Yeseva One"/>
                <a:cs typeface="Yeseva One"/>
                <a:sym typeface="Yeseva One"/>
              </a:rPr>
              <a:t>Demonstration</a:t>
            </a:r>
            <a:endParaRPr b="1" sz="2500">
              <a:latin typeface="Yeseva One"/>
              <a:ea typeface="Yeseva One"/>
              <a:cs typeface="Yeseva One"/>
              <a:sym typeface="Yeseva One"/>
            </a:endParaRPr>
          </a:p>
        </p:txBody>
      </p:sp>
      <p:pic>
        <p:nvPicPr>
          <p:cNvPr id="4710" name="Google Shape;4710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4711" name="Google Shape;4711;p123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IT19983370 | Thushitharan.M</a:t>
            </a:r>
            <a:endParaRPr sz="13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715" name="Shape 4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6" name="Google Shape;4716;p124"/>
          <p:cNvGrpSpPr/>
          <p:nvPr/>
        </p:nvGrpSpPr>
        <p:grpSpPr>
          <a:xfrm>
            <a:off x="4861732" y="841223"/>
            <a:ext cx="3476122" cy="3461052"/>
            <a:chOff x="411603" y="2906997"/>
            <a:chExt cx="1735458" cy="1808566"/>
          </a:xfrm>
        </p:grpSpPr>
        <p:grpSp>
          <p:nvGrpSpPr>
            <p:cNvPr id="4717" name="Google Shape;4717;p124"/>
            <p:cNvGrpSpPr/>
            <p:nvPr/>
          </p:nvGrpSpPr>
          <p:grpSpPr>
            <a:xfrm>
              <a:off x="570964" y="2906997"/>
              <a:ext cx="1506308" cy="920209"/>
              <a:chOff x="570964" y="2906997"/>
              <a:chExt cx="1506308" cy="920209"/>
            </a:xfrm>
          </p:grpSpPr>
          <p:sp>
            <p:nvSpPr>
              <p:cNvPr id="4718" name="Google Shape;4718;p124"/>
              <p:cNvSpPr/>
              <p:nvPr/>
            </p:nvSpPr>
            <p:spPr>
              <a:xfrm>
                <a:off x="570964" y="2951732"/>
                <a:ext cx="696766" cy="875473"/>
              </a:xfrm>
              <a:custGeom>
                <a:rect b="b" l="l" r="r" t="t"/>
                <a:pathLst>
                  <a:path extrusionOk="0" h="60139" w="47863">
                    <a:moveTo>
                      <a:pt x="1" y="0"/>
                    </a:moveTo>
                    <a:lnTo>
                      <a:pt x="1" y="60138"/>
                    </a:lnTo>
                    <a:lnTo>
                      <a:pt x="47862" y="60138"/>
                    </a:lnTo>
                    <a:lnTo>
                      <a:pt x="4786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9" name="Google Shape;4719;p124"/>
              <p:cNvSpPr/>
              <p:nvPr/>
            </p:nvSpPr>
            <p:spPr>
              <a:xfrm>
                <a:off x="596484" y="2976800"/>
                <a:ext cx="650254" cy="825396"/>
              </a:xfrm>
              <a:custGeom>
                <a:rect b="b" l="l" r="r" t="t"/>
                <a:pathLst>
                  <a:path extrusionOk="0" h="56699" w="44668">
                    <a:moveTo>
                      <a:pt x="1" y="0"/>
                    </a:moveTo>
                    <a:lnTo>
                      <a:pt x="1" y="56698"/>
                    </a:lnTo>
                    <a:lnTo>
                      <a:pt x="44667" y="56698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0" name="Google Shape;4720;p124"/>
              <p:cNvSpPr/>
              <p:nvPr/>
            </p:nvSpPr>
            <p:spPr>
              <a:xfrm>
                <a:off x="596484" y="3293237"/>
                <a:ext cx="650254" cy="508959"/>
              </a:xfrm>
              <a:custGeom>
                <a:rect b="b" l="l" r="r" t="t"/>
                <a:pathLst>
                  <a:path extrusionOk="0" h="34962" w="44668">
                    <a:moveTo>
                      <a:pt x="28480" y="0"/>
                    </a:moveTo>
                    <a:lnTo>
                      <a:pt x="28480" y="10253"/>
                    </a:lnTo>
                    <a:lnTo>
                      <a:pt x="17363" y="10253"/>
                    </a:lnTo>
                    <a:lnTo>
                      <a:pt x="14041" y="25286"/>
                    </a:lnTo>
                    <a:lnTo>
                      <a:pt x="10143" y="25286"/>
                    </a:lnTo>
                    <a:lnTo>
                      <a:pt x="8989" y="19998"/>
                    </a:lnTo>
                    <a:lnTo>
                      <a:pt x="1" y="19998"/>
                    </a:lnTo>
                    <a:lnTo>
                      <a:pt x="1" y="34961"/>
                    </a:lnTo>
                    <a:lnTo>
                      <a:pt x="44667" y="34961"/>
                    </a:lnTo>
                    <a:lnTo>
                      <a:pt x="44667" y="17131"/>
                    </a:lnTo>
                    <a:lnTo>
                      <a:pt x="36565" y="17131"/>
                    </a:lnTo>
                    <a:lnTo>
                      <a:pt x="365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1" name="Google Shape;4721;p124"/>
              <p:cNvSpPr/>
              <p:nvPr/>
            </p:nvSpPr>
            <p:spPr>
              <a:xfrm>
                <a:off x="910940" y="2976800"/>
                <a:ext cx="21006" cy="818583"/>
              </a:xfrm>
              <a:custGeom>
                <a:rect b="b" l="l" r="r" t="t"/>
                <a:pathLst>
                  <a:path extrusionOk="0" h="56231" w="1443">
                    <a:moveTo>
                      <a:pt x="0" y="0"/>
                    </a:moveTo>
                    <a:lnTo>
                      <a:pt x="0" y="56230"/>
                    </a:lnTo>
                    <a:lnTo>
                      <a:pt x="1442" y="56230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2" name="Google Shape;4722;p124"/>
              <p:cNvSpPr/>
              <p:nvPr/>
            </p:nvSpPr>
            <p:spPr>
              <a:xfrm>
                <a:off x="596484" y="3376637"/>
                <a:ext cx="650254" cy="21589"/>
              </a:xfrm>
              <a:custGeom>
                <a:rect b="b" l="l" r="r" t="t"/>
                <a:pathLst>
                  <a:path extrusionOk="0" h="1483" w="44668">
                    <a:moveTo>
                      <a:pt x="1" y="0"/>
                    </a:moveTo>
                    <a:lnTo>
                      <a:pt x="1" y="1482"/>
                    </a:lnTo>
                    <a:lnTo>
                      <a:pt x="44667" y="1482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3" name="Google Shape;4723;p124"/>
              <p:cNvSpPr/>
              <p:nvPr/>
            </p:nvSpPr>
            <p:spPr>
              <a:xfrm>
                <a:off x="1924448" y="3185147"/>
                <a:ext cx="46831" cy="107012"/>
              </a:xfrm>
              <a:custGeom>
                <a:rect b="b" l="l" r="r" t="t"/>
                <a:pathLst>
                  <a:path extrusionOk="0" h="7351" w="3217">
                    <a:moveTo>
                      <a:pt x="346" y="1"/>
                    </a:moveTo>
                    <a:lnTo>
                      <a:pt x="1" y="2823"/>
                    </a:lnTo>
                    <a:lnTo>
                      <a:pt x="1429" y="7342"/>
                    </a:lnTo>
                    <a:lnTo>
                      <a:pt x="3216" y="7351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4" name="Google Shape;4724;p124"/>
              <p:cNvSpPr/>
              <p:nvPr/>
            </p:nvSpPr>
            <p:spPr>
              <a:xfrm>
                <a:off x="1772264" y="3086287"/>
                <a:ext cx="165097" cy="208114"/>
              </a:xfrm>
              <a:custGeom>
                <a:rect b="b" l="l" r="r" t="t"/>
                <a:pathLst>
                  <a:path extrusionOk="0" h="14296" w="11341">
                    <a:moveTo>
                      <a:pt x="989" y="0"/>
                    </a:moveTo>
                    <a:lnTo>
                      <a:pt x="1" y="14081"/>
                    </a:lnTo>
                    <a:lnTo>
                      <a:pt x="10197" y="14295"/>
                    </a:lnTo>
                    <a:lnTo>
                      <a:pt x="113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5" name="Google Shape;4725;p124"/>
              <p:cNvSpPr/>
              <p:nvPr/>
            </p:nvSpPr>
            <p:spPr>
              <a:xfrm>
                <a:off x="1789514" y="3101806"/>
                <a:ext cx="125791" cy="176815"/>
              </a:xfrm>
              <a:custGeom>
                <a:rect b="b" l="l" r="r" t="t"/>
                <a:pathLst>
                  <a:path extrusionOk="0" h="12146" w="8641">
                    <a:moveTo>
                      <a:pt x="8640" y="0"/>
                    </a:moveTo>
                    <a:lnTo>
                      <a:pt x="821" y="70"/>
                    </a:lnTo>
                    <a:lnTo>
                      <a:pt x="0" y="11791"/>
                    </a:lnTo>
                    <a:lnTo>
                      <a:pt x="7578" y="12146"/>
                    </a:lnTo>
                    <a:lnTo>
                      <a:pt x="864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6" name="Google Shape;4726;p124"/>
              <p:cNvSpPr/>
              <p:nvPr/>
            </p:nvSpPr>
            <p:spPr>
              <a:xfrm>
                <a:off x="1816737" y="3126932"/>
                <a:ext cx="71652" cy="119925"/>
              </a:xfrm>
              <a:custGeom>
                <a:rect b="b" l="l" r="r" t="t"/>
                <a:pathLst>
                  <a:path extrusionOk="0" h="8238" w="4922">
                    <a:moveTo>
                      <a:pt x="617" y="0"/>
                    </a:moveTo>
                    <a:lnTo>
                      <a:pt x="0" y="8238"/>
                    </a:lnTo>
                    <a:lnTo>
                      <a:pt x="4183" y="8238"/>
                    </a:lnTo>
                    <a:lnTo>
                      <a:pt x="492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7" name="Google Shape;4727;p124"/>
              <p:cNvSpPr/>
              <p:nvPr/>
            </p:nvSpPr>
            <p:spPr>
              <a:xfrm>
                <a:off x="1566275" y="3124326"/>
                <a:ext cx="123433" cy="168547"/>
              </a:xfrm>
              <a:custGeom>
                <a:rect b="b" l="l" r="r" t="t"/>
                <a:pathLst>
                  <a:path extrusionOk="0" h="11578" w="8479">
                    <a:moveTo>
                      <a:pt x="0" y="0"/>
                    </a:moveTo>
                    <a:lnTo>
                      <a:pt x="0" y="11577"/>
                    </a:lnTo>
                    <a:lnTo>
                      <a:pt x="8479" y="11569"/>
                    </a:lnTo>
                    <a:lnTo>
                      <a:pt x="84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8" name="Google Shape;4728;p124"/>
              <p:cNvSpPr/>
              <p:nvPr/>
            </p:nvSpPr>
            <p:spPr>
              <a:xfrm>
                <a:off x="1591911" y="2906997"/>
                <a:ext cx="74287" cy="217343"/>
              </a:xfrm>
              <a:custGeom>
                <a:rect b="b" l="l" r="r" t="t"/>
                <a:pathLst>
                  <a:path extrusionOk="0" h="14930" w="5103">
                    <a:moveTo>
                      <a:pt x="4533" y="1"/>
                    </a:moveTo>
                    <a:cubicBezTo>
                      <a:pt x="4533" y="1"/>
                      <a:pt x="4532" y="1"/>
                      <a:pt x="4532" y="1"/>
                    </a:cubicBezTo>
                    <a:cubicBezTo>
                      <a:pt x="3959" y="23"/>
                      <a:pt x="2517" y="13632"/>
                      <a:pt x="2517" y="13632"/>
                    </a:cubicBezTo>
                    <a:cubicBezTo>
                      <a:pt x="2517" y="13632"/>
                      <a:pt x="2461" y="2421"/>
                      <a:pt x="1924" y="2421"/>
                    </a:cubicBezTo>
                    <a:cubicBezTo>
                      <a:pt x="1922" y="2421"/>
                      <a:pt x="1921" y="2422"/>
                      <a:pt x="1919" y="2422"/>
                    </a:cubicBezTo>
                    <a:cubicBezTo>
                      <a:pt x="1381" y="2484"/>
                      <a:pt x="1919" y="14352"/>
                      <a:pt x="1919" y="14352"/>
                    </a:cubicBezTo>
                    <a:cubicBezTo>
                      <a:pt x="1919" y="14352"/>
                      <a:pt x="1018" y="4944"/>
                      <a:pt x="516" y="4944"/>
                    </a:cubicBezTo>
                    <a:cubicBezTo>
                      <a:pt x="510" y="4944"/>
                      <a:pt x="504" y="4946"/>
                      <a:pt x="498" y="4948"/>
                    </a:cubicBezTo>
                    <a:cubicBezTo>
                      <a:pt x="0" y="5180"/>
                      <a:pt x="713" y="14929"/>
                      <a:pt x="713" y="14929"/>
                    </a:cubicBezTo>
                    <a:lnTo>
                      <a:pt x="3060" y="14929"/>
                    </a:lnTo>
                    <a:cubicBezTo>
                      <a:pt x="3060" y="14929"/>
                      <a:pt x="5102" y="1"/>
                      <a:pt x="453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9" name="Google Shape;4729;p124"/>
              <p:cNvSpPr/>
              <p:nvPr/>
            </p:nvSpPr>
            <p:spPr>
              <a:xfrm>
                <a:off x="1613980" y="2952373"/>
                <a:ext cx="65494" cy="171968"/>
              </a:xfrm>
              <a:custGeom>
                <a:rect b="b" l="l" r="r" t="t"/>
                <a:pathLst>
                  <a:path extrusionOk="0" h="11813" w="4499">
                    <a:moveTo>
                      <a:pt x="3396" y="0"/>
                    </a:moveTo>
                    <a:cubicBezTo>
                      <a:pt x="2842" y="0"/>
                      <a:pt x="945" y="9309"/>
                      <a:pt x="945" y="9309"/>
                    </a:cubicBezTo>
                    <a:cubicBezTo>
                      <a:pt x="945" y="9309"/>
                      <a:pt x="1176" y="5380"/>
                      <a:pt x="945" y="4873"/>
                    </a:cubicBezTo>
                    <a:cubicBezTo>
                      <a:pt x="937" y="4856"/>
                      <a:pt x="928" y="4848"/>
                      <a:pt x="920" y="4848"/>
                    </a:cubicBezTo>
                    <a:cubicBezTo>
                      <a:pt x="662" y="4848"/>
                      <a:pt x="1" y="11812"/>
                      <a:pt x="1" y="11812"/>
                    </a:cubicBezTo>
                    <a:lnTo>
                      <a:pt x="3375" y="11812"/>
                    </a:lnTo>
                    <a:cubicBezTo>
                      <a:pt x="3375" y="11812"/>
                      <a:pt x="4498" y="8513"/>
                      <a:pt x="4358" y="7997"/>
                    </a:cubicBezTo>
                    <a:cubicBezTo>
                      <a:pt x="4349" y="7965"/>
                      <a:pt x="4333" y="7950"/>
                      <a:pt x="4310" y="7950"/>
                    </a:cubicBezTo>
                    <a:cubicBezTo>
                      <a:pt x="3969" y="7950"/>
                      <a:pt x="2160" y="11319"/>
                      <a:pt x="2160" y="11319"/>
                    </a:cubicBezTo>
                    <a:cubicBezTo>
                      <a:pt x="2160" y="11319"/>
                      <a:pt x="4170" y="5896"/>
                      <a:pt x="3750" y="5288"/>
                    </a:cubicBezTo>
                    <a:cubicBezTo>
                      <a:pt x="3729" y="5258"/>
                      <a:pt x="3704" y="5243"/>
                      <a:pt x="3675" y="5243"/>
                    </a:cubicBezTo>
                    <a:cubicBezTo>
                      <a:pt x="3139" y="5243"/>
                      <a:pt x="1412" y="10458"/>
                      <a:pt x="1412" y="10458"/>
                    </a:cubicBezTo>
                    <a:cubicBezTo>
                      <a:pt x="1412" y="10458"/>
                      <a:pt x="3934" y="333"/>
                      <a:pt x="3423" y="8"/>
                    </a:cubicBezTo>
                    <a:cubicBezTo>
                      <a:pt x="3414" y="3"/>
                      <a:pt x="3405" y="0"/>
                      <a:pt x="33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0" name="Google Shape;4730;p124"/>
              <p:cNvSpPr/>
              <p:nvPr/>
            </p:nvSpPr>
            <p:spPr>
              <a:xfrm>
                <a:off x="1532385" y="2999350"/>
                <a:ext cx="78378" cy="125631"/>
              </a:xfrm>
              <a:custGeom>
                <a:rect b="b" l="l" r="r" t="t"/>
                <a:pathLst>
                  <a:path extrusionOk="0" h="8630" w="5384">
                    <a:moveTo>
                      <a:pt x="405" y="0"/>
                    </a:moveTo>
                    <a:cubicBezTo>
                      <a:pt x="0" y="0"/>
                      <a:pt x="4400" y="8629"/>
                      <a:pt x="4400" y="8629"/>
                    </a:cubicBezTo>
                    <a:lnTo>
                      <a:pt x="5383" y="8629"/>
                    </a:lnTo>
                    <a:lnTo>
                      <a:pt x="4911" y="6545"/>
                    </a:lnTo>
                    <a:cubicBezTo>
                      <a:pt x="4911" y="6545"/>
                      <a:pt x="2865" y="310"/>
                      <a:pt x="2407" y="310"/>
                    </a:cubicBezTo>
                    <a:cubicBezTo>
                      <a:pt x="2401" y="310"/>
                      <a:pt x="2396" y="311"/>
                      <a:pt x="2390" y="313"/>
                    </a:cubicBezTo>
                    <a:cubicBezTo>
                      <a:pt x="1965" y="483"/>
                      <a:pt x="3885" y="6033"/>
                      <a:pt x="3885" y="6033"/>
                    </a:cubicBezTo>
                    <a:cubicBezTo>
                      <a:pt x="3885" y="6033"/>
                      <a:pt x="987" y="282"/>
                      <a:pt x="428" y="7"/>
                    </a:cubicBezTo>
                    <a:cubicBezTo>
                      <a:pt x="419" y="2"/>
                      <a:pt x="412" y="0"/>
                      <a:pt x="4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1" name="Google Shape;4731;p124"/>
              <p:cNvSpPr/>
              <p:nvPr/>
            </p:nvSpPr>
            <p:spPr>
              <a:xfrm>
                <a:off x="1566712" y="3124079"/>
                <a:ext cx="59817" cy="169114"/>
              </a:xfrm>
              <a:custGeom>
                <a:rect b="b" l="l" r="r" t="t"/>
                <a:pathLst>
                  <a:path extrusionOk="0" h="11617" w="4109">
                    <a:moveTo>
                      <a:pt x="1" y="0"/>
                    </a:moveTo>
                    <a:lnTo>
                      <a:pt x="79" y="11616"/>
                    </a:lnTo>
                    <a:lnTo>
                      <a:pt x="4109" y="11616"/>
                    </a:lnTo>
                    <a:lnTo>
                      <a:pt x="3895" y="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2" name="Google Shape;4732;p124"/>
              <p:cNvSpPr/>
              <p:nvPr/>
            </p:nvSpPr>
            <p:spPr>
              <a:xfrm>
                <a:off x="1564805" y="3123118"/>
                <a:ext cx="127000" cy="17061"/>
              </a:xfrm>
              <a:custGeom>
                <a:rect b="b" l="l" r="r" t="t"/>
                <a:pathLst>
                  <a:path extrusionOk="0" h="1172" w="8724">
                    <a:moveTo>
                      <a:pt x="0" y="0"/>
                    </a:moveTo>
                    <a:lnTo>
                      <a:pt x="111" y="1106"/>
                    </a:lnTo>
                    <a:lnTo>
                      <a:pt x="4017" y="1172"/>
                    </a:lnTo>
                    <a:lnTo>
                      <a:pt x="8580" y="1106"/>
                    </a:lnTo>
                    <a:lnTo>
                      <a:pt x="87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3" name="Google Shape;4733;p124"/>
              <p:cNvSpPr/>
              <p:nvPr/>
            </p:nvSpPr>
            <p:spPr>
              <a:xfrm>
                <a:off x="1460034" y="3290122"/>
                <a:ext cx="617238" cy="27121"/>
              </a:xfrm>
              <a:custGeom>
                <a:rect b="b" l="l" r="r" t="t"/>
                <a:pathLst>
                  <a:path extrusionOk="0" h="1863" w="42400">
                    <a:moveTo>
                      <a:pt x="0" y="0"/>
                    </a:moveTo>
                    <a:lnTo>
                      <a:pt x="0" y="1862"/>
                    </a:lnTo>
                    <a:lnTo>
                      <a:pt x="42399" y="1862"/>
                    </a:lnTo>
                    <a:lnTo>
                      <a:pt x="42399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34" name="Google Shape;4734;p124"/>
            <p:cNvGrpSpPr/>
            <p:nvPr/>
          </p:nvGrpSpPr>
          <p:grpSpPr>
            <a:xfrm>
              <a:off x="1481856" y="3376710"/>
              <a:ext cx="665205" cy="406329"/>
              <a:chOff x="1481856" y="3376710"/>
              <a:chExt cx="665205" cy="406329"/>
            </a:xfrm>
          </p:grpSpPr>
          <p:sp>
            <p:nvSpPr>
              <p:cNvPr id="4735" name="Google Shape;4735;p124"/>
              <p:cNvSpPr/>
              <p:nvPr/>
            </p:nvSpPr>
            <p:spPr>
              <a:xfrm>
                <a:off x="1481856" y="3376710"/>
                <a:ext cx="665205" cy="406329"/>
              </a:xfrm>
              <a:custGeom>
                <a:rect b="b" l="l" r="r" t="t"/>
                <a:pathLst>
                  <a:path extrusionOk="0" h="27912" w="45695">
                    <a:moveTo>
                      <a:pt x="45695" y="0"/>
                    </a:moveTo>
                    <a:lnTo>
                      <a:pt x="4466" y="297"/>
                    </a:lnTo>
                    <a:lnTo>
                      <a:pt x="0" y="27912"/>
                    </a:lnTo>
                    <a:lnTo>
                      <a:pt x="40782" y="27912"/>
                    </a:lnTo>
                    <a:lnTo>
                      <a:pt x="456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6" name="Google Shape;4736;p124"/>
              <p:cNvSpPr/>
              <p:nvPr/>
            </p:nvSpPr>
            <p:spPr>
              <a:xfrm>
                <a:off x="1540960" y="3376710"/>
                <a:ext cx="606102" cy="40921"/>
              </a:xfrm>
              <a:custGeom>
                <a:rect b="b" l="l" r="r" t="t"/>
                <a:pathLst>
                  <a:path extrusionOk="0" h="2811" w="41635">
                    <a:moveTo>
                      <a:pt x="41635" y="0"/>
                    </a:moveTo>
                    <a:lnTo>
                      <a:pt x="406" y="297"/>
                    </a:lnTo>
                    <a:lnTo>
                      <a:pt x="0" y="2810"/>
                    </a:lnTo>
                    <a:cubicBezTo>
                      <a:pt x="18" y="2714"/>
                      <a:pt x="41167" y="2653"/>
                      <a:pt x="41167" y="2653"/>
                    </a:cubicBezTo>
                    <a:lnTo>
                      <a:pt x="4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7" name="Google Shape;4737;p124"/>
              <p:cNvSpPr/>
              <p:nvPr/>
            </p:nvSpPr>
            <p:spPr>
              <a:xfrm>
                <a:off x="1560932" y="339362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81" y="0"/>
                    </a:moveTo>
                    <a:cubicBezTo>
                      <a:pt x="171" y="0"/>
                      <a:pt x="0" y="170"/>
                      <a:pt x="0" y="376"/>
                    </a:cubicBezTo>
                    <a:cubicBezTo>
                      <a:pt x="0" y="586"/>
                      <a:pt x="171" y="757"/>
                      <a:pt x="381" y="757"/>
                    </a:cubicBezTo>
                    <a:cubicBezTo>
                      <a:pt x="586" y="757"/>
                      <a:pt x="756" y="586"/>
                      <a:pt x="756" y="376"/>
                    </a:cubicBezTo>
                    <a:cubicBezTo>
                      <a:pt x="756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8" name="Google Shape;4738;p124"/>
              <p:cNvSpPr/>
              <p:nvPr/>
            </p:nvSpPr>
            <p:spPr>
              <a:xfrm>
                <a:off x="1587966" y="339362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81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81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9" name="Google Shape;4739;p124"/>
              <p:cNvSpPr/>
              <p:nvPr/>
            </p:nvSpPr>
            <p:spPr>
              <a:xfrm>
                <a:off x="1614999" y="3393625"/>
                <a:ext cx="11035" cy="11020"/>
              </a:xfrm>
              <a:custGeom>
                <a:rect b="b" l="l" r="r" t="t"/>
                <a:pathLst>
                  <a:path extrusionOk="0" h="757" w="758">
                    <a:moveTo>
                      <a:pt x="376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76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0" name="Google Shape;4740;p124"/>
              <p:cNvSpPr/>
              <p:nvPr/>
            </p:nvSpPr>
            <p:spPr>
              <a:xfrm>
                <a:off x="1572578" y="3489312"/>
                <a:ext cx="241058" cy="194605"/>
              </a:xfrm>
              <a:custGeom>
                <a:rect b="b" l="l" r="r" t="t"/>
                <a:pathLst>
                  <a:path extrusionOk="0" h="13368" w="16559">
                    <a:moveTo>
                      <a:pt x="8282" y="0"/>
                    </a:moveTo>
                    <a:cubicBezTo>
                      <a:pt x="3736" y="0"/>
                      <a:pt x="0" y="3378"/>
                      <a:pt x="0" y="7478"/>
                    </a:cubicBezTo>
                    <a:cubicBezTo>
                      <a:pt x="0" y="9776"/>
                      <a:pt x="1171" y="11952"/>
                      <a:pt x="3173" y="13368"/>
                    </a:cubicBezTo>
                    <a:lnTo>
                      <a:pt x="8282" y="7478"/>
                    </a:lnTo>
                    <a:lnTo>
                      <a:pt x="16558" y="7478"/>
                    </a:lnTo>
                    <a:cubicBezTo>
                      <a:pt x="16558" y="3378"/>
                      <a:pt x="12822" y="0"/>
                      <a:pt x="828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1" name="Google Shape;4741;p124"/>
              <p:cNvSpPr/>
              <p:nvPr/>
            </p:nvSpPr>
            <p:spPr>
              <a:xfrm>
                <a:off x="1627722" y="3611639"/>
                <a:ext cx="193294" cy="107784"/>
              </a:xfrm>
              <a:custGeom>
                <a:rect b="b" l="l" r="r" t="t"/>
                <a:pathLst>
                  <a:path extrusionOk="0" h="7404" w="13278">
                    <a:moveTo>
                      <a:pt x="5144" y="14"/>
                    </a:moveTo>
                    <a:cubicBezTo>
                      <a:pt x="5149" y="19"/>
                      <a:pt x="5197" y="19"/>
                      <a:pt x="5297" y="23"/>
                    </a:cubicBezTo>
                    <a:cubicBezTo>
                      <a:pt x="5406" y="27"/>
                      <a:pt x="5551" y="31"/>
                      <a:pt x="5730" y="41"/>
                    </a:cubicBezTo>
                    <a:cubicBezTo>
                      <a:pt x="6124" y="49"/>
                      <a:pt x="6674" y="62"/>
                      <a:pt x="7373" y="75"/>
                    </a:cubicBezTo>
                    <a:cubicBezTo>
                      <a:pt x="8775" y="101"/>
                      <a:pt x="10760" y="131"/>
                      <a:pt x="13136" y="175"/>
                    </a:cubicBezTo>
                    <a:lnTo>
                      <a:pt x="13136" y="175"/>
                    </a:lnTo>
                    <a:cubicBezTo>
                      <a:pt x="13091" y="757"/>
                      <a:pt x="12994" y="1362"/>
                      <a:pt x="12788" y="1959"/>
                    </a:cubicBezTo>
                    <a:cubicBezTo>
                      <a:pt x="12570" y="2579"/>
                      <a:pt x="12259" y="3191"/>
                      <a:pt x="11862" y="3772"/>
                    </a:cubicBezTo>
                    <a:cubicBezTo>
                      <a:pt x="11044" y="4908"/>
                      <a:pt x="9878" y="5909"/>
                      <a:pt x="8462" y="6512"/>
                    </a:cubicBezTo>
                    <a:cubicBezTo>
                      <a:pt x="7317" y="7015"/>
                      <a:pt x="6098" y="7251"/>
                      <a:pt x="4929" y="7251"/>
                    </a:cubicBezTo>
                    <a:cubicBezTo>
                      <a:pt x="4593" y="7251"/>
                      <a:pt x="4262" y="7232"/>
                      <a:pt x="3938" y="7194"/>
                    </a:cubicBezTo>
                    <a:cubicBezTo>
                      <a:pt x="2508" y="7035"/>
                      <a:pt x="1215" y="6516"/>
                      <a:pt x="197" y="5820"/>
                    </a:cubicBezTo>
                    <a:lnTo>
                      <a:pt x="197" y="5820"/>
                    </a:lnTo>
                    <a:cubicBezTo>
                      <a:pt x="1679" y="4096"/>
                      <a:pt x="2908" y="2660"/>
                      <a:pt x="3781" y="1644"/>
                    </a:cubicBezTo>
                    <a:cubicBezTo>
                      <a:pt x="4214" y="1132"/>
                      <a:pt x="4555" y="731"/>
                      <a:pt x="4795" y="447"/>
                    </a:cubicBezTo>
                    <a:cubicBezTo>
                      <a:pt x="4904" y="315"/>
                      <a:pt x="4992" y="211"/>
                      <a:pt x="5057" y="128"/>
                    </a:cubicBezTo>
                    <a:cubicBezTo>
                      <a:pt x="5118" y="57"/>
                      <a:pt x="5149" y="19"/>
                      <a:pt x="5144" y="14"/>
                    </a:cubicBezTo>
                    <a:close/>
                    <a:moveTo>
                      <a:pt x="5717" y="1"/>
                    </a:moveTo>
                    <a:cubicBezTo>
                      <a:pt x="5537" y="5"/>
                      <a:pt x="5398" y="5"/>
                      <a:pt x="5289" y="5"/>
                    </a:cubicBezTo>
                    <a:cubicBezTo>
                      <a:pt x="5192" y="9"/>
                      <a:pt x="5144" y="9"/>
                      <a:pt x="5144" y="14"/>
                    </a:cubicBezTo>
                    <a:cubicBezTo>
                      <a:pt x="5144" y="14"/>
                      <a:pt x="5144" y="14"/>
                      <a:pt x="5144" y="14"/>
                    </a:cubicBezTo>
                    <a:cubicBezTo>
                      <a:pt x="5140" y="14"/>
                      <a:pt x="5106" y="49"/>
                      <a:pt x="5049" y="110"/>
                    </a:cubicBezTo>
                    <a:cubicBezTo>
                      <a:pt x="4983" y="184"/>
                      <a:pt x="4891" y="285"/>
                      <a:pt x="4777" y="412"/>
                    </a:cubicBezTo>
                    <a:cubicBezTo>
                      <a:pt x="4528" y="691"/>
                      <a:pt x="4183" y="1080"/>
                      <a:pt x="3742" y="1578"/>
                    </a:cubicBezTo>
                    <a:cubicBezTo>
                      <a:pt x="2846" y="2601"/>
                      <a:pt x="1574" y="4047"/>
                      <a:pt x="49" y="5791"/>
                    </a:cubicBezTo>
                    <a:lnTo>
                      <a:pt x="1" y="5844"/>
                    </a:lnTo>
                    <a:lnTo>
                      <a:pt x="63" y="5888"/>
                    </a:lnTo>
                    <a:cubicBezTo>
                      <a:pt x="1102" y="6622"/>
                      <a:pt x="2435" y="7173"/>
                      <a:pt x="3921" y="7343"/>
                    </a:cubicBezTo>
                    <a:cubicBezTo>
                      <a:pt x="4256" y="7383"/>
                      <a:pt x="4598" y="7404"/>
                      <a:pt x="4944" y="7404"/>
                    </a:cubicBezTo>
                    <a:cubicBezTo>
                      <a:pt x="6128" y="7404"/>
                      <a:pt x="7363" y="7163"/>
                      <a:pt x="8522" y="6652"/>
                    </a:cubicBezTo>
                    <a:cubicBezTo>
                      <a:pt x="9965" y="6040"/>
                      <a:pt x="11154" y="5017"/>
                      <a:pt x="11984" y="3855"/>
                    </a:cubicBezTo>
                    <a:cubicBezTo>
                      <a:pt x="12391" y="3266"/>
                      <a:pt x="12701" y="2641"/>
                      <a:pt x="12923" y="2007"/>
                    </a:cubicBezTo>
                    <a:cubicBezTo>
                      <a:pt x="13137" y="1368"/>
                      <a:pt x="13234" y="727"/>
                      <a:pt x="13273" y="110"/>
                    </a:cubicBezTo>
                    <a:lnTo>
                      <a:pt x="13278" y="41"/>
                    </a:lnTo>
                    <a:lnTo>
                      <a:pt x="13208" y="41"/>
                    </a:lnTo>
                    <a:cubicBezTo>
                      <a:pt x="10791" y="23"/>
                      <a:pt x="8772" y="9"/>
                      <a:pt x="73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2" name="Google Shape;4742;p124"/>
              <p:cNvSpPr/>
              <p:nvPr/>
            </p:nvSpPr>
            <p:spPr>
              <a:xfrm>
                <a:off x="1737602" y="3526725"/>
                <a:ext cx="13495" cy="13553"/>
              </a:xfrm>
              <a:custGeom>
                <a:rect b="b" l="l" r="r" t="t"/>
                <a:pathLst>
                  <a:path extrusionOk="0" h="931" w="927">
                    <a:moveTo>
                      <a:pt x="464" y="0"/>
                    </a:moveTo>
                    <a:cubicBezTo>
                      <a:pt x="206" y="0"/>
                      <a:pt x="0" y="210"/>
                      <a:pt x="0" y="467"/>
                    </a:cubicBezTo>
                    <a:cubicBezTo>
                      <a:pt x="0" y="721"/>
                      <a:pt x="206" y="930"/>
                      <a:pt x="464" y="930"/>
                    </a:cubicBezTo>
                    <a:cubicBezTo>
                      <a:pt x="716" y="930"/>
                      <a:pt x="926" y="721"/>
                      <a:pt x="926" y="467"/>
                    </a:cubicBezTo>
                    <a:cubicBezTo>
                      <a:pt x="926" y="210"/>
                      <a:pt x="716" y="0"/>
                      <a:pt x="46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3" name="Google Shape;4743;p124"/>
              <p:cNvSpPr/>
              <p:nvPr/>
            </p:nvSpPr>
            <p:spPr>
              <a:xfrm>
                <a:off x="1744211" y="3482950"/>
                <a:ext cx="141004" cy="50587"/>
              </a:xfrm>
              <a:custGeom>
                <a:rect b="b" l="l" r="r" t="t"/>
                <a:pathLst>
                  <a:path extrusionOk="0" h="3475" w="9686">
                    <a:moveTo>
                      <a:pt x="3374" y="0"/>
                    </a:moveTo>
                    <a:lnTo>
                      <a:pt x="3348" y="22"/>
                    </a:lnTo>
                    <a:cubicBezTo>
                      <a:pt x="2392" y="983"/>
                      <a:pt x="1547" y="1840"/>
                      <a:pt x="949" y="2461"/>
                    </a:cubicBezTo>
                    <a:cubicBezTo>
                      <a:pt x="669" y="2753"/>
                      <a:pt x="433" y="2998"/>
                      <a:pt x="250" y="3195"/>
                    </a:cubicBezTo>
                    <a:cubicBezTo>
                      <a:pt x="88" y="3365"/>
                      <a:pt x="0" y="3465"/>
                      <a:pt x="10" y="3474"/>
                    </a:cubicBezTo>
                    <a:cubicBezTo>
                      <a:pt x="10" y="3474"/>
                      <a:pt x="10" y="3474"/>
                      <a:pt x="10" y="3474"/>
                    </a:cubicBezTo>
                    <a:cubicBezTo>
                      <a:pt x="20" y="3474"/>
                      <a:pt x="120" y="3390"/>
                      <a:pt x="289" y="3234"/>
                    </a:cubicBezTo>
                    <a:cubicBezTo>
                      <a:pt x="482" y="3046"/>
                      <a:pt x="726" y="2814"/>
                      <a:pt x="1023" y="2530"/>
                    </a:cubicBezTo>
                    <a:cubicBezTo>
                      <a:pt x="1639" y="1937"/>
                      <a:pt x="2483" y="1101"/>
                      <a:pt x="3435" y="153"/>
                    </a:cubicBezTo>
                    <a:lnTo>
                      <a:pt x="4143" y="153"/>
                    </a:lnTo>
                    <a:cubicBezTo>
                      <a:pt x="5673" y="153"/>
                      <a:pt x="7059" y="144"/>
                      <a:pt x="8064" y="131"/>
                    </a:cubicBezTo>
                    <a:cubicBezTo>
                      <a:pt x="8540" y="123"/>
                      <a:pt x="8941" y="113"/>
                      <a:pt x="9252" y="105"/>
                    </a:cubicBezTo>
                    <a:cubicBezTo>
                      <a:pt x="9532" y="97"/>
                      <a:pt x="9685" y="87"/>
                      <a:pt x="9685" y="79"/>
                    </a:cubicBezTo>
                    <a:cubicBezTo>
                      <a:pt x="9685" y="65"/>
                      <a:pt x="9532" y="57"/>
                      <a:pt x="9252" y="48"/>
                    </a:cubicBezTo>
                    <a:cubicBezTo>
                      <a:pt x="8941" y="39"/>
                      <a:pt x="8540" y="31"/>
                      <a:pt x="8064" y="22"/>
                    </a:cubicBezTo>
                    <a:cubicBezTo>
                      <a:pt x="7059" y="9"/>
                      <a:pt x="5673" y="0"/>
                      <a:pt x="41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4" name="Google Shape;4744;p124"/>
              <p:cNvSpPr/>
              <p:nvPr/>
            </p:nvSpPr>
            <p:spPr>
              <a:xfrm>
                <a:off x="1868198" y="3447488"/>
                <a:ext cx="193484" cy="122501"/>
              </a:xfrm>
              <a:custGeom>
                <a:rect b="b" l="l" r="r" t="t"/>
                <a:pathLst>
                  <a:path extrusionOk="0" h="8415" w="13291">
                    <a:moveTo>
                      <a:pt x="1623" y="0"/>
                    </a:moveTo>
                    <a:lnTo>
                      <a:pt x="1623" y="0"/>
                    </a:lnTo>
                    <a:cubicBezTo>
                      <a:pt x="1618" y="0"/>
                      <a:pt x="1522" y="80"/>
                      <a:pt x="1526" y="80"/>
                    </a:cubicBezTo>
                    <a:cubicBezTo>
                      <a:pt x="1527" y="80"/>
                      <a:pt x="1532" y="76"/>
                      <a:pt x="1544" y="68"/>
                    </a:cubicBezTo>
                    <a:lnTo>
                      <a:pt x="1544" y="72"/>
                    </a:lnTo>
                    <a:lnTo>
                      <a:pt x="1539" y="80"/>
                    </a:lnTo>
                    <a:lnTo>
                      <a:pt x="1539" y="98"/>
                    </a:lnTo>
                    <a:lnTo>
                      <a:pt x="1531" y="133"/>
                    </a:lnTo>
                    <a:lnTo>
                      <a:pt x="1517" y="203"/>
                    </a:lnTo>
                    <a:lnTo>
                      <a:pt x="1491" y="338"/>
                    </a:lnTo>
                    <a:lnTo>
                      <a:pt x="1443" y="618"/>
                    </a:lnTo>
                    <a:cubicBezTo>
                      <a:pt x="1408" y="802"/>
                      <a:pt x="1374" y="986"/>
                      <a:pt x="1338" y="1169"/>
                    </a:cubicBezTo>
                    <a:cubicBezTo>
                      <a:pt x="1273" y="1531"/>
                      <a:pt x="1203" y="1894"/>
                      <a:pt x="1138" y="2257"/>
                    </a:cubicBezTo>
                    <a:cubicBezTo>
                      <a:pt x="1007" y="2973"/>
                      <a:pt x="875" y="3681"/>
                      <a:pt x="749" y="4372"/>
                    </a:cubicBezTo>
                    <a:cubicBezTo>
                      <a:pt x="491" y="5758"/>
                      <a:pt x="246" y="7086"/>
                      <a:pt x="19" y="8332"/>
                    </a:cubicBezTo>
                    <a:lnTo>
                      <a:pt x="1" y="8414"/>
                    </a:lnTo>
                    <a:lnTo>
                      <a:pt x="89" y="8414"/>
                    </a:lnTo>
                    <a:cubicBezTo>
                      <a:pt x="3519" y="8401"/>
                      <a:pt x="6421" y="8388"/>
                      <a:pt x="8474" y="8380"/>
                    </a:cubicBezTo>
                    <a:cubicBezTo>
                      <a:pt x="9484" y="8370"/>
                      <a:pt x="10289" y="8366"/>
                      <a:pt x="10848" y="8362"/>
                    </a:cubicBezTo>
                    <a:cubicBezTo>
                      <a:pt x="11110" y="8358"/>
                      <a:pt x="11320" y="8354"/>
                      <a:pt x="11469" y="8354"/>
                    </a:cubicBezTo>
                    <a:cubicBezTo>
                      <a:pt x="11534" y="8348"/>
                      <a:pt x="11586" y="8348"/>
                      <a:pt x="11630" y="8348"/>
                    </a:cubicBezTo>
                    <a:cubicBezTo>
                      <a:pt x="11665" y="8344"/>
                      <a:pt x="11683" y="8344"/>
                      <a:pt x="11678" y="8344"/>
                    </a:cubicBezTo>
                    <a:cubicBezTo>
                      <a:pt x="11678" y="8340"/>
                      <a:pt x="11661" y="8340"/>
                      <a:pt x="11621" y="8340"/>
                    </a:cubicBezTo>
                    <a:cubicBezTo>
                      <a:pt x="11578" y="8336"/>
                      <a:pt x="11525" y="8336"/>
                      <a:pt x="11455" y="8336"/>
                    </a:cubicBezTo>
                    <a:cubicBezTo>
                      <a:pt x="11302" y="8332"/>
                      <a:pt x="11088" y="8327"/>
                      <a:pt x="10822" y="8327"/>
                    </a:cubicBezTo>
                    <a:cubicBezTo>
                      <a:pt x="10257" y="8322"/>
                      <a:pt x="9450" y="8314"/>
                      <a:pt x="8435" y="8305"/>
                    </a:cubicBezTo>
                    <a:cubicBezTo>
                      <a:pt x="6407" y="8296"/>
                      <a:pt x="3549" y="8288"/>
                      <a:pt x="173" y="8275"/>
                    </a:cubicBezTo>
                    <a:lnTo>
                      <a:pt x="173" y="8275"/>
                    </a:lnTo>
                    <a:cubicBezTo>
                      <a:pt x="401" y="7053"/>
                      <a:pt x="645" y="5754"/>
                      <a:pt x="896" y="4403"/>
                    </a:cubicBezTo>
                    <a:cubicBezTo>
                      <a:pt x="1023" y="3707"/>
                      <a:pt x="1154" y="3005"/>
                      <a:pt x="1290" y="2283"/>
                    </a:cubicBezTo>
                    <a:cubicBezTo>
                      <a:pt x="1356" y="1924"/>
                      <a:pt x="1426" y="1562"/>
                      <a:pt x="1491" y="1195"/>
                    </a:cubicBezTo>
                    <a:cubicBezTo>
                      <a:pt x="1526" y="1012"/>
                      <a:pt x="1561" y="828"/>
                      <a:pt x="1596" y="645"/>
                    </a:cubicBezTo>
                    <a:lnTo>
                      <a:pt x="1644" y="369"/>
                    </a:lnTo>
                    <a:lnTo>
                      <a:pt x="1671" y="229"/>
                    </a:lnTo>
                    <a:lnTo>
                      <a:pt x="1683" y="159"/>
                    </a:lnTo>
                    <a:lnTo>
                      <a:pt x="1684" y="155"/>
                    </a:lnTo>
                    <a:lnTo>
                      <a:pt x="1684" y="155"/>
                    </a:lnTo>
                    <a:cubicBezTo>
                      <a:pt x="5958" y="151"/>
                      <a:pt x="9915" y="147"/>
                      <a:pt x="13138" y="141"/>
                    </a:cubicBezTo>
                    <a:lnTo>
                      <a:pt x="13138" y="141"/>
                    </a:lnTo>
                    <a:cubicBezTo>
                      <a:pt x="12694" y="2603"/>
                      <a:pt x="12326" y="4635"/>
                      <a:pt x="12072" y="6067"/>
                    </a:cubicBezTo>
                    <a:cubicBezTo>
                      <a:pt x="11945" y="6785"/>
                      <a:pt x="11844" y="7348"/>
                      <a:pt x="11774" y="7741"/>
                    </a:cubicBezTo>
                    <a:cubicBezTo>
                      <a:pt x="11743" y="7929"/>
                      <a:pt x="11717" y="8078"/>
                      <a:pt x="11699" y="8187"/>
                    </a:cubicBezTo>
                    <a:cubicBezTo>
                      <a:pt x="11687" y="8288"/>
                      <a:pt x="11678" y="8340"/>
                      <a:pt x="11678" y="8344"/>
                    </a:cubicBezTo>
                    <a:cubicBezTo>
                      <a:pt x="11683" y="8344"/>
                      <a:pt x="11691" y="8296"/>
                      <a:pt x="11713" y="8201"/>
                    </a:cubicBezTo>
                    <a:cubicBezTo>
                      <a:pt x="11735" y="8096"/>
                      <a:pt x="11766" y="7951"/>
                      <a:pt x="11800" y="7772"/>
                    </a:cubicBezTo>
                    <a:cubicBezTo>
                      <a:pt x="11879" y="7378"/>
                      <a:pt x="11988" y="6823"/>
                      <a:pt x="12124" y="6115"/>
                    </a:cubicBezTo>
                    <a:cubicBezTo>
                      <a:pt x="12403" y="4661"/>
                      <a:pt x="12797" y="2593"/>
                      <a:pt x="13273" y="89"/>
                    </a:cubicBezTo>
                    <a:lnTo>
                      <a:pt x="13291" y="15"/>
                    </a:lnTo>
                    <a:lnTo>
                      <a:pt x="13212" y="15"/>
                    </a:lnTo>
                    <a:cubicBezTo>
                      <a:pt x="9960" y="10"/>
                      <a:pt x="5953" y="6"/>
                      <a:pt x="1622" y="2"/>
                    </a:cubicBezTo>
                    <a:cubicBezTo>
                      <a:pt x="1623" y="1"/>
                      <a:pt x="1623" y="0"/>
                      <a:pt x="162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5" name="Google Shape;4745;p124"/>
              <p:cNvSpPr/>
              <p:nvPr/>
            </p:nvSpPr>
            <p:spPr>
              <a:xfrm>
                <a:off x="1748157" y="3662604"/>
                <a:ext cx="13495" cy="13495"/>
              </a:xfrm>
              <a:custGeom>
                <a:rect b="b" l="l" r="r" t="t"/>
                <a:pathLst>
                  <a:path extrusionOk="0" h="927" w="927">
                    <a:moveTo>
                      <a:pt x="463" y="1"/>
                    </a:moveTo>
                    <a:cubicBezTo>
                      <a:pt x="206" y="1"/>
                      <a:pt x="1" y="205"/>
                      <a:pt x="1" y="463"/>
                    </a:cubicBezTo>
                    <a:cubicBezTo>
                      <a:pt x="1" y="717"/>
                      <a:pt x="206" y="927"/>
                      <a:pt x="463" y="927"/>
                    </a:cubicBezTo>
                    <a:cubicBezTo>
                      <a:pt x="721" y="927"/>
                      <a:pt x="927" y="717"/>
                      <a:pt x="927" y="463"/>
                    </a:cubicBezTo>
                    <a:cubicBezTo>
                      <a:pt x="927" y="205"/>
                      <a:pt x="721" y="1"/>
                      <a:pt x="46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6" name="Google Shape;4746;p124"/>
              <p:cNvSpPr/>
              <p:nvPr/>
            </p:nvSpPr>
            <p:spPr>
              <a:xfrm>
                <a:off x="1754897" y="3668194"/>
                <a:ext cx="122618" cy="2300"/>
              </a:xfrm>
              <a:custGeom>
                <a:rect b="b" l="l" r="r" t="t"/>
                <a:pathLst>
                  <a:path extrusionOk="0" h="158" w="8423">
                    <a:moveTo>
                      <a:pt x="4214" y="1"/>
                    </a:moveTo>
                    <a:cubicBezTo>
                      <a:pt x="1884" y="1"/>
                      <a:pt x="0" y="36"/>
                      <a:pt x="0" y="79"/>
                    </a:cubicBezTo>
                    <a:cubicBezTo>
                      <a:pt x="0" y="123"/>
                      <a:pt x="1884" y="158"/>
                      <a:pt x="4214" y="158"/>
                    </a:cubicBezTo>
                    <a:cubicBezTo>
                      <a:pt x="6539" y="158"/>
                      <a:pt x="8423" y="123"/>
                      <a:pt x="8423" y="79"/>
                    </a:cubicBezTo>
                    <a:cubicBezTo>
                      <a:pt x="8423" y="36"/>
                      <a:pt x="6539" y="1"/>
                      <a:pt x="42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7" name="Google Shape;4747;p124"/>
              <p:cNvSpPr/>
              <p:nvPr/>
            </p:nvSpPr>
            <p:spPr>
              <a:xfrm>
                <a:off x="1862855" y="3632266"/>
                <a:ext cx="198768" cy="90795"/>
              </a:xfrm>
              <a:custGeom>
                <a:rect b="b" l="l" r="r" t="t"/>
                <a:pathLst>
                  <a:path extrusionOk="0" h="6237" w="13654">
                    <a:moveTo>
                      <a:pt x="1702" y="108"/>
                    </a:moveTo>
                    <a:lnTo>
                      <a:pt x="1702" y="108"/>
                    </a:lnTo>
                    <a:cubicBezTo>
                      <a:pt x="1702" y="108"/>
                      <a:pt x="1702" y="108"/>
                      <a:pt x="1701" y="109"/>
                    </a:cubicBezTo>
                    <a:lnTo>
                      <a:pt x="1701" y="109"/>
                    </a:lnTo>
                    <a:lnTo>
                      <a:pt x="1701" y="109"/>
                    </a:lnTo>
                    <a:cubicBezTo>
                      <a:pt x="1702" y="108"/>
                      <a:pt x="1702" y="108"/>
                      <a:pt x="1702" y="108"/>
                    </a:cubicBezTo>
                    <a:close/>
                    <a:moveTo>
                      <a:pt x="13504" y="149"/>
                    </a:moveTo>
                    <a:cubicBezTo>
                      <a:pt x="13058" y="1976"/>
                      <a:pt x="12692" y="3462"/>
                      <a:pt x="12434" y="4505"/>
                    </a:cubicBezTo>
                    <a:cubicBezTo>
                      <a:pt x="12312" y="5026"/>
                      <a:pt x="12211" y="5436"/>
                      <a:pt x="12141" y="5724"/>
                    </a:cubicBezTo>
                    <a:cubicBezTo>
                      <a:pt x="12110" y="5861"/>
                      <a:pt x="12088" y="5965"/>
                      <a:pt x="12066" y="6048"/>
                    </a:cubicBezTo>
                    <a:cubicBezTo>
                      <a:pt x="12054" y="6123"/>
                      <a:pt x="12045" y="6157"/>
                      <a:pt x="12045" y="6162"/>
                    </a:cubicBezTo>
                    <a:cubicBezTo>
                      <a:pt x="12045" y="6162"/>
                      <a:pt x="12023" y="6157"/>
                      <a:pt x="11984" y="6157"/>
                    </a:cubicBezTo>
                    <a:cubicBezTo>
                      <a:pt x="11941" y="6157"/>
                      <a:pt x="11883" y="6153"/>
                      <a:pt x="11814" y="6153"/>
                    </a:cubicBezTo>
                    <a:cubicBezTo>
                      <a:pt x="11652" y="6149"/>
                      <a:pt x="11429" y="6144"/>
                      <a:pt x="11149" y="6144"/>
                    </a:cubicBezTo>
                    <a:cubicBezTo>
                      <a:pt x="10559" y="6135"/>
                      <a:pt x="9720" y="6131"/>
                      <a:pt x="8671" y="6123"/>
                    </a:cubicBezTo>
                    <a:cubicBezTo>
                      <a:pt x="6571" y="6113"/>
                      <a:pt x="3624" y="6101"/>
                      <a:pt x="186" y="6087"/>
                    </a:cubicBezTo>
                    <a:lnTo>
                      <a:pt x="186" y="6087"/>
                    </a:lnTo>
                    <a:cubicBezTo>
                      <a:pt x="420" y="5180"/>
                      <a:pt x="660" y="4228"/>
                      <a:pt x="910" y="3247"/>
                    </a:cubicBezTo>
                    <a:cubicBezTo>
                      <a:pt x="1037" y="2735"/>
                      <a:pt x="1168" y="2220"/>
                      <a:pt x="1299" y="1700"/>
                    </a:cubicBezTo>
                    <a:cubicBezTo>
                      <a:pt x="1364" y="1438"/>
                      <a:pt x="1434" y="1171"/>
                      <a:pt x="1499" y="909"/>
                    </a:cubicBezTo>
                    <a:lnTo>
                      <a:pt x="1600" y="512"/>
                    </a:lnTo>
                    <a:lnTo>
                      <a:pt x="1653" y="310"/>
                    </a:lnTo>
                    <a:lnTo>
                      <a:pt x="1675" y="209"/>
                    </a:lnTo>
                    <a:lnTo>
                      <a:pt x="1685" y="171"/>
                    </a:lnTo>
                    <a:lnTo>
                      <a:pt x="1685" y="171"/>
                    </a:lnTo>
                    <a:cubicBezTo>
                      <a:pt x="6219" y="161"/>
                      <a:pt x="10362" y="153"/>
                      <a:pt x="13504" y="149"/>
                    </a:cubicBezTo>
                    <a:close/>
                    <a:moveTo>
                      <a:pt x="1643" y="0"/>
                    </a:moveTo>
                    <a:cubicBezTo>
                      <a:pt x="1642" y="0"/>
                      <a:pt x="1546" y="75"/>
                      <a:pt x="1547" y="75"/>
                    </a:cubicBezTo>
                    <a:cubicBezTo>
                      <a:pt x="1547" y="75"/>
                      <a:pt x="1547" y="74"/>
                      <a:pt x="1548" y="74"/>
                    </a:cubicBezTo>
                    <a:lnTo>
                      <a:pt x="1548" y="78"/>
                    </a:lnTo>
                    <a:lnTo>
                      <a:pt x="1548" y="83"/>
                    </a:lnTo>
                    <a:lnTo>
                      <a:pt x="1544" y="96"/>
                    </a:lnTo>
                    <a:lnTo>
                      <a:pt x="1539" y="122"/>
                    </a:lnTo>
                    <a:lnTo>
                      <a:pt x="1526" y="171"/>
                    </a:lnTo>
                    <a:lnTo>
                      <a:pt x="1499" y="270"/>
                    </a:lnTo>
                    <a:lnTo>
                      <a:pt x="1447" y="472"/>
                    </a:lnTo>
                    <a:lnTo>
                      <a:pt x="1347" y="869"/>
                    </a:lnTo>
                    <a:cubicBezTo>
                      <a:pt x="1281" y="1136"/>
                      <a:pt x="1216" y="1398"/>
                      <a:pt x="1150" y="1660"/>
                    </a:cubicBezTo>
                    <a:cubicBezTo>
                      <a:pt x="1019" y="2184"/>
                      <a:pt x="888" y="2700"/>
                      <a:pt x="761" y="3207"/>
                    </a:cubicBezTo>
                    <a:cubicBezTo>
                      <a:pt x="503" y="4225"/>
                      <a:pt x="259" y="5205"/>
                      <a:pt x="23" y="6144"/>
                    </a:cubicBezTo>
                    <a:lnTo>
                      <a:pt x="1" y="6236"/>
                    </a:lnTo>
                    <a:lnTo>
                      <a:pt x="93" y="6236"/>
                    </a:lnTo>
                    <a:cubicBezTo>
                      <a:pt x="3589" y="6222"/>
                      <a:pt x="6582" y="6210"/>
                      <a:pt x="8710" y="6201"/>
                    </a:cubicBezTo>
                    <a:cubicBezTo>
                      <a:pt x="9759" y="6192"/>
                      <a:pt x="10590" y="6188"/>
                      <a:pt x="11175" y="6179"/>
                    </a:cubicBezTo>
                    <a:cubicBezTo>
                      <a:pt x="11451" y="6179"/>
                      <a:pt x="11669" y="6175"/>
                      <a:pt x="11826" y="6170"/>
                    </a:cubicBezTo>
                    <a:cubicBezTo>
                      <a:pt x="11897" y="6170"/>
                      <a:pt x="11949" y="6166"/>
                      <a:pt x="11993" y="6166"/>
                    </a:cubicBezTo>
                    <a:cubicBezTo>
                      <a:pt x="12026" y="6166"/>
                      <a:pt x="12044" y="6163"/>
                      <a:pt x="12046" y="6162"/>
                    </a:cubicBezTo>
                    <a:lnTo>
                      <a:pt x="12046" y="6162"/>
                    </a:lnTo>
                    <a:cubicBezTo>
                      <a:pt x="12046" y="6162"/>
                      <a:pt x="12046" y="6162"/>
                      <a:pt x="12046" y="6162"/>
                    </a:cubicBezTo>
                    <a:cubicBezTo>
                      <a:pt x="12051" y="6162"/>
                      <a:pt x="12059" y="6127"/>
                      <a:pt x="12080" y="6061"/>
                    </a:cubicBezTo>
                    <a:cubicBezTo>
                      <a:pt x="12102" y="5982"/>
                      <a:pt x="12128" y="5882"/>
                      <a:pt x="12163" y="5750"/>
                    </a:cubicBezTo>
                    <a:cubicBezTo>
                      <a:pt x="12242" y="5467"/>
                      <a:pt x="12346" y="5065"/>
                      <a:pt x="12482" y="4550"/>
                    </a:cubicBezTo>
                    <a:cubicBezTo>
                      <a:pt x="12758" y="3487"/>
                      <a:pt x="13151" y="1970"/>
                      <a:pt x="13635" y="105"/>
                    </a:cubicBezTo>
                    <a:lnTo>
                      <a:pt x="13653" y="30"/>
                    </a:lnTo>
                    <a:lnTo>
                      <a:pt x="13579" y="30"/>
                    </a:lnTo>
                    <a:cubicBezTo>
                      <a:pt x="10415" y="26"/>
                      <a:pt x="6219" y="22"/>
                      <a:pt x="1626" y="13"/>
                    </a:cubicBezTo>
                    <a:cubicBezTo>
                      <a:pt x="1638" y="4"/>
                      <a:pt x="1643" y="0"/>
                      <a:pt x="16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8" name="Google Shape;4748;p124"/>
              <p:cNvSpPr/>
              <p:nvPr/>
            </p:nvSpPr>
            <p:spPr>
              <a:xfrm>
                <a:off x="1909046" y="3484479"/>
                <a:ext cx="115485" cy="2300"/>
              </a:xfrm>
              <a:custGeom>
                <a:rect b="b" l="l" r="r" t="t"/>
                <a:pathLst>
                  <a:path extrusionOk="0" h="158" w="7933">
                    <a:moveTo>
                      <a:pt x="3969" y="0"/>
                    </a:moveTo>
                    <a:cubicBezTo>
                      <a:pt x="1775" y="0"/>
                      <a:pt x="0" y="35"/>
                      <a:pt x="0" y="79"/>
                    </a:cubicBezTo>
                    <a:cubicBezTo>
                      <a:pt x="0" y="123"/>
                      <a:pt x="1775" y="157"/>
                      <a:pt x="3969" y="157"/>
                    </a:cubicBezTo>
                    <a:cubicBezTo>
                      <a:pt x="6158" y="157"/>
                      <a:pt x="7933" y="123"/>
                      <a:pt x="7933" y="79"/>
                    </a:cubicBezTo>
                    <a:cubicBezTo>
                      <a:pt x="7933" y="35"/>
                      <a:pt x="6158" y="0"/>
                      <a:pt x="39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9" name="Google Shape;4749;p124"/>
              <p:cNvSpPr/>
              <p:nvPr/>
            </p:nvSpPr>
            <p:spPr>
              <a:xfrm>
                <a:off x="1907008" y="3503360"/>
                <a:ext cx="116183" cy="2300"/>
              </a:xfrm>
              <a:custGeom>
                <a:rect b="b" l="l" r="r" t="t"/>
                <a:pathLst>
                  <a:path extrusionOk="0" h="158" w="7981">
                    <a:moveTo>
                      <a:pt x="3991" y="0"/>
                    </a:moveTo>
                    <a:cubicBezTo>
                      <a:pt x="1788" y="0"/>
                      <a:pt x="1" y="36"/>
                      <a:pt x="1" y="79"/>
                    </a:cubicBezTo>
                    <a:cubicBezTo>
                      <a:pt x="1" y="123"/>
                      <a:pt x="1788" y="158"/>
                      <a:pt x="3991" y="158"/>
                    </a:cubicBezTo>
                    <a:cubicBezTo>
                      <a:pt x="6193" y="158"/>
                      <a:pt x="7980" y="123"/>
                      <a:pt x="7980" y="79"/>
                    </a:cubicBezTo>
                    <a:cubicBezTo>
                      <a:pt x="7980" y="36"/>
                      <a:pt x="6193" y="0"/>
                      <a:pt x="399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0" name="Google Shape;4750;p124"/>
              <p:cNvSpPr/>
              <p:nvPr/>
            </p:nvSpPr>
            <p:spPr>
              <a:xfrm>
                <a:off x="1907721" y="3521615"/>
                <a:ext cx="112093" cy="2242"/>
              </a:xfrm>
              <a:custGeom>
                <a:rect b="b" l="l" r="r" t="t"/>
                <a:pathLst>
                  <a:path extrusionOk="0" h="154" w="7700">
                    <a:moveTo>
                      <a:pt x="3850" y="1"/>
                    </a:moveTo>
                    <a:cubicBezTo>
                      <a:pt x="1721" y="1"/>
                      <a:pt x="0" y="36"/>
                      <a:pt x="0" y="79"/>
                    </a:cubicBezTo>
                    <a:cubicBezTo>
                      <a:pt x="0" y="119"/>
                      <a:pt x="1721" y="154"/>
                      <a:pt x="3850" y="154"/>
                    </a:cubicBezTo>
                    <a:cubicBezTo>
                      <a:pt x="5974" y="154"/>
                      <a:pt x="7700" y="119"/>
                      <a:pt x="7700" y="79"/>
                    </a:cubicBezTo>
                    <a:cubicBezTo>
                      <a:pt x="7700" y="36"/>
                      <a:pt x="5974" y="1"/>
                      <a:pt x="38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1" name="Google Shape;4751;p124"/>
              <p:cNvSpPr/>
              <p:nvPr/>
            </p:nvSpPr>
            <p:spPr>
              <a:xfrm>
                <a:off x="1911783" y="3666098"/>
                <a:ext cx="110084" cy="2315"/>
              </a:xfrm>
              <a:custGeom>
                <a:rect b="b" l="l" r="r" t="t"/>
                <a:pathLst>
                  <a:path extrusionOk="0" h="159" w="7562">
                    <a:moveTo>
                      <a:pt x="3781" y="1"/>
                    </a:moveTo>
                    <a:cubicBezTo>
                      <a:pt x="1692" y="1"/>
                      <a:pt x="0" y="36"/>
                      <a:pt x="0" y="80"/>
                    </a:cubicBezTo>
                    <a:cubicBezTo>
                      <a:pt x="0" y="123"/>
                      <a:pt x="1692" y="158"/>
                      <a:pt x="3781" y="158"/>
                    </a:cubicBezTo>
                    <a:cubicBezTo>
                      <a:pt x="5865" y="158"/>
                      <a:pt x="7561" y="123"/>
                      <a:pt x="7561" y="80"/>
                    </a:cubicBezTo>
                    <a:cubicBezTo>
                      <a:pt x="7561" y="36"/>
                      <a:pt x="5865" y="1"/>
                      <a:pt x="378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2" name="Google Shape;4752;p124"/>
              <p:cNvSpPr/>
              <p:nvPr/>
            </p:nvSpPr>
            <p:spPr>
              <a:xfrm>
                <a:off x="1921202" y="3687032"/>
                <a:ext cx="93852" cy="2315"/>
              </a:xfrm>
              <a:custGeom>
                <a:rect b="b" l="l" r="r" t="t"/>
                <a:pathLst>
                  <a:path extrusionOk="0" h="159" w="6447">
                    <a:moveTo>
                      <a:pt x="3225" y="1"/>
                    </a:moveTo>
                    <a:cubicBezTo>
                      <a:pt x="1442" y="1"/>
                      <a:pt x="0" y="36"/>
                      <a:pt x="0" y="80"/>
                    </a:cubicBezTo>
                    <a:cubicBezTo>
                      <a:pt x="0" y="123"/>
                      <a:pt x="1442" y="158"/>
                      <a:pt x="3225" y="158"/>
                    </a:cubicBezTo>
                    <a:cubicBezTo>
                      <a:pt x="5004" y="158"/>
                      <a:pt x="6446" y="123"/>
                      <a:pt x="6446" y="80"/>
                    </a:cubicBezTo>
                    <a:cubicBezTo>
                      <a:pt x="6446" y="36"/>
                      <a:pt x="5004" y="1"/>
                      <a:pt x="32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53" name="Google Shape;4753;p124"/>
            <p:cNvGrpSpPr/>
            <p:nvPr/>
          </p:nvGrpSpPr>
          <p:grpSpPr>
            <a:xfrm>
              <a:off x="1114774" y="3680787"/>
              <a:ext cx="742127" cy="590438"/>
              <a:chOff x="1114774" y="3680787"/>
              <a:chExt cx="742127" cy="590438"/>
            </a:xfrm>
          </p:grpSpPr>
          <p:sp>
            <p:nvSpPr>
              <p:cNvPr id="4754" name="Google Shape;4754;p124"/>
              <p:cNvSpPr/>
              <p:nvPr/>
            </p:nvSpPr>
            <p:spPr>
              <a:xfrm>
                <a:off x="1570526" y="4224480"/>
                <a:ext cx="152927" cy="46744"/>
              </a:xfrm>
              <a:custGeom>
                <a:rect b="b" l="l" r="r" t="t"/>
                <a:pathLst>
                  <a:path extrusionOk="0" h="3211" w="10505">
                    <a:moveTo>
                      <a:pt x="5474" y="1"/>
                    </a:moveTo>
                    <a:cubicBezTo>
                      <a:pt x="5278" y="1"/>
                      <a:pt x="5075" y="5"/>
                      <a:pt x="4865" y="14"/>
                    </a:cubicBezTo>
                    <a:cubicBezTo>
                      <a:pt x="849" y="179"/>
                      <a:pt x="1" y="2504"/>
                      <a:pt x="359" y="2898"/>
                    </a:cubicBezTo>
                    <a:cubicBezTo>
                      <a:pt x="359" y="2898"/>
                      <a:pt x="4869" y="3211"/>
                      <a:pt x="7875" y="3211"/>
                    </a:cubicBezTo>
                    <a:cubicBezTo>
                      <a:pt x="9378" y="3211"/>
                      <a:pt x="10504" y="3132"/>
                      <a:pt x="10503" y="2898"/>
                    </a:cubicBezTo>
                    <a:cubicBezTo>
                      <a:pt x="10495" y="1395"/>
                      <a:pt x="9049" y="1"/>
                      <a:pt x="54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5" name="Google Shape;4755;p124"/>
              <p:cNvSpPr/>
              <p:nvPr/>
            </p:nvSpPr>
            <p:spPr>
              <a:xfrm>
                <a:off x="1253595" y="4125868"/>
                <a:ext cx="265558" cy="140931"/>
              </a:xfrm>
              <a:custGeom>
                <a:rect b="b" l="l" r="r" t="t"/>
                <a:pathLst>
                  <a:path extrusionOk="0" h="9681" w="18242">
                    <a:moveTo>
                      <a:pt x="4139" y="0"/>
                    </a:moveTo>
                    <a:cubicBezTo>
                      <a:pt x="3994" y="844"/>
                      <a:pt x="0" y="9680"/>
                      <a:pt x="2578" y="9680"/>
                    </a:cubicBezTo>
                    <a:lnTo>
                      <a:pt x="15531" y="9680"/>
                    </a:lnTo>
                    <a:cubicBezTo>
                      <a:pt x="15531" y="9680"/>
                      <a:pt x="14194" y="8417"/>
                      <a:pt x="182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6" name="Google Shape;4756;p124"/>
              <p:cNvSpPr/>
              <p:nvPr/>
            </p:nvSpPr>
            <p:spPr>
              <a:xfrm>
                <a:off x="1114774" y="3680787"/>
                <a:ext cx="729782" cy="466233"/>
              </a:xfrm>
              <a:custGeom>
                <a:rect b="b" l="l" r="r" t="t"/>
                <a:pathLst>
                  <a:path extrusionOk="0" h="32027" w="50131">
                    <a:moveTo>
                      <a:pt x="50130" y="1"/>
                    </a:moveTo>
                    <a:lnTo>
                      <a:pt x="5293" y="1085"/>
                    </a:lnTo>
                    <a:lnTo>
                      <a:pt x="0" y="32026"/>
                    </a:lnTo>
                    <a:lnTo>
                      <a:pt x="44654" y="32026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7" name="Google Shape;4757;p124"/>
              <p:cNvSpPr/>
              <p:nvPr/>
            </p:nvSpPr>
            <p:spPr>
              <a:xfrm>
                <a:off x="1148941" y="3714254"/>
                <a:ext cx="665205" cy="406343"/>
              </a:xfrm>
              <a:custGeom>
                <a:rect b="b" l="l" r="r" t="t"/>
                <a:pathLst>
                  <a:path extrusionOk="0" h="27913" w="45695">
                    <a:moveTo>
                      <a:pt x="45695" y="1"/>
                    </a:moveTo>
                    <a:lnTo>
                      <a:pt x="4466" y="298"/>
                    </a:lnTo>
                    <a:lnTo>
                      <a:pt x="0" y="27913"/>
                    </a:lnTo>
                    <a:lnTo>
                      <a:pt x="40782" y="27913"/>
                    </a:lnTo>
                    <a:lnTo>
                      <a:pt x="456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8" name="Google Shape;4758;p124"/>
              <p:cNvSpPr/>
              <p:nvPr/>
            </p:nvSpPr>
            <p:spPr>
              <a:xfrm>
                <a:off x="1114774" y="3680787"/>
                <a:ext cx="742127" cy="478505"/>
              </a:xfrm>
              <a:custGeom>
                <a:rect b="b" l="l" r="r" t="t"/>
                <a:pathLst>
                  <a:path extrusionOk="0" h="32870" w="50979">
                    <a:moveTo>
                      <a:pt x="50130" y="1"/>
                    </a:moveTo>
                    <a:lnTo>
                      <a:pt x="44654" y="32026"/>
                    </a:lnTo>
                    <a:lnTo>
                      <a:pt x="0" y="32026"/>
                    </a:lnTo>
                    <a:lnTo>
                      <a:pt x="1176" y="32869"/>
                    </a:lnTo>
                    <a:lnTo>
                      <a:pt x="45293" y="32869"/>
                    </a:lnTo>
                    <a:lnTo>
                      <a:pt x="50979" y="569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9" name="Google Shape;4759;p124"/>
              <p:cNvSpPr/>
              <p:nvPr/>
            </p:nvSpPr>
            <p:spPr>
              <a:xfrm>
                <a:off x="1208044" y="3714254"/>
                <a:ext cx="606102" cy="40921"/>
              </a:xfrm>
              <a:custGeom>
                <a:rect b="b" l="l" r="r" t="t"/>
                <a:pathLst>
                  <a:path extrusionOk="0" h="2811" w="41635">
                    <a:moveTo>
                      <a:pt x="41635" y="1"/>
                    </a:moveTo>
                    <a:lnTo>
                      <a:pt x="406" y="298"/>
                    </a:lnTo>
                    <a:lnTo>
                      <a:pt x="0" y="2811"/>
                    </a:lnTo>
                    <a:cubicBezTo>
                      <a:pt x="13" y="2714"/>
                      <a:pt x="41167" y="2653"/>
                      <a:pt x="41167" y="2653"/>
                    </a:cubicBezTo>
                    <a:lnTo>
                      <a:pt x="4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0" name="Google Shape;4760;p124"/>
              <p:cNvSpPr/>
              <p:nvPr/>
            </p:nvSpPr>
            <p:spPr>
              <a:xfrm>
                <a:off x="1649034" y="3849071"/>
                <a:ext cx="90038" cy="236545"/>
              </a:xfrm>
              <a:custGeom>
                <a:rect b="b" l="l" r="r" t="t"/>
                <a:pathLst>
                  <a:path extrusionOk="0" h="16249" w="6185">
                    <a:moveTo>
                      <a:pt x="6066" y="0"/>
                    </a:moveTo>
                    <a:cubicBezTo>
                      <a:pt x="4974" y="4"/>
                      <a:pt x="3904" y="4"/>
                      <a:pt x="2881" y="4"/>
                    </a:cubicBezTo>
                    <a:lnTo>
                      <a:pt x="2815" y="4"/>
                    </a:lnTo>
                    <a:lnTo>
                      <a:pt x="2802" y="66"/>
                    </a:lnTo>
                    <a:cubicBezTo>
                      <a:pt x="1998" y="4655"/>
                      <a:pt x="1290" y="8693"/>
                      <a:pt x="783" y="11598"/>
                    </a:cubicBezTo>
                    <a:cubicBezTo>
                      <a:pt x="534" y="13032"/>
                      <a:pt x="338" y="14186"/>
                      <a:pt x="198" y="14990"/>
                    </a:cubicBezTo>
                    <a:cubicBezTo>
                      <a:pt x="132" y="15374"/>
                      <a:pt x="84" y="15680"/>
                      <a:pt x="45" y="15894"/>
                    </a:cubicBezTo>
                    <a:cubicBezTo>
                      <a:pt x="31" y="15991"/>
                      <a:pt x="19" y="16069"/>
                      <a:pt x="9" y="16130"/>
                    </a:cubicBezTo>
                    <a:cubicBezTo>
                      <a:pt x="1" y="16178"/>
                      <a:pt x="1" y="16205"/>
                      <a:pt x="1" y="16205"/>
                    </a:cubicBezTo>
                    <a:cubicBezTo>
                      <a:pt x="1" y="16205"/>
                      <a:pt x="9" y="16174"/>
                      <a:pt x="23" y="16118"/>
                    </a:cubicBezTo>
                    <a:cubicBezTo>
                      <a:pt x="31" y="16056"/>
                      <a:pt x="49" y="15977"/>
                      <a:pt x="67" y="15877"/>
                    </a:cubicBezTo>
                    <a:cubicBezTo>
                      <a:pt x="110" y="15658"/>
                      <a:pt x="167" y="15348"/>
                      <a:pt x="241" y="14954"/>
                    </a:cubicBezTo>
                    <a:cubicBezTo>
                      <a:pt x="394" y="14147"/>
                      <a:pt x="608" y="12993"/>
                      <a:pt x="870" y="11555"/>
                    </a:cubicBezTo>
                    <a:cubicBezTo>
                      <a:pt x="1396" y="8680"/>
                      <a:pt x="2118" y="4688"/>
                      <a:pt x="2944" y="157"/>
                    </a:cubicBezTo>
                    <a:lnTo>
                      <a:pt x="5997" y="157"/>
                    </a:lnTo>
                    <a:cubicBezTo>
                      <a:pt x="4794" y="6866"/>
                      <a:pt x="3733" y="12753"/>
                      <a:pt x="3123" y="16161"/>
                    </a:cubicBezTo>
                    <a:lnTo>
                      <a:pt x="3123" y="16161"/>
                    </a:lnTo>
                    <a:cubicBezTo>
                      <a:pt x="2152" y="16174"/>
                      <a:pt x="1380" y="16183"/>
                      <a:pt x="840" y="16187"/>
                    </a:cubicBezTo>
                    <a:cubicBezTo>
                      <a:pt x="578" y="16192"/>
                      <a:pt x="368" y="16196"/>
                      <a:pt x="219" y="16196"/>
                    </a:cubicBezTo>
                    <a:cubicBezTo>
                      <a:pt x="154" y="16200"/>
                      <a:pt x="102" y="16200"/>
                      <a:pt x="57" y="16200"/>
                    </a:cubicBezTo>
                    <a:cubicBezTo>
                      <a:pt x="23" y="16200"/>
                      <a:pt x="1" y="16205"/>
                      <a:pt x="1" y="16205"/>
                    </a:cubicBezTo>
                    <a:cubicBezTo>
                      <a:pt x="1" y="16205"/>
                      <a:pt x="14" y="16209"/>
                      <a:pt x="49" y="16209"/>
                    </a:cubicBezTo>
                    <a:cubicBezTo>
                      <a:pt x="93" y="16209"/>
                      <a:pt x="140" y="16209"/>
                      <a:pt x="202" y="16213"/>
                    </a:cubicBezTo>
                    <a:cubicBezTo>
                      <a:pt x="350" y="16213"/>
                      <a:pt x="551" y="16218"/>
                      <a:pt x="814" y="16222"/>
                    </a:cubicBezTo>
                    <a:cubicBezTo>
                      <a:pt x="1364" y="16227"/>
                      <a:pt x="2155" y="16235"/>
                      <a:pt x="3156" y="16249"/>
                    </a:cubicBezTo>
                    <a:lnTo>
                      <a:pt x="3191" y="16249"/>
                    </a:lnTo>
                    <a:lnTo>
                      <a:pt x="3200" y="16213"/>
                    </a:lnTo>
                    <a:cubicBezTo>
                      <a:pt x="3829" y="12796"/>
                      <a:pt x="4922" y="6857"/>
                      <a:pt x="6167" y="92"/>
                    </a:cubicBezTo>
                    <a:lnTo>
                      <a:pt x="618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1" name="Google Shape;4761;p124"/>
              <p:cNvSpPr/>
              <p:nvPr/>
            </p:nvSpPr>
            <p:spPr>
              <a:xfrm>
                <a:off x="1573525" y="3916312"/>
                <a:ext cx="80750" cy="169362"/>
              </a:xfrm>
              <a:custGeom>
                <a:rect b="b" l="l" r="r" t="t"/>
                <a:pathLst>
                  <a:path extrusionOk="0" h="11634" w="5547">
                    <a:moveTo>
                      <a:pt x="2300" y="153"/>
                    </a:moveTo>
                    <a:cubicBezTo>
                      <a:pt x="3282" y="153"/>
                      <a:pt x="4307" y="153"/>
                      <a:pt x="5357" y="157"/>
                    </a:cubicBezTo>
                    <a:lnTo>
                      <a:pt x="5357" y="157"/>
                    </a:lnTo>
                    <a:cubicBezTo>
                      <a:pt x="4447" y="4793"/>
                      <a:pt x="3637" y="8906"/>
                      <a:pt x="3120" y="11538"/>
                    </a:cubicBezTo>
                    <a:lnTo>
                      <a:pt x="3120" y="11538"/>
                    </a:lnTo>
                    <a:cubicBezTo>
                      <a:pt x="2159" y="11551"/>
                      <a:pt x="1392" y="11560"/>
                      <a:pt x="849" y="11564"/>
                    </a:cubicBezTo>
                    <a:cubicBezTo>
                      <a:pt x="587" y="11568"/>
                      <a:pt x="381" y="11573"/>
                      <a:pt x="228" y="11577"/>
                    </a:cubicBezTo>
                    <a:cubicBezTo>
                      <a:pt x="83" y="11581"/>
                      <a:pt x="10" y="11581"/>
                      <a:pt x="5" y="11586"/>
                    </a:cubicBezTo>
                    <a:cubicBezTo>
                      <a:pt x="5" y="11586"/>
                      <a:pt x="14" y="11564"/>
                      <a:pt x="22" y="11525"/>
                    </a:cubicBezTo>
                    <a:cubicBezTo>
                      <a:pt x="31" y="11477"/>
                      <a:pt x="44" y="11420"/>
                      <a:pt x="57" y="11354"/>
                    </a:cubicBezTo>
                    <a:cubicBezTo>
                      <a:pt x="93" y="11192"/>
                      <a:pt x="141" y="10974"/>
                      <a:pt x="197" y="10698"/>
                    </a:cubicBezTo>
                    <a:cubicBezTo>
                      <a:pt x="315" y="10117"/>
                      <a:pt x="482" y="9300"/>
                      <a:pt x="686" y="8278"/>
                    </a:cubicBezTo>
                    <a:cubicBezTo>
                      <a:pt x="1095" y="6237"/>
                      <a:pt x="1659" y="3396"/>
                      <a:pt x="2300" y="153"/>
                    </a:cubicBezTo>
                    <a:close/>
                    <a:moveTo>
                      <a:pt x="2177" y="0"/>
                    </a:moveTo>
                    <a:lnTo>
                      <a:pt x="2164" y="62"/>
                    </a:lnTo>
                    <a:cubicBezTo>
                      <a:pt x="1539" y="3361"/>
                      <a:pt x="993" y="6245"/>
                      <a:pt x="599" y="8322"/>
                    </a:cubicBezTo>
                    <a:cubicBezTo>
                      <a:pt x="411" y="9335"/>
                      <a:pt x="258" y="10152"/>
                      <a:pt x="153" y="10729"/>
                    </a:cubicBezTo>
                    <a:cubicBezTo>
                      <a:pt x="105" y="11000"/>
                      <a:pt x="66" y="11214"/>
                      <a:pt x="40" y="11372"/>
                    </a:cubicBezTo>
                    <a:cubicBezTo>
                      <a:pt x="15" y="11512"/>
                      <a:pt x="1" y="11586"/>
                      <a:pt x="4" y="11586"/>
                    </a:cubicBezTo>
                    <a:cubicBezTo>
                      <a:pt x="4" y="11586"/>
                      <a:pt x="4" y="11586"/>
                      <a:pt x="5" y="11586"/>
                    </a:cubicBezTo>
                    <a:lnTo>
                      <a:pt x="5" y="11586"/>
                    </a:lnTo>
                    <a:cubicBezTo>
                      <a:pt x="0" y="11590"/>
                      <a:pt x="71" y="11590"/>
                      <a:pt x="206" y="11594"/>
                    </a:cubicBezTo>
                    <a:cubicBezTo>
                      <a:pt x="359" y="11599"/>
                      <a:pt x="560" y="11599"/>
                      <a:pt x="817" y="11608"/>
                    </a:cubicBezTo>
                    <a:cubicBezTo>
                      <a:pt x="1377" y="11612"/>
                      <a:pt x="2168" y="11620"/>
                      <a:pt x="3160" y="11634"/>
                    </a:cubicBezTo>
                    <a:lnTo>
                      <a:pt x="3199" y="11634"/>
                    </a:lnTo>
                    <a:lnTo>
                      <a:pt x="3209" y="11594"/>
                    </a:lnTo>
                    <a:cubicBezTo>
                      <a:pt x="3741" y="8951"/>
                      <a:pt x="4581" y="4786"/>
                      <a:pt x="5529" y="93"/>
                    </a:cubicBezTo>
                    <a:lnTo>
                      <a:pt x="55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2" name="Google Shape;4762;p124"/>
              <p:cNvSpPr/>
              <p:nvPr/>
            </p:nvSpPr>
            <p:spPr>
              <a:xfrm>
                <a:off x="1498146" y="3794291"/>
                <a:ext cx="100199" cy="291266"/>
              </a:xfrm>
              <a:custGeom>
                <a:rect b="b" l="l" r="r" t="t"/>
                <a:pathLst>
                  <a:path extrusionOk="0" h="20008" w="6883">
                    <a:moveTo>
                      <a:pt x="6696" y="158"/>
                    </a:moveTo>
                    <a:cubicBezTo>
                      <a:pt x="5142" y="8650"/>
                      <a:pt x="3807" y="16058"/>
                      <a:pt x="3126" y="19929"/>
                    </a:cubicBezTo>
                    <a:lnTo>
                      <a:pt x="3126" y="19929"/>
                    </a:lnTo>
                    <a:cubicBezTo>
                      <a:pt x="2135" y="19937"/>
                      <a:pt x="1358" y="19946"/>
                      <a:pt x="826" y="19950"/>
                    </a:cubicBezTo>
                    <a:cubicBezTo>
                      <a:pt x="563" y="19955"/>
                      <a:pt x="358" y="19959"/>
                      <a:pt x="214" y="19959"/>
                    </a:cubicBezTo>
                    <a:cubicBezTo>
                      <a:pt x="77" y="19963"/>
                      <a:pt x="3" y="19968"/>
                      <a:pt x="0" y="19968"/>
                    </a:cubicBezTo>
                    <a:lnTo>
                      <a:pt x="0" y="19968"/>
                    </a:lnTo>
                    <a:cubicBezTo>
                      <a:pt x="4" y="19967"/>
                      <a:pt x="9" y="19933"/>
                      <a:pt x="26" y="19863"/>
                    </a:cubicBezTo>
                    <a:cubicBezTo>
                      <a:pt x="39" y="19788"/>
                      <a:pt x="57" y="19693"/>
                      <a:pt x="83" y="19566"/>
                    </a:cubicBezTo>
                    <a:cubicBezTo>
                      <a:pt x="131" y="19294"/>
                      <a:pt x="206" y="18915"/>
                      <a:pt x="297" y="18425"/>
                    </a:cubicBezTo>
                    <a:cubicBezTo>
                      <a:pt x="481" y="17428"/>
                      <a:pt x="747" y="16000"/>
                      <a:pt x="1075" y="14217"/>
                    </a:cubicBezTo>
                    <a:cubicBezTo>
                      <a:pt x="1724" y="10669"/>
                      <a:pt x="2624" y="5738"/>
                      <a:pt x="3641" y="158"/>
                    </a:cubicBezTo>
                    <a:close/>
                    <a:moveTo>
                      <a:pt x="6765" y="1"/>
                    </a:moveTo>
                    <a:cubicBezTo>
                      <a:pt x="5672" y="1"/>
                      <a:pt x="4597" y="1"/>
                      <a:pt x="3579" y="5"/>
                    </a:cubicBezTo>
                    <a:lnTo>
                      <a:pt x="3514" y="5"/>
                    </a:lnTo>
                    <a:lnTo>
                      <a:pt x="3500" y="66"/>
                    </a:lnTo>
                    <a:cubicBezTo>
                      <a:pt x="2504" y="5699"/>
                      <a:pt x="1622" y="10681"/>
                      <a:pt x="983" y="14265"/>
                    </a:cubicBezTo>
                    <a:cubicBezTo>
                      <a:pt x="673" y="16039"/>
                      <a:pt x="424" y="17464"/>
                      <a:pt x="253" y="18460"/>
                    </a:cubicBezTo>
                    <a:cubicBezTo>
                      <a:pt x="170" y="18941"/>
                      <a:pt x="105" y="19316"/>
                      <a:pt x="61" y="19583"/>
                    </a:cubicBezTo>
                    <a:cubicBezTo>
                      <a:pt x="39" y="19705"/>
                      <a:pt x="26" y="19802"/>
                      <a:pt x="13" y="19871"/>
                    </a:cubicBezTo>
                    <a:cubicBezTo>
                      <a:pt x="4" y="19937"/>
                      <a:pt x="0" y="19968"/>
                      <a:pt x="0" y="19968"/>
                    </a:cubicBezTo>
                    <a:cubicBezTo>
                      <a:pt x="0" y="19968"/>
                      <a:pt x="65" y="19972"/>
                      <a:pt x="201" y="19976"/>
                    </a:cubicBezTo>
                    <a:cubicBezTo>
                      <a:pt x="341" y="19976"/>
                      <a:pt x="541" y="19981"/>
                      <a:pt x="799" y="19985"/>
                    </a:cubicBezTo>
                    <a:cubicBezTo>
                      <a:pt x="1346" y="19990"/>
                      <a:pt x="2137" y="19998"/>
                      <a:pt x="3155" y="20008"/>
                    </a:cubicBezTo>
                    <a:lnTo>
                      <a:pt x="3190" y="20008"/>
                    </a:lnTo>
                    <a:lnTo>
                      <a:pt x="3195" y="19976"/>
                    </a:lnTo>
                    <a:cubicBezTo>
                      <a:pt x="3924" y="16105"/>
                      <a:pt x="5301" y="8649"/>
                      <a:pt x="6866" y="92"/>
                    </a:cubicBezTo>
                    <a:lnTo>
                      <a:pt x="688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3" name="Google Shape;4763;p124"/>
              <p:cNvSpPr/>
              <p:nvPr/>
            </p:nvSpPr>
            <p:spPr>
              <a:xfrm>
                <a:off x="1422622" y="3964410"/>
                <a:ext cx="69934" cy="121337"/>
              </a:xfrm>
              <a:custGeom>
                <a:rect b="b" l="l" r="r" t="t"/>
                <a:pathLst>
                  <a:path extrusionOk="0" h="8335" w="4804">
                    <a:moveTo>
                      <a:pt x="1558" y="153"/>
                    </a:moveTo>
                    <a:lnTo>
                      <a:pt x="1558" y="153"/>
                    </a:lnTo>
                    <a:cubicBezTo>
                      <a:pt x="2517" y="153"/>
                      <a:pt x="3548" y="157"/>
                      <a:pt x="4616" y="157"/>
                    </a:cubicBezTo>
                    <a:lnTo>
                      <a:pt x="4616" y="157"/>
                    </a:lnTo>
                    <a:cubicBezTo>
                      <a:pt x="4029" y="3332"/>
                      <a:pt x="3496" y="6193"/>
                      <a:pt x="3115" y="8230"/>
                    </a:cubicBezTo>
                    <a:lnTo>
                      <a:pt x="3115" y="8230"/>
                    </a:lnTo>
                    <a:cubicBezTo>
                      <a:pt x="2175" y="8243"/>
                      <a:pt x="1412" y="8251"/>
                      <a:pt x="866" y="8260"/>
                    </a:cubicBezTo>
                    <a:cubicBezTo>
                      <a:pt x="604" y="8264"/>
                      <a:pt x="394" y="8269"/>
                      <a:pt x="232" y="8273"/>
                    </a:cubicBezTo>
                    <a:cubicBezTo>
                      <a:pt x="88" y="8273"/>
                      <a:pt x="9" y="8277"/>
                      <a:pt x="5" y="8282"/>
                    </a:cubicBezTo>
                    <a:cubicBezTo>
                      <a:pt x="9" y="8277"/>
                      <a:pt x="23" y="8221"/>
                      <a:pt x="45" y="8116"/>
                    </a:cubicBezTo>
                    <a:cubicBezTo>
                      <a:pt x="71" y="7997"/>
                      <a:pt x="101" y="7844"/>
                      <a:pt x="136" y="7652"/>
                    </a:cubicBezTo>
                    <a:cubicBezTo>
                      <a:pt x="219" y="7237"/>
                      <a:pt x="333" y="6660"/>
                      <a:pt x="473" y="5940"/>
                    </a:cubicBezTo>
                    <a:cubicBezTo>
                      <a:pt x="745" y="4488"/>
                      <a:pt x="1122" y="2478"/>
                      <a:pt x="1558" y="153"/>
                    </a:cubicBezTo>
                    <a:close/>
                    <a:moveTo>
                      <a:pt x="4686" y="0"/>
                    </a:moveTo>
                    <a:cubicBezTo>
                      <a:pt x="3571" y="0"/>
                      <a:pt x="2496" y="4"/>
                      <a:pt x="1499" y="4"/>
                    </a:cubicBezTo>
                    <a:lnTo>
                      <a:pt x="1434" y="4"/>
                    </a:lnTo>
                    <a:lnTo>
                      <a:pt x="1425" y="66"/>
                    </a:lnTo>
                    <a:cubicBezTo>
                      <a:pt x="1005" y="2443"/>
                      <a:pt x="648" y="4502"/>
                      <a:pt x="386" y="5983"/>
                    </a:cubicBezTo>
                    <a:cubicBezTo>
                      <a:pt x="263" y="6696"/>
                      <a:pt x="166" y="7267"/>
                      <a:pt x="97" y="7683"/>
                    </a:cubicBezTo>
                    <a:cubicBezTo>
                      <a:pt x="66" y="7866"/>
                      <a:pt x="45" y="8015"/>
                      <a:pt x="23" y="8133"/>
                    </a:cubicBezTo>
                    <a:cubicBezTo>
                      <a:pt x="10" y="8230"/>
                      <a:pt x="1" y="8282"/>
                      <a:pt x="4" y="8282"/>
                    </a:cubicBezTo>
                    <a:cubicBezTo>
                      <a:pt x="5" y="8282"/>
                      <a:pt x="5" y="8282"/>
                      <a:pt x="5" y="8282"/>
                    </a:cubicBezTo>
                    <a:lnTo>
                      <a:pt x="5" y="8282"/>
                    </a:lnTo>
                    <a:cubicBezTo>
                      <a:pt x="1" y="8286"/>
                      <a:pt x="71" y="8286"/>
                      <a:pt x="210" y="8290"/>
                    </a:cubicBezTo>
                    <a:cubicBezTo>
                      <a:pt x="368" y="8295"/>
                      <a:pt x="573" y="8299"/>
                      <a:pt x="831" y="8304"/>
                    </a:cubicBezTo>
                    <a:cubicBezTo>
                      <a:pt x="1395" y="8312"/>
                      <a:pt x="2185" y="8322"/>
                      <a:pt x="3160" y="8334"/>
                    </a:cubicBezTo>
                    <a:lnTo>
                      <a:pt x="3204" y="8334"/>
                    </a:lnTo>
                    <a:lnTo>
                      <a:pt x="3212" y="8290"/>
                    </a:lnTo>
                    <a:cubicBezTo>
                      <a:pt x="3606" y="6236"/>
                      <a:pt x="4166" y="3326"/>
                      <a:pt x="4785" y="92"/>
                    </a:cubicBezTo>
                    <a:lnTo>
                      <a:pt x="480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4" name="Google Shape;4764;p124"/>
              <p:cNvSpPr/>
              <p:nvPr/>
            </p:nvSpPr>
            <p:spPr>
              <a:xfrm>
                <a:off x="1347228" y="3887052"/>
                <a:ext cx="81697" cy="198564"/>
              </a:xfrm>
              <a:custGeom>
                <a:rect b="b" l="l" r="r" t="t"/>
                <a:pathLst>
                  <a:path extrusionOk="0" h="13640" w="5612">
                    <a:moveTo>
                      <a:pt x="5494" y="1"/>
                    </a:moveTo>
                    <a:cubicBezTo>
                      <a:pt x="4401" y="1"/>
                      <a:pt x="3336" y="1"/>
                      <a:pt x="2308" y="5"/>
                    </a:cubicBezTo>
                    <a:lnTo>
                      <a:pt x="2243" y="5"/>
                    </a:lnTo>
                    <a:lnTo>
                      <a:pt x="2229" y="66"/>
                    </a:lnTo>
                    <a:cubicBezTo>
                      <a:pt x="1587" y="3924"/>
                      <a:pt x="1023" y="7311"/>
                      <a:pt x="617" y="9745"/>
                    </a:cubicBezTo>
                    <a:cubicBezTo>
                      <a:pt x="420" y="10943"/>
                      <a:pt x="268" y="11909"/>
                      <a:pt x="154" y="12581"/>
                    </a:cubicBezTo>
                    <a:cubicBezTo>
                      <a:pt x="105" y="12906"/>
                      <a:pt x="67" y="13154"/>
                      <a:pt x="36" y="13338"/>
                    </a:cubicBezTo>
                    <a:cubicBezTo>
                      <a:pt x="27" y="13416"/>
                      <a:pt x="14" y="13482"/>
                      <a:pt x="10" y="13535"/>
                    </a:cubicBezTo>
                    <a:cubicBezTo>
                      <a:pt x="1" y="13574"/>
                      <a:pt x="1" y="13596"/>
                      <a:pt x="1" y="13596"/>
                    </a:cubicBezTo>
                    <a:cubicBezTo>
                      <a:pt x="6" y="13596"/>
                      <a:pt x="10" y="13569"/>
                      <a:pt x="18" y="13525"/>
                    </a:cubicBezTo>
                    <a:cubicBezTo>
                      <a:pt x="32" y="13469"/>
                      <a:pt x="40" y="13404"/>
                      <a:pt x="58" y="13321"/>
                    </a:cubicBezTo>
                    <a:cubicBezTo>
                      <a:pt x="93" y="13137"/>
                      <a:pt x="141" y="12879"/>
                      <a:pt x="198" y="12551"/>
                    </a:cubicBezTo>
                    <a:cubicBezTo>
                      <a:pt x="320" y="11873"/>
                      <a:pt x="490" y="10903"/>
                      <a:pt x="709" y="9702"/>
                    </a:cubicBezTo>
                    <a:cubicBezTo>
                      <a:pt x="1126" y="7299"/>
                      <a:pt x="1708" y="3959"/>
                      <a:pt x="2371" y="158"/>
                    </a:cubicBezTo>
                    <a:lnTo>
                      <a:pt x="5426" y="158"/>
                    </a:lnTo>
                    <a:cubicBezTo>
                      <a:pt x="4475" y="5679"/>
                      <a:pt x="3636" y="10558"/>
                      <a:pt x="3119" y="13552"/>
                    </a:cubicBezTo>
                    <a:lnTo>
                      <a:pt x="3119" y="13552"/>
                    </a:lnTo>
                    <a:cubicBezTo>
                      <a:pt x="2153" y="13561"/>
                      <a:pt x="1388" y="13570"/>
                      <a:pt x="845" y="13578"/>
                    </a:cubicBezTo>
                    <a:cubicBezTo>
                      <a:pt x="583" y="13583"/>
                      <a:pt x="377" y="13583"/>
                      <a:pt x="224" y="13587"/>
                    </a:cubicBezTo>
                    <a:cubicBezTo>
                      <a:pt x="158" y="13587"/>
                      <a:pt x="105" y="13591"/>
                      <a:pt x="62" y="13591"/>
                    </a:cubicBezTo>
                    <a:cubicBezTo>
                      <a:pt x="23" y="13591"/>
                      <a:pt x="6" y="13596"/>
                      <a:pt x="1" y="13596"/>
                    </a:cubicBezTo>
                    <a:cubicBezTo>
                      <a:pt x="1" y="13600"/>
                      <a:pt x="67" y="13600"/>
                      <a:pt x="206" y="13604"/>
                    </a:cubicBezTo>
                    <a:cubicBezTo>
                      <a:pt x="355" y="13604"/>
                      <a:pt x="556" y="13609"/>
                      <a:pt x="819" y="13613"/>
                    </a:cubicBezTo>
                    <a:cubicBezTo>
                      <a:pt x="1369" y="13622"/>
                      <a:pt x="2160" y="13630"/>
                      <a:pt x="3157" y="13640"/>
                    </a:cubicBezTo>
                    <a:lnTo>
                      <a:pt x="3195" y="13640"/>
                    </a:lnTo>
                    <a:lnTo>
                      <a:pt x="3205" y="13604"/>
                    </a:lnTo>
                    <a:cubicBezTo>
                      <a:pt x="3733" y="10598"/>
                      <a:pt x="4607" y="5669"/>
                      <a:pt x="5595" y="92"/>
                    </a:cubicBezTo>
                    <a:lnTo>
                      <a:pt x="561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5" name="Google Shape;4765;p124"/>
              <p:cNvSpPr/>
              <p:nvPr/>
            </p:nvSpPr>
            <p:spPr>
              <a:xfrm>
                <a:off x="1271791" y="3818850"/>
                <a:ext cx="94915" cy="266708"/>
              </a:xfrm>
              <a:custGeom>
                <a:rect b="b" l="l" r="r" t="t"/>
                <a:pathLst>
                  <a:path extrusionOk="0" h="18321" w="6520">
                    <a:moveTo>
                      <a:pt x="6402" y="1"/>
                    </a:moveTo>
                    <a:cubicBezTo>
                      <a:pt x="5309" y="1"/>
                      <a:pt x="4234" y="1"/>
                      <a:pt x="3212" y="5"/>
                    </a:cubicBezTo>
                    <a:lnTo>
                      <a:pt x="3147" y="5"/>
                    </a:lnTo>
                    <a:lnTo>
                      <a:pt x="3137" y="66"/>
                    </a:lnTo>
                    <a:cubicBezTo>
                      <a:pt x="2242" y="5231"/>
                      <a:pt x="1451" y="9789"/>
                      <a:pt x="878" y="13067"/>
                    </a:cubicBezTo>
                    <a:cubicBezTo>
                      <a:pt x="603" y="14688"/>
                      <a:pt x="380" y="15995"/>
                      <a:pt x="227" y="16905"/>
                    </a:cubicBezTo>
                    <a:cubicBezTo>
                      <a:pt x="153" y="17341"/>
                      <a:pt x="96" y="17686"/>
                      <a:pt x="53" y="17931"/>
                    </a:cubicBezTo>
                    <a:cubicBezTo>
                      <a:pt x="35" y="18040"/>
                      <a:pt x="22" y="18128"/>
                      <a:pt x="13" y="18194"/>
                    </a:cubicBezTo>
                    <a:cubicBezTo>
                      <a:pt x="4" y="18254"/>
                      <a:pt x="0" y="18281"/>
                      <a:pt x="0" y="18281"/>
                    </a:cubicBezTo>
                    <a:cubicBezTo>
                      <a:pt x="4" y="18281"/>
                      <a:pt x="9" y="18246"/>
                      <a:pt x="22" y="18184"/>
                    </a:cubicBezTo>
                    <a:cubicBezTo>
                      <a:pt x="35" y="18115"/>
                      <a:pt x="53" y="18027"/>
                      <a:pt x="75" y="17914"/>
                    </a:cubicBezTo>
                    <a:cubicBezTo>
                      <a:pt x="122" y="17665"/>
                      <a:pt x="188" y="17315"/>
                      <a:pt x="271" y="16869"/>
                    </a:cubicBezTo>
                    <a:cubicBezTo>
                      <a:pt x="437" y="15961"/>
                      <a:pt x="673" y="14650"/>
                      <a:pt x="970" y="13024"/>
                    </a:cubicBezTo>
                    <a:cubicBezTo>
                      <a:pt x="1553" y="9777"/>
                      <a:pt x="2362" y="5266"/>
                      <a:pt x="3279" y="158"/>
                    </a:cubicBezTo>
                    <a:lnTo>
                      <a:pt x="6333" y="158"/>
                    </a:lnTo>
                    <a:cubicBezTo>
                      <a:pt x="4950" y="7855"/>
                      <a:pt x="3758" y="14587"/>
                      <a:pt x="3122" y="18242"/>
                    </a:cubicBezTo>
                    <a:lnTo>
                      <a:pt x="3122" y="18242"/>
                    </a:lnTo>
                    <a:cubicBezTo>
                      <a:pt x="2137" y="18250"/>
                      <a:pt x="1366" y="18259"/>
                      <a:pt x="830" y="18263"/>
                    </a:cubicBezTo>
                    <a:cubicBezTo>
                      <a:pt x="568" y="18268"/>
                      <a:pt x="363" y="18272"/>
                      <a:pt x="218" y="18272"/>
                    </a:cubicBezTo>
                    <a:cubicBezTo>
                      <a:pt x="153" y="18276"/>
                      <a:pt x="101" y="18276"/>
                      <a:pt x="57" y="18276"/>
                    </a:cubicBezTo>
                    <a:cubicBezTo>
                      <a:pt x="22" y="18276"/>
                      <a:pt x="4" y="18281"/>
                      <a:pt x="0" y="18281"/>
                    </a:cubicBezTo>
                    <a:cubicBezTo>
                      <a:pt x="0" y="18281"/>
                      <a:pt x="17" y="18281"/>
                      <a:pt x="49" y="18285"/>
                    </a:cubicBezTo>
                    <a:cubicBezTo>
                      <a:pt x="92" y="18285"/>
                      <a:pt x="140" y="18285"/>
                      <a:pt x="201" y="18289"/>
                    </a:cubicBezTo>
                    <a:cubicBezTo>
                      <a:pt x="345" y="18289"/>
                      <a:pt x="547" y="18294"/>
                      <a:pt x="804" y="18298"/>
                    </a:cubicBezTo>
                    <a:cubicBezTo>
                      <a:pt x="1354" y="18303"/>
                      <a:pt x="2146" y="18311"/>
                      <a:pt x="3155" y="18321"/>
                    </a:cubicBezTo>
                    <a:lnTo>
                      <a:pt x="3190" y="18321"/>
                    </a:lnTo>
                    <a:lnTo>
                      <a:pt x="3195" y="18289"/>
                    </a:lnTo>
                    <a:cubicBezTo>
                      <a:pt x="3877" y="14632"/>
                      <a:pt x="5109" y="7849"/>
                      <a:pt x="6503" y="92"/>
                    </a:cubicBezTo>
                    <a:lnTo>
                      <a:pt x="652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6" name="Google Shape;4766;p124"/>
              <p:cNvSpPr/>
              <p:nvPr/>
            </p:nvSpPr>
            <p:spPr>
              <a:xfrm>
                <a:off x="1228017" y="373118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7" name="Google Shape;4767;p124"/>
              <p:cNvSpPr/>
              <p:nvPr/>
            </p:nvSpPr>
            <p:spPr>
              <a:xfrm>
                <a:off x="1255050" y="373118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76" y="0"/>
                    </a:moveTo>
                    <a:cubicBezTo>
                      <a:pt x="166" y="0"/>
                      <a:pt x="1" y="171"/>
                      <a:pt x="1" y="377"/>
                    </a:cubicBezTo>
                    <a:cubicBezTo>
                      <a:pt x="1" y="586"/>
                      <a:pt x="166" y="756"/>
                      <a:pt x="376" y="756"/>
                    </a:cubicBezTo>
                    <a:cubicBezTo>
                      <a:pt x="586" y="756"/>
                      <a:pt x="757" y="586"/>
                      <a:pt x="757" y="377"/>
                    </a:cubicBezTo>
                    <a:cubicBezTo>
                      <a:pt x="757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8" name="Google Shape;4768;p124"/>
              <p:cNvSpPr/>
              <p:nvPr/>
            </p:nvSpPr>
            <p:spPr>
              <a:xfrm>
                <a:off x="1282098" y="373118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9" name="Google Shape;4769;p124"/>
              <p:cNvSpPr/>
              <p:nvPr/>
            </p:nvSpPr>
            <p:spPr>
              <a:xfrm>
                <a:off x="1196325" y="3906515"/>
                <a:ext cx="79804" cy="179159"/>
              </a:xfrm>
              <a:custGeom>
                <a:rect b="b" l="l" r="r" t="t"/>
                <a:pathLst>
                  <a:path extrusionOk="0" h="12307" w="5482">
                    <a:moveTo>
                      <a:pt x="5364" y="1"/>
                    </a:moveTo>
                    <a:cubicBezTo>
                      <a:pt x="4271" y="1"/>
                      <a:pt x="3204" y="1"/>
                      <a:pt x="2177" y="5"/>
                    </a:cubicBezTo>
                    <a:lnTo>
                      <a:pt x="2112" y="5"/>
                    </a:lnTo>
                    <a:lnTo>
                      <a:pt x="2103" y="66"/>
                    </a:lnTo>
                    <a:cubicBezTo>
                      <a:pt x="1496" y="3549"/>
                      <a:pt x="963" y="6603"/>
                      <a:pt x="578" y="8798"/>
                    </a:cubicBezTo>
                    <a:cubicBezTo>
                      <a:pt x="398" y="9877"/>
                      <a:pt x="251" y="10742"/>
                      <a:pt x="146" y="11349"/>
                    </a:cubicBezTo>
                    <a:cubicBezTo>
                      <a:pt x="97" y="11638"/>
                      <a:pt x="62" y="11861"/>
                      <a:pt x="36" y="12027"/>
                    </a:cubicBezTo>
                    <a:cubicBezTo>
                      <a:pt x="11" y="12176"/>
                      <a:pt x="2" y="12255"/>
                      <a:pt x="1" y="12259"/>
                    </a:cubicBezTo>
                    <a:lnTo>
                      <a:pt x="1" y="12259"/>
                    </a:lnTo>
                    <a:cubicBezTo>
                      <a:pt x="5" y="12258"/>
                      <a:pt x="9" y="12236"/>
                      <a:pt x="19" y="12194"/>
                    </a:cubicBezTo>
                    <a:cubicBezTo>
                      <a:pt x="27" y="12145"/>
                      <a:pt x="41" y="12084"/>
                      <a:pt x="58" y="12014"/>
                    </a:cubicBezTo>
                    <a:cubicBezTo>
                      <a:pt x="88" y="11843"/>
                      <a:pt x="132" y="11612"/>
                      <a:pt x="189" y="11319"/>
                    </a:cubicBezTo>
                    <a:cubicBezTo>
                      <a:pt x="303" y="10707"/>
                      <a:pt x="465" y="9838"/>
                      <a:pt x="670" y="8753"/>
                    </a:cubicBezTo>
                    <a:cubicBezTo>
                      <a:pt x="1065" y="6591"/>
                      <a:pt x="1611" y="3588"/>
                      <a:pt x="2240" y="158"/>
                    </a:cubicBezTo>
                    <a:lnTo>
                      <a:pt x="5295" y="158"/>
                    </a:lnTo>
                    <a:cubicBezTo>
                      <a:pt x="4405" y="5087"/>
                      <a:pt x="3615" y="9459"/>
                      <a:pt x="3120" y="12211"/>
                    </a:cubicBezTo>
                    <a:lnTo>
                      <a:pt x="3120" y="12211"/>
                    </a:lnTo>
                    <a:cubicBezTo>
                      <a:pt x="2155" y="12224"/>
                      <a:pt x="1387" y="12233"/>
                      <a:pt x="848" y="12237"/>
                    </a:cubicBezTo>
                    <a:cubicBezTo>
                      <a:pt x="582" y="12241"/>
                      <a:pt x="376" y="12246"/>
                      <a:pt x="224" y="12250"/>
                    </a:cubicBezTo>
                    <a:cubicBezTo>
                      <a:pt x="158" y="12250"/>
                      <a:pt x="106" y="12254"/>
                      <a:pt x="62" y="12254"/>
                    </a:cubicBezTo>
                    <a:cubicBezTo>
                      <a:pt x="23" y="12254"/>
                      <a:pt x="5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3" y="12263"/>
                      <a:pt x="69" y="12263"/>
                      <a:pt x="207" y="12267"/>
                    </a:cubicBezTo>
                    <a:cubicBezTo>
                      <a:pt x="355" y="12272"/>
                      <a:pt x="560" y="12272"/>
                      <a:pt x="818" y="12281"/>
                    </a:cubicBezTo>
                    <a:cubicBezTo>
                      <a:pt x="1373" y="12285"/>
                      <a:pt x="2165" y="12293"/>
                      <a:pt x="3161" y="12307"/>
                    </a:cubicBezTo>
                    <a:lnTo>
                      <a:pt x="3196" y="12307"/>
                    </a:lnTo>
                    <a:lnTo>
                      <a:pt x="3204" y="12267"/>
                    </a:lnTo>
                    <a:cubicBezTo>
                      <a:pt x="3716" y="9501"/>
                      <a:pt x="4537" y="5078"/>
                      <a:pt x="5463" y="92"/>
                    </a:cubicBezTo>
                    <a:lnTo>
                      <a:pt x="548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0" name="Google Shape;4770;p124"/>
              <p:cNvSpPr/>
              <p:nvPr/>
            </p:nvSpPr>
            <p:spPr>
              <a:xfrm>
                <a:off x="1456919" y="3824193"/>
                <a:ext cx="264655" cy="83487"/>
              </a:xfrm>
              <a:custGeom>
                <a:rect b="b" l="l" r="r" t="t"/>
                <a:pathLst>
                  <a:path extrusionOk="0" h="5735" w="18180">
                    <a:moveTo>
                      <a:pt x="975" y="1"/>
                    </a:moveTo>
                    <a:lnTo>
                      <a:pt x="0" y="5735"/>
                    </a:lnTo>
                    <a:lnTo>
                      <a:pt x="17083" y="5735"/>
                    </a:lnTo>
                    <a:lnTo>
                      <a:pt x="1818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1" name="Google Shape;4771;p124"/>
              <p:cNvSpPr/>
              <p:nvPr/>
            </p:nvSpPr>
            <p:spPr>
              <a:xfrm>
                <a:off x="1452144" y="3906515"/>
                <a:ext cx="32652" cy="30294"/>
              </a:xfrm>
              <a:custGeom>
                <a:rect b="b" l="l" r="r" t="t"/>
                <a:pathLst>
                  <a:path extrusionOk="0" h="2081" w="2243">
                    <a:moveTo>
                      <a:pt x="341" y="1"/>
                    </a:moveTo>
                    <a:lnTo>
                      <a:pt x="328" y="80"/>
                    </a:lnTo>
                    <a:lnTo>
                      <a:pt x="0" y="2081"/>
                    </a:lnTo>
                    <a:cubicBezTo>
                      <a:pt x="0" y="2081"/>
                      <a:pt x="2242" y="1"/>
                      <a:pt x="2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2" name="Google Shape;4772;p124"/>
              <p:cNvSpPr/>
              <p:nvPr/>
            </p:nvSpPr>
            <p:spPr>
              <a:xfrm>
                <a:off x="1499034" y="3852056"/>
                <a:ext cx="185011" cy="2315"/>
              </a:xfrm>
              <a:custGeom>
                <a:rect b="b" l="l" r="r" t="t"/>
                <a:pathLst>
                  <a:path extrusionOk="0" h="159" w="12709">
                    <a:moveTo>
                      <a:pt x="6354" y="1"/>
                    </a:moveTo>
                    <a:cubicBezTo>
                      <a:pt x="2846" y="1"/>
                      <a:pt x="0" y="35"/>
                      <a:pt x="0" y="79"/>
                    </a:cubicBezTo>
                    <a:cubicBezTo>
                      <a:pt x="0" y="123"/>
                      <a:pt x="2846" y="158"/>
                      <a:pt x="6354" y="158"/>
                    </a:cubicBezTo>
                    <a:cubicBezTo>
                      <a:pt x="9863" y="158"/>
                      <a:pt x="12709" y="123"/>
                      <a:pt x="12709" y="79"/>
                    </a:cubicBezTo>
                    <a:cubicBezTo>
                      <a:pt x="12709" y="35"/>
                      <a:pt x="9863" y="1"/>
                      <a:pt x="63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3" name="Google Shape;4773;p124"/>
              <p:cNvSpPr/>
              <p:nvPr/>
            </p:nvSpPr>
            <p:spPr>
              <a:xfrm>
                <a:off x="1496617" y="3872232"/>
                <a:ext cx="184997" cy="2242"/>
              </a:xfrm>
              <a:custGeom>
                <a:rect b="b" l="l" r="r" t="t"/>
                <a:pathLst>
                  <a:path extrusionOk="0" h="154" w="12708">
                    <a:moveTo>
                      <a:pt x="6354" y="0"/>
                    </a:moveTo>
                    <a:cubicBezTo>
                      <a:pt x="2845" y="0"/>
                      <a:pt x="0" y="35"/>
                      <a:pt x="0" y="79"/>
                    </a:cubicBezTo>
                    <a:cubicBezTo>
                      <a:pt x="0" y="118"/>
                      <a:pt x="2845" y="153"/>
                      <a:pt x="6354" y="153"/>
                    </a:cubicBezTo>
                    <a:cubicBezTo>
                      <a:pt x="9864" y="153"/>
                      <a:pt x="12708" y="118"/>
                      <a:pt x="12708" y="79"/>
                    </a:cubicBezTo>
                    <a:cubicBezTo>
                      <a:pt x="12708" y="35"/>
                      <a:pt x="9864" y="0"/>
                      <a:pt x="63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74" name="Google Shape;4774;p124"/>
            <p:cNvGrpSpPr/>
            <p:nvPr/>
          </p:nvGrpSpPr>
          <p:grpSpPr>
            <a:xfrm>
              <a:off x="411603" y="4266784"/>
              <a:ext cx="1702500" cy="442228"/>
              <a:chOff x="411603" y="4266784"/>
              <a:chExt cx="1702500" cy="442228"/>
            </a:xfrm>
          </p:grpSpPr>
          <p:sp>
            <p:nvSpPr>
              <p:cNvPr id="4775" name="Google Shape;4775;p124"/>
              <p:cNvSpPr/>
              <p:nvPr/>
            </p:nvSpPr>
            <p:spPr>
              <a:xfrm>
                <a:off x="1379866" y="4295608"/>
                <a:ext cx="708470" cy="413404"/>
              </a:xfrm>
              <a:custGeom>
                <a:rect b="b" l="l" r="r" t="t"/>
                <a:pathLst>
                  <a:path extrusionOk="0" h="28398" w="48667">
                    <a:moveTo>
                      <a:pt x="1" y="0"/>
                    </a:moveTo>
                    <a:lnTo>
                      <a:pt x="1" y="28398"/>
                    </a:lnTo>
                    <a:lnTo>
                      <a:pt x="48667" y="28398"/>
                    </a:lnTo>
                    <a:lnTo>
                      <a:pt x="4866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6" name="Google Shape;4776;p124"/>
              <p:cNvSpPr/>
              <p:nvPr/>
            </p:nvSpPr>
            <p:spPr>
              <a:xfrm>
                <a:off x="1379866" y="4295608"/>
                <a:ext cx="322754" cy="413404"/>
              </a:xfrm>
              <a:custGeom>
                <a:rect b="b" l="l" r="r" t="t"/>
                <a:pathLst>
                  <a:path extrusionOk="0" h="28398" w="22171">
                    <a:moveTo>
                      <a:pt x="1" y="0"/>
                    </a:moveTo>
                    <a:lnTo>
                      <a:pt x="1" y="28398"/>
                    </a:lnTo>
                    <a:lnTo>
                      <a:pt x="22170" y="28398"/>
                    </a:lnTo>
                    <a:lnTo>
                      <a:pt x="2217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7" name="Google Shape;4777;p124"/>
              <p:cNvSpPr/>
              <p:nvPr/>
            </p:nvSpPr>
            <p:spPr>
              <a:xfrm>
                <a:off x="1408938" y="4320036"/>
                <a:ext cx="261613" cy="117071"/>
              </a:xfrm>
              <a:custGeom>
                <a:rect b="b" l="l" r="r" t="t"/>
                <a:pathLst>
                  <a:path extrusionOk="0" h="8042" w="17971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5"/>
                      <a:pt x="17884" y="4477"/>
                      <a:pt x="17888" y="5834"/>
                    </a:cubicBezTo>
                    <a:cubicBezTo>
                      <a:pt x="17897" y="6512"/>
                      <a:pt x="17901" y="7040"/>
                      <a:pt x="17906" y="7407"/>
                    </a:cubicBezTo>
                    <a:cubicBezTo>
                      <a:pt x="17906" y="7587"/>
                      <a:pt x="17910" y="7722"/>
                      <a:pt x="17910" y="7823"/>
                    </a:cubicBezTo>
                    <a:cubicBezTo>
                      <a:pt x="17910" y="7915"/>
                      <a:pt x="17914" y="7967"/>
                      <a:pt x="17914" y="7967"/>
                    </a:cubicBezTo>
                    <a:cubicBezTo>
                      <a:pt x="17914" y="7967"/>
                      <a:pt x="17884" y="7963"/>
                      <a:pt x="17823" y="7963"/>
                    </a:cubicBezTo>
                    <a:cubicBezTo>
                      <a:pt x="17761" y="7963"/>
                      <a:pt x="17674" y="7958"/>
                      <a:pt x="17565" y="7958"/>
                    </a:cubicBezTo>
                    <a:cubicBezTo>
                      <a:pt x="17333" y="7958"/>
                      <a:pt x="17000" y="7954"/>
                      <a:pt x="16572" y="7950"/>
                    </a:cubicBezTo>
                    <a:cubicBezTo>
                      <a:pt x="15699" y="7945"/>
                      <a:pt x="14440" y="7937"/>
                      <a:pt x="12863" y="7928"/>
                    </a:cubicBezTo>
                    <a:cubicBezTo>
                      <a:pt x="9714" y="7919"/>
                      <a:pt x="5292" y="7906"/>
                      <a:pt x="154" y="7893"/>
                    </a:cubicBezTo>
                    <a:lnTo>
                      <a:pt x="154" y="7893"/>
                    </a:lnTo>
                    <a:cubicBezTo>
                      <a:pt x="154" y="6692"/>
                      <a:pt x="154" y="5436"/>
                      <a:pt x="158" y="4143"/>
                    </a:cubicBezTo>
                    <a:lnTo>
                      <a:pt x="158" y="2133"/>
                    </a:lnTo>
                    <a:lnTo>
                      <a:pt x="158" y="1110"/>
                    </a:lnTo>
                    <a:lnTo>
                      <a:pt x="158" y="595"/>
                    </a:lnTo>
                    <a:lnTo>
                      <a:pt x="158" y="337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49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cubicBezTo>
                      <a:pt x="54" y="26"/>
                      <a:pt x="9" y="71"/>
                      <a:pt x="1" y="79"/>
                    </a:cubicBezTo>
                    <a:lnTo>
                      <a:pt x="1" y="79"/>
                    </a:lnTo>
                    <a:lnTo>
                      <a:pt x="1" y="83"/>
                    </a:lnTo>
                    <a:lnTo>
                      <a:pt x="1" y="92"/>
                    </a:lnTo>
                    <a:lnTo>
                      <a:pt x="1" y="110"/>
                    </a:lnTo>
                    <a:lnTo>
                      <a:pt x="1" y="140"/>
                    </a:lnTo>
                    <a:lnTo>
                      <a:pt x="1" y="206"/>
                    </a:lnTo>
                    <a:lnTo>
                      <a:pt x="1" y="337"/>
                    </a:lnTo>
                    <a:lnTo>
                      <a:pt x="1" y="595"/>
                    </a:lnTo>
                    <a:lnTo>
                      <a:pt x="1" y="1110"/>
                    </a:lnTo>
                    <a:lnTo>
                      <a:pt x="1" y="2133"/>
                    </a:lnTo>
                    <a:lnTo>
                      <a:pt x="1" y="4143"/>
                    </a:lnTo>
                    <a:cubicBezTo>
                      <a:pt x="5" y="5463"/>
                      <a:pt x="5" y="6744"/>
                      <a:pt x="5" y="7967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8"/>
                      <a:pt x="9737" y="8016"/>
                      <a:pt x="12910" y="8006"/>
                    </a:cubicBezTo>
                    <a:cubicBezTo>
                      <a:pt x="14483" y="7998"/>
                      <a:pt x="15738" y="7990"/>
                      <a:pt x="16603" y="7984"/>
                    </a:cubicBezTo>
                    <a:cubicBezTo>
                      <a:pt x="17027" y="7980"/>
                      <a:pt x="17355" y="7980"/>
                      <a:pt x="17583" y="7976"/>
                    </a:cubicBezTo>
                    <a:cubicBezTo>
                      <a:pt x="17687" y="7976"/>
                      <a:pt x="17770" y="7972"/>
                      <a:pt x="17835" y="7972"/>
                    </a:cubicBezTo>
                    <a:cubicBezTo>
                      <a:pt x="17882" y="7972"/>
                      <a:pt x="17911" y="7968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6"/>
                    </a:cubicBezTo>
                    <a:cubicBezTo>
                      <a:pt x="17923" y="7736"/>
                      <a:pt x="17923" y="7605"/>
                      <a:pt x="17928" y="7429"/>
                    </a:cubicBezTo>
                    <a:cubicBezTo>
                      <a:pt x="17932" y="7067"/>
                      <a:pt x="17936" y="6542"/>
                      <a:pt x="17940" y="5870"/>
                    </a:cubicBezTo>
                    <a:cubicBezTo>
                      <a:pt x="17950" y="4493"/>
                      <a:pt x="17958" y="2518"/>
                      <a:pt x="17971" y="79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8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8" name="Google Shape;4778;p124"/>
              <p:cNvSpPr/>
              <p:nvPr/>
            </p:nvSpPr>
            <p:spPr>
              <a:xfrm>
                <a:off x="1527654" y="4366590"/>
                <a:ext cx="23670" cy="24034"/>
              </a:xfrm>
              <a:custGeom>
                <a:rect b="b" l="l" r="r" t="t"/>
                <a:pathLst>
                  <a:path extrusionOk="0" h="1651" w="1626">
                    <a:moveTo>
                      <a:pt x="854" y="134"/>
                    </a:moveTo>
                    <a:cubicBezTo>
                      <a:pt x="1014" y="134"/>
                      <a:pt x="1163" y="190"/>
                      <a:pt x="1268" y="268"/>
                    </a:cubicBezTo>
                    <a:cubicBezTo>
                      <a:pt x="1434" y="381"/>
                      <a:pt x="1513" y="538"/>
                      <a:pt x="1548" y="649"/>
                    </a:cubicBezTo>
                    <a:cubicBezTo>
                      <a:pt x="1581" y="754"/>
                      <a:pt x="1587" y="823"/>
                      <a:pt x="1599" y="827"/>
                    </a:cubicBezTo>
                    <a:lnTo>
                      <a:pt x="1599" y="827"/>
                    </a:lnTo>
                    <a:cubicBezTo>
                      <a:pt x="1587" y="827"/>
                      <a:pt x="1581" y="896"/>
                      <a:pt x="1548" y="1002"/>
                    </a:cubicBezTo>
                    <a:cubicBezTo>
                      <a:pt x="1513" y="1111"/>
                      <a:pt x="1434" y="1268"/>
                      <a:pt x="1268" y="1383"/>
                    </a:cubicBezTo>
                    <a:cubicBezTo>
                      <a:pt x="1163" y="1461"/>
                      <a:pt x="1014" y="1516"/>
                      <a:pt x="854" y="1516"/>
                    </a:cubicBezTo>
                    <a:cubicBezTo>
                      <a:pt x="774" y="1516"/>
                      <a:pt x="690" y="1502"/>
                      <a:pt x="608" y="1470"/>
                    </a:cubicBezTo>
                    <a:cubicBezTo>
                      <a:pt x="368" y="1383"/>
                      <a:pt x="158" y="1125"/>
                      <a:pt x="162" y="823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48"/>
                      <a:pt x="774" y="134"/>
                      <a:pt x="854" y="134"/>
                    </a:cubicBezTo>
                    <a:close/>
                    <a:moveTo>
                      <a:pt x="824" y="0"/>
                    </a:moveTo>
                    <a:cubicBezTo>
                      <a:pt x="738" y="0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3"/>
                    </a:cubicBezTo>
                    <a:cubicBezTo>
                      <a:pt x="1" y="1194"/>
                      <a:pt x="263" y="1509"/>
                      <a:pt x="560" y="1605"/>
                    </a:cubicBezTo>
                    <a:cubicBezTo>
                      <a:pt x="649" y="1637"/>
                      <a:pt x="739" y="1650"/>
                      <a:pt x="825" y="1650"/>
                    </a:cubicBezTo>
                    <a:cubicBezTo>
                      <a:pt x="1027" y="1650"/>
                      <a:pt x="1211" y="1575"/>
                      <a:pt x="1334" y="1474"/>
                    </a:cubicBezTo>
                    <a:cubicBezTo>
                      <a:pt x="1517" y="1325"/>
                      <a:pt x="1587" y="1137"/>
                      <a:pt x="1604" y="1020"/>
                    </a:cubicBezTo>
                    <a:cubicBezTo>
                      <a:pt x="1626" y="897"/>
                      <a:pt x="1609" y="827"/>
                      <a:pt x="1601" y="827"/>
                    </a:cubicBezTo>
                    <a:lnTo>
                      <a:pt x="1601" y="827"/>
                    </a:lnTo>
                    <a:cubicBezTo>
                      <a:pt x="1609" y="823"/>
                      <a:pt x="1626" y="754"/>
                      <a:pt x="1604" y="631"/>
                    </a:cubicBezTo>
                    <a:cubicBezTo>
                      <a:pt x="1587" y="512"/>
                      <a:pt x="1517" y="325"/>
                      <a:pt x="1334" y="181"/>
                    </a:cubicBezTo>
                    <a:cubicBezTo>
                      <a:pt x="1211" y="76"/>
                      <a:pt x="1026" y="0"/>
                      <a:pt x="8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9" name="Google Shape;4779;p124"/>
              <p:cNvSpPr/>
              <p:nvPr/>
            </p:nvSpPr>
            <p:spPr>
              <a:xfrm>
                <a:off x="1408938" y="4446438"/>
                <a:ext cx="261613" cy="117086"/>
              </a:xfrm>
              <a:custGeom>
                <a:rect b="b" l="l" r="r" t="t"/>
                <a:pathLst>
                  <a:path extrusionOk="0" h="8043" w="17971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6"/>
                      <a:pt x="17884" y="4477"/>
                      <a:pt x="17888" y="5836"/>
                    </a:cubicBezTo>
                    <a:cubicBezTo>
                      <a:pt x="17897" y="6512"/>
                      <a:pt x="17901" y="7042"/>
                      <a:pt x="17906" y="7413"/>
                    </a:cubicBezTo>
                    <a:cubicBezTo>
                      <a:pt x="17906" y="7587"/>
                      <a:pt x="17910" y="7723"/>
                      <a:pt x="17910" y="7823"/>
                    </a:cubicBezTo>
                    <a:cubicBezTo>
                      <a:pt x="17910" y="7920"/>
                      <a:pt x="17914" y="7968"/>
                      <a:pt x="17914" y="7968"/>
                    </a:cubicBezTo>
                    <a:cubicBezTo>
                      <a:pt x="17914" y="7968"/>
                      <a:pt x="17884" y="7968"/>
                      <a:pt x="17823" y="7964"/>
                    </a:cubicBezTo>
                    <a:cubicBezTo>
                      <a:pt x="17761" y="7964"/>
                      <a:pt x="17674" y="7964"/>
                      <a:pt x="17565" y="7959"/>
                    </a:cubicBezTo>
                    <a:cubicBezTo>
                      <a:pt x="17333" y="7959"/>
                      <a:pt x="17000" y="7954"/>
                      <a:pt x="16572" y="7950"/>
                    </a:cubicBezTo>
                    <a:cubicBezTo>
                      <a:pt x="15699" y="7946"/>
                      <a:pt x="14440" y="7937"/>
                      <a:pt x="12863" y="7928"/>
                    </a:cubicBezTo>
                    <a:cubicBezTo>
                      <a:pt x="9714" y="7920"/>
                      <a:pt x="5292" y="7911"/>
                      <a:pt x="154" y="7894"/>
                    </a:cubicBezTo>
                    <a:lnTo>
                      <a:pt x="154" y="7894"/>
                    </a:lnTo>
                    <a:cubicBezTo>
                      <a:pt x="154" y="6692"/>
                      <a:pt x="154" y="5437"/>
                      <a:pt x="158" y="4144"/>
                    </a:cubicBezTo>
                    <a:lnTo>
                      <a:pt x="158" y="2138"/>
                    </a:lnTo>
                    <a:lnTo>
                      <a:pt x="158" y="1111"/>
                    </a:lnTo>
                    <a:lnTo>
                      <a:pt x="158" y="596"/>
                    </a:lnTo>
                    <a:lnTo>
                      <a:pt x="158" y="338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50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lnTo>
                      <a:pt x="1" y="80"/>
                    </a:lnTo>
                    <a:lnTo>
                      <a:pt x="1" y="84"/>
                    </a:lnTo>
                    <a:lnTo>
                      <a:pt x="1" y="88"/>
                    </a:lnTo>
                    <a:lnTo>
                      <a:pt x="1" y="93"/>
                    </a:lnTo>
                    <a:lnTo>
                      <a:pt x="1" y="110"/>
                    </a:lnTo>
                    <a:lnTo>
                      <a:pt x="1" y="146"/>
                    </a:lnTo>
                    <a:lnTo>
                      <a:pt x="1" y="206"/>
                    </a:lnTo>
                    <a:lnTo>
                      <a:pt x="1" y="338"/>
                    </a:lnTo>
                    <a:lnTo>
                      <a:pt x="1" y="596"/>
                    </a:lnTo>
                    <a:lnTo>
                      <a:pt x="1" y="1111"/>
                    </a:lnTo>
                    <a:lnTo>
                      <a:pt x="1" y="2138"/>
                    </a:lnTo>
                    <a:lnTo>
                      <a:pt x="1" y="4144"/>
                    </a:lnTo>
                    <a:cubicBezTo>
                      <a:pt x="5" y="5463"/>
                      <a:pt x="5" y="6744"/>
                      <a:pt x="5" y="7968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9"/>
                      <a:pt x="9737" y="8016"/>
                      <a:pt x="12910" y="8007"/>
                    </a:cubicBezTo>
                    <a:cubicBezTo>
                      <a:pt x="14483" y="7998"/>
                      <a:pt x="15738" y="7994"/>
                      <a:pt x="16603" y="7986"/>
                    </a:cubicBezTo>
                    <a:cubicBezTo>
                      <a:pt x="17027" y="7986"/>
                      <a:pt x="17355" y="7980"/>
                      <a:pt x="17583" y="7976"/>
                    </a:cubicBezTo>
                    <a:cubicBezTo>
                      <a:pt x="17687" y="7976"/>
                      <a:pt x="17770" y="7976"/>
                      <a:pt x="17835" y="7972"/>
                    </a:cubicBezTo>
                    <a:cubicBezTo>
                      <a:pt x="17888" y="7972"/>
                      <a:pt x="17918" y="7972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7"/>
                    </a:cubicBezTo>
                    <a:cubicBezTo>
                      <a:pt x="17923" y="7736"/>
                      <a:pt x="17923" y="7605"/>
                      <a:pt x="17928" y="7430"/>
                    </a:cubicBezTo>
                    <a:cubicBezTo>
                      <a:pt x="17932" y="7068"/>
                      <a:pt x="17936" y="6543"/>
                      <a:pt x="17940" y="5870"/>
                    </a:cubicBezTo>
                    <a:cubicBezTo>
                      <a:pt x="17950" y="4493"/>
                      <a:pt x="17958" y="2518"/>
                      <a:pt x="17971" y="80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9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0" name="Google Shape;4780;p124"/>
              <p:cNvSpPr/>
              <p:nvPr/>
            </p:nvSpPr>
            <p:spPr>
              <a:xfrm>
                <a:off x="1527654" y="4492993"/>
                <a:ext cx="23685" cy="24034"/>
              </a:xfrm>
              <a:custGeom>
                <a:rect b="b" l="l" r="r" t="t"/>
                <a:pathLst>
                  <a:path extrusionOk="0" h="1651" w="1627">
                    <a:moveTo>
                      <a:pt x="824" y="1"/>
                    </a:moveTo>
                    <a:cubicBezTo>
                      <a:pt x="738" y="1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8"/>
                    </a:cubicBezTo>
                    <a:cubicBezTo>
                      <a:pt x="1" y="1195"/>
                      <a:pt x="263" y="1510"/>
                      <a:pt x="560" y="1605"/>
                    </a:cubicBezTo>
                    <a:cubicBezTo>
                      <a:pt x="649" y="1637"/>
                      <a:pt x="739" y="1651"/>
                      <a:pt x="825" y="1651"/>
                    </a:cubicBezTo>
                    <a:cubicBezTo>
                      <a:pt x="1027" y="1651"/>
                      <a:pt x="1211" y="1576"/>
                      <a:pt x="1334" y="1474"/>
                    </a:cubicBezTo>
                    <a:cubicBezTo>
                      <a:pt x="1517" y="1326"/>
                      <a:pt x="1587" y="1143"/>
                      <a:pt x="1604" y="1020"/>
                    </a:cubicBezTo>
                    <a:cubicBezTo>
                      <a:pt x="1626" y="893"/>
                      <a:pt x="1608" y="828"/>
                      <a:pt x="1600" y="828"/>
                    </a:cubicBezTo>
                    <a:cubicBezTo>
                      <a:pt x="1587" y="828"/>
                      <a:pt x="1582" y="893"/>
                      <a:pt x="1548" y="1002"/>
                    </a:cubicBezTo>
                    <a:cubicBezTo>
                      <a:pt x="1513" y="1111"/>
                      <a:pt x="1434" y="1269"/>
                      <a:pt x="1268" y="1387"/>
                    </a:cubicBezTo>
                    <a:cubicBezTo>
                      <a:pt x="1163" y="1462"/>
                      <a:pt x="1015" y="1517"/>
                      <a:pt x="856" y="1517"/>
                    </a:cubicBezTo>
                    <a:cubicBezTo>
                      <a:pt x="775" y="1517"/>
                      <a:pt x="691" y="1503"/>
                      <a:pt x="608" y="1470"/>
                    </a:cubicBezTo>
                    <a:cubicBezTo>
                      <a:pt x="368" y="1383"/>
                      <a:pt x="158" y="1125"/>
                      <a:pt x="162" y="828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50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8"/>
                    </a:cubicBezTo>
                    <a:cubicBezTo>
                      <a:pt x="1434" y="383"/>
                      <a:pt x="1513" y="540"/>
                      <a:pt x="1548" y="649"/>
                    </a:cubicBezTo>
                    <a:cubicBezTo>
                      <a:pt x="1582" y="758"/>
                      <a:pt x="1587" y="828"/>
                      <a:pt x="1600" y="828"/>
                    </a:cubicBezTo>
                    <a:cubicBezTo>
                      <a:pt x="1608" y="828"/>
                      <a:pt x="1626" y="758"/>
                      <a:pt x="1604" y="635"/>
                    </a:cubicBezTo>
                    <a:cubicBezTo>
                      <a:pt x="1587" y="514"/>
                      <a:pt x="1517" y="325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1" name="Google Shape;4781;p124"/>
              <p:cNvSpPr/>
              <p:nvPr/>
            </p:nvSpPr>
            <p:spPr>
              <a:xfrm>
                <a:off x="1408923" y="4572608"/>
                <a:ext cx="261627" cy="117319"/>
              </a:xfrm>
              <a:custGeom>
                <a:rect b="b" l="l" r="r" t="t"/>
                <a:pathLst>
                  <a:path extrusionOk="0" h="8059" w="17972">
                    <a:moveTo>
                      <a:pt x="98" y="0"/>
                    </a:moveTo>
                    <a:cubicBezTo>
                      <a:pt x="98" y="0"/>
                      <a:pt x="93" y="5"/>
                      <a:pt x="81" y="17"/>
                    </a:cubicBezTo>
                    <a:cubicBezTo>
                      <a:pt x="81" y="17"/>
                      <a:pt x="81" y="17"/>
                      <a:pt x="81" y="17"/>
                    </a:cubicBezTo>
                    <a:lnTo>
                      <a:pt x="81" y="17"/>
                    </a:lnTo>
                    <a:cubicBezTo>
                      <a:pt x="91" y="7"/>
                      <a:pt x="98" y="0"/>
                      <a:pt x="98" y="0"/>
                    </a:cubicBezTo>
                    <a:close/>
                    <a:moveTo>
                      <a:pt x="161" y="95"/>
                    </a:moveTo>
                    <a:cubicBezTo>
                      <a:pt x="161" y="95"/>
                      <a:pt x="160" y="95"/>
                      <a:pt x="159" y="96"/>
                    </a:cubicBezTo>
                    <a:lnTo>
                      <a:pt x="159" y="96"/>
                    </a:lnTo>
                    <a:lnTo>
                      <a:pt x="159" y="96"/>
                    </a:lnTo>
                    <a:cubicBezTo>
                      <a:pt x="160" y="95"/>
                      <a:pt x="161" y="95"/>
                      <a:pt x="161" y="95"/>
                    </a:cubicBezTo>
                    <a:close/>
                    <a:moveTo>
                      <a:pt x="2" y="96"/>
                    </a:moveTo>
                    <a:cubicBezTo>
                      <a:pt x="1" y="97"/>
                      <a:pt x="1" y="97"/>
                      <a:pt x="1" y="97"/>
                    </a:cubicBezTo>
                    <a:cubicBezTo>
                      <a:pt x="1" y="97"/>
                      <a:pt x="1" y="97"/>
                      <a:pt x="2" y="96"/>
                    </a:cubicBezTo>
                    <a:lnTo>
                      <a:pt x="2" y="96"/>
                    </a:lnTo>
                    <a:lnTo>
                      <a:pt x="2" y="96"/>
                    </a:lnTo>
                    <a:close/>
                    <a:moveTo>
                      <a:pt x="81" y="174"/>
                    </a:moveTo>
                    <a:lnTo>
                      <a:pt x="81" y="174"/>
                    </a:lnTo>
                    <a:cubicBezTo>
                      <a:pt x="70" y="185"/>
                      <a:pt x="63" y="192"/>
                      <a:pt x="63" y="192"/>
                    </a:cubicBezTo>
                    <a:cubicBezTo>
                      <a:pt x="63" y="192"/>
                      <a:pt x="68" y="187"/>
                      <a:pt x="81" y="174"/>
                    </a:cubicBezTo>
                    <a:cubicBezTo>
                      <a:pt x="81" y="174"/>
                      <a:pt x="81" y="174"/>
                      <a:pt x="81" y="174"/>
                    </a:cubicBezTo>
                    <a:close/>
                    <a:moveTo>
                      <a:pt x="17859" y="153"/>
                    </a:moveTo>
                    <a:cubicBezTo>
                      <a:pt x="17872" y="2552"/>
                      <a:pt x="17885" y="4495"/>
                      <a:pt x="17889" y="5852"/>
                    </a:cubicBezTo>
                    <a:cubicBezTo>
                      <a:pt x="17898" y="6529"/>
                      <a:pt x="17902" y="7058"/>
                      <a:pt x="17907" y="7429"/>
                    </a:cubicBezTo>
                    <a:cubicBezTo>
                      <a:pt x="17907" y="7604"/>
                      <a:pt x="17911" y="7740"/>
                      <a:pt x="17911" y="7840"/>
                    </a:cubicBezTo>
                    <a:cubicBezTo>
                      <a:pt x="17911" y="7936"/>
                      <a:pt x="17915" y="7984"/>
                      <a:pt x="17915" y="7984"/>
                    </a:cubicBezTo>
                    <a:cubicBezTo>
                      <a:pt x="17915" y="7984"/>
                      <a:pt x="17885" y="7984"/>
                      <a:pt x="17824" y="7980"/>
                    </a:cubicBezTo>
                    <a:cubicBezTo>
                      <a:pt x="17762" y="7980"/>
                      <a:pt x="17675" y="7980"/>
                      <a:pt x="17566" y="7976"/>
                    </a:cubicBezTo>
                    <a:cubicBezTo>
                      <a:pt x="17334" y="7976"/>
                      <a:pt x="17001" y="7972"/>
                      <a:pt x="16573" y="7966"/>
                    </a:cubicBezTo>
                    <a:cubicBezTo>
                      <a:pt x="15700" y="7962"/>
                      <a:pt x="14441" y="7954"/>
                      <a:pt x="12864" y="7945"/>
                    </a:cubicBezTo>
                    <a:cubicBezTo>
                      <a:pt x="9715" y="7936"/>
                      <a:pt x="5293" y="7928"/>
                      <a:pt x="155" y="7910"/>
                    </a:cubicBezTo>
                    <a:lnTo>
                      <a:pt x="155" y="7910"/>
                    </a:lnTo>
                    <a:cubicBezTo>
                      <a:pt x="155" y="6708"/>
                      <a:pt x="155" y="5454"/>
                      <a:pt x="159" y="4160"/>
                    </a:cubicBezTo>
                    <a:lnTo>
                      <a:pt x="159" y="2155"/>
                    </a:lnTo>
                    <a:lnTo>
                      <a:pt x="159" y="1128"/>
                    </a:lnTo>
                    <a:lnTo>
                      <a:pt x="159" y="612"/>
                    </a:lnTo>
                    <a:lnTo>
                      <a:pt x="159" y="354"/>
                    </a:lnTo>
                    <a:lnTo>
                      <a:pt x="159" y="227"/>
                    </a:lnTo>
                    <a:lnTo>
                      <a:pt x="159" y="174"/>
                    </a:lnTo>
                    <a:lnTo>
                      <a:pt x="159" y="174"/>
                    </a:lnTo>
                    <a:cubicBezTo>
                      <a:pt x="7036" y="166"/>
                      <a:pt x="13276" y="158"/>
                      <a:pt x="17859" y="153"/>
                    </a:cubicBezTo>
                    <a:close/>
                    <a:moveTo>
                      <a:pt x="81" y="17"/>
                    </a:moveTo>
                    <a:cubicBezTo>
                      <a:pt x="56" y="42"/>
                      <a:pt x="10" y="88"/>
                      <a:pt x="2" y="96"/>
                    </a:cubicBezTo>
                    <a:lnTo>
                      <a:pt x="2" y="96"/>
                    </a:lnTo>
                    <a:lnTo>
                      <a:pt x="2" y="100"/>
                    </a:lnTo>
                    <a:lnTo>
                      <a:pt x="2" y="105"/>
                    </a:lnTo>
                    <a:lnTo>
                      <a:pt x="2" y="114"/>
                    </a:lnTo>
                    <a:lnTo>
                      <a:pt x="2" y="126"/>
                    </a:lnTo>
                    <a:lnTo>
                      <a:pt x="2" y="162"/>
                    </a:lnTo>
                    <a:lnTo>
                      <a:pt x="2" y="227"/>
                    </a:lnTo>
                    <a:lnTo>
                      <a:pt x="2" y="354"/>
                    </a:lnTo>
                    <a:lnTo>
                      <a:pt x="2" y="612"/>
                    </a:lnTo>
                    <a:lnTo>
                      <a:pt x="2" y="1128"/>
                    </a:lnTo>
                    <a:lnTo>
                      <a:pt x="2" y="2155"/>
                    </a:lnTo>
                    <a:lnTo>
                      <a:pt x="2" y="4160"/>
                    </a:lnTo>
                    <a:cubicBezTo>
                      <a:pt x="6" y="5481"/>
                      <a:pt x="6" y="6760"/>
                      <a:pt x="6" y="7984"/>
                    </a:cubicBezTo>
                    <a:lnTo>
                      <a:pt x="6" y="8059"/>
                    </a:lnTo>
                    <a:lnTo>
                      <a:pt x="81" y="8059"/>
                    </a:lnTo>
                    <a:cubicBezTo>
                      <a:pt x="5272" y="8045"/>
                      <a:pt x="9738" y="8032"/>
                      <a:pt x="12911" y="8024"/>
                    </a:cubicBezTo>
                    <a:cubicBezTo>
                      <a:pt x="14484" y="8015"/>
                      <a:pt x="15739" y="8010"/>
                      <a:pt x="16604" y="8006"/>
                    </a:cubicBezTo>
                    <a:cubicBezTo>
                      <a:pt x="17028" y="8002"/>
                      <a:pt x="17356" y="7998"/>
                      <a:pt x="17584" y="7993"/>
                    </a:cubicBezTo>
                    <a:cubicBezTo>
                      <a:pt x="17688" y="7993"/>
                      <a:pt x="17771" y="7993"/>
                      <a:pt x="17836" y="7988"/>
                    </a:cubicBezTo>
                    <a:cubicBezTo>
                      <a:pt x="17889" y="7988"/>
                      <a:pt x="17919" y="7988"/>
                      <a:pt x="17915" y="7984"/>
                    </a:cubicBezTo>
                    <a:lnTo>
                      <a:pt x="17915" y="7984"/>
                    </a:lnTo>
                    <a:cubicBezTo>
                      <a:pt x="17915" y="7984"/>
                      <a:pt x="17915" y="7984"/>
                      <a:pt x="17915" y="7984"/>
                    </a:cubicBezTo>
                    <a:cubicBezTo>
                      <a:pt x="17919" y="7984"/>
                      <a:pt x="17919" y="7937"/>
                      <a:pt x="17924" y="7853"/>
                    </a:cubicBezTo>
                    <a:cubicBezTo>
                      <a:pt x="17924" y="7752"/>
                      <a:pt x="17924" y="7621"/>
                      <a:pt x="17929" y="7451"/>
                    </a:cubicBezTo>
                    <a:cubicBezTo>
                      <a:pt x="17933" y="7084"/>
                      <a:pt x="17937" y="6560"/>
                      <a:pt x="17941" y="5886"/>
                    </a:cubicBezTo>
                    <a:cubicBezTo>
                      <a:pt x="17951" y="4510"/>
                      <a:pt x="17959" y="2534"/>
                      <a:pt x="17972" y="96"/>
                    </a:cubicBezTo>
                    <a:lnTo>
                      <a:pt x="17972" y="39"/>
                    </a:lnTo>
                    <a:lnTo>
                      <a:pt x="17915" y="39"/>
                    </a:lnTo>
                    <a:cubicBezTo>
                      <a:pt x="13310" y="35"/>
                      <a:pt x="7017" y="27"/>
                      <a:pt x="81" y="1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2" name="Google Shape;4782;p124"/>
              <p:cNvSpPr/>
              <p:nvPr/>
            </p:nvSpPr>
            <p:spPr>
              <a:xfrm>
                <a:off x="1527654" y="4619396"/>
                <a:ext cx="23685" cy="24049"/>
              </a:xfrm>
              <a:custGeom>
                <a:rect b="b" l="l" r="r" t="t"/>
                <a:pathLst>
                  <a:path extrusionOk="0" h="1652" w="1627">
                    <a:moveTo>
                      <a:pt x="824" y="1"/>
                    </a:moveTo>
                    <a:cubicBezTo>
                      <a:pt x="738" y="1"/>
                      <a:pt x="649" y="15"/>
                      <a:pt x="560" y="46"/>
                    </a:cubicBezTo>
                    <a:cubicBezTo>
                      <a:pt x="263" y="143"/>
                      <a:pt x="1" y="457"/>
                      <a:pt x="5" y="829"/>
                    </a:cubicBezTo>
                    <a:cubicBezTo>
                      <a:pt x="1" y="1196"/>
                      <a:pt x="263" y="1510"/>
                      <a:pt x="560" y="1606"/>
                    </a:cubicBezTo>
                    <a:cubicBezTo>
                      <a:pt x="650" y="1638"/>
                      <a:pt x="741" y="1652"/>
                      <a:pt x="829" y="1652"/>
                    </a:cubicBezTo>
                    <a:cubicBezTo>
                      <a:pt x="1029" y="1652"/>
                      <a:pt x="1212" y="1578"/>
                      <a:pt x="1334" y="1475"/>
                    </a:cubicBezTo>
                    <a:cubicBezTo>
                      <a:pt x="1517" y="1327"/>
                      <a:pt x="1587" y="1143"/>
                      <a:pt x="1604" y="1021"/>
                    </a:cubicBezTo>
                    <a:cubicBezTo>
                      <a:pt x="1626" y="894"/>
                      <a:pt x="1608" y="829"/>
                      <a:pt x="1600" y="829"/>
                    </a:cubicBezTo>
                    <a:cubicBezTo>
                      <a:pt x="1587" y="829"/>
                      <a:pt x="1582" y="894"/>
                      <a:pt x="1548" y="1003"/>
                    </a:cubicBezTo>
                    <a:cubicBezTo>
                      <a:pt x="1513" y="1113"/>
                      <a:pt x="1434" y="1270"/>
                      <a:pt x="1268" y="1388"/>
                    </a:cubicBezTo>
                    <a:cubicBezTo>
                      <a:pt x="1164" y="1465"/>
                      <a:pt x="1018" y="1518"/>
                      <a:pt x="861" y="1518"/>
                    </a:cubicBezTo>
                    <a:cubicBezTo>
                      <a:pt x="778" y="1518"/>
                      <a:pt x="692" y="1504"/>
                      <a:pt x="608" y="1470"/>
                    </a:cubicBezTo>
                    <a:cubicBezTo>
                      <a:pt x="368" y="1388"/>
                      <a:pt x="158" y="1125"/>
                      <a:pt x="162" y="829"/>
                    </a:cubicBezTo>
                    <a:cubicBezTo>
                      <a:pt x="158" y="527"/>
                      <a:pt x="368" y="269"/>
                      <a:pt x="608" y="181"/>
                    </a:cubicBezTo>
                    <a:cubicBezTo>
                      <a:pt x="690" y="151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9"/>
                    </a:cubicBezTo>
                    <a:cubicBezTo>
                      <a:pt x="1434" y="387"/>
                      <a:pt x="1513" y="540"/>
                      <a:pt x="1548" y="649"/>
                    </a:cubicBezTo>
                    <a:cubicBezTo>
                      <a:pt x="1582" y="758"/>
                      <a:pt x="1587" y="829"/>
                      <a:pt x="1600" y="829"/>
                    </a:cubicBezTo>
                    <a:cubicBezTo>
                      <a:pt x="1608" y="829"/>
                      <a:pt x="1626" y="758"/>
                      <a:pt x="1604" y="636"/>
                    </a:cubicBezTo>
                    <a:cubicBezTo>
                      <a:pt x="1587" y="514"/>
                      <a:pt x="1517" y="330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3" name="Google Shape;4783;p124"/>
              <p:cNvSpPr/>
              <p:nvPr/>
            </p:nvSpPr>
            <p:spPr>
              <a:xfrm>
                <a:off x="434444" y="4295608"/>
                <a:ext cx="595984" cy="413404"/>
              </a:xfrm>
              <a:custGeom>
                <a:rect b="b" l="l" r="r" t="t"/>
                <a:pathLst>
                  <a:path extrusionOk="0" h="28398" w="40940">
                    <a:moveTo>
                      <a:pt x="0" y="0"/>
                    </a:moveTo>
                    <a:lnTo>
                      <a:pt x="0" y="28398"/>
                    </a:lnTo>
                    <a:lnTo>
                      <a:pt x="40939" y="28398"/>
                    </a:lnTo>
                    <a:lnTo>
                      <a:pt x="4093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4" name="Google Shape;4784;p124"/>
              <p:cNvSpPr/>
              <p:nvPr/>
            </p:nvSpPr>
            <p:spPr>
              <a:xfrm>
                <a:off x="411603" y="4266784"/>
                <a:ext cx="1702500" cy="39262"/>
              </a:xfrm>
              <a:custGeom>
                <a:rect b="b" l="l" r="r" t="t"/>
                <a:pathLst>
                  <a:path extrusionOk="0" h="2697" w="116950">
                    <a:moveTo>
                      <a:pt x="0" y="0"/>
                    </a:moveTo>
                    <a:lnTo>
                      <a:pt x="0" y="2697"/>
                    </a:lnTo>
                    <a:lnTo>
                      <a:pt x="116949" y="2697"/>
                    </a:lnTo>
                    <a:lnTo>
                      <a:pt x="11694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5" name="Google Shape;4785;p124"/>
              <p:cNvSpPr/>
              <p:nvPr/>
            </p:nvSpPr>
            <p:spPr>
              <a:xfrm>
                <a:off x="434444" y="4306031"/>
                <a:ext cx="52815" cy="402981"/>
              </a:xfrm>
              <a:custGeom>
                <a:rect b="b" l="l" r="r" t="t"/>
                <a:pathLst>
                  <a:path extrusionOk="0" h="27682" w="3628">
                    <a:moveTo>
                      <a:pt x="0" y="1"/>
                    </a:moveTo>
                    <a:lnTo>
                      <a:pt x="0" y="27682"/>
                    </a:lnTo>
                    <a:lnTo>
                      <a:pt x="3627" y="27682"/>
                    </a:lnTo>
                    <a:lnTo>
                      <a:pt x="362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86" name="Google Shape;4786;p124"/>
            <p:cNvSpPr/>
            <p:nvPr/>
          </p:nvSpPr>
          <p:spPr>
            <a:xfrm>
              <a:off x="1415110" y="3972533"/>
              <a:ext cx="32216" cy="42712"/>
            </a:xfrm>
            <a:custGeom>
              <a:rect b="b" l="l" r="r" t="t"/>
              <a:pathLst>
                <a:path extrusionOk="0" h="2934" w="2213">
                  <a:moveTo>
                    <a:pt x="2174" y="0"/>
                  </a:moveTo>
                  <a:cubicBezTo>
                    <a:pt x="2104" y="0"/>
                    <a:pt x="1912" y="33"/>
                    <a:pt x="1648" y="133"/>
                  </a:cubicBezTo>
                  <a:cubicBezTo>
                    <a:pt x="1483" y="202"/>
                    <a:pt x="1295" y="312"/>
                    <a:pt x="1120" y="474"/>
                  </a:cubicBezTo>
                  <a:cubicBezTo>
                    <a:pt x="936" y="644"/>
                    <a:pt x="814" y="884"/>
                    <a:pt x="709" y="1130"/>
                  </a:cubicBezTo>
                  <a:cubicBezTo>
                    <a:pt x="299" y="2112"/>
                    <a:pt x="1" y="2921"/>
                    <a:pt x="41" y="2934"/>
                  </a:cubicBezTo>
                  <a:cubicBezTo>
                    <a:pt x="41" y="2934"/>
                    <a:pt x="41" y="2934"/>
                    <a:pt x="42" y="2934"/>
                  </a:cubicBezTo>
                  <a:cubicBezTo>
                    <a:pt x="87" y="2934"/>
                    <a:pt x="447" y="2158"/>
                    <a:pt x="853" y="1190"/>
                  </a:cubicBezTo>
                  <a:cubicBezTo>
                    <a:pt x="954" y="950"/>
                    <a:pt x="1063" y="731"/>
                    <a:pt x="1216" y="579"/>
                  </a:cubicBezTo>
                  <a:cubicBezTo>
                    <a:pt x="1374" y="422"/>
                    <a:pt x="1544" y="307"/>
                    <a:pt x="1692" y="233"/>
                  </a:cubicBezTo>
                  <a:cubicBezTo>
                    <a:pt x="1998" y="85"/>
                    <a:pt x="2213" y="28"/>
                    <a:pt x="2203" y="6"/>
                  </a:cubicBezTo>
                  <a:cubicBezTo>
                    <a:pt x="2202" y="3"/>
                    <a:pt x="2192" y="0"/>
                    <a:pt x="217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7" name="Google Shape;4787;p124"/>
            <p:cNvSpPr/>
            <p:nvPr/>
          </p:nvSpPr>
          <p:spPr>
            <a:xfrm>
              <a:off x="1432492" y="3986916"/>
              <a:ext cx="14383" cy="28474"/>
            </a:xfrm>
            <a:custGeom>
              <a:rect b="b" l="l" r="r" t="t"/>
              <a:pathLst>
                <a:path extrusionOk="0" h="1956" w="988">
                  <a:moveTo>
                    <a:pt x="883" y="1"/>
                  </a:moveTo>
                  <a:cubicBezTo>
                    <a:pt x="817" y="1"/>
                    <a:pt x="722" y="45"/>
                    <a:pt x="656" y="132"/>
                  </a:cubicBezTo>
                  <a:cubicBezTo>
                    <a:pt x="529" y="312"/>
                    <a:pt x="406" y="556"/>
                    <a:pt x="289" y="850"/>
                  </a:cubicBezTo>
                  <a:cubicBezTo>
                    <a:pt x="57" y="1435"/>
                    <a:pt x="0" y="1946"/>
                    <a:pt x="39" y="1955"/>
                  </a:cubicBezTo>
                  <a:cubicBezTo>
                    <a:pt x="39" y="1955"/>
                    <a:pt x="40" y="1955"/>
                    <a:pt x="40" y="1955"/>
                  </a:cubicBezTo>
                  <a:cubicBezTo>
                    <a:pt x="85" y="1955"/>
                    <a:pt x="208" y="1474"/>
                    <a:pt x="432" y="906"/>
                  </a:cubicBezTo>
                  <a:cubicBezTo>
                    <a:pt x="547" y="626"/>
                    <a:pt x="660" y="360"/>
                    <a:pt x="747" y="194"/>
                  </a:cubicBezTo>
                  <a:cubicBezTo>
                    <a:pt x="839" y="32"/>
                    <a:pt x="979" y="54"/>
                    <a:pt x="983" y="37"/>
                  </a:cubicBezTo>
                  <a:cubicBezTo>
                    <a:pt x="987" y="27"/>
                    <a:pt x="957" y="1"/>
                    <a:pt x="892" y="1"/>
                  </a:cubicBezTo>
                  <a:cubicBezTo>
                    <a:pt x="889" y="1"/>
                    <a:pt x="886" y="1"/>
                    <a:pt x="88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88" name="Google Shape;4788;p124"/>
            <p:cNvGrpSpPr/>
            <p:nvPr/>
          </p:nvGrpSpPr>
          <p:grpSpPr>
            <a:xfrm>
              <a:off x="684717" y="3495251"/>
              <a:ext cx="774124" cy="1220312"/>
              <a:chOff x="684717" y="3495251"/>
              <a:chExt cx="774124" cy="1220312"/>
            </a:xfrm>
          </p:grpSpPr>
          <p:sp>
            <p:nvSpPr>
              <p:cNvPr id="4789" name="Google Shape;4789;p124"/>
              <p:cNvSpPr/>
              <p:nvPr/>
            </p:nvSpPr>
            <p:spPr>
              <a:xfrm>
                <a:off x="1065788" y="3618219"/>
                <a:ext cx="30935" cy="52975"/>
              </a:xfrm>
              <a:custGeom>
                <a:rect b="b" l="l" r="r" t="t"/>
                <a:pathLst>
                  <a:path extrusionOk="0" h="3639" w="2125">
                    <a:moveTo>
                      <a:pt x="1100" y="135"/>
                    </a:moveTo>
                    <a:cubicBezTo>
                      <a:pt x="1175" y="135"/>
                      <a:pt x="1248" y="151"/>
                      <a:pt x="1316" y="182"/>
                    </a:cubicBezTo>
                    <a:cubicBezTo>
                      <a:pt x="1513" y="265"/>
                      <a:pt x="1652" y="440"/>
                      <a:pt x="1753" y="602"/>
                    </a:cubicBezTo>
                    <a:cubicBezTo>
                      <a:pt x="1949" y="938"/>
                      <a:pt x="2015" y="1262"/>
                      <a:pt x="2050" y="1477"/>
                    </a:cubicBezTo>
                    <a:cubicBezTo>
                      <a:pt x="2085" y="1691"/>
                      <a:pt x="2090" y="1817"/>
                      <a:pt x="2102" y="1821"/>
                    </a:cubicBezTo>
                    <a:lnTo>
                      <a:pt x="2102" y="1821"/>
                    </a:lnTo>
                    <a:cubicBezTo>
                      <a:pt x="2090" y="1822"/>
                      <a:pt x="2085" y="1947"/>
                      <a:pt x="2050" y="2162"/>
                    </a:cubicBezTo>
                    <a:cubicBezTo>
                      <a:pt x="2015" y="2376"/>
                      <a:pt x="1949" y="2699"/>
                      <a:pt x="1753" y="3036"/>
                    </a:cubicBezTo>
                    <a:cubicBezTo>
                      <a:pt x="1652" y="3198"/>
                      <a:pt x="1513" y="3373"/>
                      <a:pt x="1316" y="3456"/>
                    </a:cubicBezTo>
                    <a:cubicBezTo>
                      <a:pt x="1249" y="3488"/>
                      <a:pt x="1176" y="3503"/>
                      <a:pt x="1102" y="3503"/>
                    </a:cubicBezTo>
                    <a:cubicBezTo>
                      <a:pt x="959" y="3503"/>
                      <a:pt x="811" y="3447"/>
                      <a:pt x="691" y="3338"/>
                    </a:cubicBezTo>
                    <a:cubicBezTo>
                      <a:pt x="319" y="3002"/>
                      <a:pt x="162" y="2407"/>
                      <a:pt x="158" y="1817"/>
                    </a:cubicBezTo>
                    <a:cubicBezTo>
                      <a:pt x="162" y="1231"/>
                      <a:pt x="319" y="637"/>
                      <a:pt x="691" y="301"/>
                    </a:cubicBezTo>
                    <a:cubicBezTo>
                      <a:pt x="811" y="191"/>
                      <a:pt x="958" y="135"/>
                      <a:pt x="1100" y="135"/>
                    </a:cubicBezTo>
                    <a:close/>
                    <a:moveTo>
                      <a:pt x="1076" y="0"/>
                    </a:moveTo>
                    <a:cubicBezTo>
                      <a:pt x="1043" y="0"/>
                      <a:pt x="1009" y="3"/>
                      <a:pt x="975" y="8"/>
                    </a:cubicBezTo>
                    <a:cubicBezTo>
                      <a:pt x="835" y="29"/>
                      <a:pt x="708" y="99"/>
                      <a:pt x="599" y="192"/>
                    </a:cubicBezTo>
                    <a:cubicBezTo>
                      <a:pt x="166" y="576"/>
                      <a:pt x="9" y="1201"/>
                      <a:pt x="0" y="1817"/>
                    </a:cubicBezTo>
                    <a:cubicBezTo>
                      <a:pt x="9" y="2437"/>
                      <a:pt x="166" y="3062"/>
                      <a:pt x="599" y="3447"/>
                    </a:cubicBezTo>
                    <a:cubicBezTo>
                      <a:pt x="708" y="3539"/>
                      <a:pt x="835" y="3609"/>
                      <a:pt x="975" y="3631"/>
                    </a:cubicBezTo>
                    <a:cubicBezTo>
                      <a:pt x="1009" y="3636"/>
                      <a:pt x="1043" y="3639"/>
                      <a:pt x="1076" y="3639"/>
                    </a:cubicBezTo>
                    <a:cubicBezTo>
                      <a:pt x="1181" y="3639"/>
                      <a:pt x="1282" y="3614"/>
                      <a:pt x="1368" y="3574"/>
                    </a:cubicBezTo>
                    <a:cubicBezTo>
                      <a:pt x="1604" y="3464"/>
                      <a:pt x="1745" y="3268"/>
                      <a:pt x="1850" y="3093"/>
                    </a:cubicBezTo>
                    <a:cubicBezTo>
                      <a:pt x="2046" y="2726"/>
                      <a:pt x="2090" y="2394"/>
                      <a:pt x="2112" y="2171"/>
                    </a:cubicBezTo>
                    <a:cubicBezTo>
                      <a:pt x="2124" y="1947"/>
                      <a:pt x="2107" y="1822"/>
                      <a:pt x="2103" y="1821"/>
                    </a:cubicBezTo>
                    <a:lnTo>
                      <a:pt x="2103" y="1821"/>
                    </a:lnTo>
                    <a:cubicBezTo>
                      <a:pt x="2107" y="1817"/>
                      <a:pt x="2124" y="1691"/>
                      <a:pt x="2112" y="1467"/>
                    </a:cubicBezTo>
                    <a:cubicBezTo>
                      <a:pt x="2090" y="1245"/>
                      <a:pt x="2046" y="912"/>
                      <a:pt x="1850" y="545"/>
                    </a:cubicBezTo>
                    <a:cubicBezTo>
                      <a:pt x="1745" y="370"/>
                      <a:pt x="1604" y="174"/>
                      <a:pt x="1368" y="65"/>
                    </a:cubicBezTo>
                    <a:cubicBezTo>
                      <a:pt x="1282" y="25"/>
                      <a:pt x="1181" y="0"/>
                      <a:pt x="10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0" name="Google Shape;4790;p124"/>
              <p:cNvSpPr/>
              <p:nvPr/>
            </p:nvSpPr>
            <p:spPr>
              <a:xfrm>
                <a:off x="895364" y="3535415"/>
                <a:ext cx="183803" cy="295925"/>
              </a:xfrm>
              <a:custGeom>
                <a:rect b="b" l="l" r="r" t="t"/>
                <a:pathLst>
                  <a:path extrusionOk="0" h="20328" w="12626">
                    <a:moveTo>
                      <a:pt x="12625" y="1"/>
                    </a:moveTo>
                    <a:lnTo>
                      <a:pt x="887" y="1671"/>
                    </a:lnTo>
                    <a:lnTo>
                      <a:pt x="0" y="19602"/>
                    </a:lnTo>
                    <a:lnTo>
                      <a:pt x="7678" y="20327"/>
                    </a:lnTo>
                    <a:lnTo>
                      <a:pt x="8103" y="15975"/>
                    </a:lnTo>
                    <a:cubicBezTo>
                      <a:pt x="8103" y="15975"/>
                      <a:pt x="8431" y="16056"/>
                      <a:pt x="8893" y="16056"/>
                    </a:cubicBezTo>
                    <a:cubicBezTo>
                      <a:pt x="9760" y="16056"/>
                      <a:pt x="11098" y="15772"/>
                      <a:pt x="11633" y="14139"/>
                    </a:cubicBezTo>
                    <a:cubicBezTo>
                      <a:pt x="12157" y="12535"/>
                      <a:pt x="12625" y="1"/>
                      <a:pt x="1262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1" name="Google Shape;4791;p124"/>
              <p:cNvSpPr/>
              <p:nvPr/>
            </p:nvSpPr>
            <p:spPr>
              <a:xfrm>
                <a:off x="861255" y="3495251"/>
                <a:ext cx="258119" cy="269023"/>
              </a:xfrm>
              <a:custGeom>
                <a:rect b="b" l="l" r="r" t="t"/>
                <a:pathLst>
                  <a:path extrusionOk="0" h="18480" w="17731">
                    <a:moveTo>
                      <a:pt x="12669" y="0"/>
                    </a:moveTo>
                    <a:cubicBezTo>
                      <a:pt x="11645" y="0"/>
                      <a:pt x="10594" y="302"/>
                      <a:pt x="9716" y="982"/>
                    </a:cubicBezTo>
                    <a:cubicBezTo>
                      <a:pt x="9716" y="982"/>
                      <a:pt x="9143" y="890"/>
                      <a:pt x="8280" y="890"/>
                    </a:cubicBezTo>
                    <a:cubicBezTo>
                      <a:pt x="5851" y="890"/>
                      <a:pt x="1121" y="1618"/>
                      <a:pt x="363" y="7170"/>
                    </a:cubicBezTo>
                    <a:cubicBezTo>
                      <a:pt x="0" y="9813"/>
                      <a:pt x="1273" y="11951"/>
                      <a:pt x="1482" y="13577"/>
                    </a:cubicBezTo>
                    <a:cubicBezTo>
                      <a:pt x="1919" y="16963"/>
                      <a:pt x="2517" y="18397"/>
                      <a:pt x="2517" y="18397"/>
                    </a:cubicBezTo>
                    <a:lnTo>
                      <a:pt x="4196" y="18472"/>
                    </a:lnTo>
                    <a:cubicBezTo>
                      <a:pt x="4351" y="18476"/>
                      <a:pt x="4499" y="18479"/>
                      <a:pt x="4641" y="18479"/>
                    </a:cubicBezTo>
                    <a:cubicBezTo>
                      <a:pt x="5886" y="18479"/>
                      <a:pt x="6659" y="18244"/>
                      <a:pt x="7985" y="16902"/>
                    </a:cubicBezTo>
                    <a:cubicBezTo>
                      <a:pt x="9349" y="15521"/>
                      <a:pt x="9738" y="14743"/>
                      <a:pt x="10698" y="13270"/>
                    </a:cubicBezTo>
                    <a:cubicBezTo>
                      <a:pt x="10698" y="13270"/>
                      <a:pt x="9304" y="12458"/>
                      <a:pt x="9540" y="11235"/>
                    </a:cubicBezTo>
                    <a:cubicBezTo>
                      <a:pt x="9665" y="10585"/>
                      <a:pt x="10352" y="10173"/>
                      <a:pt x="10968" y="10173"/>
                    </a:cubicBezTo>
                    <a:cubicBezTo>
                      <a:pt x="11558" y="10173"/>
                      <a:pt x="12084" y="10552"/>
                      <a:pt x="11987" y="11465"/>
                    </a:cubicBezTo>
                    <a:cubicBezTo>
                      <a:pt x="11987" y="11465"/>
                      <a:pt x="12286" y="11449"/>
                      <a:pt x="12591" y="11449"/>
                    </a:cubicBezTo>
                    <a:cubicBezTo>
                      <a:pt x="12777" y="11449"/>
                      <a:pt x="12965" y="11455"/>
                      <a:pt x="13089" y="11475"/>
                    </a:cubicBezTo>
                    <a:lnTo>
                      <a:pt x="13500" y="7502"/>
                    </a:lnTo>
                    <a:cubicBezTo>
                      <a:pt x="13500" y="7502"/>
                      <a:pt x="15969" y="6169"/>
                      <a:pt x="16624" y="4609"/>
                    </a:cubicBezTo>
                    <a:cubicBezTo>
                      <a:pt x="17731" y="1973"/>
                      <a:pt x="15290" y="0"/>
                      <a:pt x="126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2" name="Google Shape;4792;p124"/>
              <p:cNvSpPr/>
              <p:nvPr/>
            </p:nvSpPr>
            <p:spPr>
              <a:xfrm>
                <a:off x="1046005" y="3644786"/>
                <a:ext cx="50398" cy="3392"/>
              </a:xfrm>
              <a:custGeom>
                <a:rect b="b" l="l" r="r" t="t"/>
                <a:pathLst>
                  <a:path extrusionOk="0" h="233" w="3462">
                    <a:moveTo>
                      <a:pt x="3019" y="1"/>
                    </a:moveTo>
                    <a:cubicBezTo>
                      <a:pt x="2702" y="1"/>
                      <a:pt x="2241" y="14"/>
                      <a:pt x="1727" y="40"/>
                    </a:cubicBezTo>
                    <a:cubicBezTo>
                      <a:pt x="774" y="88"/>
                      <a:pt x="0" y="162"/>
                      <a:pt x="4" y="206"/>
                    </a:cubicBezTo>
                    <a:cubicBezTo>
                      <a:pt x="7" y="224"/>
                      <a:pt x="164" y="233"/>
                      <a:pt x="422" y="233"/>
                    </a:cubicBezTo>
                    <a:cubicBezTo>
                      <a:pt x="740" y="233"/>
                      <a:pt x="1210" y="219"/>
                      <a:pt x="1735" y="193"/>
                    </a:cubicBezTo>
                    <a:cubicBezTo>
                      <a:pt x="2688" y="144"/>
                      <a:pt x="3461" y="71"/>
                      <a:pt x="3461" y="31"/>
                    </a:cubicBezTo>
                    <a:cubicBezTo>
                      <a:pt x="3459" y="11"/>
                      <a:pt x="3293" y="1"/>
                      <a:pt x="30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3" name="Google Shape;4793;p124"/>
              <p:cNvSpPr/>
              <p:nvPr/>
            </p:nvSpPr>
            <p:spPr>
              <a:xfrm>
                <a:off x="1088818" y="3939430"/>
                <a:ext cx="370023" cy="291834"/>
              </a:xfrm>
              <a:custGeom>
                <a:rect b="b" l="l" r="r" t="t"/>
                <a:pathLst>
                  <a:path extrusionOk="0" h="20047" w="25418">
                    <a:moveTo>
                      <a:pt x="22593" y="0"/>
                    </a:moveTo>
                    <a:cubicBezTo>
                      <a:pt x="22259" y="0"/>
                      <a:pt x="19762" y="2900"/>
                      <a:pt x="19762" y="2900"/>
                    </a:cubicBezTo>
                    <a:lnTo>
                      <a:pt x="19762" y="4688"/>
                    </a:lnTo>
                    <a:cubicBezTo>
                      <a:pt x="19103" y="3876"/>
                      <a:pt x="18630" y="3641"/>
                      <a:pt x="18302" y="3641"/>
                    </a:cubicBezTo>
                    <a:cubicBezTo>
                      <a:pt x="18010" y="3641"/>
                      <a:pt x="17834" y="3827"/>
                      <a:pt x="17743" y="3958"/>
                    </a:cubicBezTo>
                    <a:cubicBezTo>
                      <a:pt x="17551" y="4237"/>
                      <a:pt x="19762" y="6318"/>
                      <a:pt x="19762" y="6318"/>
                    </a:cubicBezTo>
                    <a:lnTo>
                      <a:pt x="19762" y="6956"/>
                    </a:lnTo>
                    <a:lnTo>
                      <a:pt x="8789" y="12856"/>
                    </a:lnTo>
                    <a:lnTo>
                      <a:pt x="5900" y="5671"/>
                    </a:lnTo>
                    <a:lnTo>
                      <a:pt x="0" y="8765"/>
                    </a:lnTo>
                    <a:lnTo>
                      <a:pt x="3523" y="17291"/>
                    </a:lnTo>
                    <a:cubicBezTo>
                      <a:pt x="4241" y="19028"/>
                      <a:pt x="5910" y="20046"/>
                      <a:pt x="7644" y="20046"/>
                    </a:cubicBezTo>
                    <a:cubicBezTo>
                      <a:pt x="8409" y="20046"/>
                      <a:pt x="9188" y="19848"/>
                      <a:pt x="9903" y="19425"/>
                    </a:cubicBezTo>
                    <a:lnTo>
                      <a:pt x="22817" y="11794"/>
                    </a:lnTo>
                    <a:lnTo>
                      <a:pt x="23677" y="10361"/>
                    </a:lnTo>
                    <a:cubicBezTo>
                      <a:pt x="23975" y="9867"/>
                      <a:pt x="24149" y="9308"/>
                      <a:pt x="24189" y="8731"/>
                    </a:cubicBezTo>
                    <a:lnTo>
                      <a:pt x="24617" y="2280"/>
                    </a:lnTo>
                    <a:cubicBezTo>
                      <a:pt x="25417" y="1791"/>
                      <a:pt x="25063" y="855"/>
                      <a:pt x="25063" y="855"/>
                    </a:cubicBezTo>
                    <a:lnTo>
                      <a:pt x="25063" y="855"/>
                    </a:lnTo>
                    <a:lnTo>
                      <a:pt x="22262" y="2591"/>
                    </a:lnTo>
                    <a:lnTo>
                      <a:pt x="21235" y="4989"/>
                    </a:lnTo>
                    <a:lnTo>
                      <a:pt x="21235" y="2900"/>
                    </a:lnTo>
                    <a:cubicBezTo>
                      <a:pt x="21235" y="2900"/>
                      <a:pt x="21995" y="2014"/>
                      <a:pt x="22620" y="1345"/>
                    </a:cubicBezTo>
                    <a:cubicBezTo>
                      <a:pt x="23241" y="681"/>
                      <a:pt x="22795" y="235"/>
                      <a:pt x="22620" y="12"/>
                    </a:cubicBezTo>
                    <a:cubicBezTo>
                      <a:pt x="22614" y="4"/>
                      <a:pt x="22605" y="0"/>
                      <a:pt x="22593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4" name="Google Shape;4794;p124"/>
              <p:cNvSpPr/>
              <p:nvPr/>
            </p:nvSpPr>
            <p:spPr>
              <a:xfrm>
                <a:off x="1201173" y="4126625"/>
                <a:ext cx="16989" cy="42653"/>
              </a:xfrm>
              <a:custGeom>
                <a:rect b="b" l="l" r="r" t="t"/>
                <a:pathLst>
                  <a:path extrusionOk="0" h="2930" w="1167">
                    <a:moveTo>
                      <a:pt x="1126" y="1"/>
                    </a:moveTo>
                    <a:cubicBezTo>
                      <a:pt x="1077" y="1"/>
                      <a:pt x="805" y="636"/>
                      <a:pt x="511" y="1435"/>
                    </a:cubicBezTo>
                    <a:cubicBezTo>
                      <a:pt x="210" y="2243"/>
                      <a:pt x="0" y="2911"/>
                      <a:pt x="39" y="2929"/>
                    </a:cubicBezTo>
                    <a:cubicBezTo>
                      <a:pt x="40" y="2929"/>
                      <a:pt x="40" y="2929"/>
                      <a:pt x="41" y="2929"/>
                    </a:cubicBezTo>
                    <a:cubicBezTo>
                      <a:pt x="89" y="2929"/>
                      <a:pt x="361" y="2292"/>
                      <a:pt x="656" y="1491"/>
                    </a:cubicBezTo>
                    <a:cubicBezTo>
                      <a:pt x="957" y="683"/>
                      <a:pt x="1167" y="15"/>
                      <a:pt x="1128" y="1"/>
                    </a:cubicBezTo>
                    <a:cubicBezTo>
                      <a:pt x="1127" y="1"/>
                      <a:pt x="1127" y="1"/>
                      <a:pt x="1126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5" name="Google Shape;4795;p124"/>
              <p:cNvSpPr/>
              <p:nvPr/>
            </p:nvSpPr>
            <p:spPr>
              <a:xfrm>
                <a:off x="762774" y="3790652"/>
                <a:ext cx="434541" cy="576026"/>
              </a:xfrm>
              <a:custGeom>
                <a:rect b="b" l="l" r="r" t="t"/>
                <a:pathLst>
                  <a:path extrusionOk="0" h="39569" w="29850">
                    <a:moveTo>
                      <a:pt x="10060" y="0"/>
                    </a:moveTo>
                    <a:cubicBezTo>
                      <a:pt x="9991" y="0"/>
                      <a:pt x="9923" y="1"/>
                      <a:pt x="9855" y="1"/>
                    </a:cubicBezTo>
                    <a:cubicBezTo>
                      <a:pt x="5393" y="54"/>
                      <a:pt x="1557" y="3200"/>
                      <a:pt x="674" y="7575"/>
                    </a:cubicBezTo>
                    <a:cubicBezTo>
                      <a:pt x="0" y="10913"/>
                      <a:pt x="1180" y="13116"/>
                      <a:pt x="420" y="20423"/>
                    </a:cubicBezTo>
                    <a:lnTo>
                      <a:pt x="175" y="38786"/>
                    </a:lnTo>
                    <a:lnTo>
                      <a:pt x="21423" y="39569"/>
                    </a:lnTo>
                    <a:lnTo>
                      <a:pt x="20636" y="17892"/>
                    </a:lnTo>
                    <a:lnTo>
                      <a:pt x="21891" y="22140"/>
                    </a:lnTo>
                    <a:lnTo>
                      <a:pt x="29849" y="18535"/>
                    </a:lnTo>
                    <a:cubicBezTo>
                      <a:pt x="29561" y="17648"/>
                      <a:pt x="28244" y="13684"/>
                      <a:pt x="25723" y="7400"/>
                    </a:cubicBezTo>
                    <a:cubicBezTo>
                      <a:pt x="24321" y="3896"/>
                      <a:pt x="21200" y="1369"/>
                      <a:pt x="17477" y="749"/>
                    </a:cubicBezTo>
                    <a:cubicBezTo>
                      <a:pt x="14953" y="329"/>
                      <a:pt x="12212" y="0"/>
                      <a:pt x="100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6" name="Google Shape;4796;p124"/>
              <p:cNvSpPr/>
              <p:nvPr/>
            </p:nvSpPr>
            <p:spPr>
              <a:xfrm>
                <a:off x="723338" y="3863891"/>
                <a:ext cx="62495" cy="221449"/>
              </a:xfrm>
              <a:custGeom>
                <a:rect b="b" l="l" r="r" t="t"/>
                <a:pathLst>
                  <a:path extrusionOk="0" h="15212" w="4293">
                    <a:moveTo>
                      <a:pt x="4292" y="1"/>
                    </a:moveTo>
                    <a:cubicBezTo>
                      <a:pt x="3181" y="1386"/>
                      <a:pt x="0" y="13146"/>
                      <a:pt x="0" y="13146"/>
                    </a:cubicBezTo>
                    <a:cubicBezTo>
                      <a:pt x="1005" y="15081"/>
                      <a:pt x="3347" y="15212"/>
                      <a:pt x="3962" y="15212"/>
                    </a:cubicBezTo>
                    <a:cubicBezTo>
                      <a:pt x="4059" y="15212"/>
                      <a:pt x="4113" y="15209"/>
                      <a:pt x="4113" y="15209"/>
                    </a:cubicBezTo>
                    <a:lnTo>
                      <a:pt x="42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7" name="Google Shape;4797;p124"/>
              <p:cNvSpPr/>
              <p:nvPr/>
            </p:nvSpPr>
            <p:spPr>
              <a:xfrm>
                <a:off x="774420" y="3885756"/>
                <a:ext cx="368741" cy="81129"/>
              </a:xfrm>
              <a:custGeom>
                <a:rect b="b" l="l" r="r" t="t"/>
                <a:pathLst>
                  <a:path extrusionOk="0" h="5573" w="25330">
                    <a:moveTo>
                      <a:pt x="862" y="0"/>
                    </a:moveTo>
                    <a:cubicBezTo>
                      <a:pt x="617" y="0"/>
                      <a:pt x="420" y="19"/>
                      <a:pt x="280" y="46"/>
                    </a:cubicBezTo>
                    <a:cubicBezTo>
                      <a:pt x="96" y="80"/>
                      <a:pt x="1" y="106"/>
                      <a:pt x="5" y="116"/>
                    </a:cubicBezTo>
                    <a:cubicBezTo>
                      <a:pt x="5" y="122"/>
                      <a:pt x="16" y="124"/>
                      <a:pt x="37" y="124"/>
                    </a:cubicBezTo>
                    <a:cubicBezTo>
                      <a:pt x="105" y="124"/>
                      <a:pt x="282" y="99"/>
                      <a:pt x="557" y="99"/>
                    </a:cubicBezTo>
                    <a:cubicBezTo>
                      <a:pt x="706" y="99"/>
                      <a:pt x="884" y="107"/>
                      <a:pt x="1088" y="128"/>
                    </a:cubicBezTo>
                    <a:cubicBezTo>
                      <a:pt x="1779" y="207"/>
                      <a:pt x="2750" y="548"/>
                      <a:pt x="3772" y="1270"/>
                    </a:cubicBezTo>
                    <a:cubicBezTo>
                      <a:pt x="4283" y="1627"/>
                      <a:pt x="4812" y="2065"/>
                      <a:pt x="5358" y="2563"/>
                    </a:cubicBezTo>
                    <a:cubicBezTo>
                      <a:pt x="5904" y="3061"/>
                      <a:pt x="6486" y="3607"/>
                      <a:pt x="7155" y="4122"/>
                    </a:cubicBezTo>
                    <a:cubicBezTo>
                      <a:pt x="7823" y="4634"/>
                      <a:pt x="8587" y="5124"/>
                      <a:pt x="9493" y="5390"/>
                    </a:cubicBezTo>
                    <a:cubicBezTo>
                      <a:pt x="9908" y="5514"/>
                      <a:pt x="10349" y="5572"/>
                      <a:pt x="10795" y="5572"/>
                    </a:cubicBezTo>
                    <a:cubicBezTo>
                      <a:pt x="11315" y="5572"/>
                      <a:pt x="11843" y="5493"/>
                      <a:pt x="12351" y="5342"/>
                    </a:cubicBezTo>
                    <a:cubicBezTo>
                      <a:pt x="13299" y="5066"/>
                      <a:pt x="14142" y="4604"/>
                      <a:pt x="14929" y="4149"/>
                    </a:cubicBezTo>
                    <a:cubicBezTo>
                      <a:pt x="15715" y="3690"/>
                      <a:pt x="16454" y="3223"/>
                      <a:pt x="17179" y="2825"/>
                    </a:cubicBezTo>
                    <a:cubicBezTo>
                      <a:pt x="17900" y="2423"/>
                      <a:pt x="18622" y="2109"/>
                      <a:pt x="19325" y="1934"/>
                    </a:cubicBezTo>
                    <a:cubicBezTo>
                      <a:pt x="19675" y="1824"/>
                      <a:pt x="20029" y="1807"/>
                      <a:pt x="20361" y="1763"/>
                    </a:cubicBezTo>
                    <a:cubicBezTo>
                      <a:pt x="20693" y="1776"/>
                      <a:pt x="21020" y="1758"/>
                      <a:pt x="21322" y="1811"/>
                    </a:cubicBezTo>
                    <a:cubicBezTo>
                      <a:pt x="21934" y="1916"/>
                      <a:pt x="22484" y="2077"/>
                      <a:pt x="22974" y="2192"/>
                    </a:cubicBezTo>
                    <a:cubicBezTo>
                      <a:pt x="23425" y="2295"/>
                      <a:pt x="23828" y="2355"/>
                      <a:pt x="24168" y="2355"/>
                    </a:cubicBezTo>
                    <a:cubicBezTo>
                      <a:pt x="24200" y="2355"/>
                      <a:pt x="24232" y="2354"/>
                      <a:pt x="24263" y="2353"/>
                    </a:cubicBezTo>
                    <a:cubicBezTo>
                      <a:pt x="24626" y="2345"/>
                      <a:pt x="24897" y="2266"/>
                      <a:pt x="25076" y="2200"/>
                    </a:cubicBezTo>
                    <a:cubicBezTo>
                      <a:pt x="25247" y="2121"/>
                      <a:pt x="25330" y="2073"/>
                      <a:pt x="25326" y="2065"/>
                    </a:cubicBezTo>
                    <a:cubicBezTo>
                      <a:pt x="25325" y="2062"/>
                      <a:pt x="25322" y="2061"/>
                      <a:pt x="25318" y="2061"/>
                    </a:cubicBezTo>
                    <a:cubicBezTo>
                      <a:pt x="25265" y="2061"/>
                      <a:pt x="24941" y="2231"/>
                      <a:pt x="24344" y="2231"/>
                    </a:cubicBezTo>
                    <a:cubicBezTo>
                      <a:pt x="24318" y="2231"/>
                      <a:pt x="24291" y="2231"/>
                      <a:pt x="24263" y="2230"/>
                    </a:cubicBezTo>
                    <a:cubicBezTo>
                      <a:pt x="23918" y="2226"/>
                      <a:pt x="23499" y="2147"/>
                      <a:pt x="23018" y="2021"/>
                    </a:cubicBezTo>
                    <a:cubicBezTo>
                      <a:pt x="22533" y="1894"/>
                      <a:pt x="21990" y="1715"/>
                      <a:pt x="21361" y="1597"/>
                    </a:cubicBezTo>
                    <a:cubicBezTo>
                      <a:pt x="21042" y="1532"/>
                      <a:pt x="20701" y="1544"/>
                      <a:pt x="20352" y="1522"/>
                    </a:cubicBezTo>
                    <a:cubicBezTo>
                      <a:pt x="20003" y="1562"/>
                      <a:pt x="19631" y="1575"/>
                      <a:pt x="19263" y="1680"/>
                    </a:cubicBezTo>
                    <a:cubicBezTo>
                      <a:pt x="18529" y="1855"/>
                      <a:pt x="17778" y="2170"/>
                      <a:pt x="17044" y="2571"/>
                    </a:cubicBezTo>
                    <a:cubicBezTo>
                      <a:pt x="16300" y="2969"/>
                      <a:pt x="15558" y="3432"/>
                      <a:pt x="14775" y="3886"/>
                    </a:cubicBezTo>
                    <a:cubicBezTo>
                      <a:pt x="13993" y="4332"/>
                      <a:pt x="13168" y="4778"/>
                      <a:pt x="12262" y="5045"/>
                    </a:cubicBezTo>
                    <a:cubicBezTo>
                      <a:pt x="11779" y="5189"/>
                      <a:pt x="11284" y="5264"/>
                      <a:pt x="10797" y="5264"/>
                    </a:cubicBezTo>
                    <a:cubicBezTo>
                      <a:pt x="10379" y="5264"/>
                      <a:pt x="9967" y="5208"/>
                      <a:pt x="9575" y="5093"/>
                    </a:cubicBezTo>
                    <a:cubicBezTo>
                      <a:pt x="8728" y="4852"/>
                      <a:pt x="7988" y="4385"/>
                      <a:pt x="7329" y="3896"/>
                    </a:cubicBezTo>
                    <a:cubicBezTo>
                      <a:pt x="6673" y="3398"/>
                      <a:pt x="6088" y="2864"/>
                      <a:pt x="5529" y="2371"/>
                    </a:cubicBezTo>
                    <a:cubicBezTo>
                      <a:pt x="4973" y="1877"/>
                      <a:pt x="4428" y="1440"/>
                      <a:pt x="3898" y="1086"/>
                    </a:cubicBezTo>
                    <a:cubicBezTo>
                      <a:pt x="2837" y="373"/>
                      <a:pt x="1814" y="50"/>
                      <a:pt x="1102" y="6"/>
                    </a:cubicBezTo>
                    <a:cubicBezTo>
                      <a:pt x="1018" y="2"/>
                      <a:pt x="938" y="0"/>
                      <a:pt x="86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8" name="Google Shape;4798;p124"/>
              <p:cNvSpPr/>
              <p:nvPr/>
            </p:nvSpPr>
            <p:spPr>
              <a:xfrm>
                <a:off x="925381" y="4118036"/>
                <a:ext cx="140043" cy="15926"/>
              </a:xfrm>
              <a:custGeom>
                <a:rect b="b" l="l" r="r" t="t"/>
                <a:pathLst>
                  <a:path extrusionOk="0" h="1094" w="9620">
                    <a:moveTo>
                      <a:pt x="7606" y="0"/>
                    </a:moveTo>
                    <a:cubicBezTo>
                      <a:pt x="7324" y="0"/>
                      <a:pt x="7024" y="27"/>
                      <a:pt x="6713" y="84"/>
                    </a:cubicBezTo>
                    <a:cubicBezTo>
                      <a:pt x="6119" y="189"/>
                      <a:pt x="5490" y="391"/>
                      <a:pt x="4839" y="556"/>
                    </a:cubicBezTo>
                    <a:cubicBezTo>
                      <a:pt x="4137" y="739"/>
                      <a:pt x="3456" y="807"/>
                      <a:pt x="2841" y="807"/>
                    </a:cubicBezTo>
                    <a:cubicBezTo>
                      <a:pt x="2310" y="807"/>
                      <a:pt x="1829" y="756"/>
                      <a:pt x="1426" y="687"/>
                    </a:cubicBezTo>
                    <a:cubicBezTo>
                      <a:pt x="638" y="557"/>
                      <a:pt x="142" y="374"/>
                      <a:pt x="38" y="374"/>
                    </a:cubicBezTo>
                    <a:cubicBezTo>
                      <a:pt x="27" y="374"/>
                      <a:pt x="20" y="376"/>
                      <a:pt x="18" y="381"/>
                    </a:cubicBezTo>
                    <a:cubicBezTo>
                      <a:pt x="0" y="412"/>
                      <a:pt x="494" y="696"/>
                      <a:pt x="1382" y="906"/>
                    </a:cubicBezTo>
                    <a:cubicBezTo>
                      <a:pt x="1839" y="1015"/>
                      <a:pt x="2411" y="1093"/>
                      <a:pt x="3045" y="1093"/>
                    </a:cubicBezTo>
                    <a:cubicBezTo>
                      <a:pt x="3628" y="1093"/>
                      <a:pt x="4264" y="1027"/>
                      <a:pt x="4913" y="857"/>
                    </a:cubicBezTo>
                    <a:cubicBezTo>
                      <a:pt x="5581" y="687"/>
                      <a:pt x="6198" y="482"/>
                      <a:pt x="6765" y="369"/>
                    </a:cubicBezTo>
                    <a:cubicBezTo>
                      <a:pt x="7131" y="290"/>
                      <a:pt x="7477" y="252"/>
                      <a:pt x="7793" y="252"/>
                    </a:cubicBezTo>
                    <a:cubicBezTo>
                      <a:pt x="7967" y="252"/>
                      <a:pt x="8132" y="264"/>
                      <a:pt x="8286" y="286"/>
                    </a:cubicBezTo>
                    <a:cubicBezTo>
                      <a:pt x="9114" y="389"/>
                      <a:pt x="9529" y="770"/>
                      <a:pt x="9598" y="770"/>
                    </a:cubicBezTo>
                    <a:cubicBezTo>
                      <a:pt x="9602" y="770"/>
                      <a:pt x="9605" y="769"/>
                      <a:pt x="9607" y="766"/>
                    </a:cubicBezTo>
                    <a:cubicBezTo>
                      <a:pt x="9619" y="752"/>
                      <a:pt x="9536" y="635"/>
                      <a:pt x="9327" y="482"/>
                    </a:cubicBezTo>
                    <a:cubicBezTo>
                      <a:pt x="9121" y="329"/>
                      <a:pt x="8780" y="155"/>
                      <a:pt x="8322" y="67"/>
                    </a:cubicBezTo>
                    <a:cubicBezTo>
                      <a:pt x="8104" y="23"/>
                      <a:pt x="7863" y="0"/>
                      <a:pt x="76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9" name="Google Shape;4799;p124"/>
              <p:cNvSpPr/>
              <p:nvPr/>
            </p:nvSpPr>
            <p:spPr>
              <a:xfrm>
                <a:off x="922266" y="4285316"/>
                <a:ext cx="146405" cy="24180"/>
              </a:xfrm>
              <a:custGeom>
                <a:rect b="b" l="l" r="r" t="t"/>
                <a:pathLst>
                  <a:path extrusionOk="0" h="1661" w="10057">
                    <a:moveTo>
                      <a:pt x="1914" y="1"/>
                    </a:moveTo>
                    <a:cubicBezTo>
                      <a:pt x="1736" y="1"/>
                      <a:pt x="1566" y="12"/>
                      <a:pt x="1408" y="34"/>
                    </a:cubicBezTo>
                    <a:cubicBezTo>
                      <a:pt x="910" y="104"/>
                      <a:pt x="529" y="292"/>
                      <a:pt x="307" y="463"/>
                    </a:cubicBezTo>
                    <a:cubicBezTo>
                      <a:pt x="83" y="633"/>
                      <a:pt x="0" y="768"/>
                      <a:pt x="14" y="778"/>
                    </a:cubicBezTo>
                    <a:cubicBezTo>
                      <a:pt x="16" y="779"/>
                      <a:pt x="18" y="780"/>
                      <a:pt x="20" y="780"/>
                    </a:cubicBezTo>
                    <a:cubicBezTo>
                      <a:pt x="51" y="780"/>
                      <a:pt x="160" y="682"/>
                      <a:pt x="376" y="563"/>
                    </a:cubicBezTo>
                    <a:cubicBezTo>
                      <a:pt x="604" y="432"/>
                      <a:pt x="966" y="292"/>
                      <a:pt x="1434" y="253"/>
                    </a:cubicBezTo>
                    <a:cubicBezTo>
                      <a:pt x="1529" y="245"/>
                      <a:pt x="1627" y="241"/>
                      <a:pt x="1730" y="241"/>
                    </a:cubicBezTo>
                    <a:cubicBezTo>
                      <a:pt x="2134" y="241"/>
                      <a:pt x="2595" y="305"/>
                      <a:pt x="3077" y="445"/>
                    </a:cubicBezTo>
                    <a:cubicBezTo>
                      <a:pt x="3676" y="615"/>
                      <a:pt x="4318" y="921"/>
                      <a:pt x="5013" y="1192"/>
                    </a:cubicBezTo>
                    <a:cubicBezTo>
                      <a:pt x="5692" y="1462"/>
                      <a:pt x="6392" y="1660"/>
                      <a:pt x="7052" y="1660"/>
                    </a:cubicBezTo>
                    <a:cubicBezTo>
                      <a:pt x="7067" y="1660"/>
                      <a:pt x="7083" y="1660"/>
                      <a:pt x="7098" y="1660"/>
                    </a:cubicBezTo>
                    <a:cubicBezTo>
                      <a:pt x="7770" y="1656"/>
                      <a:pt x="8352" y="1450"/>
                      <a:pt x="8798" y="1228"/>
                    </a:cubicBezTo>
                    <a:cubicBezTo>
                      <a:pt x="9244" y="1000"/>
                      <a:pt x="9558" y="746"/>
                      <a:pt x="9759" y="563"/>
                    </a:cubicBezTo>
                    <a:cubicBezTo>
                      <a:pt x="9960" y="375"/>
                      <a:pt x="10057" y="253"/>
                      <a:pt x="10039" y="240"/>
                    </a:cubicBezTo>
                    <a:cubicBezTo>
                      <a:pt x="10037" y="238"/>
                      <a:pt x="10035" y="237"/>
                      <a:pt x="10031" y="237"/>
                    </a:cubicBezTo>
                    <a:cubicBezTo>
                      <a:pt x="9963" y="237"/>
                      <a:pt x="9530" y="652"/>
                      <a:pt x="8702" y="1030"/>
                    </a:cubicBezTo>
                    <a:cubicBezTo>
                      <a:pt x="8285" y="1211"/>
                      <a:pt x="7760" y="1372"/>
                      <a:pt x="7169" y="1372"/>
                    </a:cubicBezTo>
                    <a:cubicBezTo>
                      <a:pt x="7145" y="1372"/>
                      <a:pt x="7122" y="1372"/>
                      <a:pt x="7098" y="1371"/>
                    </a:cubicBezTo>
                    <a:cubicBezTo>
                      <a:pt x="6477" y="1367"/>
                      <a:pt x="5809" y="1175"/>
                      <a:pt x="5127" y="904"/>
                    </a:cubicBezTo>
                    <a:cubicBezTo>
                      <a:pt x="4440" y="637"/>
                      <a:pt x="3794" y="336"/>
                      <a:pt x="3151" y="169"/>
                    </a:cubicBezTo>
                    <a:cubicBezTo>
                      <a:pt x="2716" y="53"/>
                      <a:pt x="2295" y="1"/>
                      <a:pt x="19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0" name="Google Shape;4800;p124"/>
              <p:cNvSpPr/>
              <p:nvPr/>
            </p:nvSpPr>
            <p:spPr>
              <a:xfrm>
                <a:off x="732815" y="4088280"/>
                <a:ext cx="36015" cy="178519"/>
              </a:xfrm>
              <a:custGeom>
                <a:rect b="b" l="l" r="r" t="t"/>
                <a:pathLst>
                  <a:path extrusionOk="0" h="12263" w="2474">
                    <a:moveTo>
                      <a:pt x="1" y="0"/>
                    </a:moveTo>
                    <a:lnTo>
                      <a:pt x="2094" y="12262"/>
                    </a:lnTo>
                    <a:lnTo>
                      <a:pt x="2316" y="12262"/>
                    </a:lnTo>
                    <a:lnTo>
                      <a:pt x="2474" y="245"/>
                    </a:lnTo>
                    <a:cubicBezTo>
                      <a:pt x="1643" y="236"/>
                      <a:pt x="818" y="170"/>
                      <a:pt x="1" y="0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1" name="Google Shape;4801;p124"/>
              <p:cNvSpPr/>
              <p:nvPr/>
            </p:nvSpPr>
            <p:spPr>
              <a:xfrm>
                <a:off x="778481" y="4355789"/>
                <a:ext cx="201112" cy="8603"/>
              </a:xfrm>
              <a:custGeom>
                <a:rect b="b" l="l" r="r" t="t"/>
                <a:pathLst>
                  <a:path extrusionOk="0" h="591" w="13815">
                    <a:moveTo>
                      <a:pt x="1" y="1"/>
                    </a:moveTo>
                    <a:lnTo>
                      <a:pt x="49" y="294"/>
                    </a:lnTo>
                    <a:lnTo>
                      <a:pt x="13815" y="590"/>
                    </a:lnTo>
                    <a:cubicBezTo>
                      <a:pt x="13815" y="564"/>
                      <a:pt x="13815" y="538"/>
                      <a:pt x="13811" y="50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2" name="Google Shape;4802;p124"/>
              <p:cNvSpPr/>
              <p:nvPr/>
            </p:nvSpPr>
            <p:spPr>
              <a:xfrm>
                <a:off x="763283" y="4266784"/>
                <a:ext cx="3261" cy="17513"/>
              </a:xfrm>
              <a:custGeom>
                <a:rect b="b" l="l" r="r" t="t"/>
                <a:pathLst>
                  <a:path extrusionOk="0" h="1203" w="224">
                    <a:moveTo>
                      <a:pt x="1" y="0"/>
                    </a:moveTo>
                    <a:lnTo>
                      <a:pt x="206" y="1202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3" name="Google Shape;4803;p124"/>
              <p:cNvSpPr/>
              <p:nvPr/>
            </p:nvSpPr>
            <p:spPr>
              <a:xfrm>
                <a:off x="766268" y="4084583"/>
                <a:ext cx="213267" cy="278601"/>
              </a:xfrm>
              <a:custGeom>
                <a:rect b="b" l="l" r="r" t="t"/>
                <a:pathLst>
                  <a:path extrusionOk="0" h="19138" w="14650">
                    <a:moveTo>
                      <a:pt x="8007" y="0"/>
                    </a:moveTo>
                    <a:cubicBezTo>
                      <a:pt x="7395" y="0"/>
                      <a:pt x="6775" y="49"/>
                      <a:pt x="6176" y="83"/>
                    </a:cubicBezTo>
                    <a:cubicBezTo>
                      <a:pt x="4240" y="198"/>
                      <a:pt x="2295" y="503"/>
                      <a:pt x="368" y="503"/>
                    </a:cubicBezTo>
                    <a:cubicBezTo>
                      <a:pt x="303" y="503"/>
                      <a:pt x="237" y="503"/>
                      <a:pt x="176" y="499"/>
                    </a:cubicBezTo>
                    <a:lnTo>
                      <a:pt x="18" y="12516"/>
                    </a:lnTo>
                    <a:lnTo>
                      <a:pt x="1" y="13718"/>
                    </a:lnTo>
                    <a:lnTo>
                      <a:pt x="840" y="18631"/>
                    </a:lnTo>
                    <a:lnTo>
                      <a:pt x="14650" y="19137"/>
                    </a:lnTo>
                    <a:cubicBezTo>
                      <a:pt x="14567" y="17516"/>
                      <a:pt x="14488" y="15965"/>
                      <a:pt x="14383" y="14436"/>
                    </a:cubicBezTo>
                    <a:cubicBezTo>
                      <a:pt x="14182" y="14357"/>
                      <a:pt x="13986" y="14291"/>
                      <a:pt x="13793" y="14234"/>
                    </a:cubicBezTo>
                    <a:cubicBezTo>
                      <a:pt x="13308" y="14095"/>
                      <a:pt x="12845" y="14029"/>
                      <a:pt x="12443" y="14029"/>
                    </a:cubicBezTo>
                    <a:cubicBezTo>
                      <a:pt x="12342" y="14029"/>
                      <a:pt x="12241" y="14033"/>
                      <a:pt x="12150" y="14042"/>
                    </a:cubicBezTo>
                    <a:cubicBezTo>
                      <a:pt x="11682" y="14081"/>
                      <a:pt x="11320" y="14221"/>
                      <a:pt x="11092" y="14352"/>
                    </a:cubicBezTo>
                    <a:cubicBezTo>
                      <a:pt x="10878" y="14470"/>
                      <a:pt x="10769" y="14571"/>
                      <a:pt x="10734" y="14571"/>
                    </a:cubicBezTo>
                    <a:lnTo>
                      <a:pt x="10730" y="14567"/>
                    </a:lnTo>
                    <a:cubicBezTo>
                      <a:pt x="10716" y="14557"/>
                      <a:pt x="10799" y="14422"/>
                      <a:pt x="11023" y="14252"/>
                    </a:cubicBezTo>
                    <a:cubicBezTo>
                      <a:pt x="11245" y="14081"/>
                      <a:pt x="11626" y="13893"/>
                      <a:pt x="12124" y="13823"/>
                    </a:cubicBezTo>
                    <a:cubicBezTo>
                      <a:pt x="12285" y="13801"/>
                      <a:pt x="12451" y="13788"/>
                      <a:pt x="12631" y="13788"/>
                    </a:cubicBezTo>
                    <a:cubicBezTo>
                      <a:pt x="13011" y="13788"/>
                      <a:pt x="13435" y="13841"/>
                      <a:pt x="13867" y="13958"/>
                    </a:cubicBezTo>
                    <a:cubicBezTo>
                      <a:pt x="14034" y="13998"/>
                      <a:pt x="14195" y="14051"/>
                      <a:pt x="14361" y="14107"/>
                    </a:cubicBezTo>
                    <a:cubicBezTo>
                      <a:pt x="14129" y="10886"/>
                      <a:pt x="13772" y="7775"/>
                      <a:pt x="12985" y="4428"/>
                    </a:cubicBezTo>
                    <a:cubicBezTo>
                      <a:pt x="12897" y="4047"/>
                      <a:pt x="12796" y="3659"/>
                      <a:pt x="12675" y="3278"/>
                    </a:cubicBezTo>
                    <a:cubicBezTo>
                      <a:pt x="12548" y="3256"/>
                      <a:pt x="12425" y="3230"/>
                      <a:pt x="12312" y="3204"/>
                    </a:cubicBezTo>
                    <a:cubicBezTo>
                      <a:pt x="11424" y="2994"/>
                      <a:pt x="10930" y="2710"/>
                      <a:pt x="10948" y="2679"/>
                    </a:cubicBezTo>
                    <a:cubicBezTo>
                      <a:pt x="10948" y="2675"/>
                      <a:pt x="10957" y="2671"/>
                      <a:pt x="10970" y="2671"/>
                    </a:cubicBezTo>
                    <a:cubicBezTo>
                      <a:pt x="11075" y="2671"/>
                      <a:pt x="11573" y="2854"/>
                      <a:pt x="12356" y="2985"/>
                    </a:cubicBezTo>
                    <a:cubicBezTo>
                      <a:pt x="12429" y="2998"/>
                      <a:pt x="12508" y="3012"/>
                      <a:pt x="12592" y="3024"/>
                    </a:cubicBezTo>
                    <a:cubicBezTo>
                      <a:pt x="12290" y="2177"/>
                      <a:pt x="11862" y="1394"/>
                      <a:pt x="11162" y="853"/>
                    </a:cubicBezTo>
                    <a:cubicBezTo>
                      <a:pt x="10275" y="162"/>
                      <a:pt x="9157" y="0"/>
                      <a:pt x="80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4" name="Google Shape;4804;p124"/>
              <p:cNvSpPr/>
              <p:nvPr/>
            </p:nvSpPr>
            <p:spPr>
              <a:xfrm>
                <a:off x="925381" y="4123451"/>
                <a:ext cx="25403" cy="8866"/>
              </a:xfrm>
              <a:custGeom>
                <a:rect b="b" l="l" r="r" t="t"/>
                <a:pathLst>
                  <a:path extrusionOk="0" h="609" w="1745">
                    <a:moveTo>
                      <a:pt x="40" y="1"/>
                    </a:moveTo>
                    <a:cubicBezTo>
                      <a:pt x="27" y="1"/>
                      <a:pt x="18" y="5"/>
                      <a:pt x="18" y="9"/>
                    </a:cubicBezTo>
                    <a:cubicBezTo>
                      <a:pt x="0" y="40"/>
                      <a:pt x="494" y="324"/>
                      <a:pt x="1382" y="534"/>
                    </a:cubicBezTo>
                    <a:cubicBezTo>
                      <a:pt x="1495" y="560"/>
                      <a:pt x="1618" y="586"/>
                      <a:pt x="1745" y="608"/>
                    </a:cubicBezTo>
                    <a:cubicBezTo>
                      <a:pt x="1718" y="521"/>
                      <a:pt x="1688" y="438"/>
                      <a:pt x="1662" y="354"/>
                    </a:cubicBezTo>
                    <a:cubicBezTo>
                      <a:pt x="1578" y="342"/>
                      <a:pt x="1499" y="328"/>
                      <a:pt x="1426" y="315"/>
                    </a:cubicBezTo>
                    <a:cubicBezTo>
                      <a:pt x="643" y="184"/>
                      <a:pt x="145" y="1"/>
                      <a:pt x="40" y="1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5" name="Google Shape;4805;p124"/>
              <p:cNvSpPr/>
              <p:nvPr/>
            </p:nvSpPr>
            <p:spPr>
              <a:xfrm>
                <a:off x="922266" y="4285301"/>
                <a:ext cx="53397" cy="11399"/>
              </a:xfrm>
              <a:custGeom>
                <a:rect b="b" l="l" r="r" t="t"/>
                <a:pathLst>
                  <a:path extrusionOk="0" h="783" w="3668">
                    <a:moveTo>
                      <a:pt x="1915" y="0"/>
                    </a:moveTo>
                    <a:cubicBezTo>
                      <a:pt x="1735" y="0"/>
                      <a:pt x="1569" y="13"/>
                      <a:pt x="1408" y="35"/>
                    </a:cubicBezTo>
                    <a:cubicBezTo>
                      <a:pt x="910" y="105"/>
                      <a:pt x="529" y="293"/>
                      <a:pt x="307" y="464"/>
                    </a:cubicBezTo>
                    <a:cubicBezTo>
                      <a:pt x="83" y="634"/>
                      <a:pt x="0" y="769"/>
                      <a:pt x="14" y="779"/>
                    </a:cubicBezTo>
                    <a:lnTo>
                      <a:pt x="18" y="783"/>
                    </a:lnTo>
                    <a:cubicBezTo>
                      <a:pt x="53" y="783"/>
                      <a:pt x="162" y="682"/>
                      <a:pt x="376" y="564"/>
                    </a:cubicBezTo>
                    <a:cubicBezTo>
                      <a:pt x="604" y="433"/>
                      <a:pt x="966" y="293"/>
                      <a:pt x="1434" y="254"/>
                    </a:cubicBezTo>
                    <a:cubicBezTo>
                      <a:pt x="1525" y="245"/>
                      <a:pt x="1626" y="241"/>
                      <a:pt x="1727" y="241"/>
                    </a:cubicBezTo>
                    <a:cubicBezTo>
                      <a:pt x="2129" y="241"/>
                      <a:pt x="2592" y="307"/>
                      <a:pt x="3077" y="446"/>
                    </a:cubicBezTo>
                    <a:cubicBezTo>
                      <a:pt x="3270" y="503"/>
                      <a:pt x="3466" y="569"/>
                      <a:pt x="3667" y="648"/>
                    </a:cubicBezTo>
                    <a:cubicBezTo>
                      <a:pt x="3659" y="537"/>
                      <a:pt x="3654" y="428"/>
                      <a:pt x="3645" y="319"/>
                    </a:cubicBezTo>
                    <a:cubicBezTo>
                      <a:pt x="3479" y="263"/>
                      <a:pt x="3318" y="210"/>
                      <a:pt x="3151" y="170"/>
                    </a:cubicBezTo>
                    <a:cubicBezTo>
                      <a:pt x="2719" y="53"/>
                      <a:pt x="2295" y="0"/>
                      <a:pt x="1915" y="0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6" name="Google Shape;4806;p124"/>
              <p:cNvSpPr/>
              <p:nvPr/>
            </p:nvSpPr>
            <p:spPr>
              <a:xfrm>
                <a:off x="783329" y="3949329"/>
                <a:ext cx="11195" cy="124962"/>
              </a:xfrm>
              <a:custGeom>
                <a:rect b="b" l="l" r="r" t="t"/>
                <a:pathLst>
                  <a:path extrusionOk="0" h="8584" w="769">
                    <a:moveTo>
                      <a:pt x="171" y="1"/>
                    </a:moveTo>
                    <a:lnTo>
                      <a:pt x="97" y="525"/>
                    </a:lnTo>
                    <a:lnTo>
                      <a:pt x="0" y="8583"/>
                    </a:lnTo>
                    <a:lnTo>
                      <a:pt x="769" y="8583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7" name="Google Shape;4807;p124"/>
              <p:cNvSpPr/>
              <p:nvPr/>
            </p:nvSpPr>
            <p:spPr>
              <a:xfrm>
                <a:off x="842112" y="4355279"/>
                <a:ext cx="513225" cy="360284"/>
              </a:xfrm>
              <a:custGeom>
                <a:rect b="b" l="l" r="r" t="t"/>
                <a:pathLst>
                  <a:path extrusionOk="0" h="24749" w="35255">
                    <a:moveTo>
                      <a:pt x="0" y="0"/>
                    </a:moveTo>
                    <a:lnTo>
                      <a:pt x="0" y="10738"/>
                    </a:lnTo>
                    <a:lnTo>
                      <a:pt x="24281" y="11376"/>
                    </a:lnTo>
                    <a:lnTo>
                      <a:pt x="24923" y="24749"/>
                    </a:lnTo>
                    <a:lnTo>
                      <a:pt x="34944" y="24749"/>
                    </a:lnTo>
                    <a:lnTo>
                      <a:pt x="35184" y="9239"/>
                    </a:lnTo>
                    <a:cubicBezTo>
                      <a:pt x="35254" y="4803"/>
                      <a:pt x="31758" y="1128"/>
                      <a:pt x="27322" y="97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8" name="Google Shape;4808;p124"/>
              <p:cNvSpPr/>
              <p:nvPr/>
            </p:nvSpPr>
            <p:spPr>
              <a:xfrm>
                <a:off x="684717" y="4492891"/>
                <a:ext cx="235657" cy="42057"/>
              </a:xfrm>
              <a:custGeom>
                <a:rect b="b" l="l" r="r" t="t"/>
                <a:pathLst>
                  <a:path extrusionOk="0" h="2889" w="16188">
                    <a:moveTo>
                      <a:pt x="16149" y="0"/>
                    </a:moveTo>
                    <a:cubicBezTo>
                      <a:pt x="16131" y="0"/>
                      <a:pt x="16143" y="253"/>
                      <a:pt x="16030" y="682"/>
                    </a:cubicBezTo>
                    <a:cubicBezTo>
                      <a:pt x="15921" y="1106"/>
                      <a:pt x="15632" y="1722"/>
                      <a:pt x="14995" y="2199"/>
                    </a:cubicBezTo>
                    <a:cubicBezTo>
                      <a:pt x="14675" y="2430"/>
                      <a:pt x="14277" y="2627"/>
                      <a:pt x="13823" y="2697"/>
                    </a:cubicBezTo>
                    <a:cubicBezTo>
                      <a:pt x="13633" y="2733"/>
                      <a:pt x="13437" y="2736"/>
                      <a:pt x="13229" y="2736"/>
                    </a:cubicBezTo>
                    <a:cubicBezTo>
                      <a:pt x="13189" y="2736"/>
                      <a:pt x="13148" y="2736"/>
                      <a:pt x="13107" y="2736"/>
                    </a:cubicBezTo>
                    <a:lnTo>
                      <a:pt x="12329" y="2736"/>
                    </a:lnTo>
                    <a:cubicBezTo>
                      <a:pt x="11266" y="2732"/>
                      <a:pt x="10100" y="2732"/>
                      <a:pt x="8876" y="2732"/>
                    </a:cubicBezTo>
                    <a:cubicBezTo>
                      <a:pt x="6433" y="2744"/>
                      <a:pt x="4222" y="2754"/>
                      <a:pt x="2601" y="2762"/>
                    </a:cubicBezTo>
                    <a:cubicBezTo>
                      <a:pt x="1810" y="2770"/>
                      <a:pt x="1167" y="2780"/>
                      <a:pt x="699" y="2788"/>
                    </a:cubicBezTo>
                    <a:cubicBezTo>
                      <a:pt x="485" y="2792"/>
                      <a:pt x="315" y="2802"/>
                      <a:pt x="180" y="2802"/>
                    </a:cubicBezTo>
                    <a:cubicBezTo>
                      <a:pt x="62" y="2810"/>
                      <a:pt x="1" y="2814"/>
                      <a:pt x="1" y="2819"/>
                    </a:cubicBezTo>
                    <a:cubicBezTo>
                      <a:pt x="1" y="2823"/>
                      <a:pt x="62" y="2828"/>
                      <a:pt x="180" y="2836"/>
                    </a:cubicBezTo>
                    <a:cubicBezTo>
                      <a:pt x="315" y="2836"/>
                      <a:pt x="485" y="2845"/>
                      <a:pt x="699" y="2849"/>
                    </a:cubicBezTo>
                    <a:cubicBezTo>
                      <a:pt x="1167" y="2854"/>
                      <a:pt x="1814" y="2863"/>
                      <a:pt x="2601" y="2871"/>
                    </a:cubicBezTo>
                    <a:cubicBezTo>
                      <a:pt x="4222" y="2875"/>
                      <a:pt x="6433" y="2881"/>
                      <a:pt x="8876" y="2889"/>
                    </a:cubicBezTo>
                    <a:cubicBezTo>
                      <a:pt x="10100" y="2885"/>
                      <a:pt x="11266" y="2881"/>
                      <a:pt x="12329" y="2881"/>
                    </a:cubicBezTo>
                    <a:cubicBezTo>
                      <a:pt x="12595" y="2875"/>
                      <a:pt x="12853" y="2875"/>
                      <a:pt x="13107" y="2875"/>
                    </a:cubicBezTo>
                    <a:cubicBezTo>
                      <a:pt x="13351" y="2871"/>
                      <a:pt x="13609" y="2871"/>
                      <a:pt x="13845" y="2823"/>
                    </a:cubicBezTo>
                    <a:cubicBezTo>
                      <a:pt x="14321" y="2744"/>
                      <a:pt x="14737" y="2530"/>
                      <a:pt x="15060" y="2286"/>
                    </a:cubicBezTo>
                    <a:cubicBezTo>
                      <a:pt x="15715" y="1779"/>
                      <a:pt x="15995" y="1132"/>
                      <a:pt x="16091" y="699"/>
                    </a:cubicBezTo>
                    <a:cubicBezTo>
                      <a:pt x="16187" y="253"/>
                      <a:pt x="16149" y="0"/>
                      <a:pt x="161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9" name="Google Shape;4809;p124"/>
              <p:cNvSpPr/>
              <p:nvPr/>
            </p:nvSpPr>
            <p:spPr>
              <a:xfrm>
                <a:off x="921625" y="4561777"/>
                <a:ext cx="68653" cy="2242"/>
              </a:xfrm>
              <a:custGeom>
                <a:rect b="b" l="l" r="r" t="t"/>
                <a:pathLst>
                  <a:path extrusionOk="0" h="154" w="4716">
                    <a:moveTo>
                      <a:pt x="2356" y="1"/>
                    </a:moveTo>
                    <a:cubicBezTo>
                      <a:pt x="1054" y="1"/>
                      <a:pt x="0" y="36"/>
                      <a:pt x="0" y="75"/>
                    </a:cubicBezTo>
                    <a:cubicBezTo>
                      <a:pt x="0" y="119"/>
                      <a:pt x="1054" y="154"/>
                      <a:pt x="2356" y="154"/>
                    </a:cubicBezTo>
                    <a:cubicBezTo>
                      <a:pt x="3659" y="154"/>
                      <a:pt x="4716" y="119"/>
                      <a:pt x="4716" y="75"/>
                    </a:cubicBezTo>
                    <a:cubicBezTo>
                      <a:pt x="4716" y="36"/>
                      <a:pt x="3659" y="1"/>
                      <a:pt x="235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10" name="Google Shape;4810;p124"/>
            <p:cNvGrpSpPr/>
            <p:nvPr/>
          </p:nvGrpSpPr>
          <p:grpSpPr>
            <a:xfrm>
              <a:off x="608057" y="4070142"/>
              <a:ext cx="621052" cy="634794"/>
              <a:chOff x="608057" y="4070142"/>
              <a:chExt cx="621052" cy="634794"/>
            </a:xfrm>
          </p:grpSpPr>
          <p:sp>
            <p:nvSpPr>
              <p:cNvPr id="4811" name="Google Shape;4811;p124"/>
              <p:cNvSpPr/>
              <p:nvPr/>
            </p:nvSpPr>
            <p:spPr>
              <a:xfrm>
                <a:off x="936387" y="4561719"/>
                <a:ext cx="39145" cy="143217"/>
              </a:xfrm>
              <a:custGeom>
                <a:rect b="b" l="l" r="r" t="t"/>
                <a:pathLst>
                  <a:path extrusionOk="0" h="9838" w="2689">
                    <a:moveTo>
                      <a:pt x="1" y="1"/>
                    </a:moveTo>
                    <a:lnTo>
                      <a:pt x="1" y="9838"/>
                    </a:lnTo>
                    <a:lnTo>
                      <a:pt x="2689" y="9838"/>
                    </a:lnTo>
                    <a:lnTo>
                      <a:pt x="268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2" name="Google Shape;4812;p124"/>
              <p:cNvSpPr/>
              <p:nvPr/>
            </p:nvSpPr>
            <p:spPr>
              <a:xfrm>
                <a:off x="608057" y="4070142"/>
                <a:ext cx="311749" cy="463613"/>
              </a:xfrm>
              <a:custGeom>
                <a:rect b="b" l="l" r="r" t="t"/>
                <a:pathLst>
                  <a:path extrusionOk="0" h="31847" w="21415">
                    <a:moveTo>
                      <a:pt x="2514" y="0"/>
                    </a:moveTo>
                    <a:cubicBezTo>
                      <a:pt x="1124" y="0"/>
                      <a:pt x="1" y="1124"/>
                      <a:pt x="1" y="2509"/>
                    </a:cubicBezTo>
                    <a:lnTo>
                      <a:pt x="1" y="26217"/>
                    </a:lnTo>
                    <a:cubicBezTo>
                      <a:pt x="1" y="29325"/>
                      <a:pt x="2522" y="31846"/>
                      <a:pt x="5634" y="31846"/>
                    </a:cubicBezTo>
                    <a:lnTo>
                      <a:pt x="21415" y="31846"/>
                    </a:lnTo>
                    <a:lnTo>
                      <a:pt x="21415" y="2509"/>
                    </a:lnTo>
                    <a:cubicBezTo>
                      <a:pt x="21415" y="1124"/>
                      <a:pt x="20291" y="0"/>
                      <a:pt x="189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3" name="Google Shape;4813;p124"/>
              <p:cNvSpPr/>
              <p:nvPr/>
            </p:nvSpPr>
            <p:spPr>
              <a:xfrm>
                <a:off x="669519" y="4500971"/>
                <a:ext cx="559590" cy="60763"/>
              </a:xfrm>
              <a:custGeom>
                <a:rect b="b" l="l" r="r" t="t"/>
                <a:pathLst>
                  <a:path extrusionOk="0" h="4174" w="38440">
                    <a:moveTo>
                      <a:pt x="4173" y="0"/>
                    </a:moveTo>
                    <a:cubicBezTo>
                      <a:pt x="1866" y="0"/>
                      <a:pt x="0" y="1866"/>
                      <a:pt x="0" y="4174"/>
                    </a:cubicBezTo>
                    <a:lnTo>
                      <a:pt x="38440" y="4174"/>
                    </a:lnTo>
                    <a:cubicBezTo>
                      <a:pt x="38440" y="1866"/>
                      <a:pt x="36570" y="0"/>
                      <a:pt x="342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4" name="Google Shape;4814;p124"/>
              <p:cNvSpPr/>
              <p:nvPr/>
            </p:nvSpPr>
            <p:spPr>
              <a:xfrm>
                <a:off x="875638" y="4319162"/>
                <a:ext cx="285021" cy="217576"/>
              </a:xfrm>
              <a:custGeom>
                <a:rect b="b" l="l" r="r" t="t"/>
                <a:pathLst>
                  <a:path extrusionOk="0" h="14946" w="19579">
                    <a:moveTo>
                      <a:pt x="7730" y="1"/>
                    </a:moveTo>
                    <a:cubicBezTo>
                      <a:pt x="6457" y="1"/>
                      <a:pt x="5302" y="22"/>
                      <a:pt x="4292" y="26"/>
                    </a:cubicBezTo>
                    <a:cubicBezTo>
                      <a:pt x="2967" y="39"/>
                      <a:pt x="1892" y="56"/>
                      <a:pt x="1154" y="78"/>
                    </a:cubicBezTo>
                    <a:cubicBezTo>
                      <a:pt x="783" y="87"/>
                      <a:pt x="494" y="95"/>
                      <a:pt x="297" y="105"/>
                    </a:cubicBezTo>
                    <a:cubicBezTo>
                      <a:pt x="105" y="117"/>
                      <a:pt x="0" y="126"/>
                      <a:pt x="0" y="135"/>
                    </a:cubicBezTo>
                    <a:cubicBezTo>
                      <a:pt x="0" y="148"/>
                      <a:pt x="105" y="157"/>
                      <a:pt x="297" y="170"/>
                    </a:cubicBezTo>
                    <a:cubicBezTo>
                      <a:pt x="494" y="178"/>
                      <a:pt x="783" y="187"/>
                      <a:pt x="1154" y="196"/>
                    </a:cubicBezTo>
                    <a:cubicBezTo>
                      <a:pt x="1892" y="218"/>
                      <a:pt x="2967" y="230"/>
                      <a:pt x="4292" y="248"/>
                    </a:cubicBezTo>
                    <a:cubicBezTo>
                      <a:pt x="5616" y="266"/>
                      <a:pt x="7197" y="257"/>
                      <a:pt x="8942" y="297"/>
                    </a:cubicBezTo>
                    <a:cubicBezTo>
                      <a:pt x="9807" y="309"/>
                      <a:pt x="10707" y="480"/>
                      <a:pt x="11602" y="751"/>
                    </a:cubicBezTo>
                    <a:cubicBezTo>
                      <a:pt x="12503" y="1022"/>
                      <a:pt x="13385" y="1450"/>
                      <a:pt x="14212" y="2009"/>
                    </a:cubicBezTo>
                    <a:cubicBezTo>
                      <a:pt x="15033" y="2569"/>
                      <a:pt x="15763" y="3220"/>
                      <a:pt x="16362" y="3945"/>
                    </a:cubicBezTo>
                    <a:cubicBezTo>
                      <a:pt x="16957" y="4675"/>
                      <a:pt x="17433" y="5454"/>
                      <a:pt x="17796" y="6240"/>
                    </a:cubicBezTo>
                    <a:cubicBezTo>
                      <a:pt x="17883" y="6436"/>
                      <a:pt x="17953" y="6638"/>
                      <a:pt x="18032" y="6830"/>
                    </a:cubicBezTo>
                    <a:cubicBezTo>
                      <a:pt x="18071" y="6930"/>
                      <a:pt x="18110" y="7027"/>
                      <a:pt x="18145" y="7122"/>
                    </a:cubicBezTo>
                    <a:cubicBezTo>
                      <a:pt x="18176" y="7223"/>
                      <a:pt x="18206" y="7324"/>
                      <a:pt x="18232" y="7420"/>
                    </a:cubicBezTo>
                    <a:cubicBezTo>
                      <a:pt x="18289" y="7616"/>
                      <a:pt x="18346" y="7808"/>
                      <a:pt x="18403" y="8001"/>
                    </a:cubicBezTo>
                    <a:cubicBezTo>
                      <a:pt x="18442" y="8197"/>
                      <a:pt x="18482" y="8390"/>
                      <a:pt x="18516" y="8578"/>
                    </a:cubicBezTo>
                    <a:cubicBezTo>
                      <a:pt x="18661" y="9334"/>
                      <a:pt x="18748" y="10059"/>
                      <a:pt x="18857" y="10715"/>
                    </a:cubicBezTo>
                    <a:cubicBezTo>
                      <a:pt x="19059" y="12021"/>
                      <a:pt x="19224" y="13084"/>
                      <a:pt x="19347" y="13813"/>
                    </a:cubicBezTo>
                    <a:cubicBezTo>
                      <a:pt x="19408" y="14180"/>
                      <a:pt x="19460" y="14464"/>
                      <a:pt x="19495" y="14657"/>
                    </a:cubicBezTo>
                    <a:cubicBezTo>
                      <a:pt x="19535" y="14845"/>
                      <a:pt x="19557" y="14946"/>
                      <a:pt x="19569" y="14946"/>
                    </a:cubicBezTo>
                    <a:cubicBezTo>
                      <a:pt x="19579" y="14946"/>
                      <a:pt x="19574" y="14841"/>
                      <a:pt x="19557" y="14648"/>
                    </a:cubicBezTo>
                    <a:cubicBezTo>
                      <a:pt x="19539" y="14452"/>
                      <a:pt x="19509" y="14163"/>
                      <a:pt x="19465" y="13796"/>
                    </a:cubicBezTo>
                    <a:cubicBezTo>
                      <a:pt x="19382" y="13062"/>
                      <a:pt x="19246" y="11995"/>
                      <a:pt x="19075" y="10684"/>
                    </a:cubicBezTo>
                    <a:cubicBezTo>
                      <a:pt x="18980" y="10024"/>
                      <a:pt x="18910" y="9308"/>
                      <a:pt x="18770" y="8530"/>
                    </a:cubicBezTo>
                    <a:cubicBezTo>
                      <a:pt x="18735" y="8338"/>
                      <a:pt x="18700" y="8141"/>
                      <a:pt x="18665" y="7939"/>
                    </a:cubicBezTo>
                    <a:cubicBezTo>
                      <a:pt x="18609" y="7743"/>
                      <a:pt x="18551" y="7542"/>
                      <a:pt x="18494" y="7342"/>
                    </a:cubicBezTo>
                    <a:cubicBezTo>
                      <a:pt x="18468" y="7241"/>
                      <a:pt x="18438" y="7136"/>
                      <a:pt x="18411" y="7035"/>
                    </a:cubicBezTo>
                    <a:cubicBezTo>
                      <a:pt x="18373" y="6935"/>
                      <a:pt x="18333" y="6834"/>
                      <a:pt x="18294" y="6733"/>
                    </a:cubicBezTo>
                    <a:cubicBezTo>
                      <a:pt x="18215" y="6533"/>
                      <a:pt x="18145" y="6323"/>
                      <a:pt x="18058" y="6122"/>
                    </a:cubicBezTo>
                    <a:cubicBezTo>
                      <a:pt x="17691" y="5309"/>
                      <a:pt x="17205" y="4510"/>
                      <a:pt x="16598" y="3753"/>
                    </a:cubicBezTo>
                    <a:cubicBezTo>
                      <a:pt x="15987" y="3001"/>
                      <a:pt x="15235" y="2324"/>
                      <a:pt x="14387" y="1751"/>
                    </a:cubicBezTo>
                    <a:cubicBezTo>
                      <a:pt x="13534" y="1174"/>
                      <a:pt x="12621" y="734"/>
                      <a:pt x="11695" y="462"/>
                    </a:cubicBezTo>
                    <a:cubicBezTo>
                      <a:pt x="10769" y="183"/>
                      <a:pt x="9841" y="12"/>
                      <a:pt x="8950" y="8"/>
                    </a:cubicBezTo>
                    <a:cubicBezTo>
                      <a:pt x="8532" y="3"/>
                      <a:pt x="8125" y="1"/>
                      <a:pt x="773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15" name="Google Shape;4815;p124"/>
            <p:cNvGrpSpPr/>
            <p:nvPr/>
          </p:nvGrpSpPr>
          <p:grpSpPr>
            <a:xfrm>
              <a:off x="428010" y="4078498"/>
              <a:ext cx="147613" cy="188301"/>
              <a:chOff x="428010" y="4078498"/>
              <a:chExt cx="147613" cy="188301"/>
            </a:xfrm>
          </p:grpSpPr>
          <p:sp>
            <p:nvSpPr>
              <p:cNvPr id="4816" name="Google Shape;4816;p124"/>
              <p:cNvSpPr/>
              <p:nvPr/>
            </p:nvSpPr>
            <p:spPr>
              <a:xfrm>
                <a:off x="447298" y="4119200"/>
                <a:ext cx="41736" cy="34050"/>
              </a:xfrm>
              <a:custGeom>
                <a:rect b="b" l="l" r="r" t="t"/>
                <a:pathLst>
                  <a:path extrusionOk="0" h="2339" w="2867">
                    <a:moveTo>
                      <a:pt x="481" y="0"/>
                    </a:moveTo>
                    <a:cubicBezTo>
                      <a:pt x="481" y="0"/>
                      <a:pt x="0" y="1354"/>
                      <a:pt x="926" y="2338"/>
                    </a:cubicBezTo>
                    <a:lnTo>
                      <a:pt x="2867" y="2338"/>
                    </a:lnTo>
                    <a:cubicBezTo>
                      <a:pt x="2867" y="2338"/>
                      <a:pt x="2687" y="144"/>
                      <a:pt x="481" y="0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7" name="Google Shape;4817;p124"/>
              <p:cNvSpPr/>
              <p:nvPr/>
            </p:nvSpPr>
            <p:spPr>
              <a:xfrm>
                <a:off x="452510" y="4119200"/>
                <a:ext cx="36525" cy="34050"/>
              </a:xfrm>
              <a:custGeom>
                <a:rect b="b" l="l" r="r" t="t"/>
                <a:pathLst>
                  <a:path extrusionOk="0" h="2339" w="2509">
                    <a:moveTo>
                      <a:pt x="123" y="0"/>
                    </a:moveTo>
                    <a:cubicBezTo>
                      <a:pt x="123" y="0"/>
                      <a:pt x="0" y="349"/>
                      <a:pt x="0" y="826"/>
                    </a:cubicBezTo>
                    <a:cubicBezTo>
                      <a:pt x="0" y="1285"/>
                      <a:pt x="114" y="1858"/>
                      <a:pt x="568" y="2338"/>
                    </a:cubicBezTo>
                    <a:lnTo>
                      <a:pt x="2509" y="2338"/>
                    </a:lnTo>
                    <a:cubicBezTo>
                      <a:pt x="2509" y="2338"/>
                      <a:pt x="2329" y="144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8" name="Google Shape;4818;p124"/>
              <p:cNvSpPr/>
              <p:nvPr/>
            </p:nvSpPr>
            <p:spPr>
              <a:xfrm>
                <a:off x="477258" y="4078498"/>
                <a:ext cx="50078" cy="74753"/>
              </a:xfrm>
              <a:custGeom>
                <a:rect b="b" l="l" r="r" t="t"/>
                <a:pathLst>
                  <a:path extrusionOk="0" h="5135" w="3440">
                    <a:moveTo>
                      <a:pt x="1708" y="1"/>
                    </a:moveTo>
                    <a:cubicBezTo>
                      <a:pt x="1577" y="1"/>
                      <a:pt x="0" y="2541"/>
                      <a:pt x="910" y="5134"/>
                    </a:cubicBezTo>
                    <a:lnTo>
                      <a:pt x="2727" y="5134"/>
                    </a:lnTo>
                    <a:cubicBezTo>
                      <a:pt x="2727" y="5134"/>
                      <a:pt x="3439" y="2062"/>
                      <a:pt x="1714" y="3"/>
                    </a:cubicBezTo>
                    <a:cubicBezTo>
                      <a:pt x="1713" y="1"/>
                      <a:pt x="1711" y="1"/>
                      <a:pt x="17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9" name="Google Shape;4819;p124"/>
              <p:cNvSpPr/>
              <p:nvPr/>
            </p:nvSpPr>
            <p:spPr>
              <a:xfrm>
                <a:off x="516956" y="4119200"/>
                <a:ext cx="38053" cy="34050"/>
              </a:xfrm>
              <a:custGeom>
                <a:rect b="b" l="l" r="r" t="t"/>
                <a:pathLst>
                  <a:path extrusionOk="0" h="2339" w="2614">
                    <a:moveTo>
                      <a:pt x="2212" y="0"/>
                    </a:moveTo>
                    <a:cubicBezTo>
                      <a:pt x="2212" y="0"/>
                      <a:pt x="135" y="96"/>
                      <a:pt x="0" y="2338"/>
                    </a:cubicBezTo>
                    <a:lnTo>
                      <a:pt x="1823" y="2338"/>
                    </a:lnTo>
                    <a:cubicBezTo>
                      <a:pt x="1823" y="2338"/>
                      <a:pt x="2614" y="1219"/>
                      <a:pt x="22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0" name="Google Shape;4820;p124"/>
              <p:cNvSpPr/>
              <p:nvPr/>
            </p:nvSpPr>
            <p:spPr>
              <a:xfrm>
                <a:off x="428010" y="4151707"/>
                <a:ext cx="147613" cy="115092"/>
              </a:xfrm>
              <a:custGeom>
                <a:rect b="b" l="l" r="r" t="t"/>
                <a:pathLst>
                  <a:path extrusionOk="0" h="7906" w="10140">
                    <a:moveTo>
                      <a:pt x="2103" y="0"/>
                    </a:moveTo>
                    <a:cubicBezTo>
                      <a:pt x="2103" y="0"/>
                      <a:pt x="1" y="1364"/>
                      <a:pt x="468" y="4051"/>
                    </a:cubicBezTo>
                    <a:cubicBezTo>
                      <a:pt x="936" y="6735"/>
                      <a:pt x="3776" y="7905"/>
                      <a:pt x="3776" y="7905"/>
                    </a:cubicBezTo>
                    <a:lnTo>
                      <a:pt x="6932" y="7905"/>
                    </a:lnTo>
                    <a:cubicBezTo>
                      <a:pt x="6932" y="7905"/>
                      <a:pt x="10140" y="6495"/>
                      <a:pt x="10061" y="3575"/>
                    </a:cubicBezTo>
                    <a:cubicBezTo>
                      <a:pt x="9982" y="656"/>
                      <a:pt x="8073" y="44"/>
                      <a:pt x="8073" y="44"/>
                    </a:cubicBezTo>
                    <a:lnTo>
                      <a:pt x="210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1" name="Google Shape;4821;p124"/>
              <p:cNvSpPr/>
              <p:nvPr/>
            </p:nvSpPr>
            <p:spPr>
              <a:xfrm>
                <a:off x="433745" y="4188232"/>
                <a:ext cx="140611" cy="20308"/>
              </a:xfrm>
              <a:custGeom>
                <a:rect b="b" l="l" r="r" t="t"/>
                <a:pathLst>
                  <a:path extrusionOk="0" h="1395" w="9659">
                    <a:moveTo>
                      <a:pt x="8452" y="0"/>
                    </a:moveTo>
                    <a:cubicBezTo>
                      <a:pt x="8413" y="0"/>
                      <a:pt x="8374" y="1"/>
                      <a:pt x="8334" y="4"/>
                    </a:cubicBezTo>
                    <a:cubicBezTo>
                      <a:pt x="7818" y="35"/>
                      <a:pt x="7277" y="323"/>
                      <a:pt x="6730" y="660"/>
                    </a:cubicBezTo>
                    <a:cubicBezTo>
                      <a:pt x="6450" y="821"/>
                      <a:pt x="6158" y="996"/>
                      <a:pt x="5835" y="1110"/>
                    </a:cubicBezTo>
                    <a:cubicBezTo>
                      <a:pt x="5609" y="1191"/>
                      <a:pt x="5369" y="1238"/>
                      <a:pt x="5123" y="1238"/>
                    </a:cubicBezTo>
                    <a:cubicBezTo>
                      <a:pt x="5016" y="1238"/>
                      <a:pt x="4907" y="1229"/>
                      <a:pt x="4798" y="1210"/>
                    </a:cubicBezTo>
                    <a:cubicBezTo>
                      <a:pt x="4078" y="1092"/>
                      <a:pt x="3471" y="690"/>
                      <a:pt x="2880" y="414"/>
                    </a:cubicBezTo>
                    <a:cubicBezTo>
                      <a:pt x="2402" y="181"/>
                      <a:pt x="1909" y="24"/>
                      <a:pt x="1468" y="24"/>
                    </a:cubicBezTo>
                    <a:cubicBezTo>
                      <a:pt x="1372" y="24"/>
                      <a:pt x="1279" y="32"/>
                      <a:pt x="1189" y="47"/>
                    </a:cubicBezTo>
                    <a:cubicBezTo>
                      <a:pt x="686" y="126"/>
                      <a:pt x="332" y="388"/>
                      <a:pt x="171" y="616"/>
                    </a:cubicBezTo>
                    <a:cubicBezTo>
                      <a:pt x="88" y="729"/>
                      <a:pt x="48" y="834"/>
                      <a:pt x="26" y="904"/>
                    </a:cubicBezTo>
                    <a:cubicBezTo>
                      <a:pt x="9" y="974"/>
                      <a:pt x="0" y="1013"/>
                      <a:pt x="4" y="1013"/>
                    </a:cubicBezTo>
                    <a:cubicBezTo>
                      <a:pt x="5" y="1013"/>
                      <a:pt x="5" y="1014"/>
                      <a:pt x="6" y="1014"/>
                    </a:cubicBezTo>
                    <a:cubicBezTo>
                      <a:pt x="24" y="1014"/>
                      <a:pt x="53" y="854"/>
                      <a:pt x="219" y="655"/>
                    </a:cubicBezTo>
                    <a:cubicBezTo>
                      <a:pt x="389" y="450"/>
                      <a:pt x="726" y="218"/>
                      <a:pt x="1202" y="157"/>
                    </a:cubicBezTo>
                    <a:cubicBezTo>
                      <a:pt x="1274" y="147"/>
                      <a:pt x="1349" y="141"/>
                      <a:pt x="1425" y="141"/>
                    </a:cubicBezTo>
                    <a:cubicBezTo>
                      <a:pt x="1851" y="141"/>
                      <a:pt x="2334" y="301"/>
                      <a:pt x="2819" y="545"/>
                    </a:cubicBezTo>
                    <a:cubicBezTo>
                      <a:pt x="3392" y="821"/>
                      <a:pt x="4008" y="1237"/>
                      <a:pt x="4776" y="1363"/>
                    </a:cubicBezTo>
                    <a:cubicBezTo>
                      <a:pt x="4891" y="1384"/>
                      <a:pt x="5008" y="1394"/>
                      <a:pt x="5123" y="1394"/>
                    </a:cubicBezTo>
                    <a:cubicBezTo>
                      <a:pt x="5390" y="1394"/>
                      <a:pt x="5652" y="1342"/>
                      <a:pt x="5887" y="1253"/>
                    </a:cubicBezTo>
                    <a:cubicBezTo>
                      <a:pt x="6228" y="1127"/>
                      <a:pt x="6525" y="948"/>
                      <a:pt x="6801" y="781"/>
                    </a:cubicBezTo>
                    <a:cubicBezTo>
                      <a:pt x="7346" y="440"/>
                      <a:pt x="7862" y="157"/>
                      <a:pt x="8342" y="113"/>
                    </a:cubicBezTo>
                    <a:cubicBezTo>
                      <a:pt x="8397" y="108"/>
                      <a:pt x="8450" y="105"/>
                      <a:pt x="8502" y="105"/>
                    </a:cubicBezTo>
                    <a:cubicBezTo>
                      <a:pt x="8904" y="105"/>
                      <a:pt x="9222" y="260"/>
                      <a:pt x="9396" y="414"/>
                    </a:cubicBezTo>
                    <a:cubicBezTo>
                      <a:pt x="9592" y="589"/>
                      <a:pt x="9638" y="739"/>
                      <a:pt x="9652" y="739"/>
                    </a:cubicBezTo>
                    <a:cubicBezTo>
                      <a:pt x="9653" y="739"/>
                      <a:pt x="9653" y="739"/>
                      <a:pt x="9653" y="738"/>
                    </a:cubicBezTo>
                    <a:cubicBezTo>
                      <a:pt x="9659" y="738"/>
                      <a:pt x="9649" y="698"/>
                      <a:pt x="9623" y="633"/>
                    </a:cubicBezTo>
                    <a:cubicBezTo>
                      <a:pt x="9593" y="567"/>
                      <a:pt x="9536" y="467"/>
                      <a:pt x="9435" y="371"/>
                    </a:cubicBezTo>
                    <a:cubicBezTo>
                      <a:pt x="9255" y="186"/>
                      <a:pt x="8906" y="0"/>
                      <a:pt x="845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2" name="Google Shape;4822;p124"/>
              <p:cNvSpPr/>
              <p:nvPr/>
            </p:nvSpPr>
            <p:spPr>
              <a:xfrm>
                <a:off x="435900" y="4198466"/>
                <a:ext cx="139082" cy="20308"/>
              </a:xfrm>
              <a:custGeom>
                <a:rect b="b" l="l" r="r" t="t"/>
                <a:pathLst>
                  <a:path extrusionOk="0" h="1395" w="9554">
                    <a:moveTo>
                      <a:pt x="8358" y="1"/>
                    </a:moveTo>
                    <a:cubicBezTo>
                      <a:pt x="8320" y="1"/>
                      <a:pt x="8282" y="2"/>
                      <a:pt x="8243" y="5"/>
                    </a:cubicBezTo>
                    <a:cubicBezTo>
                      <a:pt x="7736" y="35"/>
                      <a:pt x="7198" y="324"/>
                      <a:pt x="6657" y="660"/>
                    </a:cubicBezTo>
                    <a:cubicBezTo>
                      <a:pt x="6381" y="822"/>
                      <a:pt x="6093" y="992"/>
                      <a:pt x="5774" y="1110"/>
                    </a:cubicBezTo>
                    <a:cubicBezTo>
                      <a:pt x="5552" y="1192"/>
                      <a:pt x="5312" y="1238"/>
                      <a:pt x="5068" y="1238"/>
                    </a:cubicBezTo>
                    <a:cubicBezTo>
                      <a:pt x="4962" y="1238"/>
                      <a:pt x="4854" y="1230"/>
                      <a:pt x="4747" y="1211"/>
                    </a:cubicBezTo>
                    <a:cubicBezTo>
                      <a:pt x="4031" y="1093"/>
                      <a:pt x="3432" y="691"/>
                      <a:pt x="2851" y="415"/>
                    </a:cubicBezTo>
                    <a:cubicBezTo>
                      <a:pt x="2379" y="182"/>
                      <a:pt x="1892" y="24"/>
                      <a:pt x="1455" y="24"/>
                    </a:cubicBezTo>
                    <a:cubicBezTo>
                      <a:pt x="1358" y="24"/>
                      <a:pt x="1264" y="31"/>
                      <a:pt x="1172" y="48"/>
                    </a:cubicBezTo>
                    <a:cubicBezTo>
                      <a:pt x="674" y="127"/>
                      <a:pt x="328" y="393"/>
                      <a:pt x="171" y="621"/>
                    </a:cubicBezTo>
                    <a:cubicBezTo>
                      <a:pt x="88" y="734"/>
                      <a:pt x="49" y="835"/>
                      <a:pt x="27" y="905"/>
                    </a:cubicBezTo>
                    <a:cubicBezTo>
                      <a:pt x="9" y="975"/>
                      <a:pt x="1" y="1014"/>
                      <a:pt x="5" y="1014"/>
                    </a:cubicBezTo>
                    <a:cubicBezTo>
                      <a:pt x="6" y="1014"/>
                      <a:pt x="6" y="1014"/>
                      <a:pt x="7" y="1014"/>
                    </a:cubicBezTo>
                    <a:cubicBezTo>
                      <a:pt x="24" y="1014"/>
                      <a:pt x="49" y="860"/>
                      <a:pt x="219" y="660"/>
                    </a:cubicBezTo>
                    <a:cubicBezTo>
                      <a:pt x="381" y="455"/>
                      <a:pt x="717" y="219"/>
                      <a:pt x="1189" y="157"/>
                    </a:cubicBezTo>
                    <a:cubicBezTo>
                      <a:pt x="1260" y="147"/>
                      <a:pt x="1332" y="142"/>
                      <a:pt x="1407" y="142"/>
                    </a:cubicBezTo>
                    <a:cubicBezTo>
                      <a:pt x="1827" y="142"/>
                      <a:pt x="2306" y="301"/>
                      <a:pt x="2785" y="546"/>
                    </a:cubicBezTo>
                    <a:cubicBezTo>
                      <a:pt x="3353" y="822"/>
                      <a:pt x="3960" y="1237"/>
                      <a:pt x="4721" y="1363"/>
                    </a:cubicBezTo>
                    <a:cubicBezTo>
                      <a:pt x="4836" y="1385"/>
                      <a:pt x="4953" y="1395"/>
                      <a:pt x="5068" y="1395"/>
                    </a:cubicBezTo>
                    <a:cubicBezTo>
                      <a:pt x="5333" y="1395"/>
                      <a:pt x="5592" y="1342"/>
                      <a:pt x="5826" y="1254"/>
                    </a:cubicBezTo>
                    <a:cubicBezTo>
                      <a:pt x="6163" y="1127"/>
                      <a:pt x="6455" y="949"/>
                      <a:pt x="6731" y="782"/>
                    </a:cubicBezTo>
                    <a:cubicBezTo>
                      <a:pt x="7268" y="441"/>
                      <a:pt x="7780" y="157"/>
                      <a:pt x="8252" y="114"/>
                    </a:cubicBezTo>
                    <a:cubicBezTo>
                      <a:pt x="8305" y="109"/>
                      <a:pt x="8357" y="106"/>
                      <a:pt x="8408" y="106"/>
                    </a:cubicBezTo>
                    <a:cubicBezTo>
                      <a:pt x="8806" y="106"/>
                      <a:pt x="9122" y="264"/>
                      <a:pt x="9296" y="415"/>
                    </a:cubicBezTo>
                    <a:cubicBezTo>
                      <a:pt x="9488" y="590"/>
                      <a:pt x="9534" y="739"/>
                      <a:pt x="9548" y="739"/>
                    </a:cubicBezTo>
                    <a:cubicBezTo>
                      <a:pt x="9549" y="739"/>
                      <a:pt x="9549" y="739"/>
                      <a:pt x="9550" y="739"/>
                    </a:cubicBezTo>
                    <a:cubicBezTo>
                      <a:pt x="9554" y="739"/>
                      <a:pt x="9545" y="699"/>
                      <a:pt x="9519" y="634"/>
                    </a:cubicBezTo>
                    <a:cubicBezTo>
                      <a:pt x="9489" y="568"/>
                      <a:pt x="9436" y="472"/>
                      <a:pt x="9336" y="372"/>
                    </a:cubicBezTo>
                    <a:cubicBezTo>
                      <a:pt x="9158" y="190"/>
                      <a:pt x="8810" y="1"/>
                      <a:pt x="835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3" name="Google Shape;4823;p124"/>
              <p:cNvSpPr/>
              <p:nvPr/>
            </p:nvSpPr>
            <p:spPr>
              <a:xfrm>
                <a:off x="452204" y="4208103"/>
                <a:ext cx="7948" cy="7046"/>
              </a:xfrm>
              <a:custGeom>
                <a:rect b="b" l="l" r="r" t="t"/>
                <a:pathLst>
                  <a:path extrusionOk="0" h="484" w="546">
                    <a:moveTo>
                      <a:pt x="253" y="59"/>
                    </a:moveTo>
                    <a:lnTo>
                      <a:pt x="253" y="59"/>
                    </a:lnTo>
                    <a:cubicBezTo>
                      <a:pt x="253" y="59"/>
                      <a:pt x="253" y="59"/>
                      <a:pt x="253" y="59"/>
                    </a:cubicBezTo>
                    <a:cubicBezTo>
                      <a:pt x="257" y="81"/>
                      <a:pt x="323" y="85"/>
                      <a:pt x="367" y="156"/>
                    </a:cubicBezTo>
                    <a:cubicBezTo>
                      <a:pt x="388" y="186"/>
                      <a:pt x="393" y="225"/>
                      <a:pt x="376" y="261"/>
                    </a:cubicBezTo>
                    <a:cubicBezTo>
                      <a:pt x="359" y="297"/>
                      <a:pt x="311" y="330"/>
                      <a:pt x="273" y="330"/>
                    </a:cubicBezTo>
                    <a:cubicBezTo>
                      <a:pt x="271" y="330"/>
                      <a:pt x="269" y="330"/>
                      <a:pt x="266" y="330"/>
                    </a:cubicBezTo>
                    <a:cubicBezTo>
                      <a:pt x="227" y="326"/>
                      <a:pt x="178" y="287"/>
                      <a:pt x="166" y="247"/>
                    </a:cubicBezTo>
                    <a:cubicBezTo>
                      <a:pt x="148" y="208"/>
                      <a:pt x="157" y="164"/>
                      <a:pt x="178" y="134"/>
                    </a:cubicBezTo>
                    <a:cubicBezTo>
                      <a:pt x="201" y="96"/>
                      <a:pt x="229" y="74"/>
                      <a:pt x="253" y="59"/>
                    </a:cubicBezTo>
                    <a:close/>
                    <a:moveTo>
                      <a:pt x="234" y="1"/>
                    </a:moveTo>
                    <a:cubicBezTo>
                      <a:pt x="198" y="1"/>
                      <a:pt x="149" y="14"/>
                      <a:pt x="95" y="59"/>
                    </a:cubicBezTo>
                    <a:cubicBezTo>
                      <a:pt x="47" y="98"/>
                      <a:pt x="0" y="190"/>
                      <a:pt x="26" y="287"/>
                    </a:cubicBezTo>
                    <a:cubicBezTo>
                      <a:pt x="52" y="382"/>
                      <a:pt x="131" y="475"/>
                      <a:pt x="257" y="483"/>
                    </a:cubicBezTo>
                    <a:cubicBezTo>
                      <a:pt x="263" y="483"/>
                      <a:pt x="268" y="484"/>
                      <a:pt x="274" y="484"/>
                    </a:cubicBezTo>
                    <a:cubicBezTo>
                      <a:pt x="389" y="484"/>
                      <a:pt x="478" y="404"/>
                      <a:pt x="507" y="317"/>
                    </a:cubicBezTo>
                    <a:cubicBezTo>
                      <a:pt x="545" y="221"/>
                      <a:pt x="498" y="120"/>
                      <a:pt x="446" y="77"/>
                    </a:cubicBezTo>
                    <a:cubicBezTo>
                      <a:pt x="399" y="38"/>
                      <a:pt x="355" y="26"/>
                      <a:pt x="321" y="26"/>
                    </a:cubicBezTo>
                    <a:cubicBezTo>
                      <a:pt x="310" y="26"/>
                      <a:pt x="300" y="27"/>
                      <a:pt x="292" y="29"/>
                    </a:cubicBezTo>
                    <a:lnTo>
                      <a:pt x="292" y="29"/>
                    </a:lnTo>
                    <a:cubicBezTo>
                      <a:pt x="292" y="28"/>
                      <a:pt x="293" y="26"/>
                      <a:pt x="293" y="25"/>
                    </a:cubicBezTo>
                    <a:cubicBezTo>
                      <a:pt x="295" y="16"/>
                      <a:pt x="272" y="1"/>
                      <a:pt x="2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4" name="Google Shape;4824;p124"/>
              <p:cNvSpPr/>
              <p:nvPr/>
            </p:nvSpPr>
            <p:spPr>
              <a:xfrm>
                <a:off x="504174" y="4191551"/>
                <a:ext cx="7963" cy="7060"/>
              </a:xfrm>
              <a:custGeom>
                <a:rect b="b" l="l" r="r" t="t"/>
                <a:pathLst>
                  <a:path extrusionOk="0" h="485" w="547">
                    <a:moveTo>
                      <a:pt x="252" y="59"/>
                    </a:moveTo>
                    <a:lnTo>
                      <a:pt x="252" y="59"/>
                    </a:lnTo>
                    <a:cubicBezTo>
                      <a:pt x="253" y="60"/>
                      <a:pt x="253" y="60"/>
                      <a:pt x="253" y="60"/>
                    </a:cubicBezTo>
                    <a:cubicBezTo>
                      <a:pt x="258" y="81"/>
                      <a:pt x="323" y="87"/>
                      <a:pt x="367" y="152"/>
                    </a:cubicBezTo>
                    <a:cubicBezTo>
                      <a:pt x="389" y="186"/>
                      <a:pt x="398" y="226"/>
                      <a:pt x="376" y="261"/>
                    </a:cubicBezTo>
                    <a:cubicBezTo>
                      <a:pt x="359" y="298"/>
                      <a:pt x="316" y="327"/>
                      <a:pt x="275" y="327"/>
                    </a:cubicBezTo>
                    <a:cubicBezTo>
                      <a:pt x="272" y="327"/>
                      <a:pt x="269" y="327"/>
                      <a:pt x="267" y="327"/>
                    </a:cubicBezTo>
                    <a:cubicBezTo>
                      <a:pt x="227" y="327"/>
                      <a:pt x="184" y="287"/>
                      <a:pt x="166" y="248"/>
                    </a:cubicBezTo>
                    <a:cubicBezTo>
                      <a:pt x="148" y="208"/>
                      <a:pt x="158" y="165"/>
                      <a:pt x="180" y="130"/>
                    </a:cubicBezTo>
                    <a:cubicBezTo>
                      <a:pt x="201" y="95"/>
                      <a:pt x="230" y="74"/>
                      <a:pt x="252" y="59"/>
                    </a:cubicBezTo>
                    <a:close/>
                    <a:moveTo>
                      <a:pt x="233" y="1"/>
                    </a:moveTo>
                    <a:cubicBezTo>
                      <a:pt x="198" y="1"/>
                      <a:pt x="151" y="14"/>
                      <a:pt x="101" y="55"/>
                    </a:cubicBezTo>
                    <a:cubicBezTo>
                      <a:pt x="49" y="99"/>
                      <a:pt x="0" y="191"/>
                      <a:pt x="31" y="287"/>
                    </a:cubicBezTo>
                    <a:cubicBezTo>
                      <a:pt x="53" y="379"/>
                      <a:pt x="136" y="470"/>
                      <a:pt x="258" y="484"/>
                    </a:cubicBezTo>
                    <a:cubicBezTo>
                      <a:pt x="261" y="484"/>
                      <a:pt x="264" y="484"/>
                      <a:pt x="267" y="484"/>
                    </a:cubicBezTo>
                    <a:cubicBezTo>
                      <a:pt x="389" y="484"/>
                      <a:pt x="477" y="403"/>
                      <a:pt x="507" y="317"/>
                    </a:cubicBezTo>
                    <a:cubicBezTo>
                      <a:pt x="547" y="218"/>
                      <a:pt x="498" y="117"/>
                      <a:pt x="450" y="77"/>
                    </a:cubicBezTo>
                    <a:cubicBezTo>
                      <a:pt x="403" y="39"/>
                      <a:pt x="358" y="27"/>
                      <a:pt x="323" y="27"/>
                    </a:cubicBezTo>
                    <a:cubicBezTo>
                      <a:pt x="311" y="27"/>
                      <a:pt x="301" y="28"/>
                      <a:pt x="291" y="30"/>
                    </a:cubicBezTo>
                    <a:lnTo>
                      <a:pt x="291" y="30"/>
                    </a:lnTo>
                    <a:cubicBezTo>
                      <a:pt x="292" y="28"/>
                      <a:pt x="293" y="27"/>
                      <a:pt x="293" y="25"/>
                    </a:cubicBezTo>
                    <a:cubicBezTo>
                      <a:pt x="295" y="16"/>
                      <a:pt x="271" y="1"/>
                      <a:pt x="2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5" name="Google Shape;4825;p124"/>
              <p:cNvSpPr/>
              <p:nvPr/>
            </p:nvSpPr>
            <p:spPr>
              <a:xfrm>
                <a:off x="554616" y="4208860"/>
                <a:ext cx="7905" cy="7046"/>
              </a:xfrm>
              <a:custGeom>
                <a:rect b="b" l="l" r="r" t="t"/>
                <a:pathLst>
                  <a:path extrusionOk="0" h="484" w="543">
                    <a:moveTo>
                      <a:pt x="249" y="60"/>
                    </a:moveTo>
                    <a:cubicBezTo>
                      <a:pt x="255" y="82"/>
                      <a:pt x="320" y="86"/>
                      <a:pt x="364" y="151"/>
                    </a:cubicBezTo>
                    <a:cubicBezTo>
                      <a:pt x="386" y="187"/>
                      <a:pt x="394" y="225"/>
                      <a:pt x="372" y="261"/>
                    </a:cubicBezTo>
                    <a:cubicBezTo>
                      <a:pt x="355" y="297"/>
                      <a:pt x="313" y="326"/>
                      <a:pt x="275" y="326"/>
                    </a:cubicBezTo>
                    <a:cubicBezTo>
                      <a:pt x="272" y="326"/>
                      <a:pt x="269" y="326"/>
                      <a:pt x="267" y="326"/>
                    </a:cubicBezTo>
                    <a:cubicBezTo>
                      <a:pt x="223" y="326"/>
                      <a:pt x="180" y="287"/>
                      <a:pt x="162" y="247"/>
                    </a:cubicBezTo>
                    <a:cubicBezTo>
                      <a:pt x="150" y="209"/>
                      <a:pt x="158" y="165"/>
                      <a:pt x="180" y="130"/>
                    </a:cubicBezTo>
                    <a:cubicBezTo>
                      <a:pt x="201" y="96"/>
                      <a:pt x="228" y="75"/>
                      <a:pt x="249" y="60"/>
                    </a:cubicBezTo>
                    <a:close/>
                    <a:moveTo>
                      <a:pt x="232" y="0"/>
                    </a:moveTo>
                    <a:cubicBezTo>
                      <a:pt x="197" y="0"/>
                      <a:pt x="149" y="13"/>
                      <a:pt x="97" y="56"/>
                    </a:cubicBezTo>
                    <a:cubicBezTo>
                      <a:pt x="49" y="99"/>
                      <a:pt x="1" y="191"/>
                      <a:pt x="27" y="287"/>
                    </a:cubicBezTo>
                    <a:cubicBezTo>
                      <a:pt x="49" y="379"/>
                      <a:pt x="132" y="471"/>
                      <a:pt x="254" y="483"/>
                    </a:cubicBezTo>
                    <a:cubicBezTo>
                      <a:pt x="258" y="484"/>
                      <a:pt x="261" y="484"/>
                      <a:pt x="264" y="484"/>
                    </a:cubicBezTo>
                    <a:cubicBezTo>
                      <a:pt x="385" y="484"/>
                      <a:pt x="473" y="407"/>
                      <a:pt x="507" y="318"/>
                    </a:cubicBezTo>
                    <a:cubicBezTo>
                      <a:pt x="543" y="217"/>
                      <a:pt x="499" y="116"/>
                      <a:pt x="446" y="78"/>
                    </a:cubicBezTo>
                    <a:cubicBezTo>
                      <a:pt x="399" y="39"/>
                      <a:pt x="354" y="26"/>
                      <a:pt x="319" y="26"/>
                    </a:cubicBezTo>
                    <a:cubicBezTo>
                      <a:pt x="307" y="26"/>
                      <a:pt x="297" y="27"/>
                      <a:pt x="288" y="30"/>
                    </a:cubicBezTo>
                    <a:lnTo>
                      <a:pt x="288" y="30"/>
                    </a:lnTo>
                    <a:cubicBezTo>
                      <a:pt x="289" y="28"/>
                      <a:pt x="289" y="27"/>
                      <a:pt x="289" y="25"/>
                    </a:cubicBezTo>
                    <a:cubicBezTo>
                      <a:pt x="293" y="16"/>
                      <a:pt x="271" y="0"/>
                      <a:pt x="23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26" name="Google Shape;4826;p124"/>
            <p:cNvGrpSpPr/>
            <p:nvPr/>
          </p:nvGrpSpPr>
          <p:grpSpPr>
            <a:xfrm>
              <a:off x="1877369" y="4077333"/>
              <a:ext cx="125151" cy="189466"/>
              <a:chOff x="1877369" y="4077333"/>
              <a:chExt cx="125151" cy="189466"/>
            </a:xfrm>
          </p:grpSpPr>
          <p:sp>
            <p:nvSpPr>
              <p:cNvPr id="4827" name="Google Shape;4827;p124"/>
              <p:cNvSpPr/>
              <p:nvPr/>
            </p:nvSpPr>
            <p:spPr>
              <a:xfrm>
                <a:off x="1884487" y="4111747"/>
                <a:ext cx="108614" cy="155052"/>
              </a:xfrm>
              <a:custGeom>
                <a:rect b="b" l="l" r="r" t="t"/>
                <a:pathLst>
                  <a:path extrusionOk="0" h="10651" w="7461">
                    <a:moveTo>
                      <a:pt x="1" y="0"/>
                    </a:moveTo>
                    <a:lnTo>
                      <a:pt x="1028" y="10650"/>
                    </a:lnTo>
                    <a:lnTo>
                      <a:pt x="6215" y="10650"/>
                    </a:lnTo>
                    <a:lnTo>
                      <a:pt x="7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8" name="Google Shape;4828;p124"/>
              <p:cNvSpPr/>
              <p:nvPr/>
            </p:nvSpPr>
            <p:spPr>
              <a:xfrm>
                <a:off x="1877369" y="4091716"/>
                <a:ext cx="125151" cy="20424"/>
              </a:xfrm>
              <a:custGeom>
                <a:rect b="b" l="l" r="r" t="t"/>
                <a:pathLst>
                  <a:path extrusionOk="0" h="1403" w="8597">
                    <a:moveTo>
                      <a:pt x="490" y="0"/>
                    </a:moveTo>
                    <a:cubicBezTo>
                      <a:pt x="490" y="0"/>
                      <a:pt x="57" y="432"/>
                      <a:pt x="0" y="1403"/>
                    </a:cubicBezTo>
                    <a:lnTo>
                      <a:pt x="8435" y="1403"/>
                    </a:lnTo>
                    <a:cubicBezTo>
                      <a:pt x="8435" y="1403"/>
                      <a:pt x="8596" y="537"/>
                      <a:pt x="79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9" name="Google Shape;4829;p124"/>
              <p:cNvSpPr/>
              <p:nvPr/>
            </p:nvSpPr>
            <p:spPr>
              <a:xfrm>
                <a:off x="1894299" y="4077333"/>
                <a:ext cx="92688" cy="16246"/>
              </a:xfrm>
              <a:custGeom>
                <a:rect b="b" l="l" r="r" t="t"/>
                <a:pathLst>
                  <a:path extrusionOk="0" h="1116" w="6367">
                    <a:moveTo>
                      <a:pt x="5947" y="0"/>
                    </a:moveTo>
                    <a:lnTo>
                      <a:pt x="289" y="14"/>
                    </a:lnTo>
                    <a:lnTo>
                      <a:pt x="0" y="1067"/>
                    </a:lnTo>
                    <a:lnTo>
                      <a:pt x="6367" y="1115"/>
                    </a:lnTo>
                    <a:lnTo>
                      <a:pt x="59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0" name="Google Shape;4830;p124"/>
              <p:cNvSpPr/>
              <p:nvPr/>
            </p:nvSpPr>
            <p:spPr>
              <a:xfrm>
                <a:off x="1882901" y="4150557"/>
                <a:ext cx="110200" cy="77999"/>
              </a:xfrm>
              <a:custGeom>
                <a:rect b="b" l="l" r="r" t="t"/>
                <a:pathLst>
                  <a:path extrusionOk="0" h="5358" w="7570">
                    <a:moveTo>
                      <a:pt x="1" y="0"/>
                    </a:moveTo>
                    <a:cubicBezTo>
                      <a:pt x="1" y="97"/>
                      <a:pt x="621" y="5358"/>
                      <a:pt x="621" y="5358"/>
                    </a:cubicBezTo>
                    <a:lnTo>
                      <a:pt x="6962" y="5358"/>
                    </a:lnTo>
                    <a:lnTo>
                      <a:pt x="75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831" name="Google Shape;4831;p124"/>
          <p:cNvGrpSpPr/>
          <p:nvPr/>
        </p:nvGrpSpPr>
        <p:grpSpPr>
          <a:xfrm>
            <a:off x="360110" y="841240"/>
            <a:ext cx="3832469" cy="713693"/>
            <a:chOff x="1575694" y="930575"/>
            <a:chExt cx="1989550" cy="713693"/>
          </a:xfrm>
        </p:grpSpPr>
        <p:sp>
          <p:nvSpPr>
            <p:cNvPr id="4832" name="Google Shape;4832;p124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3" name="Google Shape;4833;p124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34" name="Google Shape;4834;p124"/>
          <p:cNvSpPr txBox="1"/>
          <p:nvPr>
            <p:ph idx="4294967295" type="ctrTitle"/>
          </p:nvPr>
        </p:nvSpPr>
        <p:spPr>
          <a:xfrm>
            <a:off x="651775" y="806442"/>
            <a:ext cx="3207600" cy="71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latin typeface="Yeseva One"/>
                <a:ea typeface="Yeseva One"/>
                <a:cs typeface="Yeseva One"/>
                <a:sym typeface="Yeseva One"/>
              </a:rPr>
              <a:t>PENDING WORK</a:t>
            </a:r>
            <a:endParaRPr b="1" sz="2500">
              <a:latin typeface="Yeseva One"/>
              <a:ea typeface="Yeseva One"/>
              <a:cs typeface="Yeseva One"/>
              <a:sym typeface="Yeseva One"/>
            </a:endParaRPr>
          </a:p>
        </p:txBody>
      </p:sp>
      <p:pic>
        <p:nvPicPr>
          <p:cNvPr id="4835" name="Google Shape;4835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4836" name="Google Shape;4836;p124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IT19983370 | Thushitharan.M</a:t>
            </a:r>
            <a:endParaRPr sz="1300"/>
          </a:p>
        </p:txBody>
      </p:sp>
      <p:pic>
        <p:nvPicPr>
          <p:cNvPr id="4837" name="Google Shape;4837;p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025" y="1804174"/>
            <a:ext cx="4619175" cy="249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841" name="Shape 4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2" name="Google Shape;4842;p125"/>
          <p:cNvGrpSpPr/>
          <p:nvPr/>
        </p:nvGrpSpPr>
        <p:grpSpPr>
          <a:xfrm>
            <a:off x="4861732" y="841223"/>
            <a:ext cx="3476122" cy="3461052"/>
            <a:chOff x="411603" y="2906997"/>
            <a:chExt cx="1735458" cy="1808566"/>
          </a:xfrm>
        </p:grpSpPr>
        <p:grpSp>
          <p:nvGrpSpPr>
            <p:cNvPr id="4843" name="Google Shape;4843;p125"/>
            <p:cNvGrpSpPr/>
            <p:nvPr/>
          </p:nvGrpSpPr>
          <p:grpSpPr>
            <a:xfrm>
              <a:off x="570964" y="2906997"/>
              <a:ext cx="1506308" cy="920209"/>
              <a:chOff x="570964" y="2906997"/>
              <a:chExt cx="1506308" cy="920209"/>
            </a:xfrm>
          </p:grpSpPr>
          <p:sp>
            <p:nvSpPr>
              <p:cNvPr id="4844" name="Google Shape;4844;p125"/>
              <p:cNvSpPr/>
              <p:nvPr/>
            </p:nvSpPr>
            <p:spPr>
              <a:xfrm>
                <a:off x="570964" y="2951732"/>
                <a:ext cx="696766" cy="875473"/>
              </a:xfrm>
              <a:custGeom>
                <a:rect b="b" l="l" r="r" t="t"/>
                <a:pathLst>
                  <a:path extrusionOk="0" h="60139" w="47863">
                    <a:moveTo>
                      <a:pt x="1" y="0"/>
                    </a:moveTo>
                    <a:lnTo>
                      <a:pt x="1" y="60138"/>
                    </a:lnTo>
                    <a:lnTo>
                      <a:pt x="47862" y="60138"/>
                    </a:lnTo>
                    <a:lnTo>
                      <a:pt x="4786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5" name="Google Shape;4845;p125"/>
              <p:cNvSpPr/>
              <p:nvPr/>
            </p:nvSpPr>
            <p:spPr>
              <a:xfrm>
                <a:off x="596484" y="2976800"/>
                <a:ext cx="650254" cy="825396"/>
              </a:xfrm>
              <a:custGeom>
                <a:rect b="b" l="l" r="r" t="t"/>
                <a:pathLst>
                  <a:path extrusionOk="0" h="56699" w="44668">
                    <a:moveTo>
                      <a:pt x="1" y="0"/>
                    </a:moveTo>
                    <a:lnTo>
                      <a:pt x="1" y="56698"/>
                    </a:lnTo>
                    <a:lnTo>
                      <a:pt x="44667" y="56698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6" name="Google Shape;4846;p125"/>
              <p:cNvSpPr/>
              <p:nvPr/>
            </p:nvSpPr>
            <p:spPr>
              <a:xfrm>
                <a:off x="596484" y="3293237"/>
                <a:ext cx="650254" cy="508959"/>
              </a:xfrm>
              <a:custGeom>
                <a:rect b="b" l="l" r="r" t="t"/>
                <a:pathLst>
                  <a:path extrusionOk="0" h="34962" w="44668">
                    <a:moveTo>
                      <a:pt x="28480" y="0"/>
                    </a:moveTo>
                    <a:lnTo>
                      <a:pt x="28480" y="10253"/>
                    </a:lnTo>
                    <a:lnTo>
                      <a:pt x="17363" y="10253"/>
                    </a:lnTo>
                    <a:lnTo>
                      <a:pt x="14041" y="25286"/>
                    </a:lnTo>
                    <a:lnTo>
                      <a:pt x="10143" y="25286"/>
                    </a:lnTo>
                    <a:lnTo>
                      <a:pt x="8989" y="19998"/>
                    </a:lnTo>
                    <a:lnTo>
                      <a:pt x="1" y="19998"/>
                    </a:lnTo>
                    <a:lnTo>
                      <a:pt x="1" y="34961"/>
                    </a:lnTo>
                    <a:lnTo>
                      <a:pt x="44667" y="34961"/>
                    </a:lnTo>
                    <a:lnTo>
                      <a:pt x="44667" y="17131"/>
                    </a:lnTo>
                    <a:lnTo>
                      <a:pt x="36565" y="17131"/>
                    </a:lnTo>
                    <a:lnTo>
                      <a:pt x="365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7" name="Google Shape;4847;p125"/>
              <p:cNvSpPr/>
              <p:nvPr/>
            </p:nvSpPr>
            <p:spPr>
              <a:xfrm>
                <a:off x="910940" y="2976800"/>
                <a:ext cx="21006" cy="818583"/>
              </a:xfrm>
              <a:custGeom>
                <a:rect b="b" l="l" r="r" t="t"/>
                <a:pathLst>
                  <a:path extrusionOk="0" h="56231" w="1443">
                    <a:moveTo>
                      <a:pt x="0" y="0"/>
                    </a:moveTo>
                    <a:lnTo>
                      <a:pt x="0" y="56230"/>
                    </a:lnTo>
                    <a:lnTo>
                      <a:pt x="1442" y="56230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8" name="Google Shape;4848;p125"/>
              <p:cNvSpPr/>
              <p:nvPr/>
            </p:nvSpPr>
            <p:spPr>
              <a:xfrm>
                <a:off x="596484" y="3376637"/>
                <a:ext cx="650254" cy="21589"/>
              </a:xfrm>
              <a:custGeom>
                <a:rect b="b" l="l" r="r" t="t"/>
                <a:pathLst>
                  <a:path extrusionOk="0" h="1483" w="44668">
                    <a:moveTo>
                      <a:pt x="1" y="0"/>
                    </a:moveTo>
                    <a:lnTo>
                      <a:pt x="1" y="1482"/>
                    </a:lnTo>
                    <a:lnTo>
                      <a:pt x="44667" y="1482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9" name="Google Shape;4849;p125"/>
              <p:cNvSpPr/>
              <p:nvPr/>
            </p:nvSpPr>
            <p:spPr>
              <a:xfrm>
                <a:off x="1924448" y="3185147"/>
                <a:ext cx="46831" cy="107012"/>
              </a:xfrm>
              <a:custGeom>
                <a:rect b="b" l="l" r="r" t="t"/>
                <a:pathLst>
                  <a:path extrusionOk="0" h="7351" w="3217">
                    <a:moveTo>
                      <a:pt x="346" y="1"/>
                    </a:moveTo>
                    <a:lnTo>
                      <a:pt x="1" y="2823"/>
                    </a:lnTo>
                    <a:lnTo>
                      <a:pt x="1429" y="7342"/>
                    </a:lnTo>
                    <a:lnTo>
                      <a:pt x="3216" y="7351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0" name="Google Shape;4850;p125"/>
              <p:cNvSpPr/>
              <p:nvPr/>
            </p:nvSpPr>
            <p:spPr>
              <a:xfrm>
                <a:off x="1772264" y="3086287"/>
                <a:ext cx="165097" cy="208114"/>
              </a:xfrm>
              <a:custGeom>
                <a:rect b="b" l="l" r="r" t="t"/>
                <a:pathLst>
                  <a:path extrusionOk="0" h="14296" w="11341">
                    <a:moveTo>
                      <a:pt x="989" y="0"/>
                    </a:moveTo>
                    <a:lnTo>
                      <a:pt x="1" y="14081"/>
                    </a:lnTo>
                    <a:lnTo>
                      <a:pt x="10197" y="14295"/>
                    </a:lnTo>
                    <a:lnTo>
                      <a:pt x="113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1" name="Google Shape;4851;p125"/>
              <p:cNvSpPr/>
              <p:nvPr/>
            </p:nvSpPr>
            <p:spPr>
              <a:xfrm>
                <a:off x="1789514" y="3101806"/>
                <a:ext cx="125791" cy="176815"/>
              </a:xfrm>
              <a:custGeom>
                <a:rect b="b" l="l" r="r" t="t"/>
                <a:pathLst>
                  <a:path extrusionOk="0" h="12146" w="8641">
                    <a:moveTo>
                      <a:pt x="8640" y="0"/>
                    </a:moveTo>
                    <a:lnTo>
                      <a:pt x="821" y="70"/>
                    </a:lnTo>
                    <a:lnTo>
                      <a:pt x="0" y="11791"/>
                    </a:lnTo>
                    <a:lnTo>
                      <a:pt x="7578" y="12146"/>
                    </a:lnTo>
                    <a:lnTo>
                      <a:pt x="864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2" name="Google Shape;4852;p125"/>
              <p:cNvSpPr/>
              <p:nvPr/>
            </p:nvSpPr>
            <p:spPr>
              <a:xfrm>
                <a:off x="1816737" y="3126932"/>
                <a:ext cx="71652" cy="119925"/>
              </a:xfrm>
              <a:custGeom>
                <a:rect b="b" l="l" r="r" t="t"/>
                <a:pathLst>
                  <a:path extrusionOk="0" h="8238" w="4922">
                    <a:moveTo>
                      <a:pt x="617" y="0"/>
                    </a:moveTo>
                    <a:lnTo>
                      <a:pt x="0" y="8238"/>
                    </a:lnTo>
                    <a:lnTo>
                      <a:pt x="4183" y="8238"/>
                    </a:lnTo>
                    <a:lnTo>
                      <a:pt x="492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3" name="Google Shape;4853;p125"/>
              <p:cNvSpPr/>
              <p:nvPr/>
            </p:nvSpPr>
            <p:spPr>
              <a:xfrm>
                <a:off x="1566275" y="3124326"/>
                <a:ext cx="123433" cy="168547"/>
              </a:xfrm>
              <a:custGeom>
                <a:rect b="b" l="l" r="r" t="t"/>
                <a:pathLst>
                  <a:path extrusionOk="0" h="11578" w="8479">
                    <a:moveTo>
                      <a:pt x="0" y="0"/>
                    </a:moveTo>
                    <a:lnTo>
                      <a:pt x="0" y="11577"/>
                    </a:lnTo>
                    <a:lnTo>
                      <a:pt x="8479" y="11569"/>
                    </a:lnTo>
                    <a:lnTo>
                      <a:pt x="84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4" name="Google Shape;4854;p125"/>
              <p:cNvSpPr/>
              <p:nvPr/>
            </p:nvSpPr>
            <p:spPr>
              <a:xfrm>
                <a:off x="1591911" y="2906997"/>
                <a:ext cx="74287" cy="217343"/>
              </a:xfrm>
              <a:custGeom>
                <a:rect b="b" l="l" r="r" t="t"/>
                <a:pathLst>
                  <a:path extrusionOk="0" h="14930" w="5103">
                    <a:moveTo>
                      <a:pt x="4533" y="1"/>
                    </a:moveTo>
                    <a:cubicBezTo>
                      <a:pt x="4533" y="1"/>
                      <a:pt x="4532" y="1"/>
                      <a:pt x="4532" y="1"/>
                    </a:cubicBezTo>
                    <a:cubicBezTo>
                      <a:pt x="3959" y="23"/>
                      <a:pt x="2517" y="13632"/>
                      <a:pt x="2517" y="13632"/>
                    </a:cubicBezTo>
                    <a:cubicBezTo>
                      <a:pt x="2517" y="13632"/>
                      <a:pt x="2461" y="2421"/>
                      <a:pt x="1924" y="2421"/>
                    </a:cubicBezTo>
                    <a:cubicBezTo>
                      <a:pt x="1922" y="2421"/>
                      <a:pt x="1921" y="2422"/>
                      <a:pt x="1919" y="2422"/>
                    </a:cubicBezTo>
                    <a:cubicBezTo>
                      <a:pt x="1381" y="2484"/>
                      <a:pt x="1919" y="14352"/>
                      <a:pt x="1919" y="14352"/>
                    </a:cubicBezTo>
                    <a:cubicBezTo>
                      <a:pt x="1919" y="14352"/>
                      <a:pt x="1018" y="4944"/>
                      <a:pt x="516" y="4944"/>
                    </a:cubicBezTo>
                    <a:cubicBezTo>
                      <a:pt x="510" y="4944"/>
                      <a:pt x="504" y="4946"/>
                      <a:pt x="498" y="4948"/>
                    </a:cubicBezTo>
                    <a:cubicBezTo>
                      <a:pt x="0" y="5180"/>
                      <a:pt x="713" y="14929"/>
                      <a:pt x="713" y="14929"/>
                    </a:cubicBezTo>
                    <a:lnTo>
                      <a:pt x="3060" y="14929"/>
                    </a:lnTo>
                    <a:cubicBezTo>
                      <a:pt x="3060" y="14929"/>
                      <a:pt x="5102" y="1"/>
                      <a:pt x="453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5" name="Google Shape;4855;p125"/>
              <p:cNvSpPr/>
              <p:nvPr/>
            </p:nvSpPr>
            <p:spPr>
              <a:xfrm>
                <a:off x="1613980" y="2952373"/>
                <a:ext cx="65494" cy="171968"/>
              </a:xfrm>
              <a:custGeom>
                <a:rect b="b" l="l" r="r" t="t"/>
                <a:pathLst>
                  <a:path extrusionOk="0" h="11813" w="4499">
                    <a:moveTo>
                      <a:pt x="3396" y="0"/>
                    </a:moveTo>
                    <a:cubicBezTo>
                      <a:pt x="2842" y="0"/>
                      <a:pt x="945" y="9309"/>
                      <a:pt x="945" y="9309"/>
                    </a:cubicBezTo>
                    <a:cubicBezTo>
                      <a:pt x="945" y="9309"/>
                      <a:pt x="1176" y="5380"/>
                      <a:pt x="945" y="4873"/>
                    </a:cubicBezTo>
                    <a:cubicBezTo>
                      <a:pt x="937" y="4856"/>
                      <a:pt x="928" y="4848"/>
                      <a:pt x="920" y="4848"/>
                    </a:cubicBezTo>
                    <a:cubicBezTo>
                      <a:pt x="662" y="4848"/>
                      <a:pt x="1" y="11812"/>
                      <a:pt x="1" y="11812"/>
                    </a:cubicBezTo>
                    <a:lnTo>
                      <a:pt x="3375" y="11812"/>
                    </a:lnTo>
                    <a:cubicBezTo>
                      <a:pt x="3375" y="11812"/>
                      <a:pt x="4498" y="8513"/>
                      <a:pt x="4358" y="7997"/>
                    </a:cubicBezTo>
                    <a:cubicBezTo>
                      <a:pt x="4349" y="7965"/>
                      <a:pt x="4333" y="7950"/>
                      <a:pt x="4310" y="7950"/>
                    </a:cubicBezTo>
                    <a:cubicBezTo>
                      <a:pt x="3969" y="7950"/>
                      <a:pt x="2160" y="11319"/>
                      <a:pt x="2160" y="11319"/>
                    </a:cubicBezTo>
                    <a:cubicBezTo>
                      <a:pt x="2160" y="11319"/>
                      <a:pt x="4170" y="5896"/>
                      <a:pt x="3750" y="5288"/>
                    </a:cubicBezTo>
                    <a:cubicBezTo>
                      <a:pt x="3729" y="5258"/>
                      <a:pt x="3704" y="5243"/>
                      <a:pt x="3675" y="5243"/>
                    </a:cubicBezTo>
                    <a:cubicBezTo>
                      <a:pt x="3139" y="5243"/>
                      <a:pt x="1412" y="10458"/>
                      <a:pt x="1412" y="10458"/>
                    </a:cubicBezTo>
                    <a:cubicBezTo>
                      <a:pt x="1412" y="10458"/>
                      <a:pt x="3934" y="333"/>
                      <a:pt x="3423" y="8"/>
                    </a:cubicBezTo>
                    <a:cubicBezTo>
                      <a:pt x="3414" y="3"/>
                      <a:pt x="3405" y="0"/>
                      <a:pt x="33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6" name="Google Shape;4856;p125"/>
              <p:cNvSpPr/>
              <p:nvPr/>
            </p:nvSpPr>
            <p:spPr>
              <a:xfrm>
                <a:off x="1532385" y="2999350"/>
                <a:ext cx="78378" cy="125631"/>
              </a:xfrm>
              <a:custGeom>
                <a:rect b="b" l="l" r="r" t="t"/>
                <a:pathLst>
                  <a:path extrusionOk="0" h="8630" w="5384">
                    <a:moveTo>
                      <a:pt x="405" y="0"/>
                    </a:moveTo>
                    <a:cubicBezTo>
                      <a:pt x="0" y="0"/>
                      <a:pt x="4400" y="8629"/>
                      <a:pt x="4400" y="8629"/>
                    </a:cubicBezTo>
                    <a:lnTo>
                      <a:pt x="5383" y="8629"/>
                    </a:lnTo>
                    <a:lnTo>
                      <a:pt x="4911" y="6545"/>
                    </a:lnTo>
                    <a:cubicBezTo>
                      <a:pt x="4911" y="6545"/>
                      <a:pt x="2865" y="310"/>
                      <a:pt x="2407" y="310"/>
                    </a:cubicBezTo>
                    <a:cubicBezTo>
                      <a:pt x="2401" y="310"/>
                      <a:pt x="2396" y="311"/>
                      <a:pt x="2390" y="313"/>
                    </a:cubicBezTo>
                    <a:cubicBezTo>
                      <a:pt x="1965" y="483"/>
                      <a:pt x="3885" y="6033"/>
                      <a:pt x="3885" y="6033"/>
                    </a:cubicBezTo>
                    <a:cubicBezTo>
                      <a:pt x="3885" y="6033"/>
                      <a:pt x="987" y="282"/>
                      <a:pt x="428" y="7"/>
                    </a:cubicBezTo>
                    <a:cubicBezTo>
                      <a:pt x="419" y="2"/>
                      <a:pt x="412" y="0"/>
                      <a:pt x="4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7" name="Google Shape;4857;p125"/>
              <p:cNvSpPr/>
              <p:nvPr/>
            </p:nvSpPr>
            <p:spPr>
              <a:xfrm>
                <a:off x="1566712" y="3124079"/>
                <a:ext cx="59817" cy="169114"/>
              </a:xfrm>
              <a:custGeom>
                <a:rect b="b" l="l" r="r" t="t"/>
                <a:pathLst>
                  <a:path extrusionOk="0" h="11617" w="4109">
                    <a:moveTo>
                      <a:pt x="1" y="0"/>
                    </a:moveTo>
                    <a:lnTo>
                      <a:pt x="79" y="11616"/>
                    </a:lnTo>
                    <a:lnTo>
                      <a:pt x="4109" y="11616"/>
                    </a:lnTo>
                    <a:lnTo>
                      <a:pt x="3895" y="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8" name="Google Shape;4858;p125"/>
              <p:cNvSpPr/>
              <p:nvPr/>
            </p:nvSpPr>
            <p:spPr>
              <a:xfrm>
                <a:off x="1564805" y="3123118"/>
                <a:ext cx="127000" cy="17061"/>
              </a:xfrm>
              <a:custGeom>
                <a:rect b="b" l="l" r="r" t="t"/>
                <a:pathLst>
                  <a:path extrusionOk="0" h="1172" w="8724">
                    <a:moveTo>
                      <a:pt x="0" y="0"/>
                    </a:moveTo>
                    <a:lnTo>
                      <a:pt x="111" y="1106"/>
                    </a:lnTo>
                    <a:lnTo>
                      <a:pt x="4017" y="1172"/>
                    </a:lnTo>
                    <a:lnTo>
                      <a:pt x="8580" y="1106"/>
                    </a:lnTo>
                    <a:lnTo>
                      <a:pt x="87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9" name="Google Shape;4859;p125"/>
              <p:cNvSpPr/>
              <p:nvPr/>
            </p:nvSpPr>
            <p:spPr>
              <a:xfrm>
                <a:off x="1460034" y="3290122"/>
                <a:ext cx="617238" cy="27121"/>
              </a:xfrm>
              <a:custGeom>
                <a:rect b="b" l="l" r="r" t="t"/>
                <a:pathLst>
                  <a:path extrusionOk="0" h="1863" w="42400">
                    <a:moveTo>
                      <a:pt x="0" y="0"/>
                    </a:moveTo>
                    <a:lnTo>
                      <a:pt x="0" y="1862"/>
                    </a:lnTo>
                    <a:lnTo>
                      <a:pt x="42399" y="1862"/>
                    </a:lnTo>
                    <a:lnTo>
                      <a:pt x="42399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60" name="Google Shape;4860;p125"/>
            <p:cNvGrpSpPr/>
            <p:nvPr/>
          </p:nvGrpSpPr>
          <p:grpSpPr>
            <a:xfrm>
              <a:off x="1481856" y="3376710"/>
              <a:ext cx="665205" cy="406329"/>
              <a:chOff x="1481856" y="3376710"/>
              <a:chExt cx="665205" cy="406329"/>
            </a:xfrm>
          </p:grpSpPr>
          <p:sp>
            <p:nvSpPr>
              <p:cNvPr id="4861" name="Google Shape;4861;p125"/>
              <p:cNvSpPr/>
              <p:nvPr/>
            </p:nvSpPr>
            <p:spPr>
              <a:xfrm>
                <a:off x="1481856" y="3376710"/>
                <a:ext cx="665205" cy="406329"/>
              </a:xfrm>
              <a:custGeom>
                <a:rect b="b" l="l" r="r" t="t"/>
                <a:pathLst>
                  <a:path extrusionOk="0" h="27912" w="45695">
                    <a:moveTo>
                      <a:pt x="45695" y="0"/>
                    </a:moveTo>
                    <a:lnTo>
                      <a:pt x="4466" y="297"/>
                    </a:lnTo>
                    <a:lnTo>
                      <a:pt x="0" y="27912"/>
                    </a:lnTo>
                    <a:lnTo>
                      <a:pt x="40782" y="27912"/>
                    </a:lnTo>
                    <a:lnTo>
                      <a:pt x="456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2" name="Google Shape;4862;p125"/>
              <p:cNvSpPr/>
              <p:nvPr/>
            </p:nvSpPr>
            <p:spPr>
              <a:xfrm>
                <a:off x="1540960" y="3376710"/>
                <a:ext cx="606102" cy="40921"/>
              </a:xfrm>
              <a:custGeom>
                <a:rect b="b" l="l" r="r" t="t"/>
                <a:pathLst>
                  <a:path extrusionOk="0" h="2811" w="41635">
                    <a:moveTo>
                      <a:pt x="41635" y="0"/>
                    </a:moveTo>
                    <a:lnTo>
                      <a:pt x="406" y="297"/>
                    </a:lnTo>
                    <a:lnTo>
                      <a:pt x="0" y="2810"/>
                    </a:lnTo>
                    <a:cubicBezTo>
                      <a:pt x="18" y="2714"/>
                      <a:pt x="41167" y="2653"/>
                      <a:pt x="41167" y="2653"/>
                    </a:cubicBezTo>
                    <a:lnTo>
                      <a:pt x="4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3" name="Google Shape;4863;p125"/>
              <p:cNvSpPr/>
              <p:nvPr/>
            </p:nvSpPr>
            <p:spPr>
              <a:xfrm>
                <a:off x="1560932" y="339362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81" y="0"/>
                    </a:moveTo>
                    <a:cubicBezTo>
                      <a:pt x="171" y="0"/>
                      <a:pt x="0" y="170"/>
                      <a:pt x="0" y="376"/>
                    </a:cubicBezTo>
                    <a:cubicBezTo>
                      <a:pt x="0" y="586"/>
                      <a:pt x="171" y="757"/>
                      <a:pt x="381" y="757"/>
                    </a:cubicBezTo>
                    <a:cubicBezTo>
                      <a:pt x="586" y="757"/>
                      <a:pt x="756" y="586"/>
                      <a:pt x="756" y="376"/>
                    </a:cubicBezTo>
                    <a:cubicBezTo>
                      <a:pt x="756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4" name="Google Shape;4864;p125"/>
              <p:cNvSpPr/>
              <p:nvPr/>
            </p:nvSpPr>
            <p:spPr>
              <a:xfrm>
                <a:off x="1587966" y="339362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81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81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5" name="Google Shape;4865;p125"/>
              <p:cNvSpPr/>
              <p:nvPr/>
            </p:nvSpPr>
            <p:spPr>
              <a:xfrm>
                <a:off x="1614999" y="3393625"/>
                <a:ext cx="11035" cy="11020"/>
              </a:xfrm>
              <a:custGeom>
                <a:rect b="b" l="l" r="r" t="t"/>
                <a:pathLst>
                  <a:path extrusionOk="0" h="757" w="758">
                    <a:moveTo>
                      <a:pt x="376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76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6" name="Google Shape;4866;p125"/>
              <p:cNvSpPr/>
              <p:nvPr/>
            </p:nvSpPr>
            <p:spPr>
              <a:xfrm>
                <a:off x="1572578" y="3489312"/>
                <a:ext cx="241058" cy="194605"/>
              </a:xfrm>
              <a:custGeom>
                <a:rect b="b" l="l" r="r" t="t"/>
                <a:pathLst>
                  <a:path extrusionOk="0" h="13368" w="16559">
                    <a:moveTo>
                      <a:pt x="8282" y="0"/>
                    </a:moveTo>
                    <a:cubicBezTo>
                      <a:pt x="3736" y="0"/>
                      <a:pt x="0" y="3378"/>
                      <a:pt x="0" y="7478"/>
                    </a:cubicBezTo>
                    <a:cubicBezTo>
                      <a:pt x="0" y="9776"/>
                      <a:pt x="1171" y="11952"/>
                      <a:pt x="3173" y="13368"/>
                    </a:cubicBezTo>
                    <a:lnTo>
                      <a:pt x="8282" y="7478"/>
                    </a:lnTo>
                    <a:lnTo>
                      <a:pt x="16558" y="7478"/>
                    </a:lnTo>
                    <a:cubicBezTo>
                      <a:pt x="16558" y="3378"/>
                      <a:pt x="12822" y="0"/>
                      <a:pt x="828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7" name="Google Shape;4867;p125"/>
              <p:cNvSpPr/>
              <p:nvPr/>
            </p:nvSpPr>
            <p:spPr>
              <a:xfrm>
                <a:off x="1627722" y="3611639"/>
                <a:ext cx="193294" cy="107784"/>
              </a:xfrm>
              <a:custGeom>
                <a:rect b="b" l="l" r="r" t="t"/>
                <a:pathLst>
                  <a:path extrusionOk="0" h="7404" w="13278">
                    <a:moveTo>
                      <a:pt x="5144" y="14"/>
                    </a:moveTo>
                    <a:cubicBezTo>
                      <a:pt x="5149" y="19"/>
                      <a:pt x="5197" y="19"/>
                      <a:pt x="5297" y="23"/>
                    </a:cubicBezTo>
                    <a:cubicBezTo>
                      <a:pt x="5406" y="27"/>
                      <a:pt x="5551" y="31"/>
                      <a:pt x="5730" y="41"/>
                    </a:cubicBezTo>
                    <a:cubicBezTo>
                      <a:pt x="6124" y="49"/>
                      <a:pt x="6674" y="62"/>
                      <a:pt x="7373" y="75"/>
                    </a:cubicBezTo>
                    <a:cubicBezTo>
                      <a:pt x="8775" y="101"/>
                      <a:pt x="10760" y="131"/>
                      <a:pt x="13136" y="175"/>
                    </a:cubicBezTo>
                    <a:lnTo>
                      <a:pt x="13136" y="175"/>
                    </a:lnTo>
                    <a:cubicBezTo>
                      <a:pt x="13091" y="757"/>
                      <a:pt x="12994" y="1362"/>
                      <a:pt x="12788" y="1959"/>
                    </a:cubicBezTo>
                    <a:cubicBezTo>
                      <a:pt x="12570" y="2579"/>
                      <a:pt x="12259" y="3191"/>
                      <a:pt x="11862" y="3772"/>
                    </a:cubicBezTo>
                    <a:cubicBezTo>
                      <a:pt x="11044" y="4908"/>
                      <a:pt x="9878" y="5909"/>
                      <a:pt x="8462" y="6512"/>
                    </a:cubicBezTo>
                    <a:cubicBezTo>
                      <a:pt x="7317" y="7015"/>
                      <a:pt x="6098" y="7251"/>
                      <a:pt x="4929" y="7251"/>
                    </a:cubicBezTo>
                    <a:cubicBezTo>
                      <a:pt x="4593" y="7251"/>
                      <a:pt x="4262" y="7232"/>
                      <a:pt x="3938" y="7194"/>
                    </a:cubicBezTo>
                    <a:cubicBezTo>
                      <a:pt x="2508" y="7035"/>
                      <a:pt x="1215" y="6516"/>
                      <a:pt x="197" y="5820"/>
                    </a:cubicBezTo>
                    <a:lnTo>
                      <a:pt x="197" y="5820"/>
                    </a:lnTo>
                    <a:cubicBezTo>
                      <a:pt x="1679" y="4096"/>
                      <a:pt x="2908" y="2660"/>
                      <a:pt x="3781" y="1644"/>
                    </a:cubicBezTo>
                    <a:cubicBezTo>
                      <a:pt x="4214" y="1132"/>
                      <a:pt x="4555" y="731"/>
                      <a:pt x="4795" y="447"/>
                    </a:cubicBezTo>
                    <a:cubicBezTo>
                      <a:pt x="4904" y="315"/>
                      <a:pt x="4992" y="211"/>
                      <a:pt x="5057" y="128"/>
                    </a:cubicBezTo>
                    <a:cubicBezTo>
                      <a:pt x="5118" y="57"/>
                      <a:pt x="5149" y="19"/>
                      <a:pt x="5144" y="14"/>
                    </a:cubicBezTo>
                    <a:close/>
                    <a:moveTo>
                      <a:pt x="5717" y="1"/>
                    </a:moveTo>
                    <a:cubicBezTo>
                      <a:pt x="5537" y="5"/>
                      <a:pt x="5398" y="5"/>
                      <a:pt x="5289" y="5"/>
                    </a:cubicBezTo>
                    <a:cubicBezTo>
                      <a:pt x="5192" y="9"/>
                      <a:pt x="5144" y="9"/>
                      <a:pt x="5144" y="14"/>
                    </a:cubicBezTo>
                    <a:cubicBezTo>
                      <a:pt x="5144" y="14"/>
                      <a:pt x="5144" y="14"/>
                      <a:pt x="5144" y="14"/>
                    </a:cubicBezTo>
                    <a:cubicBezTo>
                      <a:pt x="5140" y="14"/>
                      <a:pt x="5106" y="49"/>
                      <a:pt x="5049" y="110"/>
                    </a:cubicBezTo>
                    <a:cubicBezTo>
                      <a:pt x="4983" y="184"/>
                      <a:pt x="4891" y="285"/>
                      <a:pt x="4777" y="412"/>
                    </a:cubicBezTo>
                    <a:cubicBezTo>
                      <a:pt x="4528" y="691"/>
                      <a:pt x="4183" y="1080"/>
                      <a:pt x="3742" y="1578"/>
                    </a:cubicBezTo>
                    <a:cubicBezTo>
                      <a:pt x="2846" y="2601"/>
                      <a:pt x="1574" y="4047"/>
                      <a:pt x="49" y="5791"/>
                    </a:cubicBezTo>
                    <a:lnTo>
                      <a:pt x="1" y="5844"/>
                    </a:lnTo>
                    <a:lnTo>
                      <a:pt x="63" y="5888"/>
                    </a:lnTo>
                    <a:cubicBezTo>
                      <a:pt x="1102" y="6622"/>
                      <a:pt x="2435" y="7173"/>
                      <a:pt x="3921" y="7343"/>
                    </a:cubicBezTo>
                    <a:cubicBezTo>
                      <a:pt x="4256" y="7383"/>
                      <a:pt x="4598" y="7404"/>
                      <a:pt x="4944" y="7404"/>
                    </a:cubicBezTo>
                    <a:cubicBezTo>
                      <a:pt x="6128" y="7404"/>
                      <a:pt x="7363" y="7163"/>
                      <a:pt x="8522" y="6652"/>
                    </a:cubicBezTo>
                    <a:cubicBezTo>
                      <a:pt x="9965" y="6040"/>
                      <a:pt x="11154" y="5017"/>
                      <a:pt x="11984" y="3855"/>
                    </a:cubicBezTo>
                    <a:cubicBezTo>
                      <a:pt x="12391" y="3266"/>
                      <a:pt x="12701" y="2641"/>
                      <a:pt x="12923" y="2007"/>
                    </a:cubicBezTo>
                    <a:cubicBezTo>
                      <a:pt x="13137" y="1368"/>
                      <a:pt x="13234" y="727"/>
                      <a:pt x="13273" y="110"/>
                    </a:cubicBezTo>
                    <a:lnTo>
                      <a:pt x="13278" y="41"/>
                    </a:lnTo>
                    <a:lnTo>
                      <a:pt x="13208" y="41"/>
                    </a:lnTo>
                    <a:cubicBezTo>
                      <a:pt x="10791" y="23"/>
                      <a:pt x="8772" y="9"/>
                      <a:pt x="73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8" name="Google Shape;4868;p125"/>
              <p:cNvSpPr/>
              <p:nvPr/>
            </p:nvSpPr>
            <p:spPr>
              <a:xfrm>
                <a:off x="1737602" y="3526725"/>
                <a:ext cx="13495" cy="13553"/>
              </a:xfrm>
              <a:custGeom>
                <a:rect b="b" l="l" r="r" t="t"/>
                <a:pathLst>
                  <a:path extrusionOk="0" h="931" w="927">
                    <a:moveTo>
                      <a:pt x="464" y="0"/>
                    </a:moveTo>
                    <a:cubicBezTo>
                      <a:pt x="206" y="0"/>
                      <a:pt x="0" y="210"/>
                      <a:pt x="0" y="467"/>
                    </a:cubicBezTo>
                    <a:cubicBezTo>
                      <a:pt x="0" y="721"/>
                      <a:pt x="206" y="930"/>
                      <a:pt x="464" y="930"/>
                    </a:cubicBezTo>
                    <a:cubicBezTo>
                      <a:pt x="716" y="930"/>
                      <a:pt x="926" y="721"/>
                      <a:pt x="926" y="467"/>
                    </a:cubicBezTo>
                    <a:cubicBezTo>
                      <a:pt x="926" y="210"/>
                      <a:pt x="716" y="0"/>
                      <a:pt x="46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9" name="Google Shape;4869;p125"/>
              <p:cNvSpPr/>
              <p:nvPr/>
            </p:nvSpPr>
            <p:spPr>
              <a:xfrm>
                <a:off x="1744211" y="3482950"/>
                <a:ext cx="141004" cy="50587"/>
              </a:xfrm>
              <a:custGeom>
                <a:rect b="b" l="l" r="r" t="t"/>
                <a:pathLst>
                  <a:path extrusionOk="0" h="3475" w="9686">
                    <a:moveTo>
                      <a:pt x="3374" y="0"/>
                    </a:moveTo>
                    <a:lnTo>
                      <a:pt x="3348" y="22"/>
                    </a:lnTo>
                    <a:cubicBezTo>
                      <a:pt x="2392" y="983"/>
                      <a:pt x="1547" y="1840"/>
                      <a:pt x="949" y="2461"/>
                    </a:cubicBezTo>
                    <a:cubicBezTo>
                      <a:pt x="669" y="2753"/>
                      <a:pt x="433" y="2998"/>
                      <a:pt x="250" y="3195"/>
                    </a:cubicBezTo>
                    <a:cubicBezTo>
                      <a:pt x="88" y="3365"/>
                      <a:pt x="0" y="3465"/>
                      <a:pt x="10" y="3474"/>
                    </a:cubicBezTo>
                    <a:cubicBezTo>
                      <a:pt x="10" y="3474"/>
                      <a:pt x="10" y="3474"/>
                      <a:pt x="10" y="3474"/>
                    </a:cubicBezTo>
                    <a:cubicBezTo>
                      <a:pt x="20" y="3474"/>
                      <a:pt x="120" y="3390"/>
                      <a:pt x="289" y="3234"/>
                    </a:cubicBezTo>
                    <a:cubicBezTo>
                      <a:pt x="482" y="3046"/>
                      <a:pt x="726" y="2814"/>
                      <a:pt x="1023" y="2530"/>
                    </a:cubicBezTo>
                    <a:cubicBezTo>
                      <a:pt x="1639" y="1937"/>
                      <a:pt x="2483" y="1101"/>
                      <a:pt x="3435" y="153"/>
                    </a:cubicBezTo>
                    <a:lnTo>
                      <a:pt x="4143" y="153"/>
                    </a:lnTo>
                    <a:cubicBezTo>
                      <a:pt x="5673" y="153"/>
                      <a:pt x="7059" y="144"/>
                      <a:pt x="8064" y="131"/>
                    </a:cubicBezTo>
                    <a:cubicBezTo>
                      <a:pt x="8540" y="123"/>
                      <a:pt x="8941" y="113"/>
                      <a:pt x="9252" y="105"/>
                    </a:cubicBezTo>
                    <a:cubicBezTo>
                      <a:pt x="9532" y="97"/>
                      <a:pt x="9685" y="87"/>
                      <a:pt x="9685" y="79"/>
                    </a:cubicBezTo>
                    <a:cubicBezTo>
                      <a:pt x="9685" y="65"/>
                      <a:pt x="9532" y="57"/>
                      <a:pt x="9252" y="48"/>
                    </a:cubicBezTo>
                    <a:cubicBezTo>
                      <a:pt x="8941" y="39"/>
                      <a:pt x="8540" y="31"/>
                      <a:pt x="8064" y="22"/>
                    </a:cubicBezTo>
                    <a:cubicBezTo>
                      <a:pt x="7059" y="9"/>
                      <a:pt x="5673" y="0"/>
                      <a:pt x="41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0" name="Google Shape;4870;p125"/>
              <p:cNvSpPr/>
              <p:nvPr/>
            </p:nvSpPr>
            <p:spPr>
              <a:xfrm>
                <a:off x="1868198" y="3447488"/>
                <a:ext cx="193484" cy="122501"/>
              </a:xfrm>
              <a:custGeom>
                <a:rect b="b" l="l" r="r" t="t"/>
                <a:pathLst>
                  <a:path extrusionOk="0" h="8415" w="13291">
                    <a:moveTo>
                      <a:pt x="1623" y="0"/>
                    </a:moveTo>
                    <a:lnTo>
                      <a:pt x="1623" y="0"/>
                    </a:lnTo>
                    <a:cubicBezTo>
                      <a:pt x="1618" y="0"/>
                      <a:pt x="1522" y="80"/>
                      <a:pt x="1526" y="80"/>
                    </a:cubicBezTo>
                    <a:cubicBezTo>
                      <a:pt x="1527" y="80"/>
                      <a:pt x="1532" y="76"/>
                      <a:pt x="1544" y="68"/>
                    </a:cubicBezTo>
                    <a:lnTo>
                      <a:pt x="1544" y="72"/>
                    </a:lnTo>
                    <a:lnTo>
                      <a:pt x="1539" y="80"/>
                    </a:lnTo>
                    <a:lnTo>
                      <a:pt x="1539" y="98"/>
                    </a:lnTo>
                    <a:lnTo>
                      <a:pt x="1531" y="133"/>
                    </a:lnTo>
                    <a:lnTo>
                      <a:pt x="1517" y="203"/>
                    </a:lnTo>
                    <a:lnTo>
                      <a:pt x="1491" y="338"/>
                    </a:lnTo>
                    <a:lnTo>
                      <a:pt x="1443" y="618"/>
                    </a:lnTo>
                    <a:cubicBezTo>
                      <a:pt x="1408" y="802"/>
                      <a:pt x="1374" y="986"/>
                      <a:pt x="1338" y="1169"/>
                    </a:cubicBezTo>
                    <a:cubicBezTo>
                      <a:pt x="1273" y="1531"/>
                      <a:pt x="1203" y="1894"/>
                      <a:pt x="1138" y="2257"/>
                    </a:cubicBezTo>
                    <a:cubicBezTo>
                      <a:pt x="1007" y="2973"/>
                      <a:pt x="875" y="3681"/>
                      <a:pt x="749" y="4372"/>
                    </a:cubicBezTo>
                    <a:cubicBezTo>
                      <a:pt x="491" y="5758"/>
                      <a:pt x="246" y="7086"/>
                      <a:pt x="19" y="8332"/>
                    </a:cubicBezTo>
                    <a:lnTo>
                      <a:pt x="1" y="8414"/>
                    </a:lnTo>
                    <a:lnTo>
                      <a:pt x="89" y="8414"/>
                    </a:lnTo>
                    <a:cubicBezTo>
                      <a:pt x="3519" y="8401"/>
                      <a:pt x="6421" y="8388"/>
                      <a:pt x="8474" y="8380"/>
                    </a:cubicBezTo>
                    <a:cubicBezTo>
                      <a:pt x="9484" y="8370"/>
                      <a:pt x="10289" y="8366"/>
                      <a:pt x="10848" y="8362"/>
                    </a:cubicBezTo>
                    <a:cubicBezTo>
                      <a:pt x="11110" y="8358"/>
                      <a:pt x="11320" y="8354"/>
                      <a:pt x="11469" y="8354"/>
                    </a:cubicBezTo>
                    <a:cubicBezTo>
                      <a:pt x="11534" y="8348"/>
                      <a:pt x="11586" y="8348"/>
                      <a:pt x="11630" y="8348"/>
                    </a:cubicBezTo>
                    <a:cubicBezTo>
                      <a:pt x="11665" y="8344"/>
                      <a:pt x="11683" y="8344"/>
                      <a:pt x="11678" y="8344"/>
                    </a:cubicBezTo>
                    <a:cubicBezTo>
                      <a:pt x="11678" y="8340"/>
                      <a:pt x="11661" y="8340"/>
                      <a:pt x="11621" y="8340"/>
                    </a:cubicBezTo>
                    <a:cubicBezTo>
                      <a:pt x="11578" y="8336"/>
                      <a:pt x="11525" y="8336"/>
                      <a:pt x="11455" y="8336"/>
                    </a:cubicBezTo>
                    <a:cubicBezTo>
                      <a:pt x="11302" y="8332"/>
                      <a:pt x="11088" y="8327"/>
                      <a:pt x="10822" y="8327"/>
                    </a:cubicBezTo>
                    <a:cubicBezTo>
                      <a:pt x="10257" y="8322"/>
                      <a:pt x="9450" y="8314"/>
                      <a:pt x="8435" y="8305"/>
                    </a:cubicBezTo>
                    <a:cubicBezTo>
                      <a:pt x="6407" y="8296"/>
                      <a:pt x="3549" y="8288"/>
                      <a:pt x="173" y="8275"/>
                    </a:cubicBezTo>
                    <a:lnTo>
                      <a:pt x="173" y="8275"/>
                    </a:lnTo>
                    <a:cubicBezTo>
                      <a:pt x="401" y="7053"/>
                      <a:pt x="645" y="5754"/>
                      <a:pt x="896" y="4403"/>
                    </a:cubicBezTo>
                    <a:cubicBezTo>
                      <a:pt x="1023" y="3707"/>
                      <a:pt x="1154" y="3005"/>
                      <a:pt x="1290" y="2283"/>
                    </a:cubicBezTo>
                    <a:cubicBezTo>
                      <a:pt x="1356" y="1924"/>
                      <a:pt x="1426" y="1562"/>
                      <a:pt x="1491" y="1195"/>
                    </a:cubicBezTo>
                    <a:cubicBezTo>
                      <a:pt x="1526" y="1012"/>
                      <a:pt x="1561" y="828"/>
                      <a:pt x="1596" y="645"/>
                    </a:cubicBezTo>
                    <a:lnTo>
                      <a:pt x="1644" y="369"/>
                    </a:lnTo>
                    <a:lnTo>
                      <a:pt x="1671" y="229"/>
                    </a:lnTo>
                    <a:lnTo>
                      <a:pt x="1683" y="159"/>
                    </a:lnTo>
                    <a:lnTo>
                      <a:pt x="1684" y="155"/>
                    </a:lnTo>
                    <a:lnTo>
                      <a:pt x="1684" y="155"/>
                    </a:lnTo>
                    <a:cubicBezTo>
                      <a:pt x="5958" y="151"/>
                      <a:pt x="9915" y="147"/>
                      <a:pt x="13138" y="141"/>
                    </a:cubicBezTo>
                    <a:lnTo>
                      <a:pt x="13138" y="141"/>
                    </a:lnTo>
                    <a:cubicBezTo>
                      <a:pt x="12694" y="2603"/>
                      <a:pt x="12326" y="4635"/>
                      <a:pt x="12072" y="6067"/>
                    </a:cubicBezTo>
                    <a:cubicBezTo>
                      <a:pt x="11945" y="6785"/>
                      <a:pt x="11844" y="7348"/>
                      <a:pt x="11774" y="7741"/>
                    </a:cubicBezTo>
                    <a:cubicBezTo>
                      <a:pt x="11743" y="7929"/>
                      <a:pt x="11717" y="8078"/>
                      <a:pt x="11699" y="8187"/>
                    </a:cubicBezTo>
                    <a:cubicBezTo>
                      <a:pt x="11687" y="8288"/>
                      <a:pt x="11678" y="8340"/>
                      <a:pt x="11678" y="8344"/>
                    </a:cubicBezTo>
                    <a:cubicBezTo>
                      <a:pt x="11683" y="8344"/>
                      <a:pt x="11691" y="8296"/>
                      <a:pt x="11713" y="8201"/>
                    </a:cubicBezTo>
                    <a:cubicBezTo>
                      <a:pt x="11735" y="8096"/>
                      <a:pt x="11766" y="7951"/>
                      <a:pt x="11800" y="7772"/>
                    </a:cubicBezTo>
                    <a:cubicBezTo>
                      <a:pt x="11879" y="7378"/>
                      <a:pt x="11988" y="6823"/>
                      <a:pt x="12124" y="6115"/>
                    </a:cubicBezTo>
                    <a:cubicBezTo>
                      <a:pt x="12403" y="4661"/>
                      <a:pt x="12797" y="2593"/>
                      <a:pt x="13273" y="89"/>
                    </a:cubicBezTo>
                    <a:lnTo>
                      <a:pt x="13291" y="15"/>
                    </a:lnTo>
                    <a:lnTo>
                      <a:pt x="13212" y="15"/>
                    </a:lnTo>
                    <a:cubicBezTo>
                      <a:pt x="9960" y="10"/>
                      <a:pt x="5953" y="6"/>
                      <a:pt x="1622" y="2"/>
                    </a:cubicBezTo>
                    <a:cubicBezTo>
                      <a:pt x="1623" y="1"/>
                      <a:pt x="1623" y="0"/>
                      <a:pt x="162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1" name="Google Shape;4871;p125"/>
              <p:cNvSpPr/>
              <p:nvPr/>
            </p:nvSpPr>
            <p:spPr>
              <a:xfrm>
                <a:off x="1748157" y="3662604"/>
                <a:ext cx="13495" cy="13495"/>
              </a:xfrm>
              <a:custGeom>
                <a:rect b="b" l="l" r="r" t="t"/>
                <a:pathLst>
                  <a:path extrusionOk="0" h="927" w="927">
                    <a:moveTo>
                      <a:pt x="463" y="1"/>
                    </a:moveTo>
                    <a:cubicBezTo>
                      <a:pt x="206" y="1"/>
                      <a:pt x="1" y="205"/>
                      <a:pt x="1" y="463"/>
                    </a:cubicBezTo>
                    <a:cubicBezTo>
                      <a:pt x="1" y="717"/>
                      <a:pt x="206" y="927"/>
                      <a:pt x="463" y="927"/>
                    </a:cubicBezTo>
                    <a:cubicBezTo>
                      <a:pt x="721" y="927"/>
                      <a:pt x="927" y="717"/>
                      <a:pt x="927" y="463"/>
                    </a:cubicBezTo>
                    <a:cubicBezTo>
                      <a:pt x="927" y="205"/>
                      <a:pt x="721" y="1"/>
                      <a:pt x="46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2" name="Google Shape;4872;p125"/>
              <p:cNvSpPr/>
              <p:nvPr/>
            </p:nvSpPr>
            <p:spPr>
              <a:xfrm>
                <a:off x="1754897" y="3668194"/>
                <a:ext cx="122618" cy="2300"/>
              </a:xfrm>
              <a:custGeom>
                <a:rect b="b" l="l" r="r" t="t"/>
                <a:pathLst>
                  <a:path extrusionOk="0" h="158" w="8423">
                    <a:moveTo>
                      <a:pt x="4214" y="1"/>
                    </a:moveTo>
                    <a:cubicBezTo>
                      <a:pt x="1884" y="1"/>
                      <a:pt x="0" y="36"/>
                      <a:pt x="0" y="79"/>
                    </a:cubicBezTo>
                    <a:cubicBezTo>
                      <a:pt x="0" y="123"/>
                      <a:pt x="1884" y="158"/>
                      <a:pt x="4214" y="158"/>
                    </a:cubicBezTo>
                    <a:cubicBezTo>
                      <a:pt x="6539" y="158"/>
                      <a:pt x="8423" y="123"/>
                      <a:pt x="8423" y="79"/>
                    </a:cubicBezTo>
                    <a:cubicBezTo>
                      <a:pt x="8423" y="36"/>
                      <a:pt x="6539" y="1"/>
                      <a:pt x="42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3" name="Google Shape;4873;p125"/>
              <p:cNvSpPr/>
              <p:nvPr/>
            </p:nvSpPr>
            <p:spPr>
              <a:xfrm>
                <a:off x="1862855" y="3632266"/>
                <a:ext cx="198768" cy="90795"/>
              </a:xfrm>
              <a:custGeom>
                <a:rect b="b" l="l" r="r" t="t"/>
                <a:pathLst>
                  <a:path extrusionOk="0" h="6237" w="13654">
                    <a:moveTo>
                      <a:pt x="1702" y="108"/>
                    </a:moveTo>
                    <a:lnTo>
                      <a:pt x="1702" y="108"/>
                    </a:lnTo>
                    <a:cubicBezTo>
                      <a:pt x="1702" y="108"/>
                      <a:pt x="1702" y="108"/>
                      <a:pt x="1701" y="109"/>
                    </a:cubicBezTo>
                    <a:lnTo>
                      <a:pt x="1701" y="109"/>
                    </a:lnTo>
                    <a:lnTo>
                      <a:pt x="1701" y="109"/>
                    </a:lnTo>
                    <a:cubicBezTo>
                      <a:pt x="1702" y="108"/>
                      <a:pt x="1702" y="108"/>
                      <a:pt x="1702" y="108"/>
                    </a:cubicBezTo>
                    <a:close/>
                    <a:moveTo>
                      <a:pt x="13504" y="149"/>
                    </a:moveTo>
                    <a:cubicBezTo>
                      <a:pt x="13058" y="1976"/>
                      <a:pt x="12692" y="3462"/>
                      <a:pt x="12434" y="4505"/>
                    </a:cubicBezTo>
                    <a:cubicBezTo>
                      <a:pt x="12312" y="5026"/>
                      <a:pt x="12211" y="5436"/>
                      <a:pt x="12141" y="5724"/>
                    </a:cubicBezTo>
                    <a:cubicBezTo>
                      <a:pt x="12110" y="5861"/>
                      <a:pt x="12088" y="5965"/>
                      <a:pt x="12066" y="6048"/>
                    </a:cubicBezTo>
                    <a:cubicBezTo>
                      <a:pt x="12054" y="6123"/>
                      <a:pt x="12045" y="6157"/>
                      <a:pt x="12045" y="6162"/>
                    </a:cubicBezTo>
                    <a:cubicBezTo>
                      <a:pt x="12045" y="6162"/>
                      <a:pt x="12023" y="6157"/>
                      <a:pt x="11984" y="6157"/>
                    </a:cubicBezTo>
                    <a:cubicBezTo>
                      <a:pt x="11941" y="6157"/>
                      <a:pt x="11883" y="6153"/>
                      <a:pt x="11814" y="6153"/>
                    </a:cubicBezTo>
                    <a:cubicBezTo>
                      <a:pt x="11652" y="6149"/>
                      <a:pt x="11429" y="6144"/>
                      <a:pt x="11149" y="6144"/>
                    </a:cubicBezTo>
                    <a:cubicBezTo>
                      <a:pt x="10559" y="6135"/>
                      <a:pt x="9720" y="6131"/>
                      <a:pt x="8671" y="6123"/>
                    </a:cubicBezTo>
                    <a:cubicBezTo>
                      <a:pt x="6571" y="6113"/>
                      <a:pt x="3624" y="6101"/>
                      <a:pt x="186" y="6087"/>
                    </a:cubicBezTo>
                    <a:lnTo>
                      <a:pt x="186" y="6087"/>
                    </a:lnTo>
                    <a:cubicBezTo>
                      <a:pt x="420" y="5180"/>
                      <a:pt x="660" y="4228"/>
                      <a:pt x="910" y="3247"/>
                    </a:cubicBezTo>
                    <a:cubicBezTo>
                      <a:pt x="1037" y="2735"/>
                      <a:pt x="1168" y="2220"/>
                      <a:pt x="1299" y="1700"/>
                    </a:cubicBezTo>
                    <a:cubicBezTo>
                      <a:pt x="1364" y="1438"/>
                      <a:pt x="1434" y="1171"/>
                      <a:pt x="1499" y="909"/>
                    </a:cubicBezTo>
                    <a:lnTo>
                      <a:pt x="1600" y="512"/>
                    </a:lnTo>
                    <a:lnTo>
                      <a:pt x="1653" y="310"/>
                    </a:lnTo>
                    <a:lnTo>
                      <a:pt x="1675" y="209"/>
                    </a:lnTo>
                    <a:lnTo>
                      <a:pt x="1685" y="171"/>
                    </a:lnTo>
                    <a:lnTo>
                      <a:pt x="1685" y="171"/>
                    </a:lnTo>
                    <a:cubicBezTo>
                      <a:pt x="6219" y="161"/>
                      <a:pt x="10362" y="153"/>
                      <a:pt x="13504" y="149"/>
                    </a:cubicBezTo>
                    <a:close/>
                    <a:moveTo>
                      <a:pt x="1643" y="0"/>
                    </a:moveTo>
                    <a:cubicBezTo>
                      <a:pt x="1642" y="0"/>
                      <a:pt x="1546" y="75"/>
                      <a:pt x="1547" y="75"/>
                    </a:cubicBezTo>
                    <a:cubicBezTo>
                      <a:pt x="1547" y="75"/>
                      <a:pt x="1547" y="74"/>
                      <a:pt x="1548" y="74"/>
                    </a:cubicBezTo>
                    <a:lnTo>
                      <a:pt x="1548" y="78"/>
                    </a:lnTo>
                    <a:lnTo>
                      <a:pt x="1548" y="83"/>
                    </a:lnTo>
                    <a:lnTo>
                      <a:pt x="1544" y="96"/>
                    </a:lnTo>
                    <a:lnTo>
                      <a:pt x="1539" y="122"/>
                    </a:lnTo>
                    <a:lnTo>
                      <a:pt x="1526" y="171"/>
                    </a:lnTo>
                    <a:lnTo>
                      <a:pt x="1499" y="270"/>
                    </a:lnTo>
                    <a:lnTo>
                      <a:pt x="1447" y="472"/>
                    </a:lnTo>
                    <a:lnTo>
                      <a:pt x="1347" y="869"/>
                    </a:lnTo>
                    <a:cubicBezTo>
                      <a:pt x="1281" y="1136"/>
                      <a:pt x="1216" y="1398"/>
                      <a:pt x="1150" y="1660"/>
                    </a:cubicBezTo>
                    <a:cubicBezTo>
                      <a:pt x="1019" y="2184"/>
                      <a:pt x="888" y="2700"/>
                      <a:pt x="761" y="3207"/>
                    </a:cubicBezTo>
                    <a:cubicBezTo>
                      <a:pt x="503" y="4225"/>
                      <a:pt x="259" y="5205"/>
                      <a:pt x="23" y="6144"/>
                    </a:cubicBezTo>
                    <a:lnTo>
                      <a:pt x="1" y="6236"/>
                    </a:lnTo>
                    <a:lnTo>
                      <a:pt x="93" y="6236"/>
                    </a:lnTo>
                    <a:cubicBezTo>
                      <a:pt x="3589" y="6222"/>
                      <a:pt x="6582" y="6210"/>
                      <a:pt x="8710" y="6201"/>
                    </a:cubicBezTo>
                    <a:cubicBezTo>
                      <a:pt x="9759" y="6192"/>
                      <a:pt x="10590" y="6188"/>
                      <a:pt x="11175" y="6179"/>
                    </a:cubicBezTo>
                    <a:cubicBezTo>
                      <a:pt x="11451" y="6179"/>
                      <a:pt x="11669" y="6175"/>
                      <a:pt x="11826" y="6170"/>
                    </a:cubicBezTo>
                    <a:cubicBezTo>
                      <a:pt x="11897" y="6170"/>
                      <a:pt x="11949" y="6166"/>
                      <a:pt x="11993" y="6166"/>
                    </a:cubicBezTo>
                    <a:cubicBezTo>
                      <a:pt x="12026" y="6166"/>
                      <a:pt x="12044" y="6163"/>
                      <a:pt x="12046" y="6162"/>
                    </a:cubicBezTo>
                    <a:lnTo>
                      <a:pt x="12046" y="6162"/>
                    </a:lnTo>
                    <a:cubicBezTo>
                      <a:pt x="12046" y="6162"/>
                      <a:pt x="12046" y="6162"/>
                      <a:pt x="12046" y="6162"/>
                    </a:cubicBezTo>
                    <a:cubicBezTo>
                      <a:pt x="12051" y="6162"/>
                      <a:pt x="12059" y="6127"/>
                      <a:pt x="12080" y="6061"/>
                    </a:cubicBezTo>
                    <a:cubicBezTo>
                      <a:pt x="12102" y="5982"/>
                      <a:pt x="12128" y="5882"/>
                      <a:pt x="12163" y="5750"/>
                    </a:cubicBezTo>
                    <a:cubicBezTo>
                      <a:pt x="12242" y="5467"/>
                      <a:pt x="12346" y="5065"/>
                      <a:pt x="12482" y="4550"/>
                    </a:cubicBezTo>
                    <a:cubicBezTo>
                      <a:pt x="12758" y="3487"/>
                      <a:pt x="13151" y="1970"/>
                      <a:pt x="13635" y="105"/>
                    </a:cubicBezTo>
                    <a:lnTo>
                      <a:pt x="13653" y="30"/>
                    </a:lnTo>
                    <a:lnTo>
                      <a:pt x="13579" y="30"/>
                    </a:lnTo>
                    <a:cubicBezTo>
                      <a:pt x="10415" y="26"/>
                      <a:pt x="6219" y="22"/>
                      <a:pt x="1626" y="13"/>
                    </a:cubicBezTo>
                    <a:cubicBezTo>
                      <a:pt x="1638" y="4"/>
                      <a:pt x="1643" y="0"/>
                      <a:pt x="16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4" name="Google Shape;4874;p125"/>
              <p:cNvSpPr/>
              <p:nvPr/>
            </p:nvSpPr>
            <p:spPr>
              <a:xfrm>
                <a:off x="1909046" y="3484479"/>
                <a:ext cx="115485" cy="2300"/>
              </a:xfrm>
              <a:custGeom>
                <a:rect b="b" l="l" r="r" t="t"/>
                <a:pathLst>
                  <a:path extrusionOk="0" h="158" w="7933">
                    <a:moveTo>
                      <a:pt x="3969" y="0"/>
                    </a:moveTo>
                    <a:cubicBezTo>
                      <a:pt x="1775" y="0"/>
                      <a:pt x="0" y="35"/>
                      <a:pt x="0" y="79"/>
                    </a:cubicBezTo>
                    <a:cubicBezTo>
                      <a:pt x="0" y="123"/>
                      <a:pt x="1775" y="157"/>
                      <a:pt x="3969" y="157"/>
                    </a:cubicBezTo>
                    <a:cubicBezTo>
                      <a:pt x="6158" y="157"/>
                      <a:pt x="7933" y="123"/>
                      <a:pt x="7933" y="79"/>
                    </a:cubicBezTo>
                    <a:cubicBezTo>
                      <a:pt x="7933" y="35"/>
                      <a:pt x="6158" y="0"/>
                      <a:pt x="39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5" name="Google Shape;4875;p125"/>
              <p:cNvSpPr/>
              <p:nvPr/>
            </p:nvSpPr>
            <p:spPr>
              <a:xfrm>
                <a:off x="1907008" y="3503360"/>
                <a:ext cx="116183" cy="2300"/>
              </a:xfrm>
              <a:custGeom>
                <a:rect b="b" l="l" r="r" t="t"/>
                <a:pathLst>
                  <a:path extrusionOk="0" h="158" w="7981">
                    <a:moveTo>
                      <a:pt x="3991" y="0"/>
                    </a:moveTo>
                    <a:cubicBezTo>
                      <a:pt x="1788" y="0"/>
                      <a:pt x="1" y="36"/>
                      <a:pt x="1" y="79"/>
                    </a:cubicBezTo>
                    <a:cubicBezTo>
                      <a:pt x="1" y="123"/>
                      <a:pt x="1788" y="158"/>
                      <a:pt x="3991" y="158"/>
                    </a:cubicBezTo>
                    <a:cubicBezTo>
                      <a:pt x="6193" y="158"/>
                      <a:pt x="7980" y="123"/>
                      <a:pt x="7980" y="79"/>
                    </a:cubicBezTo>
                    <a:cubicBezTo>
                      <a:pt x="7980" y="36"/>
                      <a:pt x="6193" y="0"/>
                      <a:pt x="399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6" name="Google Shape;4876;p125"/>
              <p:cNvSpPr/>
              <p:nvPr/>
            </p:nvSpPr>
            <p:spPr>
              <a:xfrm>
                <a:off x="1907721" y="3521615"/>
                <a:ext cx="112093" cy="2242"/>
              </a:xfrm>
              <a:custGeom>
                <a:rect b="b" l="l" r="r" t="t"/>
                <a:pathLst>
                  <a:path extrusionOk="0" h="154" w="7700">
                    <a:moveTo>
                      <a:pt x="3850" y="1"/>
                    </a:moveTo>
                    <a:cubicBezTo>
                      <a:pt x="1721" y="1"/>
                      <a:pt x="0" y="36"/>
                      <a:pt x="0" y="79"/>
                    </a:cubicBezTo>
                    <a:cubicBezTo>
                      <a:pt x="0" y="119"/>
                      <a:pt x="1721" y="154"/>
                      <a:pt x="3850" y="154"/>
                    </a:cubicBezTo>
                    <a:cubicBezTo>
                      <a:pt x="5974" y="154"/>
                      <a:pt x="7700" y="119"/>
                      <a:pt x="7700" y="79"/>
                    </a:cubicBezTo>
                    <a:cubicBezTo>
                      <a:pt x="7700" y="36"/>
                      <a:pt x="5974" y="1"/>
                      <a:pt x="38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7" name="Google Shape;4877;p125"/>
              <p:cNvSpPr/>
              <p:nvPr/>
            </p:nvSpPr>
            <p:spPr>
              <a:xfrm>
                <a:off x="1911783" y="3666098"/>
                <a:ext cx="110084" cy="2315"/>
              </a:xfrm>
              <a:custGeom>
                <a:rect b="b" l="l" r="r" t="t"/>
                <a:pathLst>
                  <a:path extrusionOk="0" h="159" w="7562">
                    <a:moveTo>
                      <a:pt x="3781" y="1"/>
                    </a:moveTo>
                    <a:cubicBezTo>
                      <a:pt x="1692" y="1"/>
                      <a:pt x="0" y="36"/>
                      <a:pt x="0" y="80"/>
                    </a:cubicBezTo>
                    <a:cubicBezTo>
                      <a:pt x="0" y="123"/>
                      <a:pt x="1692" y="158"/>
                      <a:pt x="3781" y="158"/>
                    </a:cubicBezTo>
                    <a:cubicBezTo>
                      <a:pt x="5865" y="158"/>
                      <a:pt x="7561" y="123"/>
                      <a:pt x="7561" y="80"/>
                    </a:cubicBezTo>
                    <a:cubicBezTo>
                      <a:pt x="7561" y="36"/>
                      <a:pt x="5865" y="1"/>
                      <a:pt x="378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8" name="Google Shape;4878;p125"/>
              <p:cNvSpPr/>
              <p:nvPr/>
            </p:nvSpPr>
            <p:spPr>
              <a:xfrm>
                <a:off x="1921202" y="3687032"/>
                <a:ext cx="93852" cy="2315"/>
              </a:xfrm>
              <a:custGeom>
                <a:rect b="b" l="l" r="r" t="t"/>
                <a:pathLst>
                  <a:path extrusionOk="0" h="159" w="6447">
                    <a:moveTo>
                      <a:pt x="3225" y="1"/>
                    </a:moveTo>
                    <a:cubicBezTo>
                      <a:pt x="1442" y="1"/>
                      <a:pt x="0" y="36"/>
                      <a:pt x="0" y="80"/>
                    </a:cubicBezTo>
                    <a:cubicBezTo>
                      <a:pt x="0" y="123"/>
                      <a:pt x="1442" y="158"/>
                      <a:pt x="3225" y="158"/>
                    </a:cubicBezTo>
                    <a:cubicBezTo>
                      <a:pt x="5004" y="158"/>
                      <a:pt x="6446" y="123"/>
                      <a:pt x="6446" y="80"/>
                    </a:cubicBezTo>
                    <a:cubicBezTo>
                      <a:pt x="6446" y="36"/>
                      <a:pt x="5004" y="1"/>
                      <a:pt x="32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79" name="Google Shape;4879;p125"/>
            <p:cNvGrpSpPr/>
            <p:nvPr/>
          </p:nvGrpSpPr>
          <p:grpSpPr>
            <a:xfrm>
              <a:off x="1114774" y="3680787"/>
              <a:ext cx="742127" cy="590438"/>
              <a:chOff x="1114774" y="3680787"/>
              <a:chExt cx="742127" cy="590438"/>
            </a:xfrm>
          </p:grpSpPr>
          <p:sp>
            <p:nvSpPr>
              <p:cNvPr id="4880" name="Google Shape;4880;p125"/>
              <p:cNvSpPr/>
              <p:nvPr/>
            </p:nvSpPr>
            <p:spPr>
              <a:xfrm>
                <a:off x="1570526" y="4224480"/>
                <a:ext cx="152927" cy="46744"/>
              </a:xfrm>
              <a:custGeom>
                <a:rect b="b" l="l" r="r" t="t"/>
                <a:pathLst>
                  <a:path extrusionOk="0" h="3211" w="10505">
                    <a:moveTo>
                      <a:pt x="5474" y="1"/>
                    </a:moveTo>
                    <a:cubicBezTo>
                      <a:pt x="5278" y="1"/>
                      <a:pt x="5075" y="5"/>
                      <a:pt x="4865" y="14"/>
                    </a:cubicBezTo>
                    <a:cubicBezTo>
                      <a:pt x="849" y="179"/>
                      <a:pt x="1" y="2504"/>
                      <a:pt x="359" y="2898"/>
                    </a:cubicBezTo>
                    <a:cubicBezTo>
                      <a:pt x="359" y="2898"/>
                      <a:pt x="4869" y="3211"/>
                      <a:pt x="7875" y="3211"/>
                    </a:cubicBezTo>
                    <a:cubicBezTo>
                      <a:pt x="9378" y="3211"/>
                      <a:pt x="10504" y="3132"/>
                      <a:pt x="10503" y="2898"/>
                    </a:cubicBezTo>
                    <a:cubicBezTo>
                      <a:pt x="10495" y="1395"/>
                      <a:pt x="9049" y="1"/>
                      <a:pt x="54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1" name="Google Shape;4881;p125"/>
              <p:cNvSpPr/>
              <p:nvPr/>
            </p:nvSpPr>
            <p:spPr>
              <a:xfrm>
                <a:off x="1253595" y="4125868"/>
                <a:ext cx="265558" cy="140931"/>
              </a:xfrm>
              <a:custGeom>
                <a:rect b="b" l="l" r="r" t="t"/>
                <a:pathLst>
                  <a:path extrusionOk="0" h="9681" w="18242">
                    <a:moveTo>
                      <a:pt x="4139" y="0"/>
                    </a:moveTo>
                    <a:cubicBezTo>
                      <a:pt x="3994" y="844"/>
                      <a:pt x="0" y="9680"/>
                      <a:pt x="2578" y="9680"/>
                    </a:cubicBezTo>
                    <a:lnTo>
                      <a:pt x="15531" y="9680"/>
                    </a:lnTo>
                    <a:cubicBezTo>
                      <a:pt x="15531" y="9680"/>
                      <a:pt x="14194" y="8417"/>
                      <a:pt x="182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2" name="Google Shape;4882;p125"/>
              <p:cNvSpPr/>
              <p:nvPr/>
            </p:nvSpPr>
            <p:spPr>
              <a:xfrm>
                <a:off x="1114774" y="3680787"/>
                <a:ext cx="729782" cy="466233"/>
              </a:xfrm>
              <a:custGeom>
                <a:rect b="b" l="l" r="r" t="t"/>
                <a:pathLst>
                  <a:path extrusionOk="0" h="32027" w="50131">
                    <a:moveTo>
                      <a:pt x="50130" y="1"/>
                    </a:moveTo>
                    <a:lnTo>
                      <a:pt x="5293" y="1085"/>
                    </a:lnTo>
                    <a:lnTo>
                      <a:pt x="0" y="32026"/>
                    </a:lnTo>
                    <a:lnTo>
                      <a:pt x="44654" y="32026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3" name="Google Shape;4883;p125"/>
              <p:cNvSpPr/>
              <p:nvPr/>
            </p:nvSpPr>
            <p:spPr>
              <a:xfrm>
                <a:off x="1148941" y="3714254"/>
                <a:ext cx="665205" cy="406343"/>
              </a:xfrm>
              <a:custGeom>
                <a:rect b="b" l="l" r="r" t="t"/>
                <a:pathLst>
                  <a:path extrusionOk="0" h="27913" w="45695">
                    <a:moveTo>
                      <a:pt x="45695" y="1"/>
                    </a:moveTo>
                    <a:lnTo>
                      <a:pt x="4466" y="298"/>
                    </a:lnTo>
                    <a:lnTo>
                      <a:pt x="0" y="27913"/>
                    </a:lnTo>
                    <a:lnTo>
                      <a:pt x="40782" y="27913"/>
                    </a:lnTo>
                    <a:lnTo>
                      <a:pt x="456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4" name="Google Shape;4884;p125"/>
              <p:cNvSpPr/>
              <p:nvPr/>
            </p:nvSpPr>
            <p:spPr>
              <a:xfrm>
                <a:off x="1114774" y="3680787"/>
                <a:ext cx="742127" cy="478505"/>
              </a:xfrm>
              <a:custGeom>
                <a:rect b="b" l="l" r="r" t="t"/>
                <a:pathLst>
                  <a:path extrusionOk="0" h="32870" w="50979">
                    <a:moveTo>
                      <a:pt x="50130" y="1"/>
                    </a:moveTo>
                    <a:lnTo>
                      <a:pt x="44654" y="32026"/>
                    </a:lnTo>
                    <a:lnTo>
                      <a:pt x="0" y="32026"/>
                    </a:lnTo>
                    <a:lnTo>
                      <a:pt x="1176" y="32869"/>
                    </a:lnTo>
                    <a:lnTo>
                      <a:pt x="45293" y="32869"/>
                    </a:lnTo>
                    <a:lnTo>
                      <a:pt x="50979" y="569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5" name="Google Shape;4885;p125"/>
              <p:cNvSpPr/>
              <p:nvPr/>
            </p:nvSpPr>
            <p:spPr>
              <a:xfrm>
                <a:off x="1208044" y="3714254"/>
                <a:ext cx="606102" cy="40921"/>
              </a:xfrm>
              <a:custGeom>
                <a:rect b="b" l="l" r="r" t="t"/>
                <a:pathLst>
                  <a:path extrusionOk="0" h="2811" w="41635">
                    <a:moveTo>
                      <a:pt x="41635" y="1"/>
                    </a:moveTo>
                    <a:lnTo>
                      <a:pt x="406" y="298"/>
                    </a:lnTo>
                    <a:lnTo>
                      <a:pt x="0" y="2811"/>
                    </a:lnTo>
                    <a:cubicBezTo>
                      <a:pt x="13" y="2714"/>
                      <a:pt x="41167" y="2653"/>
                      <a:pt x="41167" y="2653"/>
                    </a:cubicBezTo>
                    <a:lnTo>
                      <a:pt x="4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6" name="Google Shape;4886;p125"/>
              <p:cNvSpPr/>
              <p:nvPr/>
            </p:nvSpPr>
            <p:spPr>
              <a:xfrm>
                <a:off x="1649034" y="3849071"/>
                <a:ext cx="90038" cy="236545"/>
              </a:xfrm>
              <a:custGeom>
                <a:rect b="b" l="l" r="r" t="t"/>
                <a:pathLst>
                  <a:path extrusionOk="0" h="16249" w="6185">
                    <a:moveTo>
                      <a:pt x="6066" y="0"/>
                    </a:moveTo>
                    <a:cubicBezTo>
                      <a:pt x="4974" y="4"/>
                      <a:pt x="3904" y="4"/>
                      <a:pt x="2881" y="4"/>
                    </a:cubicBezTo>
                    <a:lnTo>
                      <a:pt x="2815" y="4"/>
                    </a:lnTo>
                    <a:lnTo>
                      <a:pt x="2802" y="66"/>
                    </a:lnTo>
                    <a:cubicBezTo>
                      <a:pt x="1998" y="4655"/>
                      <a:pt x="1290" y="8693"/>
                      <a:pt x="783" y="11598"/>
                    </a:cubicBezTo>
                    <a:cubicBezTo>
                      <a:pt x="534" y="13032"/>
                      <a:pt x="338" y="14186"/>
                      <a:pt x="198" y="14990"/>
                    </a:cubicBezTo>
                    <a:cubicBezTo>
                      <a:pt x="132" y="15374"/>
                      <a:pt x="84" y="15680"/>
                      <a:pt x="45" y="15894"/>
                    </a:cubicBezTo>
                    <a:cubicBezTo>
                      <a:pt x="31" y="15991"/>
                      <a:pt x="19" y="16069"/>
                      <a:pt x="9" y="16130"/>
                    </a:cubicBezTo>
                    <a:cubicBezTo>
                      <a:pt x="1" y="16178"/>
                      <a:pt x="1" y="16205"/>
                      <a:pt x="1" y="16205"/>
                    </a:cubicBezTo>
                    <a:cubicBezTo>
                      <a:pt x="1" y="16205"/>
                      <a:pt x="9" y="16174"/>
                      <a:pt x="23" y="16118"/>
                    </a:cubicBezTo>
                    <a:cubicBezTo>
                      <a:pt x="31" y="16056"/>
                      <a:pt x="49" y="15977"/>
                      <a:pt x="67" y="15877"/>
                    </a:cubicBezTo>
                    <a:cubicBezTo>
                      <a:pt x="110" y="15658"/>
                      <a:pt x="167" y="15348"/>
                      <a:pt x="241" y="14954"/>
                    </a:cubicBezTo>
                    <a:cubicBezTo>
                      <a:pt x="394" y="14147"/>
                      <a:pt x="608" y="12993"/>
                      <a:pt x="870" y="11555"/>
                    </a:cubicBezTo>
                    <a:cubicBezTo>
                      <a:pt x="1396" y="8680"/>
                      <a:pt x="2118" y="4688"/>
                      <a:pt x="2944" y="157"/>
                    </a:cubicBezTo>
                    <a:lnTo>
                      <a:pt x="5997" y="157"/>
                    </a:lnTo>
                    <a:cubicBezTo>
                      <a:pt x="4794" y="6866"/>
                      <a:pt x="3733" y="12753"/>
                      <a:pt x="3123" y="16161"/>
                    </a:cubicBezTo>
                    <a:lnTo>
                      <a:pt x="3123" y="16161"/>
                    </a:lnTo>
                    <a:cubicBezTo>
                      <a:pt x="2152" y="16174"/>
                      <a:pt x="1380" y="16183"/>
                      <a:pt x="840" y="16187"/>
                    </a:cubicBezTo>
                    <a:cubicBezTo>
                      <a:pt x="578" y="16192"/>
                      <a:pt x="368" y="16196"/>
                      <a:pt x="219" y="16196"/>
                    </a:cubicBezTo>
                    <a:cubicBezTo>
                      <a:pt x="154" y="16200"/>
                      <a:pt x="102" y="16200"/>
                      <a:pt x="57" y="16200"/>
                    </a:cubicBezTo>
                    <a:cubicBezTo>
                      <a:pt x="23" y="16200"/>
                      <a:pt x="1" y="16205"/>
                      <a:pt x="1" y="16205"/>
                    </a:cubicBezTo>
                    <a:cubicBezTo>
                      <a:pt x="1" y="16205"/>
                      <a:pt x="14" y="16209"/>
                      <a:pt x="49" y="16209"/>
                    </a:cubicBezTo>
                    <a:cubicBezTo>
                      <a:pt x="93" y="16209"/>
                      <a:pt x="140" y="16209"/>
                      <a:pt x="202" y="16213"/>
                    </a:cubicBezTo>
                    <a:cubicBezTo>
                      <a:pt x="350" y="16213"/>
                      <a:pt x="551" y="16218"/>
                      <a:pt x="814" y="16222"/>
                    </a:cubicBezTo>
                    <a:cubicBezTo>
                      <a:pt x="1364" y="16227"/>
                      <a:pt x="2155" y="16235"/>
                      <a:pt x="3156" y="16249"/>
                    </a:cubicBezTo>
                    <a:lnTo>
                      <a:pt x="3191" y="16249"/>
                    </a:lnTo>
                    <a:lnTo>
                      <a:pt x="3200" y="16213"/>
                    </a:lnTo>
                    <a:cubicBezTo>
                      <a:pt x="3829" y="12796"/>
                      <a:pt x="4922" y="6857"/>
                      <a:pt x="6167" y="92"/>
                    </a:cubicBezTo>
                    <a:lnTo>
                      <a:pt x="618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7" name="Google Shape;4887;p125"/>
              <p:cNvSpPr/>
              <p:nvPr/>
            </p:nvSpPr>
            <p:spPr>
              <a:xfrm>
                <a:off x="1573525" y="3916312"/>
                <a:ext cx="80750" cy="169362"/>
              </a:xfrm>
              <a:custGeom>
                <a:rect b="b" l="l" r="r" t="t"/>
                <a:pathLst>
                  <a:path extrusionOk="0" h="11634" w="5547">
                    <a:moveTo>
                      <a:pt x="2300" y="153"/>
                    </a:moveTo>
                    <a:cubicBezTo>
                      <a:pt x="3282" y="153"/>
                      <a:pt x="4307" y="153"/>
                      <a:pt x="5357" y="157"/>
                    </a:cubicBezTo>
                    <a:lnTo>
                      <a:pt x="5357" y="157"/>
                    </a:lnTo>
                    <a:cubicBezTo>
                      <a:pt x="4447" y="4793"/>
                      <a:pt x="3637" y="8906"/>
                      <a:pt x="3120" y="11538"/>
                    </a:cubicBezTo>
                    <a:lnTo>
                      <a:pt x="3120" y="11538"/>
                    </a:lnTo>
                    <a:cubicBezTo>
                      <a:pt x="2159" y="11551"/>
                      <a:pt x="1392" y="11560"/>
                      <a:pt x="849" y="11564"/>
                    </a:cubicBezTo>
                    <a:cubicBezTo>
                      <a:pt x="587" y="11568"/>
                      <a:pt x="381" y="11573"/>
                      <a:pt x="228" y="11577"/>
                    </a:cubicBezTo>
                    <a:cubicBezTo>
                      <a:pt x="83" y="11581"/>
                      <a:pt x="10" y="11581"/>
                      <a:pt x="5" y="11586"/>
                    </a:cubicBezTo>
                    <a:cubicBezTo>
                      <a:pt x="5" y="11586"/>
                      <a:pt x="14" y="11564"/>
                      <a:pt x="22" y="11525"/>
                    </a:cubicBezTo>
                    <a:cubicBezTo>
                      <a:pt x="31" y="11477"/>
                      <a:pt x="44" y="11420"/>
                      <a:pt x="57" y="11354"/>
                    </a:cubicBezTo>
                    <a:cubicBezTo>
                      <a:pt x="93" y="11192"/>
                      <a:pt x="141" y="10974"/>
                      <a:pt x="197" y="10698"/>
                    </a:cubicBezTo>
                    <a:cubicBezTo>
                      <a:pt x="315" y="10117"/>
                      <a:pt x="482" y="9300"/>
                      <a:pt x="686" y="8278"/>
                    </a:cubicBezTo>
                    <a:cubicBezTo>
                      <a:pt x="1095" y="6237"/>
                      <a:pt x="1659" y="3396"/>
                      <a:pt x="2300" y="153"/>
                    </a:cubicBezTo>
                    <a:close/>
                    <a:moveTo>
                      <a:pt x="2177" y="0"/>
                    </a:moveTo>
                    <a:lnTo>
                      <a:pt x="2164" y="62"/>
                    </a:lnTo>
                    <a:cubicBezTo>
                      <a:pt x="1539" y="3361"/>
                      <a:pt x="993" y="6245"/>
                      <a:pt x="599" y="8322"/>
                    </a:cubicBezTo>
                    <a:cubicBezTo>
                      <a:pt x="411" y="9335"/>
                      <a:pt x="258" y="10152"/>
                      <a:pt x="153" y="10729"/>
                    </a:cubicBezTo>
                    <a:cubicBezTo>
                      <a:pt x="105" y="11000"/>
                      <a:pt x="66" y="11214"/>
                      <a:pt x="40" y="11372"/>
                    </a:cubicBezTo>
                    <a:cubicBezTo>
                      <a:pt x="15" y="11512"/>
                      <a:pt x="1" y="11586"/>
                      <a:pt x="4" y="11586"/>
                    </a:cubicBezTo>
                    <a:cubicBezTo>
                      <a:pt x="4" y="11586"/>
                      <a:pt x="4" y="11586"/>
                      <a:pt x="5" y="11586"/>
                    </a:cubicBezTo>
                    <a:lnTo>
                      <a:pt x="5" y="11586"/>
                    </a:lnTo>
                    <a:cubicBezTo>
                      <a:pt x="0" y="11590"/>
                      <a:pt x="71" y="11590"/>
                      <a:pt x="206" y="11594"/>
                    </a:cubicBezTo>
                    <a:cubicBezTo>
                      <a:pt x="359" y="11599"/>
                      <a:pt x="560" y="11599"/>
                      <a:pt x="817" y="11608"/>
                    </a:cubicBezTo>
                    <a:cubicBezTo>
                      <a:pt x="1377" y="11612"/>
                      <a:pt x="2168" y="11620"/>
                      <a:pt x="3160" y="11634"/>
                    </a:cubicBezTo>
                    <a:lnTo>
                      <a:pt x="3199" y="11634"/>
                    </a:lnTo>
                    <a:lnTo>
                      <a:pt x="3209" y="11594"/>
                    </a:lnTo>
                    <a:cubicBezTo>
                      <a:pt x="3741" y="8951"/>
                      <a:pt x="4581" y="4786"/>
                      <a:pt x="5529" y="93"/>
                    </a:cubicBezTo>
                    <a:lnTo>
                      <a:pt x="55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8" name="Google Shape;4888;p125"/>
              <p:cNvSpPr/>
              <p:nvPr/>
            </p:nvSpPr>
            <p:spPr>
              <a:xfrm>
                <a:off x="1498146" y="3794291"/>
                <a:ext cx="100199" cy="291266"/>
              </a:xfrm>
              <a:custGeom>
                <a:rect b="b" l="l" r="r" t="t"/>
                <a:pathLst>
                  <a:path extrusionOk="0" h="20008" w="6883">
                    <a:moveTo>
                      <a:pt x="6696" y="158"/>
                    </a:moveTo>
                    <a:cubicBezTo>
                      <a:pt x="5142" y="8650"/>
                      <a:pt x="3807" y="16058"/>
                      <a:pt x="3126" y="19929"/>
                    </a:cubicBezTo>
                    <a:lnTo>
                      <a:pt x="3126" y="19929"/>
                    </a:lnTo>
                    <a:cubicBezTo>
                      <a:pt x="2135" y="19937"/>
                      <a:pt x="1358" y="19946"/>
                      <a:pt x="826" y="19950"/>
                    </a:cubicBezTo>
                    <a:cubicBezTo>
                      <a:pt x="563" y="19955"/>
                      <a:pt x="358" y="19959"/>
                      <a:pt x="214" y="19959"/>
                    </a:cubicBezTo>
                    <a:cubicBezTo>
                      <a:pt x="77" y="19963"/>
                      <a:pt x="3" y="19968"/>
                      <a:pt x="0" y="19968"/>
                    </a:cubicBezTo>
                    <a:lnTo>
                      <a:pt x="0" y="19968"/>
                    </a:lnTo>
                    <a:cubicBezTo>
                      <a:pt x="4" y="19967"/>
                      <a:pt x="9" y="19933"/>
                      <a:pt x="26" y="19863"/>
                    </a:cubicBezTo>
                    <a:cubicBezTo>
                      <a:pt x="39" y="19788"/>
                      <a:pt x="57" y="19693"/>
                      <a:pt x="83" y="19566"/>
                    </a:cubicBezTo>
                    <a:cubicBezTo>
                      <a:pt x="131" y="19294"/>
                      <a:pt x="206" y="18915"/>
                      <a:pt x="297" y="18425"/>
                    </a:cubicBezTo>
                    <a:cubicBezTo>
                      <a:pt x="481" y="17428"/>
                      <a:pt x="747" y="16000"/>
                      <a:pt x="1075" y="14217"/>
                    </a:cubicBezTo>
                    <a:cubicBezTo>
                      <a:pt x="1724" y="10669"/>
                      <a:pt x="2624" y="5738"/>
                      <a:pt x="3641" y="158"/>
                    </a:cubicBezTo>
                    <a:close/>
                    <a:moveTo>
                      <a:pt x="6765" y="1"/>
                    </a:moveTo>
                    <a:cubicBezTo>
                      <a:pt x="5672" y="1"/>
                      <a:pt x="4597" y="1"/>
                      <a:pt x="3579" y="5"/>
                    </a:cubicBezTo>
                    <a:lnTo>
                      <a:pt x="3514" y="5"/>
                    </a:lnTo>
                    <a:lnTo>
                      <a:pt x="3500" y="66"/>
                    </a:lnTo>
                    <a:cubicBezTo>
                      <a:pt x="2504" y="5699"/>
                      <a:pt x="1622" y="10681"/>
                      <a:pt x="983" y="14265"/>
                    </a:cubicBezTo>
                    <a:cubicBezTo>
                      <a:pt x="673" y="16039"/>
                      <a:pt x="424" y="17464"/>
                      <a:pt x="253" y="18460"/>
                    </a:cubicBezTo>
                    <a:cubicBezTo>
                      <a:pt x="170" y="18941"/>
                      <a:pt x="105" y="19316"/>
                      <a:pt x="61" y="19583"/>
                    </a:cubicBezTo>
                    <a:cubicBezTo>
                      <a:pt x="39" y="19705"/>
                      <a:pt x="26" y="19802"/>
                      <a:pt x="13" y="19871"/>
                    </a:cubicBezTo>
                    <a:cubicBezTo>
                      <a:pt x="4" y="19937"/>
                      <a:pt x="0" y="19968"/>
                      <a:pt x="0" y="19968"/>
                    </a:cubicBezTo>
                    <a:cubicBezTo>
                      <a:pt x="0" y="19968"/>
                      <a:pt x="65" y="19972"/>
                      <a:pt x="201" y="19976"/>
                    </a:cubicBezTo>
                    <a:cubicBezTo>
                      <a:pt x="341" y="19976"/>
                      <a:pt x="541" y="19981"/>
                      <a:pt x="799" y="19985"/>
                    </a:cubicBezTo>
                    <a:cubicBezTo>
                      <a:pt x="1346" y="19990"/>
                      <a:pt x="2137" y="19998"/>
                      <a:pt x="3155" y="20008"/>
                    </a:cubicBezTo>
                    <a:lnTo>
                      <a:pt x="3190" y="20008"/>
                    </a:lnTo>
                    <a:lnTo>
                      <a:pt x="3195" y="19976"/>
                    </a:lnTo>
                    <a:cubicBezTo>
                      <a:pt x="3924" y="16105"/>
                      <a:pt x="5301" y="8649"/>
                      <a:pt x="6866" y="92"/>
                    </a:cubicBezTo>
                    <a:lnTo>
                      <a:pt x="688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9" name="Google Shape;4889;p125"/>
              <p:cNvSpPr/>
              <p:nvPr/>
            </p:nvSpPr>
            <p:spPr>
              <a:xfrm>
                <a:off x="1422622" y="3964410"/>
                <a:ext cx="69934" cy="121337"/>
              </a:xfrm>
              <a:custGeom>
                <a:rect b="b" l="l" r="r" t="t"/>
                <a:pathLst>
                  <a:path extrusionOk="0" h="8335" w="4804">
                    <a:moveTo>
                      <a:pt x="1558" y="153"/>
                    </a:moveTo>
                    <a:lnTo>
                      <a:pt x="1558" y="153"/>
                    </a:lnTo>
                    <a:cubicBezTo>
                      <a:pt x="2517" y="153"/>
                      <a:pt x="3548" y="157"/>
                      <a:pt x="4616" y="157"/>
                    </a:cubicBezTo>
                    <a:lnTo>
                      <a:pt x="4616" y="157"/>
                    </a:lnTo>
                    <a:cubicBezTo>
                      <a:pt x="4029" y="3332"/>
                      <a:pt x="3496" y="6193"/>
                      <a:pt x="3115" y="8230"/>
                    </a:cubicBezTo>
                    <a:lnTo>
                      <a:pt x="3115" y="8230"/>
                    </a:lnTo>
                    <a:cubicBezTo>
                      <a:pt x="2175" y="8243"/>
                      <a:pt x="1412" y="8251"/>
                      <a:pt x="866" y="8260"/>
                    </a:cubicBezTo>
                    <a:cubicBezTo>
                      <a:pt x="604" y="8264"/>
                      <a:pt x="394" y="8269"/>
                      <a:pt x="232" y="8273"/>
                    </a:cubicBezTo>
                    <a:cubicBezTo>
                      <a:pt x="88" y="8273"/>
                      <a:pt x="9" y="8277"/>
                      <a:pt x="5" y="8282"/>
                    </a:cubicBezTo>
                    <a:cubicBezTo>
                      <a:pt x="9" y="8277"/>
                      <a:pt x="23" y="8221"/>
                      <a:pt x="45" y="8116"/>
                    </a:cubicBezTo>
                    <a:cubicBezTo>
                      <a:pt x="71" y="7997"/>
                      <a:pt x="101" y="7844"/>
                      <a:pt x="136" y="7652"/>
                    </a:cubicBezTo>
                    <a:cubicBezTo>
                      <a:pt x="219" y="7237"/>
                      <a:pt x="333" y="6660"/>
                      <a:pt x="473" y="5940"/>
                    </a:cubicBezTo>
                    <a:cubicBezTo>
                      <a:pt x="745" y="4488"/>
                      <a:pt x="1122" y="2478"/>
                      <a:pt x="1558" y="153"/>
                    </a:cubicBezTo>
                    <a:close/>
                    <a:moveTo>
                      <a:pt x="4686" y="0"/>
                    </a:moveTo>
                    <a:cubicBezTo>
                      <a:pt x="3571" y="0"/>
                      <a:pt x="2496" y="4"/>
                      <a:pt x="1499" y="4"/>
                    </a:cubicBezTo>
                    <a:lnTo>
                      <a:pt x="1434" y="4"/>
                    </a:lnTo>
                    <a:lnTo>
                      <a:pt x="1425" y="66"/>
                    </a:lnTo>
                    <a:cubicBezTo>
                      <a:pt x="1005" y="2443"/>
                      <a:pt x="648" y="4502"/>
                      <a:pt x="386" y="5983"/>
                    </a:cubicBezTo>
                    <a:cubicBezTo>
                      <a:pt x="263" y="6696"/>
                      <a:pt x="166" y="7267"/>
                      <a:pt x="97" y="7683"/>
                    </a:cubicBezTo>
                    <a:cubicBezTo>
                      <a:pt x="66" y="7866"/>
                      <a:pt x="45" y="8015"/>
                      <a:pt x="23" y="8133"/>
                    </a:cubicBezTo>
                    <a:cubicBezTo>
                      <a:pt x="10" y="8230"/>
                      <a:pt x="1" y="8282"/>
                      <a:pt x="4" y="8282"/>
                    </a:cubicBezTo>
                    <a:cubicBezTo>
                      <a:pt x="5" y="8282"/>
                      <a:pt x="5" y="8282"/>
                      <a:pt x="5" y="8282"/>
                    </a:cubicBezTo>
                    <a:lnTo>
                      <a:pt x="5" y="8282"/>
                    </a:lnTo>
                    <a:cubicBezTo>
                      <a:pt x="1" y="8286"/>
                      <a:pt x="71" y="8286"/>
                      <a:pt x="210" y="8290"/>
                    </a:cubicBezTo>
                    <a:cubicBezTo>
                      <a:pt x="368" y="8295"/>
                      <a:pt x="573" y="8299"/>
                      <a:pt x="831" y="8304"/>
                    </a:cubicBezTo>
                    <a:cubicBezTo>
                      <a:pt x="1395" y="8312"/>
                      <a:pt x="2185" y="8322"/>
                      <a:pt x="3160" y="8334"/>
                    </a:cubicBezTo>
                    <a:lnTo>
                      <a:pt x="3204" y="8334"/>
                    </a:lnTo>
                    <a:lnTo>
                      <a:pt x="3212" y="8290"/>
                    </a:lnTo>
                    <a:cubicBezTo>
                      <a:pt x="3606" y="6236"/>
                      <a:pt x="4166" y="3326"/>
                      <a:pt x="4785" y="92"/>
                    </a:cubicBezTo>
                    <a:lnTo>
                      <a:pt x="480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0" name="Google Shape;4890;p125"/>
              <p:cNvSpPr/>
              <p:nvPr/>
            </p:nvSpPr>
            <p:spPr>
              <a:xfrm>
                <a:off x="1347228" y="3887052"/>
                <a:ext cx="81697" cy="198564"/>
              </a:xfrm>
              <a:custGeom>
                <a:rect b="b" l="l" r="r" t="t"/>
                <a:pathLst>
                  <a:path extrusionOk="0" h="13640" w="5612">
                    <a:moveTo>
                      <a:pt x="5494" y="1"/>
                    </a:moveTo>
                    <a:cubicBezTo>
                      <a:pt x="4401" y="1"/>
                      <a:pt x="3336" y="1"/>
                      <a:pt x="2308" y="5"/>
                    </a:cubicBezTo>
                    <a:lnTo>
                      <a:pt x="2243" y="5"/>
                    </a:lnTo>
                    <a:lnTo>
                      <a:pt x="2229" y="66"/>
                    </a:lnTo>
                    <a:cubicBezTo>
                      <a:pt x="1587" y="3924"/>
                      <a:pt x="1023" y="7311"/>
                      <a:pt x="617" y="9745"/>
                    </a:cubicBezTo>
                    <a:cubicBezTo>
                      <a:pt x="420" y="10943"/>
                      <a:pt x="268" y="11909"/>
                      <a:pt x="154" y="12581"/>
                    </a:cubicBezTo>
                    <a:cubicBezTo>
                      <a:pt x="105" y="12906"/>
                      <a:pt x="67" y="13154"/>
                      <a:pt x="36" y="13338"/>
                    </a:cubicBezTo>
                    <a:cubicBezTo>
                      <a:pt x="27" y="13416"/>
                      <a:pt x="14" y="13482"/>
                      <a:pt x="10" y="13535"/>
                    </a:cubicBezTo>
                    <a:cubicBezTo>
                      <a:pt x="1" y="13574"/>
                      <a:pt x="1" y="13596"/>
                      <a:pt x="1" y="13596"/>
                    </a:cubicBezTo>
                    <a:cubicBezTo>
                      <a:pt x="6" y="13596"/>
                      <a:pt x="10" y="13569"/>
                      <a:pt x="18" y="13525"/>
                    </a:cubicBezTo>
                    <a:cubicBezTo>
                      <a:pt x="32" y="13469"/>
                      <a:pt x="40" y="13404"/>
                      <a:pt x="58" y="13321"/>
                    </a:cubicBezTo>
                    <a:cubicBezTo>
                      <a:pt x="93" y="13137"/>
                      <a:pt x="141" y="12879"/>
                      <a:pt x="198" y="12551"/>
                    </a:cubicBezTo>
                    <a:cubicBezTo>
                      <a:pt x="320" y="11873"/>
                      <a:pt x="490" y="10903"/>
                      <a:pt x="709" y="9702"/>
                    </a:cubicBezTo>
                    <a:cubicBezTo>
                      <a:pt x="1126" y="7299"/>
                      <a:pt x="1708" y="3959"/>
                      <a:pt x="2371" y="158"/>
                    </a:cubicBezTo>
                    <a:lnTo>
                      <a:pt x="5426" y="158"/>
                    </a:lnTo>
                    <a:cubicBezTo>
                      <a:pt x="4475" y="5679"/>
                      <a:pt x="3636" y="10558"/>
                      <a:pt x="3119" y="13552"/>
                    </a:cubicBezTo>
                    <a:lnTo>
                      <a:pt x="3119" y="13552"/>
                    </a:lnTo>
                    <a:cubicBezTo>
                      <a:pt x="2153" y="13561"/>
                      <a:pt x="1388" y="13570"/>
                      <a:pt x="845" y="13578"/>
                    </a:cubicBezTo>
                    <a:cubicBezTo>
                      <a:pt x="583" y="13583"/>
                      <a:pt x="377" y="13583"/>
                      <a:pt x="224" y="13587"/>
                    </a:cubicBezTo>
                    <a:cubicBezTo>
                      <a:pt x="158" y="13587"/>
                      <a:pt x="105" y="13591"/>
                      <a:pt x="62" y="13591"/>
                    </a:cubicBezTo>
                    <a:cubicBezTo>
                      <a:pt x="23" y="13591"/>
                      <a:pt x="6" y="13596"/>
                      <a:pt x="1" y="13596"/>
                    </a:cubicBezTo>
                    <a:cubicBezTo>
                      <a:pt x="1" y="13600"/>
                      <a:pt x="67" y="13600"/>
                      <a:pt x="206" y="13604"/>
                    </a:cubicBezTo>
                    <a:cubicBezTo>
                      <a:pt x="355" y="13604"/>
                      <a:pt x="556" y="13609"/>
                      <a:pt x="819" y="13613"/>
                    </a:cubicBezTo>
                    <a:cubicBezTo>
                      <a:pt x="1369" y="13622"/>
                      <a:pt x="2160" y="13630"/>
                      <a:pt x="3157" y="13640"/>
                    </a:cubicBezTo>
                    <a:lnTo>
                      <a:pt x="3195" y="13640"/>
                    </a:lnTo>
                    <a:lnTo>
                      <a:pt x="3205" y="13604"/>
                    </a:lnTo>
                    <a:cubicBezTo>
                      <a:pt x="3733" y="10598"/>
                      <a:pt x="4607" y="5669"/>
                      <a:pt x="5595" y="92"/>
                    </a:cubicBezTo>
                    <a:lnTo>
                      <a:pt x="561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1" name="Google Shape;4891;p125"/>
              <p:cNvSpPr/>
              <p:nvPr/>
            </p:nvSpPr>
            <p:spPr>
              <a:xfrm>
                <a:off x="1271791" y="3818850"/>
                <a:ext cx="94915" cy="266708"/>
              </a:xfrm>
              <a:custGeom>
                <a:rect b="b" l="l" r="r" t="t"/>
                <a:pathLst>
                  <a:path extrusionOk="0" h="18321" w="6520">
                    <a:moveTo>
                      <a:pt x="6402" y="1"/>
                    </a:moveTo>
                    <a:cubicBezTo>
                      <a:pt x="5309" y="1"/>
                      <a:pt x="4234" y="1"/>
                      <a:pt x="3212" y="5"/>
                    </a:cubicBezTo>
                    <a:lnTo>
                      <a:pt x="3147" y="5"/>
                    </a:lnTo>
                    <a:lnTo>
                      <a:pt x="3137" y="66"/>
                    </a:lnTo>
                    <a:cubicBezTo>
                      <a:pt x="2242" y="5231"/>
                      <a:pt x="1451" y="9789"/>
                      <a:pt x="878" y="13067"/>
                    </a:cubicBezTo>
                    <a:cubicBezTo>
                      <a:pt x="603" y="14688"/>
                      <a:pt x="380" y="15995"/>
                      <a:pt x="227" y="16905"/>
                    </a:cubicBezTo>
                    <a:cubicBezTo>
                      <a:pt x="153" y="17341"/>
                      <a:pt x="96" y="17686"/>
                      <a:pt x="53" y="17931"/>
                    </a:cubicBezTo>
                    <a:cubicBezTo>
                      <a:pt x="35" y="18040"/>
                      <a:pt x="22" y="18128"/>
                      <a:pt x="13" y="18194"/>
                    </a:cubicBezTo>
                    <a:cubicBezTo>
                      <a:pt x="4" y="18254"/>
                      <a:pt x="0" y="18281"/>
                      <a:pt x="0" y="18281"/>
                    </a:cubicBezTo>
                    <a:cubicBezTo>
                      <a:pt x="4" y="18281"/>
                      <a:pt x="9" y="18246"/>
                      <a:pt x="22" y="18184"/>
                    </a:cubicBezTo>
                    <a:cubicBezTo>
                      <a:pt x="35" y="18115"/>
                      <a:pt x="53" y="18027"/>
                      <a:pt x="75" y="17914"/>
                    </a:cubicBezTo>
                    <a:cubicBezTo>
                      <a:pt x="122" y="17665"/>
                      <a:pt x="188" y="17315"/>
                      <a:pt x="271" y="16869"/>
                    </a:cubicBezTo>
                    <a:cubicBezTo>
                      <a:pt x="437" y="15961"/>
                      <a:pt x="673" y="14650"/>
                      <a:pt x="970" y="13024"/>
                    </a:cubicBezTo>
                    <a:cubicBezTo>
                      <a:pt x="1553" y="9777"/>
                      <a:pt x="2362" y="5266"/>
                      <a:pt x="3279" y="158"/>
                    </a:cubicBezTo>
                    <a:lnTo>
                      <a:pt x="6333" y="158"/>
                    </a:lnTo>
                    <a:cubicBezTo>
                      <a:pt x="4950" y="7855"/>
                      <a:pt x="3758" y="14587"/>
                      <a:pt x="3122" y="18242"/>
                    </a:cubicBezTo>
                    <a:lnTo>
                      <a:pt x="3122" y="18242"/>
                    </a:lnTo>
                    <a:cubicBezTo>
                      <a:pt x="2137" y="18250"/>
                      <a:pt x="1366" y="18259"/>
                      <a:pt x="830" y="18263"/>
                    </a:cubicBezTo>
                    <a:cubicBezTo>
                      <a:pt x="568" y="18268"/>
                      <a:pt x="363" y="18272"/>
                      <a:pt x="218" y="18272"/>
                    </a:cubicBezTo>
                    <a:cubicBezTo>
                      <a:pt x="153" y="18276"/>
                      <a:pt x="101" y="18276"/>
                      <a:pt x="57" y="18276"/>
                    </a:cubicBezTo>
                    <a:cubicBezTo>
                      <a:pt x="22" y="18276"/>
                      <a:pt x="4" y="18281"/>
                      <a:pt x="0" y="18281"/>
                    </a:cubicBezTo>
                    <a:cubicBezTo>
                      <a:pt x="0" y="18281"/>
                      <a:pt x="17" y="18281"/>
                      <a:pt x="49" y="18285"/>
                    </a:cubicBezTo>
                    <a:cubicBezTo>
                      <a:pt x="92" y="18285"/>
                      <a:pt x="140" y="18285"/>
                      <a:pt x="201" y="18289"/>
                    </a:cubicBezTo>
                    <a:cubicBezTo>
                      <a:pt x="345" y="18289"/>
                      <a:pt x="547" y="18294"/>
                      <a:pt x="804" y="18298"/>
                    </a:cubicBezTo>
                    <a:cubicBezTo>
                      <a:pt x="1354" y="18303"/>
                      <a:pt x="2146" y="18311"/>
                      <a:pt x="3155" y="18321"/>
                    </a:cubicBezTo>
                    <a:lnTo>
                      <a:pt x="3190" y="18321"/>
                    </a:lnTo>
                    <a:lnTo>
                      <a:pt x="3195" y="18289"/>
                    </a:lnTo>
                    <a:cubicBezTo>
                      <a:pt x="3877" y="14632"/>
                      <a:pt x="5109" y="7849"/>
                      <a:pt x="6503" y="92"/>
                    </a:cubicBezTo>
                    <a:lnTo>
                      <a:pt x="652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2" name="Google Shape;4892;p125"/>
              <p:cNvSpPr/>
              <p:nvPr/>
            </p:nvSpPr>
            <p:spPr>
              <a:xfrm>
                <a:off x="1228017" y="373118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3" name="Google Shape;4893;p125"/>
              <p:cNvSpPr/>
              <p:nvPr/>
            </p:nvSpPr>
            <p:spPr>
              <a:xfrm>
                <a:off x="1255050" y="373118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76" y="0"/>
                    </a:moveTo>
                    <a:cubicBezTo>
                      <a:pt x="166" y="0"/>
                      <a:pt x="1" y="171"/>
                      <a:pt x="1" y="377"/>
                    </a:cubicBezTo>
                    <a:cubicBezTo>
                      <a:pt x="1" y="586"/>
                      <a:pt x="166" y="756"/>
                      <a:pt x="376" y="756"/>
                    </a:cubicBezTo>
                    <a:cubicBezTo>
                      <a:pt x="586" y="756"/>
                      <a:pt x="757" y="586"/>
                      <a:pt x="757" y="377"/>
                    </a:cubicBezTo>
                    <a:cubicBezTo>
                      <a:pt x="757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4" name="Google Shape;4894;p125"/>
              <p:cNvSpPr/>
              <p:nvPr/>
            </p:nvSpPr>
            <p:spPr>
              <a:xfrm>
                <a:off x="1282098" y="373118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5" name="Google Shape;4895;p125"/>
              <p:cNvSpPr/>
              <p:nvPr/>
            </p:nvSpPr>
            <p:spPr>
              <a:xfrm>
                <a:off x="1196325" y="3906515"/>
                <a:ext cx="79804" cy="179159"/>
              </a:xfrm>
              <a:custGeom>
                <a:rect b="b" l="l" r="r" t="t"/>
                <a:pathLst>
                  <a:path extrusionOk="0" h="12307" w="5482">
                    <a:moveTo>
                      <a:pt x="5364" y="1"/>
                    </a:moveTo>
                    <a:cubicBezTo>
                      <a:pt x="4271" y="1"/>
                      <a:pt x="3204" y="1"/>
                      <a:pt x="2177" y="5"/>
                    </a:cubicBezTo>
                    <a:lnTo>
                      <a:pt x="2112" y="5"/>
                    </a:lnTo>
                    <a:lnTo>
                      <a:pt x="2103" y="66"/>
                    </a:lnTo>
                    <a:cubicBezTo>
                      <a:pt x="1496" y="3549"/>
                      <a:pt x="963" y="6603"/>
                      <a:pt x="578" y="8798"/>
                    </a:cubicBezTo>
                    <a:cubicBezTo>
                      <a:pt x="398" y="9877"/>
                      <a:pt x="251" y="10742"/>
                      <a:pt x="146" y="11349"/>
                    </a:cubicBezTo>
                    <a:cubicBezTo>
                      <a:pt x="97" y="11638"/>
                      <a:pt x="62" y="11861"/>
                      <a:pt x="36" y="12027"/>
                    </a:cubicBezTo>
                    <a:cubicBezTo>
                      <a:pt x="11" y="12176"/>
                      <a:pt x="2" y="12255"/>
                      <a:pt x="1" y="12259"/>
                    </a:cubicBezTo>
                    <a:lnTo>
                      <a:pt x="1" y="12259"/>
                    </a:lnTo>
                    <a:cubicBezTo>
                      <a:pt x="5" y="12258"/>
                      <a:pt x="9" y="12236"/>
                      <a:pt x="19" y="12194"/>
                    </a:cubicBezTo>
                    <a:cubicBezTo>
                      <a:pt x="27" y="12145"/>
                      <a:pt x="41" y="12084"/>
                      <a:pt x="58" y="12014"/>
                    </a:cubicBezTo>
                    <a:cubicBezTo>
                      <a:pt x="88" y="11843"/>
                      <a:pt x="132" y="11612"/>
                      <a:pt x="189" y="11319"/>
                    </a:cubicBezTo>
                    <a:cubicBezTo>
                      <a:pt x="303" y="10707"/>
                      <a:pt x="465" y="9838"/>
                      <a:pt x="670" y="8753"/>
                    </a:cubicBezTo>
                    <a:cubicBezTo>
                      <a:pt x="1065" y="6591"/>
                      <a:pt x="1611" y="3588"/>
                      <a:pt x="2240" y="158"/>
                    </a:cubicBezTo>
                    <a:lnTo>
                      <a:pt x="5295" y="158"/>
                    </a:lnTo>
                    <a:cubicBezTo>
                      <a:pt x="4405" y="5087"/>
                      <a:pt x="3615" y="9459"/>
                      <a:pt x="3120" y="12211"/>
                    </a:cubicBezTo>
                    <a:lnTo>
                      <a:pt x="3120" y="12211"/>
                    </a:lnTo>
                    <a:cubicBezTo>
                      <a:pt x="2155" y="12224"/>
                      <a:pt x="1387" y="12233"/>
                      <a:pt x="848" y="12237"/>
                    </a:cubicBezTo>
                    <a:cubicBezTo>
                      <a:pt x="582" y="12241"/>
                      <a:pt x="376" y="12246"/>
                      <a:pt x="224" y="12250"/>
                    </a:cubicBezTo>
                    <a:cubicBezTo>
                      <a:pt x="158" y="12250"/>
                      <a:pt x="106" y="12254"/>
                      <a:pt x="62" y="12254"/>
                    </a:cubicBezTo>
                    <a:cubicBezTo>
                      <a:pt x="23" y="12254"/>
                      <a:pt x="5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3" y="12263"/>
                      <a:pt x="69" y="12263"/>
                      <a:pt x="207" y="12267"/>
                    </a:cubicBezTo>
                    <a:cubicBezTo>
                      <a:pt x="355" y="12272"/>
                      <a:pt x="560" y="12272"/>
                      <a:pt x="818" y="12281"/>
                    </a:cubicBezTo>
                    <a:cubicBezTo>
                      <a:pt x="1373" y="12285"/>
                      <a:pt x="2165" y="12293"/>
                      <a:pt x="3161" y="12307"/>
                    </a:cubicBezTo>
                    <a:lnTo>
                      <a:pt x="3196" y="12307"/>
                    </a:lnTo>
                    <a:lnTo>
                      <a:pt x="3204" y="12267"/>
                    </a:lnTo>
                    <a:cubicBezTo>
                      <a:pt x="3716" y="9501"/>
                      <a:pt x="4537" y="5078"/>
                      <a:pt x="5463" y="92"/>
                    </a:cubicBezTo>
                    <a:lnTo>
                      <a:pt x="548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6" name="Google Shape;4896;p125"/>
              <p:cNvSpPr/>
              <p:nvPr/>
            </p:nvSpPr>
            <p:spPr>
              <a:xfrm>
                <a:off x="1456919" y="3824193"/>
                <a:ext cx="264655" cy="83487"/>
              </a:xfrm>
              <a:custGeom>
                <a:rect b="b" l="l" r="r" t="t"/>
                <a:pathLst>
                  <a:path extrusionOk="0" h="5735" w="18180">
                    <a:moveTo>
                      <a:pt x="975" y="1"/>
                    </a:moveTo>
                    <a:lnTo>
                      <a:pt x="0" y="5735"/>
                    </a:lnTo>
                    <a:lnTo>
                      <a:pt x="17083" y="5735"/>
                    </a:lnTo>
                    <a:lnTo>
                      <a:pt x="1818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7" name="Google Shape;4897;p125"/>
              <p:cNvSpPr/>
              <p:nvPr/>
            </p:nvSpPr>
            <p:spPr>
              <a:xfrm>
                <a:off x="1452144" y="3906515"/>
                <a:ext cx="32652" cy="30294"/>
              </a:xfrm>
              <a:custGeom>
                <a:rect b="b" l="l" r="r" t="t"/>
                <a:pathLst>
                  <a:path extrusionOk="0" h="2081" w="2243">
                    <a:moveTo>
                      <a:pt x="341" y="1"/>
                    </a:moveTo>
                    <a:lnTo>
                      <a:pt x="328" y="80"/>
                    </a:lnTo>
                    <a:lnTo>
                      <a:pt x="0" y="2081"/>
                    </a:lnTo>
                    <a:cubicBezTo>
                      <a:pt x="0" y="2081"/>
                      <a:pt x="2242" y="1"/>
                      <a:pt x="2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8" name="Google Shape;4898;p125"/>
              <p:cNvSpPr/>
              <p:nvPr/>
            </p:nvSpPr>
            <p:spPr>
              <a:xfrm>
                <a:off x="1499034" y="3852056"/>
                <a:ext cx="185011" cy="2315"/>
              </a:xfrm>
              <a:custGeom>
                <a:rect b="b" l="l" r="r" t="t"/>
                <a:pathLst>
                  <a:path extrusionOk="0" h="159" w="12709">
                    <a:moveTo>
                      <a:pt x="6354" y="1"/>
                    </a:moveTo>
                    <a:cubicBezTo>
                      <a:pt x="2846" y="1"/>
                      <a:pt x="0" y="35"/>
                      <a:pt x="0" y="79"/>
                    </a:cubicBezTo>
                    <a:cubicBezTo>
                      <a:pt x="0" y="123"/>
                      <a:pt x="2846" y="158"/>
                      <a:pt x="6354" y="158"/>
                    </a:cubicBezTo>
                    <a:cubicBezTo>
                      <a:pt x="9863" y="158"/>
                      <a:pt x="12709" y="123"/>
                      <a:pt x="12709" y="79"/>
                    </a:cubicBezTo>
                    <a:cubicBezTo>
                      <a:pt x="12709" y="35"/>
                      <a:pt x="9863" y="1"/>
                      <a:pt x="63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9" name="Google Shape;4899;p125"/>
              <p:cNvSpPr/>
              <p:nvPr/>
            </p:nvSpPr>
            <p:spPr>
              <a:xfrm>
                <a:off x="1496617" y="3872232"/>
                <a:ext cx="184997" cy="2242"/>
              </a:xfrm>
              <a:custGeom>
                <a:rect b="b" l="l" r="r" t="t"/>
                <a:pathLst>
                  <a:path extrusionOk="0" h="154" w="12708">
                    <a:moveTo>
                      <a:pt x="6354" y="0"/>
                    </a:moveTo>
                    <a:cubicBezTo>
                      <a:pt x="2845" y="0"/>
                      <a:pt x="0" y="35"/>
                      <a:pt x="0" y="79"/>
                    </a:cubicBezTo>
                    <a:cubicBezTo>
                      <a:pt x="0" y="118"/>
                      <a:pt x="2845" y="153"/>
                      <a:pt x="6354" y="153"/>
                    </a:cubicBezTo>
                    <a:cubicBezTo>
                      <a:pt x="9864" y="153"/>
                      <a:pt x="12708" y="118"/>
                      <a:pt x="12708" y="79"/>
                    </a:cubicBezTo>
                    <a:cubicBezTo>
                      <a:pt x="12708" y="35"/>
                      <a:pt x="9864" y="0"/>
                      <a:pt x="63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00" name="Google Shape;4900;p125"/>
            <p:cNvGrpSpPr/>
            <p:nvPr/>
          </p:nvGrpSpPr>
          <p:grpSpPr>
            <a:xfrm>
              <a:off x="411603" y="4266784"/>
              <a:ext cx="1702500" cy="442228"/>
              <a:chOff x="411603" y="4266784"/>
              <a:chExt cx="1702500" cy="442228"/>
            </a:xfrm>
          </p:grpSpPr>
          <p:sp>
            <p:nvSpPr>
              <p:cNvPr id="4901" name="Google Shape;4901;p125"/>
              <p:cNvSpPr/>
              <p:nvPr/>
            </p:nvSpPr>
            <p:spPr>
              <a:xfrm>
                <a:off x="1379866" y="4295608"/>
                <a:ext cx="708470" cy="413404"/>
              </a:xfrm>
              <a:custGeom>
                <a:rect b="b" l="l" r="r" t="t"/>
                <a:pathLst>
                  <a:path extrusionOk="0" h="28398" w="48667">
                    <a:moveTo>
                      <a:pt x="1" y="0"/>
                    </a:moveTo>
                    <a:lnTo>
                      <a:pt x="1" y="28398"/>
                    </a:lnTo>
                    <a:lnTo>
                      <a:pt x="48667" y="28398"/>
                    </a:lnTo>
                    <a:lnTo>
                      <a:pt x="4866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2" name="Google Shape;4902;p125"/>
              <p:cNvSpPr/>
              <p:nvPr/>
            </p:nvSpPr>
            <p:spPr>
              <a:xfrm>
                <a:off x="1379866" y="4295608"/>
                <a:ext cx="322754" cy="413404"/>
              </a:xfrm>
              <a:custGeom>
                <a:rect b="b" l="l" r="r" t="t"/>
                <a:pathLst>
                  <a:path extrusionOk="0" h="28398" w="22171">
                    <a:moveTo>
                      <a:pt x="1" y="0"/>
                    </a:moveTo>
                    <a:lnTo>
                      <a:pt x="1" y="28398"/>
                    </a:lnTo>
                    <a:lnTo>
                      <a:pt x="22170" y="28398"/>
                    </a:lnTo>
                    <a:lnTo>
                      <a:pt x="2217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3" name="Google Shape;4903;p125"/>
              <p:cNvSpPr/>
              <p:nvPr/>
            </p:nvSpPr>
            <p:spPr>
              <a:xfrm>
                <a:off x="1408938" y="4320036"/>
                <a:ext cx="261613" cy="117071"/>
              </a:xfrm>
              <a:custGeom>
                <a:rect b="b" l="l" r="r" t="t"/>
                <a:pathLst>
                  <a:path extrusionOk="0" h="8042" w="17971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5"/>
                      <a:pt x="17884" y="4477"/>
                      <a:pt x="17888" y="5834"/>
                    </a:cubicBezTo>
                    <a:cubicBezTo>
                      <a:pt x="17897" y="6512"/>
                      <a:pt x="17901" y="7040"/>
                      <a:pt x="17906" y="7407"/>
                    </a:cubicBezTo>
                    <a:cubicBezTo>
                      <a:pt x="17906" y="7587"/>
                      <a:pt x="17910" y="7722"/>
                      <a:pt x="17910" y="7823"/>
                    </a:cubicBezTo>
                    <a:cubicBezTo>
                      <a:pt x="17910" y="7915"/>
                      <a:pt x="17914" y="7967"/>
                      <a:pt x="17914" y="7967"/>
                    </a:cubicBezTo>
                    <a:cubicBezTo>
                      <a:pt x="17914" y="7967"/>
                      <a:pt x="17884" y="7963"/>
                      <a:pt x="17823" y="7963"/>
                    </a:cubicBezTo>
                    <a:cubicBezTo>
                      <a:pt x="17761" y="7963"/>
                      <a:pt x="17674" y="7958"/>
                      <a:pt x="17565" y="7958"/>
                    </a:cubicBezTo>
                    <a:cubicBezTo>
                      <a:pt x="17333" y="7958"/>
                      <a:pt x="17000" y="7954"/>
                      <a:pt x="16572" y="7950"/>
                    </a:cubicBezTo>
                    <a:cubicBezTo>
                      <a:pt x="15699" y="7945"/>
                      <a:pt x="14440" y="7937"/>
                      <a:pt x="12863" y="7928"/>
                    </a:cubicBezTo>
                    <a:cubicBezTo>
                      <a:pt x="9714" y="7919"/>
                      <a:pt x="5292" y="7906"/>
                      <a:pt x="154" y="7893"/>
                    </a:cubicBezTo>
                    <a:lnTo>
                      <a:pt x="154" y="7893"/>
                    </a:lnTo>
                    <a:cubicBezTo>
                      <a:pt x="154" y="6692"/>
                      <a:pt x="154" y="5436"/>
                      <a:pt x="158" y="4143"/>
                    </a:cubicBezTo>
                    <a:lnTo>
                      <a:pt x="158" y="2133"/>
                    </a:lnTo>
                    <a:lnTo>
                      <a:pt x="158" y="1110"/>
                    </a:lnTo>
                    <a:lnTo>
                      <a:pt x="158" y="595"/>
                    </a:lnTo>
                    <a:lnTo>
                      <a:pt x="158" y="337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49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cubicBezTo>
                      <a:pt x="54" y="26"/>
                      <a:pt x="9" y="71"/>
                      <a:pt x="1" y="79"/>
                    </a:cubicBezTo>
                    <a:lnTo>
                      <a:pt x="1" y="79"/>
                    </a:lnTo>
                    <a:lnTo>
                      <a:pt x="1" y="83"/>
                    </a:lnTo>
                    <a:lnTo>
                      <a:pt x="1" y="92"/>
                    </a:lnTo>
                    <a:lnTo>
                      <a:pt x="1" y="110"/>
                    </a:lnTo>
                    <a:lnTo>
                      <a:pt x="1" y="140"/>
                    </a:lnTo>
                    <a:lnTo>
                      <a:pt x="1" y="206"/>
                    </a:lnTo>
                    <a:lnTo>
                      <a:pt x="1" y="337"/>
                    </a:lnTo>
                    <a:lnTo>
                      <a:pt x="1" y="595"/>
                    </a:lnTo>
                    <a:lnTo>
                      <a:pt x="1" y="1110"/>
                    </a:lnTo>
                    <a:lnTo>
                      <a:pt x="1" y="2133"/>
                    </a:lnTo>
                    <a:lnTo>
                      <a:pt x="1" y="4143"/>
                    </a:lnTo>
                    <a:cubicBezTo>
                      <a:pt x="5" y="5463"/>
                      <a:pt x="5" y="6744"/>
                      <a:pt x="5" y="7967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8"/>
                      <a:pt x="9737" y="8016"/>
                      <a:pt x="12910" y="8006"/>
                    </a:cubicBezTo>
                    <a:cubicBezTo>
                      <a:pt x="14483" y="7998"/>
                      <a:pt x="15738" y="7990"/>
                      <a:pt x="16603" y="7984"/>
                    </a:cubicBezTo>
                    <a:cubicBezTo>
                      <a:pt x="17027" y="7980"/>
                      <a:pt x="17355" y="7980"/>
                      <a:pt x="17583" y="7976"/>
                    </a:cubicBezTo>
                    <a:cubicBezTo>
                      <a:pt x="17687" y="7976"/>
                      <a:pt x="17770" y="7972"/>
                      <a:pt x="17835" y="7972"/>
                    </a:cubicBezTo>
                    <a:cubicBezTo>
                      <a:pt x="17882" y="7972"/>
                      <a:pt x="17911" y="7968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6"/>
                    </a:cubicBezTo>
                    <a:cubicBezTo>
                      <a:pt x="17923" y="7736"/>
                      <a:pt x="17923" y="7605"/>
                      <a:pt x="17928" y="7429"/>
                    </a:cubicBezTo>
                    <a:cubicBezTo>
                      <a:pt x="17932" y="7067"/>
                      <a:pt x="17936" y="6542"/>
                      <a:pt x="17940" y="5870"/>
                    </a:cubicBezTo>
                    <a:cubicBezTo>
                      <a:pt x="17950" y="4493"/>
                      <a:pt x="17958" y="2518"/>
                      <a:pt x="17971" y="79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8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4" name="Google Shape;4904;p125"/>
              <p:cNvSpPr/>
              <p:nvPr/>
            </p:nvSpPr>
            <p:spPr>
              <a:xfrm>
                <a:off x="1527654" y="4366590"/>
                <a:ext cx="23670" cy="24034"/>
              </a:xfrm>
              <a:custGeom>
                <a:rect b="b" l="l" r="r" t="t"/>
                <a:pathLst>
                  <a:path extrusionOk="0" h="1651" w="1626">
                    <a:moveTo>
                      <a:pt x="854" y="134"/>
                    </a:moveTo>
                    <a:cubicBezTo>
                      <a:pt x="1014" y="134"/>
                      <a:pt x="1163" y="190"/>
                      <a:pt x="1268" y="268"/>
                    </a:cubicBezTo>
                    <a:cubicBezTo>
                      <a:pt x="1434" y="381"/>
                      <a:pt x="1513" y="538"/>
                      <a:pt x="1548" y="649"/>
                    </a:cubicBezTo>
                    <a:cubicBezTo>
                      <a:pt x="1581" y="754"/>
                      <a:pt x="1587" y="823"/>
                      <a:pt x="1599" y="827"/>
                    </a:cubicBezTo>
                    <a:lnTo>
                      <a:pt x="1599" y="827"/>
                    </a:lnTo>
                    <a:cubicBezTo>
                      <a:pt x="1587" y="827"/>
                      <a:pt x="1581" y="896"/>
                      <a:pt x="1548" y="1002"/>
                    </a:cubicBezTo>
                    <a:cubicBezTo>
                      <a:pt x="1513" y="1111"/>
                      <a:pt x="1434" y="1268"/>
                      <a:pt x="1268" y="1383"/>
                    </a:cubicBezTo>
                    <a:cubicBezTo>
                      <a:pt x="1163" y="1461"/>
                      <a:pt x="1014" y="1516"/>
                      <a:pt x="854" y="1516"/>
                    </a:cubicBezTo>
                    <a:cubicBezTo>
                      <a:pt x="774" y="1516"/>
                      <a:pt x="690" y="1502"/>
                      <a:pt x="608" y="1470"/>
                    </a:cubicBezTo>
                    <a:cubicBezTo>
                      <a:pt x="368" y="1383"/>
                      <a:pt x="158" y="1125"/>
                      <a:pt x="162" y="823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48"/>
                      <a:pt x="774" y="134"/>
                      <a:pt x="854" y="134"/>
                    </a:cubicBezTo>
                    <a:close/>
                    <a:moveTo>
                      <a:pt x="824" y="0"/>
                    </a:moveTo>
                    <a:cubicBezTo>
                      <a:pt x="738" y="0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3"/>
                    </a:cubicBezTo>
                    <a:cubicBezTo>
                      <a:pt x="1" y="1194"/>
                      <a:pt x="263" y="1509"/>
                      <a:pt x="560" y="1605"/>
                    </a:cubicBezTo>
                    <a:cubicBezTo>
                      <a:pt x="649" y="1637"/>
                      <a:pt x="739" y="1650"/>
                      <a:pt x="825" y="1650"/>
                    </a:cubicBezTo>
                    <a:cubicBezTo>
                      <a:pt x="1027" y="1650"/>
                      <a:pt x="1211" y="1575"/>
                      <a:pt x="1334" y="1474"/>
                    </a:cubicBezTo>
                    <a:cubicBezTo>
                      <a:pt x="1517" y="1325"/>
                      <a:pt x="1587" y="1137"/>
                      <a:pt x="1604" y="1020"/>
                    </a:cubicBezTo>
                    <a:cubicBezTo>
                      <a:pt x="1626" y="897"/>
                      <a:pt x="1609" y="827"/>
                      <a:pt x="1601" y="827"/>
                    </a:cubicBezTo>
                    <a:lnTo>
                      <a:pt x="1601" y="827"/>
                    </a:lnTo>
                    <a:cubicBezTo>
                      <a:pt x="1609" y="823"/>
                      <a:pt x="1626" y="754"/>
                      <a:pt x="1604" y="631"/>
                    </a:cubicBezTo>
                    <a:cubicBezTo>
                      <a:pt x="1587" y="512"/>
                      <a:pt x="1517" y="325"/>
                      <a:pt x="1334" y="181"/>
                    </a:cubicBezTo>
                    <a:cubicBezTo>
                      <a:pt x="1211" y="76"/>
                      <a:pt x="1026" y="0"/>
                      <a:pt x="8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5" name="Google Shape;4905;p125"/>
              <p:cNvSpPr/>
              <p:nvPr/>
            </p:nvSpPr>
            <p:spPr>
              <a:xfrm>
                <a:off x="1408938" y="4446438"/>
                <a:ext cx="261613" cy="117086"/>
              </a:xfrm>
              <a:custGeom>
                <a:rect b="b" l="l" r="r" t="t"/>
                <a:pathLst>
                  <a:path extrusionOk="0" h="8043" w="17971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6"/>
                      <a:pt x="17884" y="4477"/>
                      <a:pt x="17888" y="5836"/>
                    </a:cubicBezTo>
                    <a:cubicBezTo>
                      <a:pt x="17897" y="6512"/>
                      <a:pt x="17901" y="7042"/>
                      <a:pt x="17906" y="7413"/>
                    </a:cubicBezTo>
                    <a:cubicBezTo>
                      <a:pt x="17906" y="7587"/>
                      <a:pt x="17910" y="7723"/>
                      <a:pt x="17910" y="7823"/>
                    </a:cubicBezTo>
                    <a:cubicBezTo>
                      <a:pt x="17910" y="7920"/>
                      <a:pt x="17914" y="7968"/>
                      <a:pt x="17914" y="7968"/>
                    </a:cubicBezTo>
                    <a:cubicBezTo>
                      <a:pt x="17914" y="7968"/>
                      <a:pt x="17884" y="7968"/>
                      <a:pt x="17823" y="7964"/>
                    </a:cubicBezTo>
                    <a:cubicBezTo>
                      <a:pt x="17761" y="7964"/>
                      <a:pt x="17674" y="7964"/>
                      <a:pt x="17565" y="7959"/>
                    </a:cubicBezTo>
                    <a:cubicBezTo>
                      <a:pt x="17333" y="7959"/>
                      <a:pt x="17000" y="7954"/>
                      <a:pt x="16572" y="7950"/>
                    </a:cubicBezTo>
                    <a:cubicBezTo>
                      <a:pt x="15699" y="7946"/>
                      <a:pt x="14440" y="7937"/>
                      <a:pt x="12863" y="7928"/>
                    </a:cubicBezTo>
                    <a:cubicBezTo>
                      <a:pt x="9714" y="7920"/>
                      <a:pt x="5292" y="7911"/>
                      <a:pt x="154" y="7894"/>
                    </a:cubicBezTo>
                    <a:lnTo>
                      <a:pt x="154" y="7894"/>
                    </a:lnTo>
                    <a:cubicBezTo>
                      <a:pt x="154" y="6692"/>
                      <a:pt x="154" y="5437"/>
                      <a:pt x="158" y="4144"/>
                    </a:cubicBezTo>
                    <a:lnTo>
                      <a:pt x="158" y="2138"/>
                    </a:lnTo>
                    <a:lnTo>
                      <a:pt x="158" y="1111"/>
                    </a:lnTo>
                    <a:lnTo>
                      <a:pt x="158" y="596"/>
                    </a:lnTo>
                    <a:lnTo>
                      <a:pt x="158" y="338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50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lnTo>
                      <a:pt x="1" y="80"/>
                    </a:lnTo>
                    <a:lnTo>
                      <a:pt x="1" y="84"/>
                    </a:lnTo>
                    <a:lnTo>
                      <a:pt x="1" y="88"/>
                    </a:lnTo>
                    <a:lnTo>
                      <a:pt x="1" y="93"/>
                    </a:lnTo>
                    <a:lnTo>
                      <a:pt x="1" y="110"/>
                    </a:lnTo>
                    <a:lnTo>
                      <a:pt x="1" y="146"/>
                    </a:lnTo>
                    <a:lnTo>
                      <a:pt x="1" y="206"/>
                    </a:lnTo>
                    <a:lnTo>
                      <a:pt x="1" y="338"/>
                    </a:lnTo>
                    <a:lnTo>
                      <a:pt x="1" y="596"/>
                    </a:lnTo>
                    <a:lnTo>
                      <a:pt x="1" y="1111"/>
                    </a:lnTo>
                    <a:lnTo>
                      <a:pt x="1" y="2138"/>
                    </a:lnTo>
                    <a:lnTo>
                      <a:pt x="1" y="4144"/>
                    </a:lnTo>
                    <a:cubicBezTo>
                      <a:pt x="5" y="5463"/>
                      <a:pt x="5" y="6744"/>
                      <a:pt x="5" y="7968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9"/>
                      <a:pt x="9737" y="8016"/>
                      <a:pt x="12910" y="8007"/>
                    </a:cubicBezTo>
                    <a:cubicBezTo>
                      <a:pt x="14483" y="7998"/>
                      <a:pt x="15738" y="7994"/>
                      <a:pt x="16603" y="7986"/>
                    </a:cubicBezTo>
                    <a:cubicBezTo>
                      <a:pt x="17027" y="7986"/>
                      <a:pt x="17355" y="7980"/>
                      <a:pt x="17583" y="7976"/>
                    </a:cubicBezTo>
                    <a:cubicBezTo>
                      <a:pt x="17687" y="7976"/>
                      <a:pt x="17770" y="7976"/>
                      <a:pt x="17835" y="7972"/>
                    </a:cubicBezTo>
                    <a:cubicBezTo>
                      <a:pt x="17888" y="7972"/>
                      <a:pt x="17918" y="7972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7"/>
                    </a:cubicBezTo>
                    <a:cubicBezTo>
                      <a:pt x="17923" y="7736"/>
                      <a:pt x="17923" y="7605"/>
                      <a:pt x="17928" y="7430"/>
                    </a:cubicBezTo>
                    <a:cubicBezTo>
                      <a:pt x="17932" y="7068"/>
                      <a:pt x="17936" y="6543"/>
                      <a:pt x="17940" y="5870"/>
                    </a:cubicBezTo>
                    <a:cubicBezTo>
                      <a:pt x="17950" y="4493"/>
                      <a:pt x="17958" y="2518"/>
                      <a:pt x="17971" y="80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9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6" name="Google Shape;4906;p125"/>
              <p:cNvSpPr/>
              <p:nvPr/>
            </p:nvSpPr>
            <p:spPr>
              <a:xfrm>
                <a:off x="1527654" y="4492993"/>
                <a:ext cx="23685" cy="24034"/>
              </a:xfrm>
              <a:custGeom>
                <a:rect b="b" l="l" r="r" t="t"/>
                <a:pathLst>
                  <a:path extrusionOk="0" h="1651" w="1627">
                    <a:moveTo>
                      <a:pt x="824" y="1"/>
                    </a:moveTo>
                    <a:cubicBezTo>
                      <a:pt x="738" y="1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8"/>
                    </a:cubicBezTo>
                    <a:cubicBezTo>
                      <a:pt x="1" y="1195"/>
                      <a:pt x="263" y="1510"/>
                      <a:pt x="560" y="1605"/>
                    </a:cubicBezTo>
                    <a:cubicBezTo>
                      <a:pt x="649" y="1637"/>
                      <a:pt x="739" y="1651"/>
                      <a:pt x="825" y="1651"/>
                    </a:cubicBezTo>
                    <a:cubicBezTo>
                      <a:pt x="1027" y="1651"/>
                      <a:pt x="1211" y="1576"/>
                      <a:pt x="1334" y="1474"/>
                    </a:cubicBezTo>
                    <a:cubicBezTo>
                      <a:pt x="1517" y="1326"/>
                      <a:pt x="1587" y="1143"/>
                      <a:pt x="1604" y="1020"/>
                    </a:cubicBezTo>
                    <a:cubicBezTo>
                      <a:pt x="1626" y="893"/>
                      <a:pt x="1608" y="828"/>
                      <a:pt x="1600" y="828"/>
                    </a:cubicBezTo>
                    <a:cubicBezTo>
                      <a:pt x="1587" y="828"/>
                      <a:pt x="1582" y="893"/>
                      <a:pt x="1548" y="1002"/>
                    </a:cubicBezTo>
                    <a:cubicBezTo>
                      <a:pt x="1513" y="1111"/>
                      <a:pt x="1434" y="1269"/>
                      <a:pt x="1268" y="1387"/>
                    </a:cubicBezTo>
                    <a:cubicBezTo>
                      <a:pt x="1163" y="1462"/>
                      <a:pt x="1015" y="1517"/>
                      <a:pt x="856" y="1517"/>
                    </a:cubicBezTo>
                    <a:cubicBezTo>
                      <a:pt x="775" y="1517"/>
                      <a:pt x="691" y="1503"/>
                      <a:pt x="608" y="1470"/>
                    </a:cubicBezTo>
                    <a:cubicBezTo>
                      <a:pt x="368" y="1383"/>
                      <a:pt x="158" y="1125"/>
                      <a:pt x="162" y="828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50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8"/>
                    </a:cubicBezTo>
                    <a:cubicBezTo>
                      <a:pt x="1434" y="383"/>
                      <a:pt x="1513" y="540"/>
                      <a:pt x="1548" y="649"/>
                    </a:cubicBezTo>
                    <a:cubicBezTo>
                      <a:pt x="1582" y="758"/>
                      <a:pt x="1587" y="828"/>
                      <a:pt x="1600" y="828"/>
                    </a:cubicBezTo>
                    <a:cubicBezTo>
                      <a:pt x="1608" y="828"/>
                      <a:pt x="1626" y="758"/>
                      <a:pt x="1604" y="635"/>
                    </a:cubicBezTo>
                    <a:cubicBezTo>
                      <a:pt x="1587" y="514"/>
                      <a:pt x="1517" y="325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7" name="Google Shape;4907;p125"/>
              <p:cNvSpPr/>
              <p:nvPr/>
            </p:nvSpPr>
            <p:spPr>
              <a:xfrm>
                <a:off x="1408923" y="4572608"/>
                <a:ext cx="261627" cy="117319"/>
              </a:xfrm>
              <a:custGeom>
                <a:rect b="b" l="l" r="r" t="t"/>
                <a:pathLst>
                  <a:path extrusionOk="0" h="8059" w="17972">
                    <a:moveTo>
                      <a:pt x="98" y="0"/>
                    </a:moveTo>
                    <a:cubicBezTo>
                      <a:pt x="98" y="0"/>
                      <a:pt x="93" y="5"/>
                      <a:pt x="81" y="17"/>
                    </a:cubicBezTo>
                    <a:cubicBezTo>
                      <a:pt x="81" y="17"/>
                      <a:pt x="81" y="17"/>
                      <a:pt x="81" y="17"/>
                    </a:cubicBezTo>
                    <a:lnTo>
                      <a:pt x="81" y="17"/>
                    </a:lnTo>
                    <a:cubicBezTo>
                      <a:pt x="91" y="7"/>
                      <a:pt x="98" y="0"/>
                      <a:pt x="98" y="0"/>
                    </a:cubicBezTo>
                    <a:close/>
                    <a:moveTo>
                      <a:pt x="161" y="95"/>
                    </a:moveTo>
                    <a:cubicBezTo>
                      <a:pt x="161" y="95"/>
                      <a:pt x="160" y="95"/>
                      <a:pt x="159" y="96"/>
                    </a:cubicBezTo>
                    <a:lnTo>
                      <a:pt x="159" y="96"/>
                    </a:lnTo>
                    <a:lnTo>
                      <a:pt x="159" y="96"/>
                    </a:lnTo>
                    <a:cubicBezTo>
                      <a:pt x="160" y="95"/>
                      <a:pt x="161" y="95"/>
                      <a:pt x="161" y="95"/>
                    </a:cubicBezTo>
                    <a:close/>
                    <a:moveTo>
                      <a:pt x="2" y="96"/>
                    </a:moveTo>
                    <a:cubicBezTo>
                      <a:pt x="1" y="97"/>
                      <a:pt x="1" y="97"/>
                      <a:pt x="1" y="97"/>
                    </a:cubicBezTo>
                    <a:cubicBezTo>
                      <a:pt x="1" y="97"/>
                      <a:pt x="1" y="97"/>
                      <a:pt x="2" y="96"/>
                    </a:cubicBezTo>
                    <a:lnTo>
                      <a:pt x="2" y="96"/>
                    </a:lnTo>
                    <a:lnTo>
                      <a:pt x="2" y="96"/>
                    </a:lnTo>
                    <a:close/>
                    <a:moveTo>
                      <a:pt x="81" y="174"/>
                    </a:moveTo>
                    <a:lnTo>
                      <a:pt x="81" y="174"/>
                    </a:lnTo>
                    <a:cubicBezTo>
                      <a:pt x="70" y="185"/>
                      <a:pt x="63" y="192"/>
                      <a:pt x="63" y="192"/>
                    </a:cubicBezTo>
                    <a:cubicBezTo>
                      <a:pt x="63" y="192"/>
                      <a:pt x="68" y="187"/>
                      <a:pt x="81" y="174"/>
                    </a:cubicBezTo>
                    <a:cubicBezTo>
                      <a:pt x="81" y="174"/>
                      <a:pt x="81" y="174"/>
                      <a:pt x="81" y="174"/>
                    </a:cubicBezTo>
                    <a:close/>
                    <a:moveTo>
                      <a:pt x="17859" y="153"/>
                    </a:moveTo>
                    <a:cubicBezTo>
                      <a:pt x="17872" y="2552"/>
                      <a:pt x="17885" y="4495"/>
                      <a:pt x="17889" y="5852"/>
                    </a:cubicBezTo>
                    <a:cubicBezTo>
                      <a:pt x="17898" y="6529"/>
                      <a:pt x="17902" y="7058"/>
                      <a:pt x="17907" y="7429"/>
                    </a:cubicBezTo>
                    <a:cubicBezTo>
                      <a:pt x="17907" y="7604"/>
                      <a:pt x="17911" y="7740"/>
                      <a:pt x="17911" y="7840"/>
                    </a:cubicBezTo>
                    <a:cubicBezTo>
                      <a:pt x="17911" y="7936"/>
                      <a:pt x="17915" y="7984"/>
                      <a:pt x="17915" y="7984"/>
                    </a:cubicBezTo>
                    <a:cubicBezTo>
                      <a:pt x="17915" y="7984"/>
                      <a:pt x="17885" y="7984"/>
                      <a:pt x="17824" y="7980"/>
                    </a:cubicBezTo>
                    <a:cubicBezTo>
                      <a:pt x="17762" y="7980"/>
                      <a:pt x="17675" y="7980"/>
                      <a:pt x="17566" y="7976"/>
                    </a:cubicBezTo>
                    <a:cubicBezTo>
                      <a:pt x="17334" y="7976"/>
                      <a:pt x="17001" y="7972"/>
                      <a:pt x="16573" y="7966"/>
                    </a:cubicBezTo>
                    <a:cubicBezTo>
                      <a:pt x="15700" y="7962"/>
                      <a:pt x="14441" y="7954"/>
                      <a:pt x="12864" y="7945"/>
                    </a:cubicBezTo>
                    <a:cubicBezTo>
                      <a:pt x="9715" y="7936"/>
                      <a:pt x="5293" y="7928"/>
                      <a:pt x="155" y="7910"/>
                    </a:cubicBezTo>
                    <a:lnTo>
                      <a:pt x="155" y="7910"/>
                    </a:lnTo>
                    <a:cubicBezTo>
                      <a:pt x="155" y="6708"/>
                      <a:pt x="155" y="5454"/>
                      <a:pt x="159" y="4160"/>
                    </a:cubicBezTo>
                    <a:lnTo>
                      <a:pt x="159" y="2155"/>
                    </a:lnTo>
                    <a:lnTo>
                      <a:pt x="159" y="1128"/>
                    </a:lnTo>
                    <a:lnTo>
                      <a:pt x="159" y="612"/>
                    </a:lnTo>
                    <a:lnTo>
                      <a:pt x="159" y="354"/>
                    </a:lnTo>
                    <a:lnTo>
                      <a:pt x="159" y="227"/>
                    </a:lnTo>
                    <a:lnTo>
                      <a:pt x="159" y="174"/>
                    </a:lnTo>
                    <a:lnTo>
                      <a:pt x="159" y="174"/>
                    </a:lnTo>
                    <a:cubicBezTo>
                      <a:pt x="7036" y="166"/>
                      <a:pt x="13276" y="158"/>
                      <a:pt x="17859" y="153"/>
                    </a:cubicBezTo>
                    <a:close/>
                    <a:moveTo>
                      <a:pt x="81" y="17"/>
                    </a:moveTo>
                    <a:cubicBezTo>
                      <a:pt x="56" y="42"/>
                      <a:pt x="10" y="88"/>
                      <a:pt x="2" y="96"/>
                    </a:cubicBezTo>
                    <a:lnTo>
                      <a:pt x="2" y="96"/>
                    </a:lnTo>
                    <a:lnTo>
                      <a:pt x="2" y="100"/>
                    </a:lnTo>
                    <a:lnTo>
                      <a:pt x="2" y="105"/>
                    </a:lnTo>
                    <a:lnTo>
                      <a:pt x="2" y="114"/>
                    </a:lnTo>
                    <a:lnTo>
                      <a:pt x="2" y="126"/>
                    </a:lnTo>
                    <a:lnTo>
                      <a:pt x="2" y="162"/>
                    </a:lnTo>
                    <a:lnTo>
                      <a:pt x="2" y="227"/>
                    </a:lnTo>
                    <a:lnTo>
                      <a:pt x="2" y="354"/>
                    </a:lnTo>
                    <a:lnTo>
                      <a:pt x="2" y="612"/>
                    </a:lnTo>
                    <a:lnTo>
                      <a:pt x="2" y="1128"/>
                    </a:lnTo>
                    <a:lnTo>
                      <a:pt x="2" y="2155"/>
                    </a:lnTo>
                    <a:lnTo>
                      <a:pt x="2" y="4160"/>
                    </a:lnTo>
                    <a:cubicBezTo>
                      <a:pt x="6" y="5481"/>
                      <a:pt x="6" y="6760"/>
                      <a:pt x="6" y="7984"/>
                    </a:cubicBezTo>
                    <a:lnTo>
                      <a:pt x="6" y="8059"/>
                    </a:lnTo>
                    <a:lnTo>
                      <a:pt x="81" y="8059"/>
                    </a:lnTo>
                    <a:cubicBezTo>
                      <a:pt x="5272" y="8045"/>
                      <a:pt x="9738" y="8032"/>
                      <a:pt x="12911" y="8024"/>
                    </a:cubicBezTo>
                    <a:cubicBezTo>
                      <a:pt x="14484" y="8015"/>
                      <a:pt x="15739" y="8010"/>
                      <a:pt x="16604" y="8006"/>
                    </a:cubicBezTo>
                    <a:cubicBezTo>
                      <a:pt x="17028" y="8002"/>
                      <a:pt x="17356" y="7998"/>
                      <a:pt x="17584" y="7993"/>
                    </a:cubicBezTo>
                    <a:cubicBezTo>
                      <a:pt x="17688" y="7993"/>
                      <a:pt x="17771" y="7993"/>
                      <a:pt x="17836" y="7988"/>
                    </a:cubicBezTo>
                    <a:cubicBezTo>
                      <a:pt x="17889" y="7988"/>
                      <a:pt x="17919" y="7988"/>
                      <a:pt x="17915" y="7984"/>
                    </a:cubicBezTo>
                    <a:lnTo>
                      <a:pt x="17915" y="7984"/>
                    </a:lnTo>
                    <a:cubicBezTo>
                      <a:pt x="17915" y="7984"/>
                      <a:pt x="17915" y="7984"/>
                      <a:pt x="17915" y="7984"/>
                    </a:cubicBezTo>
                    <a:cubicBezTo>
                      <a:pt x="17919" y="7984"/>
                      <a:pt x="17919" y="7937"/>
                      <a:pt x="17924" y="7853"/>
                    </a:cubicBezTo>
                    <a:cubicBezTo>
                      <a:pt x="17924" y="7752"/>
                      <a:pt x="17924" y="7621"/>
                      <a:pt x="17929" y="7451"/>
                    </a:cubicBezTo>
                    <a:cubicBezTo>
                      <a:pt x="17933" y="7084"/>
                      <a:pt x="17937" y="6560"/>
                      <a:pt x="17941" y="5886"/>
                    </a:cubicBezTo>
                    <a:cubicBezTo>
                      <a:pt x="17951" y="4510"/>
                      <a:pt x="17959" y="2534"/>
                      <a:pt x="17972" y="96"/>
                    </a:cubicBezTo>
                    <a:lnTo>
                      <a:pt x="17972" y="39"/>
                    </a:lnTo>
                    <a:lnTo>
                      <a:pt x="17915" y="39"/>
                    </a:lnTo>
                    <a:cubicBezTo>
                      <a:pt x="13310" y="35"/>
                      <a:pt x="7017" y="27"/>
                      <a:pt x="81" y="1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8" name="Google Shape;4908;p125"/>
              <p:cNvSpPr/>
              <p:nvPr/>
            </p:nvSpPr>
            <p:spPr>
              <a:xfrm>
                <a:off x="1527654" y="4619396"/>
                <a:ext cx="23685" cy="24049"/>
              </a:xfrm>
              <a:custGeom>
                <a:rect b="b" l="l" r="r" t="t"/>
                <a:pathLst>
                  <a:path extrusionOk="0" h="1652" w="1627">
                    <a:moveTo>
                      <a:pt x="824" y="1"/>
                    </a:moveTo>
                    <a:cubicBezTo>
                      <a:pt x="738" y="1"/>
                      <a:pt x="649" y="15"/>
                      <a:pt x="560" y="46"/>
                    </a:cubicBezTo>
                    <a:cubicBezTo>
                      <a:pt x="263" y="143"/>
                      <a:pt x="1" y="457"/>
                      <a:pt x="5" y="829"/>
                    </a:cubicBezTo>
                    <a:cubicBezTo>
                      <a:pt x="1" y="1196"/>
                      <a:pt x="263" y="1510"/>
                      <a:pt x="560" y="1606"/>
                    </a:cubicBezTo>
                    <a:cubicBezTo>
                      <a:pt x="650" y="1638"/>
                      <a:pt x="741" y="1652"/>
                      <a:pt x="829" y="1652"/>
                    </a:cubicBezTo>
                    <a:cubicBezTo>
                      <a:pt x="1029" y="1652"/>
                      <a:pt x="1212" y="1578"/>
                      <a:pt x="1334" y="1475"/>
                    </a:cubicBezTo>
                    <a:cubicBezTo>
                      <a:pt x="1517" y="1327"/>
                      <a:pt x="1587" y="1143"/>
                      <a:pt x="1604" y="1021"/>
                    </a:cubicBezTo>
                    <a:cubicBezTo>
                      <a:pt x="1626" y="894"/>
                      <a:pt x="1608" y="829"/>
                      <a:pt x="1600" y="829"/>
                    </a:cubicBezTo>
                    <a:cubicBezTo>
                      <a:pt x="1587" y="829"/>
                      <a:pt x="1582" y="894"/>
                      <a:pt x="1548" y="1003"/>
                    </a:cubicBezTo>
                    <a:cubicBezTo>
                      <a:pt x="1513" y="1113"/>
                      <a:pt x="1434" y="1270"/>
                      <a:pt x="1268" y="1388"/>
                    </a:cubicBezTo>
                    <a:cubicBezTo>
                      <a:pt x="1164" y="1465"/>
                      <a:pt x="1018" y="1518"/>
                      <a:pt x="861" y="1518"/>
                    </a:cubicBezTo>
                    <a:cubicBezTo>
                      <a:pt x="778" y="1518"/>
                      <a:pt x="692" y="1504"/>
                      <a:pt x="608" y="1470"/>
                    </a:cubicBezTo>
                    <a:cubicBezTo>
                      <a:pt x="368" y="1388"/>
                      <a:pt x="158" y="1125"/>
                      <a:pt x="162" y="829"/>
                    </a:cubicBezTo>
                    <a:cubicBezTo>
                      <a:pt x="158" y="527"/>
                      <a:pt x="368" y="269"/>
                      <a:pt x="608" y="181"/>
                    </a:cubicBezTo>
                    <a:cubicBezTo>
                      <a:pt x="690" y="151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9"/>
                    </a:cubicBezTo>
                    <a:cubicBezTo>
                      <a:pt x="1434" y="387"/>
                      <a:pt x="1513" y="540"/>
                      <a:pt x="1548" y="649"/>
                    </a:cubicBezTo>
                    <a:cubicBezTo>
                      <a:pt x="1582" y="758"/>
                      <a:pt x="1587" y="829"/>
                      <a:pt x="1600" y="829"/>
                    </a:cubicBezTo>
                    <a:cubicBezTo>
                      <a:pt x="1608" y="829"/>
                      <a:pt x="1626" y="758"/>
                      <a:pt x="1604" y="636"/>
                    </a:cubicBezTo>
                    <a:cubicBezTo>
                      <a:pt x="1587" y="514"/>
                      <a:pt x="1517" y="330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9" name="Google Shape;4909;p125"/>
              <p:cNvSpPr/>
              <p:nvPr/>
            </p:nvSpPr>
            <p:spPr>
              <a:xfrm>
                <a:off x="434444" y="4295608"/>
                <a:ext cx="595984" cy="413404"/>
              </a:xfrm>
              <a:custGeom>
                <a:rect b="b" l="l" r="r" t="t"/>
                <a:pathLst>
                  <a:path extrusionOk="0" h="28398" w="40940">
                    <a:moveTo>
                      <a:pt x="0" y="0"/>
                    </a:moveTo>
                    <a:lnTo>
                      <a:pt x="0" y="28398"/>
                    </a:lnTo>
                    <a:lnTo>
                      <a:pt x="40939" y="28398"/>
                    </a:lnTo>
                    <a:lnTo>
                      <a:pt x="4093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0" name="Google Shape;4910;p125"/>
              <p:cNvSpPr/>
              <p:nvPr/>
            </p:nvSpPr>
            <p:spPr>
              <a:xfrm>
                <a:off x="411603" y="4266784"/>
                <a:ext cx="1702500" cy="39262"/>
              </a:xfrm>
              <a:custGeom>
                <a:rect b="b" l="l" r="r" t="t"/>
                <a:pathLst>
                  <a:path extrusionOk="0" h="2697" w="116950">
                    <a:moveTo>
                      <a:pt x="0" y="0"/>
                    </a:moveTo>
                    <a:lnTo>
                      <a:pt x="0" y="2697"/>
                    </a:lnTo>
                    <a:lnTo>
                      <a:pt x="116949" y="2697"/>
                    </a:lnTo>
                    <a:lnTo>
                      <a:pt x="11694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1" name="Google Shape;4911;p125"/>
              <p:cNvSpPr/>
              <p:nvPr/>
            </p:nvSpPr>
            <p:spPr>
              <a:xfrm>
                <a:off x="434444" y="4306031"/>
                <a:ext cx="52815" cy="402981"/>
              </a:xfrm>
              <a:custGeom>
                <a:rect b="b" l="l" r="r" t="t"/>
                <a:pathLst>
                  <a:path extrusionOk="0" h="27682" w="3628">
                    <a:moveTo>
                      <a:pt x="0" y="1"/>
                    </a:moveTo>
                    <a:lnTo>
                      <a:pt x="0" y="27682"/>
                    </a:lnTo>
                    <a:lnTo>
                      <a:pt x="3627" y="27682"/>
                    </a:lnTo>
                    <a:lnTo>
                      <a:pt x="362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12" name="Google Shape;4912;p125"/>
            <p:cNvSpPr/>
            <p:nvPr/>
          </p:nvSpPr>
          <p:spPr>
            <a:xfrm>
              <a:off x="1415110" y="3972533"/>
              <a:ext cx="32216" cy="42712"/>
            </a:xfrm>
            <a:custGeom>
              <a:rect b="b" l="l" r="r" t="t"/>
              <a:pathLst>
                <a:path extrusionOk="0" h="2934" w="2213">
                  <a:moveTo>
                    <a:pt x="2174" y="0"/>
                  </a:moveTo>
                  <a:cubicBezTo>
                    <a:pt x="2104" y="0"/>
                    <a:pt x="1912" y="33"/>
                    <a:pt x="1648" y="133"/>
                  </a:cubicBezTo>
                  <a:cubicBezTo>
                    <a:pt x="1483" y="202"/>
                    <a:pt x="1295" y="312"/>
                    <a:pt x="1120" y="474"/>
                  </a:cubicBezTo>
                  <a:cubicBezTo>
                    <a:pt x="936" y="644"/>
                    <a:pt x="814" y="884"/>
                    <a:pt x="709" y="1130"/>
                  </a:cubicBezTo>
                  <a:cubicBezTo>
                    <a:pt x="299" y="2112"/>
                    <a:pt x="1" y="2921"/>
                    <a:pt x="41" y="2934"/>
                  </a:cubicBezTo>
                  <a:cubicBezTo>
                    <a:pt x="41" y="2934"/>
                    <a:pt x="41" y="2934"/>
                    <a:pt x="42" y="2934"/>
                  </a:cubicBezTo>
                  <a:cubicBezTo>
                    <a:pt x="87" y="2934"/>
                    <a:pt x="447" y="2158"/>
                    <a:pt x="853" y="1190"/>
                  </a:cubicBezTo>
                  <a:cubicBezTo>
                    <a:pt x="954" y="950"/>
                    <a:pt x="1063" y="731"/>
                    <a:pt x="1216" y="579"/>
                  </a:cubicBezTo>
                  <a:cubicBezTo>
                    <a:pt x="1374" y="422"/>
                    <a:pt x="1544" y="307"/>
                    <a:pt x="1692" y="233"/>
                  </a:cubicBezTo>
                  <a:cubicBezTo>
                    <a:pt x="1998" y="85"/>
                    <a:pt x="2213" y="28"/>
                    <a:pt x="2203" y="6"/>
                  </a:cubicBezTo>
                  <a:cubicBezTo>
                    <a:pt x="2202" y="3"/>
                    <a:pt x="2192" y="0"/>
                    <a:pt x="217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3" name="Google Shape;4913;p125"/>
            <p:cNvSpPr/>
            <p:nvPr/>
          </p:nvSpPr>
          <p:spPr>
            <a:xfrm>
              <a:off x="1432492" y="3986916"/>
              <a:ext cx="14383" cy="28474"/>
            </a:xfrm>
            <a:custGeom>
              <a:rect b="b" l="l" r="r" t="t"/>
              <a:pathLst>
                <a:path extrusionOk="0" h="1956" w="988">
                  <a:moveTo>
                    <a:pt x="883" y="1"/>
                  </a:moveTo>
                  <a:cubicBezTo>
                    <a:pt x="817" y="1"/>
                    <a:pt x="722" y="45"/>
                    <a:pt x="656" y="132"/>
                  </a:cubicBezTo>
                  <a:cubicBezTo>
                    <a:pt x="529" y="312"/>
                    <a:pt x="406" y="556"/>
                    <a:pt x="289" y="850"/>
                  </a:cubicBezTo>
                  <a:cubicBezTo>
                    <a:pt x="57" y="1435"/>
                    <a:pt x="0" y="1946"/>
                    <a:pt x="39" y="1955"/>
                  </a:cubicBezTo>
                  <a:cubicBezTo>
                    <a:pt x="39" y="1955"/>
                    <a:pt x="40" y="1955"/>
                    <a:pt x="40" y="1955"/>
                  </a:cubicBezTo>
                  <a:cubicBezTo>
                    <a:pt x="85" y="1955"/>
                    <a:pt x="208" y="1474"/>
                    <a:pt x="432" y="906"/>
                  </a:cubicBezTo>
                  <a:cubicBezTo>
                    <a:pt x="547" y="626"/>
                    <a:pt x="660" y="360"/>
                    <a:pt x="747" y="194"/>
                  </a:cubicBezTo>
                  <a:cubicBezTo>
                    <a:pt x="839" y="32"/>
                    <a:pt x="979" y="54"/>
                    <a:pt x="983" y="37"/>
                  </a:cubicBezTo>
                  <a:cubicBezTo>
                    <a:pt x="987" y="27"/>
                    <a:pt x="957" y="1"/>
                    <a:pt x="892" y="1"/>
                  </a:cubicBezTo>
                  <a:cubicBezTo>
                    <a:pt x="889" y="1"/>
                    <a:pt x="886" y="1"/>
                    <a:pt x="88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14" name="Google Shape;4914;p125"/>
            <p:cNvGrpSpPr/>
            <p:nvPr/>
          </p:nvGrpSpPr>
          <p:grpSpPr>
            <a:xfrm>
              <a:off x="684717" y="3495251"/>
              <a:ext cx="774124" cy="1220312"/>
              <a:chOff x="684717" y="3495251"/>
              <a:chExt cx="774124" cy="1220312"/>
            </a:xfrm>
          </p:grpSpPr>
          <p:sp>
            <p:nvSpPr>
              <p:cNvPr id="4915" name="Google Shape;4915;p125"/>
              <p:cNvSpPr/>
              <p:nvPr/>
            </p:nvSpPr>
            <p:spPr>
              <a:xfrm>
                <a:off x="1065788" y="3618219"/>
                <a:ext cx="30935" cy="52975"/>
              </a:xfrm>
              <a:custGeom>
                <a:rect b="b" l="l" r="r" t="t"/>
                <a:pathLst>
                  <a:path extrusionOk="0" h="3639" w="2125">
                    <a:moveTo>
                      <a:pt x="1100" y="135"/>
                    </a:moveTo>
                    <a:cubicBezTo>
                      <a:pt x="1175" y="135"/>
                      <a:pt x="1248" y="151"/>
                      <a:pt x="1316" y="182"/>
                    </a:cubicBezTo>
                    <a:cubicBezTo>
                      <a:pt x="1513" y="265"/>
                      <a:pt x="1652" y="440"/>
                      <a:pt x="1753" y="602"/>
                    </a:cubicBezTo>
                    <a:cubicBezTo>
                      <a:pt x="1949" y="938"/>
                      <a:pt x="2015" y="1262"/>
                      <a:pt x="2050" y="1477"/>
                    </a:cubicBezTo>
                    <a:cubicBezTo>
                      <a:pt x="2085" y="1691"/>
                      <a:pt x="2090" y="1817"/>
                      <a:pt x="2102" y="1821"/>
                    </a:cubicBezTo>
                    <a:lnTo>
                      <a:pt x="2102" y="1821"/>
                    </a:lnTo>
                    <a:cubicBezTo>
                      <a:pt x="2090" y="1822"/>
                      <a:pt x="2085" y="1947"/>
                      <a:pt x="2050" y="2162"/>
                    </a:cubicBezTo>
                    <a:cubicBezTo>
                      <a:pt x="2015" y="2376"/>
                      <a:pt x="1949" y="2699"/>
                      <a:pt x="1753" y="3036"/>
                    </a:cubicBezTo>
                    <a:cubicBezTo>
                      <a:pt x="1652" y="3198"/>
                      <a:pt x="1513" y="3373"/>
                      <a:pt x="1316" y="3456"/>
                    </a:cubicBezTo>
                    <a:cubicBezTo>
                      <a:pt x="1249" y="3488"/>
                      <a:pt x="1176" y="3503"/>
                      <a:pt x="1102" y="3503"/>
                    </a:cubicBezTo>
                    <a:cubicBezTo>
                      <a:pt x="959" y="3503"/>
                      <a:pt x="811" y="3447"/>
                      <a:pt x="691" y="3338"/>
                    </a:cubicBezTo>
                    <a:cubicBezTo>
                      <a:pt x="319" y="3002"/>
                      <a:pt x="162" y="2407"/>
                      <a:pt x="158" y="1817"/>
                    </a:cubicBezTo>
                    <a:cubicBezTo>
                      <a:pt x="162" y="1231"/>
                      <a:pt x="319" y="637"/>
                      <a:pt x="691" y="301"/>
                    </a:cubicBezTo>
                    <a:cubicBezTo>
                      <a:pt x="811" y="191"/>
                      <a:pt x="958" y="135"/>
                      <a:pt x="1100" y="135"/>
                    </a:cubicBezTo>
                    <a:close/>
                    <a:moveTo>
                      <a:pt x="1076" y="0"/>
                    </a:moveTo>
                    <a:cubicBezTo>
                      <a:pt x="1043" y="0"/>
                      <a:pt x="1009" y="3"/>
                      <a:pt x="975" y="8"/>
                    </a:cubicBezTo>
                    <a:cubicBezTo>
                      <a:pt x="835" y="29"/>
                      <a:pt x="708" y="99"/>
                      <a:pt x="599" y="192"/>
                    </a:cubicBezTo>
                    <a:cubicBezTo>
                      <a:pt x="166" y="576"/>
                      <a:pt x="9" y="1201"/>
                      <a:pt x="0" y="1817"/>
                    </a:cubicBezTo>
                    <a:cubicBezTo>
                      <a:pt x="9" y="2437"/>
                      <a:pt x="166" y="3062"/>
                      <a:pt x="599" y="3447"/>
                    </a:cubicBezTo>
                    <a:cubicBezTo>
                      <a:pt x="708" y="3539"/>
                      <a:pt x="835" y="3609"/>
                      <a:pt x="975" y="3631"/>
                    </a:cubicBezTo>
                    <a:cubicBezTo>
                      <a:pt x="1009" y="3636"/>
                      <a:pt x="1043" y="3639"/>
                      <a:pt x="1076" y="3639"/>
                    </a:cubicBezTo>
                    <a:cubicBezTo>
                      <a:pt x="1181" y="3639"/>
                      <a:pt x="1282" y="3614"/>
                      <a:pt x="1368" y="3574"/>
                    </a:cubicBezTo>
                    <a:cubicBezTo>
                      <a:pt x="1604" y="3464"/>
                      <a:pt x="1745" y="3268"/>
                      <a:pt x="1850" y="3093"/>
                    </a:cubicBezTo>
                    <a:cubicBezTo>
                      <a:pt x="2046" y="2726"/>
                      <a:pt x="2090" y="2394"/>
                      <a:pt x="2112" y="2171"/>
                    </a:cubicBezTo>
                    <a:cubicBezTo>
                      <a:pt x="2124" y="1947"/>
                      <a:pt x="2107" y="1822"/>
                      <a:pt x="2103" y="1821"/>
                    </a:cubicBezTo>
                    <a:lnTo>
                      <a:pt x="2103" y="1821"/>
                    </a:lnTo>
                    <a:cubicBezTo>
                      <a:pt x="2107" y="1817"/>
                      <a:pt x="2124" y="1691"/>
                      <a:pt x="2112" y="1467"/>
                    </a:cubicBezTo>
                    <a:cubicBezTo>
                      <a:pt x="2090" y="1245"/>
                      <a:pt x="2046" y="912"/>
                      <a:pt x="1850" y="545"/>
                    </a:cubicBezTo>
                    <a:cubicBezTo>
                      <a:pt x="1745" y="370"/>
                      <a:pt x="1604" y="174"/>
                      <a:pt x="1368" y="65"/>
                    </a:cubicBezTo>
                    <a:cubicBezTo>
                      <a:pt x="1282" y="25"/>
                      <a:pt x="1181" y="0"/>
                      <a:pt x="10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6" name="Google Shape;4916;p125"/>
              <p:cNvSpPr/>
              <p:nvPr/>
            </p:nvSpPr>
            <p:spPr>
              <a:xfrm>
                <a:off x="895364" y="3535415"/>
                <a:ext cx="183803" cy="295925"/>
              </a:xfrm>
              <a:custGeom>
                <a:rect b="b" l="l" r="r" t="t"/>
                <a:pathLst>
                  <a:path extrusionOk="0" h="20328" w="12626">
                    <a:moveTo>
                      <a:pt x="12625" y="1"/>
                    </a:moveTo>
                    <a:lnTo>
                      <a:pt x="887" y="1671"/>
                    </a:lnTo>
                    <a:lnTo>
                      <a:pt x="0" y="19602"/>
                    </a:lnTo>
                    <a:lnTo>
                      <a:pt x="7678" y="20327"/>
                    </a:lnTo>
                    <a:lnTo>
                      <a:pt x="8103" y="15975"/>
                    </a:lnTo>
                    <a:cubicBezTo>
                      <a:pt x="8103" y="15975"/>
                      <a:pt x="8431" y="16056"/>
                      <a:pt x="8893" y="16056"/>
                    </a:cubicBezTo>
                    <a:cubicBezTo>
                      <a:pt x="9760" y="16056"/>
                      <a:pt x="11098" y="15772"/>
                      <a:pt x="11633" y="14139"/>
                    </a:cubicBezTo>
                    <a:cubicBezTo>
                      <a:pt x="12157" y="12535"/>
                      <a:pt x="12625" y="1"/>
                      <a:pt x="1262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7" name="Google Shape;4917;p125"/>
              <p:cNvSpPr/>
              <p:nvPr/>
            </p:nvSpPr>
            <p:spPr>
              <a:xfrm>
                <a:off x="861255" y="3495251"/>
                <a:ext cx="258119" cy="269023"/>
              </a:xfrm>
              <a:custGeom>
                <a:rect b="b" l="l" r="r" t="t"/>
                <a:pathLst>
                  <a:path extrusionOk="0" h="18480" w="17731">
                    <a:moveTo>
                      <a:pt x="12669" y="0"/>
                    </a:moveTo>
                    <a:cubicBezTo>
                      <a:pt x="11645" y="0"/>
                      <a:pt x="10594" y="302"/>
                      <a:pt x="9716" y="982"/>
                    </a:cubicBezTo>
                    <a:cubicBezTo>
                      <a:pt x="9716" y="982"/>
                      <a:pt x="9143" y="890"/>
                      <a:pt x="8280" y="890"/>
                    </a:cubicBezTo>
                    <a:cubicBezTo>
                      <a:pt x="5851" y="890"/>
                      <a:pt x="1121" y="1618"/>
                      <a:pt x="363" y="7170"/>
                    </a:cubicBezTo>
                    <a:cubicBezTo>
                      <a:pt x="0" y="9813"/>
                      <a:pt x="1273" y="11951"/>
                      <a:pt x="1482" y="13577"/>
                    </a:cubicBezTo>
                    <a:cubicBezTo>
                      <a:pt x="1919" y="16963"/>
                      <a:pt x="2517" y="18397"/>
                      <a:pt x="2517" y="18397"/>
                    </a:cubicBezTo>
                    <a:lnTo>
                      <a:pt x="4196" y="18472"/>
                    </a:lnTo>
                    <a:cubicBezTo>
                      <a:pt x="4351" y="18476"/>
                      <a:pt x="4499" y="18479"/>
                      <a:pt x="4641" y="18479"/>
                    </a:cubicBezTo>
                    <a:cubicBezTo>
                      <a:pt x="5886" y="18479"/>
                      <a:pt x="6659" y="18244"/>
                      <a:pt x="7985" y="16902"/>
                    </a:cubicBezTo>
                    <a:cubicBezTo>
                      <a:pt x="9349" y="15521"/>
                      <a:pt x="9738" y="14743"/>
                      <a:pt x="10698" y="13270"/>
                    </a:cubicBezTo>
                    <a:cubicBezTo>
                      <a:pt x="10698" y="13270"/>
                      <a:pt x="9304" y="12458"/>
                      <a:pt x="9540" y="11235"/>
                    </a:cubicBezTo>
                    <a:cubicBezTo>
                      <a:pt x="9665" y="10585"/>
                      <a:pt x="10352" y="10173"/>
                      <a:pt x="10968" y="10173"/>
                    </a:cubicBezTo>
                    <a:cubicBezTo>
                      <a:pt x="11558" y="10173"/>
                      <a:pt x="12084" y="10552"/>
                      <a:pt x="11987" y="11465"/>
                    </a:cubicBezTo>
                    <a:cubicBezTo>
                      <a:pt x="11987" y="11465"/>
                      <a:pt x="12286" y="11449"/>
                      <a:pt x="12591" y="11449"/>
                    </a:cubicBezTo>
                    <a:cubicBezTo>
                      <a:pt x="12777" y="11449"/>
                      <a:pt x="12965" y="11455"/>
                      <a:pt x="13089" y="11475"/>
                    </a:cubicBezTo>
                    <a:lnTo>
                      <a:pt x="13500" y="7502"/>
                    </a:lnTo>
                    <a:cubicBezTo>
                      <a:pt x="13500" y="7502"/>
                      <a:pt x="15969" y="6169"/>
                      <a:pt x="16624" y="4609"/>
                    </a:cubicBezTo>
                    <a:cubicBezTo>
                      <a:pt x="17731" y="1973"/>
                      <a:pt x="15290" y="0"/>
                      <a:pt x="126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8" name="Google Shape;4918;p125"/>
              <p:cNvSpPr/>
              <p:nvPr/>
            </p:nvSpPr>
            <p:spPr>
              <a:xfrm>
                <a:off x="1046005" y="3644786"/>
                <a:ext cx="50398" cy="3392"/>
              </a:xfrm>
              <a:custGeom>
                <a:rect b="b" l="l" r="r" t="t"/>
                <a:pathLst>
                  <a:path extrusionOk="0" h="233" w="3462">
                    <a:moveTo>
                      <a:pt x="3019" y="1"/>
                    </a:moveTo>
                    <a:cubicBezTo>
                      <a:pt x="2702" y="1"/>
                      <a:pt x="2241" y="14"/>
                      <a:pt x="1727" y="40"/>
                    </a:cubicBezTo>
                    <a:cubicBezTo>
                      <a:pt x="774" y="88"/>
                      <a:pt x="0" y="162"/>
                      <a:pt x="4" y="206"/>
                    </a:cubicBezTo>
                    <a:cubicBezTo>
                      <a:pt x="7" y="224"/>
                      <a:pt x="164" y="233"/>
                      <a:pt x="422" y="233"/>
                    </a:cubicBezTo>
                    <a:cubicBezTo>
                      <a:pt x="740" y="233"/>
                      <a:pt x="1210" y="219"/>
                      <a:pt x="1735" y="193"/>
                    </a:cubicBezTo>
                    <a:cubicBezTo>
                      <a:pt x="2688" y="144"/>
                      <a:pt x="3461" y="71"/>
                      <a:pt x="3461" y="31"/>
                    </a:cubicBezTo>
                    <a:cubicBezTo>
                      <a:pt x="3459" y="11"/>
                      <a:pt x="3293" y="1"/>
                      <a:pt x="30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9" name="Google Shape;4919;p125"/>
              <p:cNvSpPr/>
              <p:nvPr/>
            </p:nvSpPr>
            <p:spPr>
              <a:xfrm>
                <a:off x="1088818" y="3939430"/>
                <a:ext cx="370023" cy="291834"/>
              </a:xfrm>
              <a:custGeom>
                <a:rect b="b" l="l" r="r" t="t"/>
                <a:pathLst>
                  <a:path extrusionOk="0" h="20047" w="25418">
                    <a:moveTo>
                      <a:pt x="22593" y="0"/>
                    </a:moveTo>
                    <a:cubicBezTo>
                      <a:pt x="22259" y="0"/>
                      <a:pt x="19762" y="2900"/>
                      <a:pt x="19762" y="2900"/>
                    </a:cubicBezTo>
                    <a:lnTo>
                      <a:pt x="19762" y="4688"/>
                    </a:lnTo>
                    <a:cubicBezTo>
                      <a:pt x="19103" y="3876"/>
                      <a:pt x="18630" y="3641"/>
                      <a:pt x="18302" y="3641"/>
                    </a:cubicBezTo>
                    <a:cubicBezTo>
                      <a:pt x="18010" y="3641"/>
                      <a:pt x="17834" y="3827"/>
                      <a:pt x="17743" y="3958"/>
                    </a:cubicBezTo>
                    <a:cubicBezTo>
                      <a:pt x="17551" y="4237"/>
                      <a:pt x="19762" y="6318"/>
                      <a:pt x="19762" y="6318"/>
                    </a:cubicBezTo>
                    <a:lnTo>
                      <a:pt x="19762" y="6956"/>
                    </a:lnTo>
                    <a:lnTo>
                      <a:pt x="8789" y="12856"/>
                    </a:lnTo>
                    <a:lnTo>
                      <a:pt x="5900" y="5671"/>
                    </a:lnTo>
                    <a:lnTo>
                      <a:pt x="0" y="8765"/>
                    </a:lnTo>
                    <a:lnTo>
                      <a:pt x="3523" y="17291"/>
                    </a:lnTo>
                    <a:cubicBezTo>
                      <a:pt x="4241" y="19028"/>
                      <a:pt x="5910" y="20046"/>
                      <a:pt x="7644" y="20046"/>
                    </a:cubicBezTo>
                    <a:cubicBezTo>
                      <a:pt x="8409" y="20046"/>
                      <a:pt x="9188" y="19848"/>
                      <a:pt x="9903" y="19425"/>
                    </a:cubicBezTo>
                    <a:lnTo>
                      <a:pt x="22817" y="11794"/>
                    </a:lnTo>
                    <a:lnTo>
                      <a:pt x="23677" y="10361"/>
                    </a:lnTo>
                    <a:cubicBezTo>
                      <a:pt x="23975" y="9867"/>
                      <a:pt x="24149" y="9308"/>
                      <a:pt x="24189" y="8731"/>
                    </a:cubicBezTo>
                    <a:lnTo>
                      <a:pt x="24617" y="2280"/>
                    </a:lnTo>
                    <a:cubicBezTo>
                      <a:pt x="25417" y="1791"/>
                      <a:pt x="25063" y="855"/>
                      <a:pt x="25063" y="855"/>
                    </a:cubicBezTo>
                    <a:lnTo>
                      <a:pt x="25063" y="855"/>
                    </a:lnTo>
                    <a:lnTo>
                      <a:pt x="22262" y="2591"/>
                    </a:lnTo>
                    <a:lnTo>
                      <a:pt x="21235" y="4989"/>
                    </a:lnTo>
                    <a:lnTo>
                      <a:pt x="21235" y="2900"/>
                    </a:lnTo>
                    <a:cubicBezTo>
                      <a:pt x="21235" y="2900"/>
                      <a:pt x="21995" y="2014"/>
                      <a:pt x="22620" y="1345"/>
                    </a:cubicBezTo>
                    <a:cubicBezTo>
                      <a:pt x="23241" y="681"/>
                      <a:pt x="22795" y="235"/>
                      <a:pt x="22620" y="12"/>
                    </a:cubicBezTo>
                    <a:cubicBezTo>
                      <a:pt x="22614" y="4"/>
                      <a:pt x="22605" y="0"/>
                      <a:pt x="22593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0" name="Google Shape;4920;p125"/>
              <p:cNvSpPr/>
              <p:nvPr/>
            </p:nvSpPr>
            <p:spPr>
              <a:xfrm>
                <a:off x="1201173" y="4126625"/>
                <a:ext cx="16989" cy="42653"/>
              </a:xfrm>
              <a:custGeom>
                <a:rect b="b" l="l" r="r" t="t"/>
                <a:pathLst>
                  <a:path extrusionOk="0" h="2930" w="1167">
                    <a:moveTo>
                      <a:pt x="1126" y="1"/>
                    </a:moveTo>
                    <a:cubicBezTo>
                      <a:pt x="1077" y="1"/>
                      <a:pt x="805" y="636"/>
                      <a:pt x="511" y="1435"/>
                    </a:cubicBezTo>
                    <a:cubicBezTo>
                      <a:pt x="210" y="2243"/>
                      <a:pt x="0" y="2911"/>
                      <a:pt x="39" y="2929"/>
                    </a:cubicBezTo>
                    <a:cubicBezTo>
                      <a:pt x="40" y="2929"/>
                      <a:pt x="40" y="2929"/>
                      <a:pt x="41" y="2929"/>
                    </a:cubicBezTo>
                    <a:cubicBezTo>
                      <a:pt x="89" y="2929"/>
                      <a:pt x="361" y="2292"/>
                      <a:pt x="656" y="1491"/>
                    </a:cubicBezTo>
                    <a:cubicBezTo>
                      <a:pt x="957" y="683"/>
                      <a:pt x="1167" y="15"/>
                      <a:pt x="1128" y="1"/>
                    </a:cubicBezTo>
                    <a:cubicBezTo>
                      <a:pt x="1127" y="1"/>
                      <a:pt x="1127" y="1"/>
                      <a:pt x="1126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1" name="Google Shape;4921;p125"/>
              <p:cNvSpPr/>
              <p:nvPr/>
            </p:nvSpPr>
            <p:spPr>
              <a:xfrm>
                <a:off x="762774" y="3790652"/>
                <a:ext cx="434541" cy="576026"/>
              </a:xfrm>
              <a:custGeom>
                <a:rect b="b" l="l" r="r" t="t"/>
                <a:pathLst>
                  <a:path extrusionOk="0" h="39569" w="29850">
                    <a:moveTo>
                      <a:pt x="10060" y="0"/>
                    </a:moveTo>
                    <a:cubicBezTo>
                      <a:pt x="9991" y="0"/>
                      <a:pt x="9923" y="1"/>
                      <a:pt x="9855" y="1"/>
                    </a:cubicBezTo>
                    <a:cubicBezTo>
                      <a:pt x="5393" y="54"/>
                      <a:pt x="1557" y="3200"/>
                      <a:pt x="674" y="7575"/>
                    </a:cubicBezTo>
                    <a:cubicBezTo>
                      <a:pt x="0" y="10913"/>
                      <a:pt x="1180" y="13116"/>
                      <a:pt x="420" y="20423"/>
                    </a:cubicBezTo>
                    <a:lnTo>
                      <a:pt x="175" y="38786"/>
                    </a:lnTo>
                    <a:lnTo>
                      <a:pt x="21423" y="39569"/>
                    </a:lnTo>
                    <a:lnTo>
                      <a:pt x="20636" y="17892"/>
                    </a:lnTo>
                    <a:lnTo>
                      <a:pt x="21891" y="22140"/>
                    </a:lnTo>
                    <a:lnTo>
                      <a:pt x="29849" y="18535"/>
                    </a:lnTo>
                    <a:cubicBezTo>
                      <a:pt x="29561" y="17648"/>
                      <a:pt x="28244" y="13684"/>
                      <a:pt x="25723" y="7400"/>
                    </a:cubicBezTo>
                    <a:cubicBezTo>
                      <a:pt x="24321" y="3896"/>
                      <a:pt x="21200" y="1369"/>
                      <a:pt x="17477" y="749"/>
                    </a:cubicBezTo>
                    <a:cubicBezTo>
                      <a:pt x="14953" y="329"/>
                      <a:pt x="12212" y="0"/>
                      <a:pt x="100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2" name="Google Shape;4922;p125"/>
              <p:cNvSpPr/>
              <p:nvPr/>
            </p:nvSpPr>
            <p:spPr>
              <a:xfrm>
                <a:off x="723338" y="3863891"/>
                <a:ext cx="62495" cy="221449"/>
              </a:xfrm>
              <a:custGeom>
                <a:rect b="b" l="l" r="r" t="t"/>
                <a:pathLst>
                  <a:path extrusionOk="0" h="15212" w="4293">
                    <a:moveTo>
                      <a:pt x="4292" y="1"/>
                    </a:moveTo>
                    <a:cubicBezTo>
                      <a:pt x="3181" y="1386"/>
                      <a:pt x="0" y="13146"/>
                      <a:pt x="0" y="13146"/>
                    </a:cubicBezTo>
                    <a:cubicBezTo>
                      <a:pt x="1005" y="15081"/>
                      <a:pt x="3347" y="15212"/>
                      <a:pt x="3962" y="15212"/>
                    </a:cubicBezTo>
                    <a:cubicBezTo>
                      <a:pt x="4059" y="15212"/>
                      <a:pt x="4113" y="15209"/>
                      <a:pt x="4113" y="15209"/>
                    </a:cubicBezTo>
                    <a:lnTo>
                      <a:pt x="42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3" name="Google Shape;4923;p125"/>
              <p:cNvSpPr/>
              <p:nvPr/>
            </p:nvSpPr>
            <p:spPr>
              <a:xfrm>
                <a:off x="774420" y="3885756"/>
                <a:ext cx="368741" cy="81129"/>
              </a:xfrm>
              <a:custGeom>
                <a:rect b="b" l="l" r="r" t="t"/>
                <a:pathLst>
                  <a:path extrusionOk="0" h="5573" w="25330">
                    <a:moveTo>
                      <a:pt x="862" y="0"/>
                    </a:moveTo>
                    <a:cubicBezTo>
                      <a:pt x="617" y="0"/>
                      <a:pt x="420" y="19"/>
                      <a:pt x="280" y="46"/>
                    </a:cubicBezTo>
                    <a:cubicBezTo>
                      <a:pt x="96" y="80"/>
                      <a:pt x="1" y="106"/>
                      <a:pt x="5" y="116"/>
                    </a:cubicBezTo>
                    <a:cubicBezTo>
                      <a:pt x="5" y="122"/>
                      <a:pt x="16" y="124"/>
                      <a:pt x="37" y="124"/>
                    </a:cubicBezTo>
                    <a:cubicBezTo>
                      <a:pt x="105" y="124"/>
                      <a:pt x="282" y="99"/>
                      <a:pt x="557" y="99"/>
                    </a:cubicBezTo>
                    <a:cubicBezTo>
                      <a:pt x="706" y="99"/>
                      <a:pt x="884" y="107"/>
                      <a:pt x="1088" y="128"/>
                    </a:cubicBezTo>
                    <a:cubicBezTo>
                      <a:pt x="1779" y="207"/>
                      <a:pt x="2750" y="548"/>
                      <a:pt x="3772" y="1270"/>
                    </a:cubicBezTo>
                    <a:cubicBezTo>
                      <a:pt x="4283" y="1627"/>
                      <a:pt x="4812" y="2065"/>
                      <a:pt x="5358" y="2563"/>
                    </a:cubicBezTo>
                    <a:cubicBezTo>
                      <a:pt x="5904" y="3061"/>
                      <a:pt x="6486" y="3607"/>
                      <a:pt x="7155" y="4122"/>
                    </a:cubicBezTo>
                    <a:cubicBezTo>
                      <a:pt x="7823" y="4634"/>
                      <a:pt x="8587" y="5124"/>
                      <a:pt x="9493" y="5390"/>
                    </a:cubicBezTo>
                    <a:cubicBezTo>
                      <a:pt x="9908" y="5514"/>
                      <a:pt x="10349" y="5572"/>
                      <a:pt x="10795" y="5572"/>
                    </a:cubicBezTo>
                    <a:cubicBezTo>
                      <a:pt x="11315" y="5572"/>
                      <a:pt x="11843" y="5493"/>
                      <a:pt x="12351" y="5342"/>
                    </a:cubicBezTo>
                    <a:cubicBezTo>
                      <a:pt x="13299" y="5066"/>
                      <a:pt x="14142" y="4604"/>
                      <a:pt x="14929" y="4149"/>
                    </a:cubicBezTo>
                    <a:cubicBezTo>
                      <a:pt x="15715" y="3690"/>
                      <a:pt x="16454" y="3223"/>
                      <a:pt x="17179" y="2825"/>
                    </a:cubicBezTo>
                    <a:cubicBezTo>
                      <a:pt x="17900" y="2423"/>
                      <a:pt x="18622" y="2109"/>
                      <a:pt x="19325" y="1934"/>
                    </a:cubicBezTo>
                    <a:cubicBezTo>
                      <a:pt x="19675" y="1824"/>
                      <a:pt x="20029" y="1807"/>
                      <a:pt x="20361" y="1763"/>
                    </a:cubicBezTo>
                    <a:cubicBezTo>
                      <a:pt x="20693" y="1776"/>
                      <a:pt x="21020" y="1758"/>
                      <a:pt x="21322" y="1811"/>
                    </a:cubicBezTo>
                    <a:cubicBezTo>
                      <a:pt x="21934" y="1916"/>
                      <a:pt x="22484" y="2077"/>
                      <a:pt x="22974" y="2192"/>
                    </a:cubicBezTo>
                    <a:cubicBezTo>
                      <a:pt x="23425" y="2295"/>
                      <a:pt x="23828" y="2355"/>
                      <a:pt x="24168" y="2355"/>
                    </a:cubicBezTo>
                    <a:cubicBezTo>
                      <a:pt x="24200" y="2355"/>
                      <a:pt x="24232" y="2354"/>
                      <a:pt x="24263" y="2353"/>
                    </a:cubicBezTo>
                    <a:cubicBezTo>
                      <a:pt x="24626" y="2345"/>
                      <a:pt x="24897" y="2266"/>
                      <a:pt x="25076" y="2200"/>
                    </a:cubicBezTo>
                    <a:cubicBezTo>
                      <a:pt x="25247" y="2121"/>
                      <a:pt x="25330" y="2073"/>
                      <a:pt x="25326" y="2065"/>
                    </a:cubicBezTo>
                    <a:cubicBezTo>
                      <a:pt x="25325" y="2062"/>
                      <a:pt x="25322" y="2061"/>
                      <a:pt x="25318" y="2061"/>
                    </a:cubicBezTo>
                    <a:cubicBezTo>
                      <a:pt x="25265" y="2061"/>
                      <a:pt x="24941" y="2231"/>
                      <a:pt x="24344" y="2231"/>
                    </a:cubicBezTo>
                    <a:cubicBezTo>
                      <a:pt x="24318" y="2231"/>
                      <a:pt x="24291" y="2231"/>
                      <a:pt x="24263" y="2230"/>
                    </a:cubicBezTo>
                    <a:cubicBezTo>
                      <a:pt x="23918" y="2226"/>
                      <a:pt x="23499" y="2147"/>
                      <a:pt x="23018" y="2021"/>
                    </a:cubicBezTo>
                    <a:cubicBezTo>
                      <a:pt x="22533" y="1894"/>
                      <a:pt x="21990" y="1715"/>
                      <a:pt x="21361" y="1597"/>
                    </a:cubicBezTo>
                    <a:cubicBezTo>
                      <a:pt x="21042" y="1532"/>
                      <a:pt x="20701" y="1544"/>
                      <a:pt x="20352" y="1522"/>
                    </a:cubicBezTo>
                    <a:cubicBezTo>
                      <a:pt x="20003" y="1562"/>
                      <a:pt x="19631" y="1575"/>
                      <a:pt x="19263" y="1680"/>
                    </a:cubicBezTo>
                    <a:cubicBezTo>
                      <a:pt x="18529" y="1855"/>
                      <a:pt x="17778" y="2170"/>
                      <a:pt x="17044" y="2571"/>
                    </a:cubicBezTo>
                    <a:cubicBezTo>
                      <a:pt x="16300" y="2969"/>
                      <a:pt x="15558" y="3432"/>
                      <a:pt x="14775" y="3886"/>
                    </a:cubicBezTo>
                    <a:cubicBezTo>
                      <a:pt x="13993" y="4332"/>
                      <a:pt x="13168" y="4778"/>
                      <a:pt x="12262" y="5045"/>
                    </a:cubicBezTo>
                    <a:cubicBezTo>
                      <a:pt x="11779" y="5189"/>
                      <a:pt x="11284" y="5264"/>
                      <a:pt x="10797" y="5264"/>
                    </a:cubicBezTo>
                    <a:cubicBezTo>
                      <a:pt x="10379" y="5264"/>
                      <a:pt x="9967" y="5208"/>
                      <a:pt x="9575" y="5093"/>
                    </a:cubicBezTo>
                    <a:cubicBezTo>
                      <a:pt x="8728" y="4852"/>
                      <a:pt x="7988" y="4385"/>
                      <a:pt x="7329" y="3896"/>
                    </a:cubicBezTo>
                    <a:cubicBezTo>
                      <a:pt x="6673" y="3398"/>
                      <a:pt x="6088" y="2864"/>
                      <a:pt x="5529" y="2371"/>
                    </a:cubicBezTo>
                    <a:cubicBezTo>
                      <a:pt x="4973" y="1877"/>
                      <a:pt x="4428" y="1440"/>
                      <a:pt x="3898" y="1086"/>
                    </a:cubicBezTo>
                    <a:cubicBezTo>
                      <a:pt x="2837" y="373"/>
                      <a:pt x="1814" y="50"/>
                      <a:pt x="1102" y="6"/>
                    </a:cubicBezTo>
                    <a:cubicBezTo>
                      <a:pt x="1018" y="2"/>
                      <a:pt x="938" y="0"/>
                      <a:pt x="86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4" name="Google Shape;4924;p125"/>
              <p:cNvSpPr/>
              <p:nvPr/>
            </p:nvSpPr>
            <p:spPr>
              <a:xfrm>
                <a:off x="925381" y="4118036"/>
                <a:ext cx="140043" cy="15926"/>
              </a:xfrm>
              <a:custGeom>
                <a:rect b="b" l="l" r="r" t="t"/>
                <a:pathLst>
                  <a:path extrusionOk="0" h="1094" w="9620">
                    <a:moveTo>
                      <a:pt x="7606" y="0"/>
                    </a:moveTo>
                    <a:cubicBezTo>
                      <a:pt x="7324" y="0"/>
                      <a:pt x="7024" y="27"/>
                      <a:pt x="6713" y="84"/>
                    </a:cubicBezTo>
                    <a:cubicBezTo>
                      <a:pt x="6119" y="189"/>
                      <a:pt x="5490" y="391"/>
                      <a:pt x="4839" y="556"/>
                    </a:cubicBezTo>
                    <a:cubicBezTo>
                      <a:pt x="4137" y="739"/>
                      <a:pt x="3456" y="807"/>
                      <a:pt x="2841" y="807"/>
                    </a:cubicBezTo>
                    <a:cubicBezTo>
                      <a:pt x="2310" y="807"/>
                      <a:pt x="1829" y="756"/>
                      <a:pt x="1426" y="687"/>
                    </a:cubicBezTo>
                    <a:cubicBezTo>
                      <a:pt x="638" y="557"/>
                      <a:pt x="142" y="374"/>
                      <a:pt x="38" y="374"/>
                    </a:cubicBezTo>
                    <a:cubicBezTo>
                      <a:pt x="27" y="374"/>
                      <a:pt x="20" y="376"/>
                      <a:pt x="18" y="381"/>
                    </a:cubicBezTo>
                    <a:cubicBezTo>
                      <a:pt x="0" y="412"/>
                      <a:pt x="494" y="696"/>
                      <a:pt x="1382" y="906"/>
                    </a:cubicBezTo>
                    <a:cubicBezTo>
                      <a:pt x="1839" y="1015"/>
                      <a:pt x="2411" y="1093"/>
                      <a:pt x="3045" y="1093"/>
                    </a:cubicBezTo>
                    <a:cubicBezTo>
                      <a:pt x="3628" y="1093"/>
                      <a:pt x="4264" y="1027"/>
                      <a:pt x="4913" y="857"/>
                    </a:cubicBezTo>
                    <a:cubicBezTo>
                      <a:pt x="5581" y="687"/>
                      <a:pt x="6198" y="482"/>
                      <a:pt x="6765" y="369"/>
                    </a:cubicBezTo>
                    <a:cubicBezTo>
                      <a:pt x="7131" y="290"/>
                      <a:pt x="7477" y="252"/>
                      <a:pt x="7793" y="252"/>
                    </a:cubicBezTo>
                    <a:cubicBezTo>
                      <a:pt x="7967" y="252"/>
                      <a:pt x="8132" y="264"/>
                      <a:pt x="8286" y="286"/>
                    </a:cubicBezTo>
                    <a:cubicBezTo>
                      <a:pt x="9114" y="389"/>
                      <a:pt x="9529" y="770"/>
                      <a:pt x="9598" y="770"/>
                    </a:cubicBezTo>
                    <a:cubicBezTo>
                      <a:pt x="9602" y="770"/>
                      <a:pt x="9605" y="769"/>
                      <a:pt x="9607" y="766"/>
                    </a:cubicBezTo>
                    <a:cubicBezTo>
                      <a:pt x="9619" y="752"/>
                      <a:pt x="9536" y="635"/>
                      <a:pt x="9327" y="482"/>
                    </a:cubicBezTo>
                    <a:cubicBezTo>
                      <a:pt x="9121" y="329"/>
                      <a:pt x="8780" y="155"/>
                      <a:pt x="8322" y="67"/>
                    </a:cubicBezTo>
                    <a:cubicBezTo>
                      <a:pt x="8104" y="23"/>
                      <a:pt x="7863" y="0"/>
                      <a:pt x="76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5" name="Google Shape;4925;p125"/>
              <p:cNvSpPr/>
              <p:nvPr/>
            </p:nvSpPr>
            <p:spPr>
              <a:xfrm>
                <a:off x="922266" y="4285316"/>
                <a:ext cx="146405" cy="24180"/>
              </a:xfrm>
              <a:custGeom>
                <a:rect b="b" l="l" r="r" t="t"/>
                <a:pathLst>
                  <a:path extrusionOk="0" h="1661" w="10057">
                    <a:moveTo>
                      <a:pt x="1914" y="1"/>
                    </a:moveTo>
                    <a:cubicBezTo>
                      <a:pt x="1736" y="1"/>
                      <a:pt x="1566" y="12"/>
                      <a:pt x="1408" y="34"/>
                    </a:cubicBezTo>
                    <a:cubicBezTo>
                      <a:pt x="910" y="104"/>
                      <a:pt x="529" y="292"/>
                      <a:pt x="307" y="463"/>
                    </a:cubicBezTo>
                    <a:cubicBezTo>
                      <a:pt x="83" y="633"/>
                      <a:pt x="0" y="768"/>
                      <a:pt x="14" y="778"/>
                    </a:cubicBezTo>
                    <a:cubicBezTo>
                      <a:pt x="16" y="779"/>
                      <a:pt x="18" y="780"/>
                      <a:pt x="20" y="780"/>
                    </a:cubicBezTo>
                    <a:cubicBezTo>
                      <a:pt x="51" y="780"/>
                      <a:pt x="160" y="682"/>
                      <a:pt x="376" y="563"/>
                    </a:cubicBezTo>
                    <a:cubicBezTo>
                      <a:pt x="604" y="432"/>
                      <a:pt x="966" y="292"/>
                      <a:pt x="1434" y="253"/>
                    </a:cubicBezTo>
                    <a:cubicBezTo>
                      <a:pt x="1529" y="245"/>
                      <a:pt x="1627" y="241"/>
                      <a:pt x="1730" y="241"/>
                    </a:cubicBezTo>
                    <a:cubicBezTo>
                      <a:pt x="2134" y="241"/>
                      <a:pt x="2595" y="305"/>
                      <a:pt x="3077" y="445"/>
                    </a:cubicBezTo>
                    <a:cubicBezTo>
                      <a:pt x="3676" y="615"/>
                      <a:pt x="4318" y="921"/>
                      <a:pt x="5013" y="1192"/>
                    </a:cubicBezTo>
                    <a:cubicBezTo>
                      <a:pt x="5692" y="1462"/>
                      <a:pt x="6392" y="1660"/>
                      <a:pt x="7052" y="1660"/>
                    </a:cubicBezTo>
                    <a:cubicBezTo>
                      <a:pt x="7067" y="1660"/>
                      <a:pt x="7083" y="1660"/>
                      <a:pt x="7098" y="1660"/>
                    </a:cubicBezTo>
                    <a:cubicBezTo>
                      <a:pt x="7770" y="1656"/>
                      <a:pt x="8352" y="1450"/>
                      <a:pt x="8798" y="1228"/>
                    </a:cubicBezTo>
                    <a:cubicBezTo>
                      <a:pt x="9244" y="1000"/>
                      <a:pt x="9558" y="746"/>
                      <a:pt x="9759" y="563"/>
                    </a:cubicBezTo>
                    <a:cubicBezTo>
                      <a:pt x="9960" y="375"/>
                      <a:pt x="10057" y="253"/>
                      <a:pt x="10039" y="240"/>
                    </a:cubicBezTo>
                    <a:cubicBezTo>
                      <a:pt x="10037" y="238"/>
                      <a:pt x="10035" y="237"/>
                      <a:pt x="10031" y="237"/>
                    </a:cubicBezTo>
                    <a:cubicBezTo>
                      <a:pt x="9963" y="237"/>
                      <a:pt x="9530" y="652"/>
                      <a:pt x="8702" y="1030"/>
                    </a:cubicBezTo>
                    <a:cubicBezTo>
                      <a:pt x="8285" y="1211"/>
                      <a:pt x="7760" y="1372"/>
                      <a:pt x="7169" y="1372"/>
                    </a:cubicBezTo>
                    <a:cubicBezTo>
                      <a:pt x="7145" y="1372"/>
                      <a:pt x="7122" y="1372"/>
                      <a:pt x="7098" y="1371"/>
                    </a:cubicBezTo>
                    <a:cubicBezTo>
                      <a:pt x="6477" y="1367"/>
                      <a:pt x="5809" y="1175"/>
                      <a:pt x="5127" y="904"/>
                    </a:cubicBezTo>
                    <a:cubicBezTo>
                      <a:pt x="4440" y="637"/>
                      <a:pt x="3794" y="336"/>
                      <a:pt x="3151" y="169"/>
                    </a:cubicBezTo>
                    <a:cubicBezTo>
                      <a:pt x="2716" y="53"/>
                      <a:pt x="2295" y="1"/>
                      <a:pt x="19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6" name="Google Shape;4926;p125"/>
              <p:cNvSpPr/>
              <p:nvPr/>
            </p:nvSpPr>
            <p:spPr>
              <a:xfrm>
                <a:off x="732815" y="4088280"/>
                <a:ext cx="36015" cy="178519"/>
              </a:xfrm>
              <a:custGeom>
                <a:rect b="b" l="l" r="r" t="t"/>
                <a:pathLst>
                  <a:path extrusionOk="0" h="12263" w="2474">
                    <a:moveTo>
                      <a:pt x="1" y="0"/>
                    </a:moveTo>
                    <a:lnTo>
                      <a:pt x="2094" y="12262"/>
                    </a:lnTo>
                    <a:lnTo>
                      <a:pt x="2316" y="12262"/>
                    </a:lnTo>
                    <a:lnTo>
                      <a:pt x="2474" y="245"/>
                    </a:lnTo>
                    <a:cubicBezTo>
                      <a:pt x="1643" y="236"/>
                      <a:pt x="818" y="170"/>
                      <a:pt x="1" y="0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7" name="Google Shape;4927;p125"/>
              <p:cNvSpPr/>
              <p:nvPr/>
            </p:nvSpPr>
            <p:spPr>
              <a:xfrm>
                <a:off x="778481" y="4355789"/>
                <a:ext cx="201112" cy="8603"/>
              </a:xfrm>
              <a:custGeom>
                <a:rect b="b" l="l" r="r" t="t"/>
                <a:pathLst>
                  <a:path extrusionOk="0" h="591" w="13815">
                    <a:moveTo>
                      <a:pt x="1" y="1"/>
                    </a:moveTo>
                    <a:lnTo>
                      <a:pt x="49" y="294"/>
                    </a:lnTo>
                    <a:lnTo>
                      <a:pt x="13815" y="590"/>
                    </a:lnTo>
                    <a:cubicBezTo>
                      <a:pt x="13815" y="564"/>
                      <a:pt x="13815" y="538"/>
                      <a:pt x="13811" y="50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8" name="Google Shape;4928;p125"/>
              <p:cNvSpPr/>
              <p:nvPr/>
            </p:nvSpPr>
            <p:spPr>
              <a:xfrm>
                <a:off x="763283" y="4266784"/>
                <a:ext cx="3261" cy="17513"/>
              </a:xfrm>
              <a:custGeom>
                <a:rect b="b" l="l" r="r" t="t"/>
                <a:pathLst>
                  <a:path extrusionOk="0" h="1203" w="224">
                    <a:moveTo>
                      <a:pt x="1" y="0"/>
                    </a:moveTo>
                    <a:lnTo>
                      <a:pt x="206" y="1202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9" name="Google Shape;4929;p125"/>
              <p:cNvSpPr/>
              <p:nvPr/>
            </p:nvSpPr>
            <p:spPr>
              <a:xfrm>
                <a:off x="766268" y="4084583"/>
                <a:ext cx="213267" cy="278601"/>
              </a:xfrm>
              <a:custGeom>
                <a:rect b="b" l="l" r="r" t="t"/>
                <a:pathLst>
                  <a:path extrusionOk="0" h="19138" w="14650">
                    <a:moveTo>
                      <a:pt x="8007" y="0"/>
                    </a:moveTo>
                    <a:cubicBezTo>
                      <a:pt x="7395" y="0"/>
                      <a:pt x="6775" y="49"/>
                      <a:pt x="6176" y="83"/>
                    </a:cubicBezTo>
                    <a:cubicBezTo>
                      <a:pt x="4240" y="198"/>
                      <a:pt x="2295" y="503"/>
                      <a:pt x="368" y="503"/>
                    </a:cubicBezTo>
                    <a:cubicBezTo>
                      <a:pt x="303" y="503"/>
                      <a:pt x="237" y="503"/>
                      <a:pt x="176" y="499"/>
                    </a:cubicBezTo>
                    <a:lnTo>
                      <a:pt x="18" y="12516"/>
                    </a:lnTo>
                    <a:lnTo>
                      <a:pt x="1" y="13718"/>
                    </a:lnTo>
                    <a:lnTo>
                      <a:pt x="840" y="18631"/>
                    </a:lnTo>
                    <a:lnTo>
                      <a:pt x="14650" y="19137"/>
                    </a:lnTo>
                    <a:cubicBezTo>
                      <a:pt x="14567" y="17516"/>
                      <a:pt x="14488" y="15965"/>
                      <a:pt x="14383" y="14436"/>
                    </a:cubicBezTo>
                    <a:cubicBezTo>
                      <a:pt x="14182" y="14357"/>
                      <a:pt x="13986" y="14291"/>
                      <a:pt x="13793" y="14234"/>
                    </a:cubicBezTo>
                    <a:cubicBezTo>
                      <a:pt x="13308" y="14095"/>
                      <a:pt x="12845" y="14029"/>
                      <a:pt x="12443" y="14029"/>
                    </a:cubicBezTo>
                    <a:cubicBezTo>
                      <a:pt x="12342" y="14029"/>
                      <a:pt x="12241" y="14033"/>
                      <a:pt x="12150" y="14042"/>
                    </a:cubicBezTo>
                    <a:cubicBezTo>
                      <a:pt x="11682" y="14081"/>
                      <a:pt x="11320" y="14221"/>
                      <a:pt x="11092" y="14352"/>
                    </a:cubicBezTo>
                    <a:cubicBezTo>
                      <a:pt x="10878" y="14470"/>
                      <a:pt x="10769" y="14571"/>
                      <a:pt x="10734" y="14571"/>
                    </a:cubicBezTo>
                    <a:lnTo>
                      <a:pt x="10730" y="14567"/>
                    </a:lnTo>
                    <a:cubicBezTo>
                      <a:pt x="10716" y="14557"/>
                      <a:pt x="10799" y="14422"/>
                      <a:pt x="11023" y="14252"/>
                    </a:cubicBezTo>
                    <a:cubicBezTo>
                      <a:pt x="11245" y="14081"/>
                      <a:pt x="11626" y="13893"/>
                      <a:pt x="12124" y="13823"/>
                    </a:cubicBezTo>
                    <a:cubicBezTo>
                      <a:pt x="12285" y="13801"/>
                      <a:pt x="12451" y="13788"/>
                      <a:pt x="12631" y="13788"/>
                    </a:cubicBezTo>
                    <a:cubicBezTo>
                      <a:pt x="13011" y="13788"/>
                      <a:pt x="13435" y="13841"/>
                      <a:pt x="13867" y="13958"/>
                    </a:cubicBezTo>
                    <a:cubicBezTo>
                      <a:pt x="14034" y="13998"/>
                      <a:pt x="14195" y="14051"/>
                      <a:pt x="14361" y="14107"/>
                    </a:cubicBezTo>
                    <a:cubicBezTo>
                      <a:pt x="14129" y="10886"/>
                      <a:pt x="13772" y="7775"/>
                      <a:pt x="12985" y="4428"/>
                    </a:cubicBezTo>
                    <a:cubicBezTo>
                      <a:pt x="12897" y="4047"/>
                      <a:pt x="12796" y="3659"/>
                      <a:pt x="12675" y="3278"/>
                    </a:cubicBezTo>
                    <a:cubicBezTo>
                      <a:pt x="12548" y="3256"/>
                      <a:pt x="12425" y="3230"/>
                      <a:pt x="12312" y="3204"/>
                    </a:cubicBezTo>
                    <a:cubicBezTo>
                      <a:pt x="11424" y="2994"/>
                      <a:pt x="10930" y="2710"/>
                      <a:pt x="10948" y="2679"/>
                    </a:cubicBezTo>
                    <a:cubicBezTo>
                      <a:pt x="10948" y="2675"/>
                      <a:pt x="10957" y="2671"/>
                      <a:pt x="10970" y="2671"/>
                    </a:cubicBezTo>
                    <a:cubicBezTo>
                      <a:pt x="11075" y="2671"/>
                      <a:pt x="11573" y="2854"/>
                      <a:pt x="12356" y="2985"/>
                    </a:cubicBezTo>
                    <a:cubicBezTo>
                      <a:pt x="12429" y="2998"/>
                      <a:pt x="12508" y="3012"/>
                      <a:pt x="12592" y="3024"/>
                    </a:cubicBezTo>
                    <a:cubicBezTo>
                      <a:pt x="12290" y="2177"/>
                      <a:pt x="11862" y="1394"/>
                      <a:pt x="11162" y="853"/>
                    </a:cubicBezTo>
                    <a:cubicBezTo>
                      <a:pt x="10275" y="162"/>
                      <a:pt x="9157" y="0"/>
                      <a:pt x="80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0" name="Google Shape;4930;p125"/>
              <p:cNvSpPr/>
              <p:nvPr/>
            </p:nvSpPr>
            <p:spPr>
              <a:xfrm>
                <a:off x="925381" y="4123451"/>
                <a:ext cx="25403" cy="8866"/>
              </a:xfrm>
              <a:custGeom>
                <a:rect b="b" l="l" r="r" t="t"/>
                <a:pathLst>
                  <a:path extrusionOk="0" h="609" w="1745">
                    <a:moveTo>
                      <a:pt x="40" y="1"/>
                    </a:moveTo>
                    <a:cubicBezTo>
                      <a:pt x="27" y="1"/>
                      <a:pt x="18" y="5"/>
                      <a:pt x="18" y="9"/>
                    </a:cubicBezTo>
                    <a:cubicBezTo>
                      <a:pt x="0" y="40"/>
                      <a:pt x="494" y="324"/>
                      <a:pt x="1382" y="534"/>
                    </a:cubicBezTo>
                    <a:cubicBezTo>
                      <a:pt x="1495" y="560"/>
                      <a:pt x="1618" y="586"/>
                      <a:pt x="1745" y="608"/>
                    </a:cubicBezTo>
                    <a:cubicBezTo>
                      <a:pt x="1718" y="521"/>
                      <a:pt x="1688" y="438"/>
                      <a:pt x="1662" y="354"/>
                    </a:cubicBezTo>
                    <a:cubicBezTo>
                      <a:pt x="1578" y="342"/>
                      <a:pt x="1499" y="328"/>
                      <a:pt x="1426" y="315"/>
                    </a:cubicBezTo>
                    <a:cubicBezTo>
                      <a:pt x="643" y="184"/>
                      <a:pt x="145" y="1"/>
                      <a:pt x="40" y="1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1" name="Google Shape;4931;p125"/>
              <p:cNvSpPr/>
              <p:nvPr/>
            </p:nvSpPr>
            <p:spPr>
              <a:xfrm>
                <a:off x="922266" y="4285301"/>
                <a:ext cx="53397" cy="11399"/>
              </a:xfrm>
              <a:custGeom>
                <a:rect b="b" l="l" r="r" t="t"/>
                <a:pathLst>
                  <a:path extrusionOk="0" h="783" w="3668">
                    <a:moveTo>
                      <a:pt x="1915" y="0"/>
                    </a:moveTo>
                    <a:cubicBezTo>
                      <a:pt x="1735" y="0"/>
                      <a:pt x="1569" y="13"/>
                      <a:pt x="1408" y="35"/>
                    </a:cubicBezTo>
                    <a:cubicBezTo>
                      <a:pt x="910" y="105"/>
                      <a:pt x="529" y="293"/>
                      <a:pt x="307" y="464"/>
                    </a:cubicBezTo>
                    <a:cubicBezTo>
                      <a:pt x="83" y="634"/>
                      <a:pt x="0" y="769"/>
                      <a:pt x="14" y="779"/>
                    </a:cubicBezTo>
                    <a:lnTo>
                      <a:pt x="18" y="783"/>
                    </a:lnTo>
                    <a:cubicBezTo>
                      <a:pt x="53" y="783"/>
                      <a:pt x="162" y="682"/>
                      <a:pt x="376" y="564"/>
                    </a:cubicBezTo>
                    <a:cubicBezTo>
                      <a:pt x="604" y="433"/>
                      <a:pt x="966" y="293"/>
                      <a:pt x="1434" y="254"/>
                    </a:cubicBezTo>
                    <a:cubicBezTo>
                      <a:pt x="1525" y="245"/>
                      <a:pt x="1626" y="241"/>
                      <a:pt x="1727" y="241"/>
                    </a:cubicBezTo>
                    <a:cubicBezTo>
                      <a:pt x="2129" y="241"/>
                      <a:pt x="2592" y="307"/>
                      <a:pt x="3077" y="446"/>
                    </a:cubicBezTo>
                    <a:cubicBezTo>
                      <a:pt x="3270" y="503"/>
                      <a:pt x="3466" y="569"/>
                      <a:pt x="3667" y="648"/>
                    </a:cubicBezTo>
                    <a:cubicBezTo>
                      <a:pt x="3659" y="537"/>
                      <a:pt x="3654" y="428"/>
                      <a:pt x="3645" y="319"/>
                    </a:cubicBezTo>
                    <a:cubicBezTo>
                      <a:pt x="3479" y="263"/>
                      <a:pt x="3318" y="210"/>
                      <a:pt x="3151" y="170"/>
                    </a:cubicBezTo>
                    <a:cubicBezTo>
                      <a:pt x="2719" y="53"/>
                      <a:pt x="2295" y="0"/>
                      <a:pt x="1915" y="0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2" name="Google Shape;4932;p125"/>
              <p:cNvSpPr/>
              <p:nvPr/>
            </p:nvSpPr>
            <p:spPr>
              <a:xfrm>
                <a:off x="783329" y="3949329"/>
                <a:ext cx="11195" cy="124962"/>
              </a:xfrm>
              <a:custGeom>
                <a:rect b="b" l="l" r="r" t="t"/>
                <a:pathLst>
                  <a:path extrusionOk="0" h="8584" w="769">
                    <a:moveTo>
                      <a:pt x="171" y="1"/>
                    </a:moveTo>
                    <a:lnTo>
                      <a:pt x="97" y="525"/>
                    </a:lnTo>
                    <a:lnTo>
                      <a:pt x="0" y="8583"/>
                    </a:lnTo>
                    <a:lnTo>
                      <a:pt x="769" y="8583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3" name="Google Shape;4933;p125"/>
              <p:cNvSpPr/>
              <p:nvPr/>
            </p:nvSpPr>
            <p:spPr>
              <a:xfrm>
                <a:off x="842112" y="4355279"/>
                <a:ext cx="513225" cy="360284"/>
              </a:xfrm>
              <a:custGeom>
                <a:rect b="b" l="l" r="r" t="t"/>
                <a:pathLst>
                  <a:path extrusionOk="0" h="24749" w="35255">
                    <a:moveTo>
                      <a:pt x="0" y="0"/>
                    </a:moveTo>
                    <a:lnTo>
                      <a:pt x="0" y="10738"/>
                    </a:lnTo>
                    <a:lnTo>
                      <a:pt x="24281" y="11376"/>
                    </a:lnTo>
                    <a:lnTo>
                      <a:pt x="24923" y="24749"/>
                    </a:lnTo>
                    <a:lnTo>
                      <a:pt x="34944" y="24749"/>
                    </a:lnTo>
                    <a:lnTo>
                      <a:pt x="35184" y="9239"/>
                    </a:lnTo>
                    <a:cubicBezTo>
                      <a:pt x="35254" y="4803"/>
                      <a:pt x="31758" y="1128"/>
                      <a:pt x="27322" y="97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4" name="Google Shape;4934;p125"/>
              <p:cNvSpPr/>
              <p:nvPr/>
            </p:nvSpPr>
            <p:spPr>
              <a:xfrm>
                <a:off x="684717" y="4492891"/>
                <a:ext cx="235657" cy="42057"/>
              </a:xfrm>
              <a:custGeom>
                <a:rect b="b" l="l" r="r" t="t"/>
                <a:pathLst>
                  <a:path extrusionOk="0" h="2889" w="16188">
                    <a:moveTo>
                      <a:pt x="16149" y="0"/>
                    </a:moveTo>
                    <a:cubicBezTo>
                      <a:pt x="16131" y="0"/>
                      <a:pt x="16143" y="253"/>
                      <a:pt x="16030" y="682"/>
                    </a:cubicBezTo>
                    <a:cubicBezTo>
                      <a:pt x="15921" y="1106"/>
                      <a:pt x="15632" y="1722"/>
                      <a:pt x="14995" y="2199"/>
                    </a:cubicBezTo>
                    <a:cubicBezTo>
                      <a:pt x="14675" y="2430"/>
                      <a:pt x="14277" y="2627"/>
                      <a:pt x="13823" y="2697"/>
                    </a:cubicBezTo>
                    <a:cubicBezTo>
                      <a:pt x="13633" y="2733"/>
                      <a:pt x="13437" y="2736"/>
                      <a:pt x="13229" y="2736"/>
                    </a:cubicBezTo>
                    <a:cubicBezTo>
                      <a:pt x="13189" y="2736"/>
                      <a:pt x="13148" y="2736"/>
                      <a:pt x="13107" y="2736"/>
                    </a:cubicBezTo>
                    <a:lnTo>
                      <a:pt x="12329" y="2736"/>
                    </a:lnTo>
                    <a:cubicBezTo>
                      <a:pt x="11266" y="2732"/>
                      <a:pt x="10100" y="2732"/>
                      <a:pt x="8876" y="2732"/>
                    </a:cubicBezTo>
                    <a:cubicBezTo>
                      <a:pt x="6433" y="2744"/>
                      <a:pt x="4222" y="2754"/>
                      <a:pt x="2601" y="2762"/>
                    </a:cubicBezTo>
                    <a:cubicBezTo>
                      <a:pt x="1810" y="2770"/>
                      <a:pt x="1167" y="2780"/>
                      <a:pt x="699" y="2788"/>
                    </a:cubicBezTo>
                    <a:cubicBezTo>
                      <a:pt x="485" y="2792"/>
                      <a:pt x="315" y="2802"/>
                      <a:pt x="180" y="2802"/>
                    </a:cubicBezTo>
                    <a:cubicBezTo>
                      <a:pt x="62" y="2810"/>
                      <a:pt x="1" y="2814"/>
                      <a:pt x="1" y="2819"/>
                    </a:cubicBezTo>
                    <a:cubicBezTo>
                      <a:pt x="1" y="2823"/>
                      <a:pt x="62" y="2828"/>
                      <a:pt x="180" y="2836"/>
                    </a:cubicBezTo>
                    <a:cubicBezTo>
                      <a:pt x="315" y="2836"/>
                      <a:pt x="485" y="2845"/>
                      <a:pt x="699" y="2849"/>
                    </a:cubicBezTo>
                    <a:cubicBezTo>
                      <a:pt x="1167" y="2854"/>
                      <a:pt x="1814" y="2863"/>
                      <a:pt x="2601" y="2871"/>
                    </a:cubicBezTo>
                    <a:cubicBezTo>
                      <a:pt x="4222" y="2875"/>
                      <a:pt x="6433" y="2881"/>
                      <a:pt x="8876" y="2889"/>
                    </a:cubicBezTo>
                    <a:cubicBezTo>
                      <a:pt x="10100" y="2885"/>
                      <a:pt x="11266" y="2881"/>
                      <a:pt x="12329" y="2881"/>
                    </a:cubicBezTo>
                    <a:cubicBezTo>
                      <a:pt x="12595" y="2875"/>
                      <a:pt x="12853" y="2875"/>
                      <a:pt x="13107" y="2875"/>
                    </a:cubicBezTo>
                    <a:cubicBezTo>
                      <a:pt x="13351" y="2871"/>
                      <a:pt x="13609" y="2871"/>
                      <a:pt x="13845" y="2823"/>
                    </a:cubicBezTo>
                    <a:cubicBezTo>
                      <a:pt x="14321" y="2744"/>
                      <a:pt x="14737" y="2530"/>
                      <a:pt x="15060" y="2286"/>
                    </a:cubicBezTo>
                    <a:cubicBezTo>
                      <a:pt x="15715" y="1779"/>
                      <a:pt x="15995" y="1132"/>
                      <a:pt x="16091" y="699"/>
                    </a:cubicBezTo>
                    <a:cubicBezTo>
                      <a:pt x="16187" y="253"/>
                      <a:pt x="16149" y="0"/>
                      <a:pt x="161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5" name="Google Shape;4935;p125"/>
              <p:cNvSpPr/>
              <p:nvPr/>
            </p:nvSpPr>
            <p:spPr>
              <a:xfrm>
                <a:off x="921625" y="4561777"/>
                <a:ext cx="68653" cy="2242"/>
              </a:xfrm>
              <a:custGeom>
                <a:rect b="b" l="l" r="r" t="t"/>
                <a:pathLst>
                  <a:path extrusionOk="0" h="154" w="4716">
                    <a:moveTo>
                      <a:pt x="2356" y="1"/>
                    </a:moveTo>
                    <a:cubicBezTo>
                      <a:pt x="1054" y="1"/>
                      <a:pt x="0" y="36"/>
                      <a:pt x="0" y="75"/>
                    </a:cubicBezTo>
                    <a:cubicBezTo>
                      <a:pt x="0" y="119"/>
                      <a:pt x="1054" y="154"/>
                      <a:pt x="2356" y="154"/>
                    </a:cubicBezTo>
                    <a:cubicBezTo>
                      <a:pt x="3659" y="154"/>
                      <a:pt x="4716" y="119"/>
                      <a:pt x="4716" y="75"/>
                    </a:cubicBezTo>
                    <a:cubicBezTo>
                      <a:pt x="4716" y="36"/>
                      <a:pt x="3659" y="1"/>
                      <a:pt x="235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36" name="Google Shape;4936;p125"/>
            <p:cNvGrpSpPr/>
            <p:nvPr/>
          </p:nvGrpSpPr>
          <p:grpSpPr>
            <a:xfrm>
              <a:off x="608057" y="4070142"/>
              <a:ext cx="621052" cy="634794"/>
              <a:chOff x="608057" y="4070142"/>
              <a:chExt cx="621052" cy="634794"/>
            </a:xfrm>
          </p:grpSpPr>
          <p:sp>
            <p:nvSpPr>
              <p:cNvPr id="4937" name="Google Shape;4937;p125"/>
              <p:cNvSpPr/>
              <p:nvPr/>
            </p:nvSpPr>
            <p:spPr>
              <a:xfrm>
                <a:off x="936387" y="4561719"/>
                <a:ext cx="39145" cy="143217"/>
              </a:xfrm>
              <a:custGeom>
                <a:rect b="b" l="l" r="r" t="t"/>
                <a:pathLst>
                  <a:path extrusionOk="0" h="9838" w="2689">
                    <a:moveTo>
                      <a:pt x="1" y="1"/>
                    </a:moveTo>
                    <a:lnTo>
                      <a:pt x="1" y="9838"/>
                    </a:lnTo>
                    <a:lnTo>
                      <a:pt x="2689" y="9838"/>
                    </a:lnTo>
                    <a:lnTo>
                      <a:pt x="268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8" name="Google Shape;4938;p125"/>
              <p:cNvSpPr/>
              <p:nvPr/>
            </p:nvSpPr>
            <p:spPr>
              <a:xfrm>
                <a:off x="608057" y="4070142"/>
                <a:ext cx="311749" cy="463613"/>
              </a:xfrm>
              <a:custGeom>
                <a:rect b="b" l="l" r="r" t="t"/>
                <a:pathLst>
                  <a:path extrusionOk="0" h="31847" w="21415">
                    <a:moveTo>
                      <a:pt x="2514" y="0"/>
                    </a:moveTo>
                    <a:cubicBezTo>
                      <a:pt x="1124" y="0"/>
                      <a:pt x="1" y="1124"/>
                      <a:pt x="1" y="2509"/>
                    </a:cubicBezTo>
                    <a:lnTo>
                      <a:pt x="1" y="26217"/>
                    </a:lnTo>
                    <a:cubicBezTo>
                      <a:pt x="1" y="29325"/>
                      <a:pt x="2522" y="31846"/>
                      <a:pt x="5634" y="31846"/>
                    </a:cubicBezTo>
                    <a:lnTo>
                      <a:pt x="21415" y="31846"/>
                    </a:lnTo>
                    <a:lnTo>
                      <a:pt x="21415" y="2509"/>
                    </a:lnTo>
                    <a:cubicBezTo>
                      <a:pt x="21415" y="1124"/>
                      <a:pt x="20291" y="0"/>
                      <a:pt x="189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9" name="Google Shape;4939;p125"/>
              <p:cNvSpPr/>
              <p:nvPr/>
            </p:nvSpPr>
            <p:spPr>
              <a:xfrm>
                <a:off x="669519" y="4500971"/>
                <a:ext cx="559590" cy="60763"/>
              </a:xfrm>
              <a:custGeom>
                <a:rect b="b" l="l" r="r" t="t"/>
                <a:pathLst>
                  <a:path extrusionOk="0" h="4174" w="38440">
                    <a:moveTo>
                      <a:pt x="4173" y="0"/>
                    </a:moveTo>
                    <a:cubicBezTo>
                      <a:pt x="1866" y="0"/>
                      <a:pt x="0" y="1866"/>
                      <a:pt x="0" y="4174"/>
                    </a:cubicBezTo>
                    <a:lnTo>
                      <a:pt x="38440" y="4174"/>
                    </a:lnTo>
                    <a:cubicBezTo>
                      <a:pt x="38440" y="1866"/>
                      <a:pt x="36570" y="0"/>
                      <a:pt x="342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0" name="Google Shape;4940;p125"/>
              <p:cNvSpPr/>
              <p:nvPr/>
            </p:nvSpPr>
            <p:spPr>
              <a:xfrm>
                <a:off x="875638" y="4319162"/>
                <a:ext cx="285021" cy="217576"/>
              </a:xfrm>
              <a:custGeom>
                <a:rect b="b" l="l" r="r" t="t"/>
                <a:pathLst>
                  <a:path extrusionOk="0" h="14946" w="19579">
                    <a:moveTo>
                      <a:pt x="7730" y="1"/>
                    </a:moveTo>
                    <a:cubicBezTo>
                      <a:pt x="6457" y="1"/>
                      <a:pt x="5302" y="22"/>
                      <a:pt x="4292" y="26"/>
                    </a:cubicBezTo>
                    <a:cubicBezTo>
                      <a:pt x="2967" y="39"/>
                      <a:pt x="1892" y="56"/>
                      <a:pt x="1154" y="78"/>
                    </a:cubicBezTo>
                    <a:cubicBezTo>
                      <a:pt x="783" y="87"/>
                      <a:pt x="494" y="95"/>
                      <a:pt x="297" y="105"/>
                    </a:cubicBezTo>
                    <a:cubicBezTo>
                      <a:pt x="105" y="117"/>
                      <a:pt x="0" y="126"/>
                      <a:pt x="0" y="135"/>
                    </a:cubicBezTo>
                    <a:cubicBezTo>
                      <a:pt x="0" y="148"/>
                      <a:pt x="105" y="157"/>
                      <a:pt x="297" y="170"/>
                    </a:cubicBezTo>
                    <a:cubicBezTo>
                      <a:pt x="494" y="178"/>
                      <a:pt x="783" y="187"/>
                      <a:pt x="1154" y="196"/>
                    </a:cubicBezTo>
                    <a:cubicBezTo>
                      <a:pt x="1892" y="218"/>
                      <a:pt x="2967" y="230"/>
                      <a:pt x="4292" y="248"/>
                    </a:cubicBezTo>
                    <a:cubicBezTo>
                      <a:pt x="5616" y="266"/>
                      <a:pt x="7197" y="257"/>
                      <a:pt x="8942" y="297"/>
                    </a:cubicBezTo>
                    <a:cubicBezTo>
                      <a:pt x="9807" y="309"/>
                      <a:pt x="10707" y="480"/>
                      <a:pt x="11602" y="751"/>
                    </a:cubicBezTo>
                    <a:cubicBezTo>
                      <a:pt x="12503" y="1022"/>
                      <a:pt x="13385" y="1450"/>
                      <a:pt x="14212" y="2009"/>
                    </a:cubicBezTo>
                    <a:cubicBezTo>
                      <a:pt x="15033" y="2569"/>
                      <a:pt x="15763" y="3220"/>
                      <a:pt x="16362" y="3945"/>
                    </a:cubicBezTo>
                    <a:cubicBezTo>
                      <a:pt x="16957" y="4675"/>
                      <a:pt x="17433" y="5454"/>
                      <a:pt x="17796" y="6240"/>
                    </a:cubicBezTo>
                    <a:cubicBezTo>
                      <a:pt x="17883" y="6436"/>
                      <a:pt x="17953" y="6638"/>
                      <a:pt x="18032" y="6830"/>
                    </a:cubicBezTo>
                    <a:cubicBezTo>
                      <a:pt x="18071" y="6930"/>
                      <a:pt x="18110" y="7027"/>
                      <a:pt x="18145" y="7122"/>
                    </a:cubicBezTo>
                    <a:cubicBezTo>
                      <a:pt x="18176" y="7223"/>
                      <a:pt x="18206" y="7324"/>
                      <a:pt x="18232" y="7420"/>
                    </a:cubicBezTo>
                    <a:cubicBezTo>
                      <a:pt x="18289" y="7616"/>
                      <a:pt x="18346" y="7808"/>
                      <a:pt x="18403" y="8001"/>
                    </a:cubicBezTo>
                    <a:cubicBezTo>
                      <a:pt x="18442" y="8197"/>
                      <a:pt x="18482" y="8390"/>
                      <a:pt x="18516" y="8578"/>
                    </a:cubicBezTo>
                    <a:cubicBezTo>
                      <a:pt x="18661" y="9334"/>
                      <a:pt x="18748" y="10059"/>
                      <a:pt x="18857" y="10715"/>
                    </a:cubicBezTo>
                    <a:cubicBezTo>
                      <a:pt x="19059" y="12021"/>
                      <a:pt x="19224" y="13084"/>
                      <a:pt x="19347" y="13813"/>
                    </a:cubicBezTo>
                    <a:cubicBezTo>
                      <a:pt x="19408" y="14180"/>
                      <a:pt x="19460" y="14464"/>
                      <a:pt x="19495" y="14657"/>
                    </a:cubicBezTo>
                    <a:cubicBezTo>
                      <a:pt x="19535" y="14845"/>
                      <a:pt x="19557" y="14946"/>
                      <a:pt x="19569" y="14946"/>
                    </a:cubicBezTo>
                    <a:cubicBezTo>
                      <a:pt x="19579" y="14946"/>
                      <a:pt x="19574" y="14841"/>
                      <a:pt x="19557" y="14648"/>
                    </a:cubicBezTo>
                    <a:cubicBezTo>
                      <a:pt x="19539" y="14452"/>
                      <a:pt x="19509" y="14163"/>
                      <a:pt x="19465" y="13796"/>
                    </a:cubicBezTo>
                    <a:cubicBezTo>
                      <a:pt x="19382" y="13062"/>
                      <a:pt x="19246" y="11995"/>
                      <a:pt x="19075" y="10684"/>
                    </a:cubicBezTo>
                    <a:cubicBezTo>
                      <a:pt x="18980" y="10024"/>
                      <a:pt x="18910" y="9308"/>
                      <a:pt x="18770" y="8530"/>
                    </a:cubicBezTo>
                    <a:cubicBezTo>
                      <a:pt x="18735" y="8338"/>
                      <a:pt x="18700" y="8141"/>
                      <a:pt x="18665" y="7939"/>
                    </a:cubicBezTo>
                    <a:cubicBezTo>
                      <a:pt x="18609" y="7743"/>
                      <a:pt x="18551" y="7542"/>
                      <a:pt x="18494" y="7342"/>
                    </a:cubicBezTo>
                    <a:cubicBezTo>
                      <a:pt x="18468" y="7241"/>
                      <a:pt x="18438" y="7136"/>
                      <a:pt x="18411" y="7035"/>
                    </a:cubicBezTo>
                    <a:cubicBezTo>
                      <a:pt x="18373" y="6935"/>
                      <a:pt x="18333" y="6834"/>
                      <a:pt x="18294" y="6733"/>
                    </a:cubicBezTo>
                    <a:cubicBezTo>
                      <a:pt x="18215" y="6533"/>
                      <a:pt x="18145" y="6323"/>
                      <a:pt x="18058" y="6122"/>
                    </a:cubicBezTo>
                    <a:cubicBezTo>
                      <a:pt x="17691" y="5309"/>
                      <a:pt x="17205" y="4510"/>
                      <a:pt x="16598" y="3753"/>
                    </a:cubicBezTo>
                    <a:cubicBezTo>
                      <a:pt x="15987" y="3001"/>
                      <a:pt x="15235" y="2324"/>
                      <a:pt x="14387" y="1751"/>
                    </a:cubicBezTo>
                    <a:cubicBezTo>
                      <a:pt x="13534" y="1174"/>
                      <a:pt x="12621" y="734"/>
                      <a:pt x="11695" y="462"/>
                    </a:cubicBezTo>
                    <a:cubicBezTo>
                      <a:pt x="10769" y="183"/>
                      <a:pt x="9841" y="12"/>
                      <a:pt x="8950" y="8"/>
                    </a:cubicBezTo>
                    <a:cubicBezTo>
                      <a:pt x="8532" y="3"/>
                      <a:pt x="8125" y="1"/>
                      <a:pt x="773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41" name="Google Shape;4941;p125"/>
            <p:cNvGrpSpPr/>
            <p:nvPr/>
          </p:nvGrpSpPr>
          <p:grpSpPr>
            <a:xfrm>
              <a:off x="428010" y="4078498"/>
              <a:ext cx="147613" cy="188301"/>
              <a:chOff x="428010" y="4078498"/>
              <a:chExt cx="147613" cy="188301"/>
            </a:xfrm>
          </p:grpSpPr>
          <p:sp>
            <p:nvSpPr>
              <p:cNvPr id="4942" name="Google Shape;4942;p125"/>
              <p:cNvSpPr/>
              <p:nvPr/>
            </p:nvSpPr>
            <p:spPr>
              <a:xfrm>
                <a:off x="447298" y="4119200"/>
                <a:ext cx="41736" cy="34050"/>
              </a:xfrm>
              <a:custGeom>
                <a:rect b="b" l="l" r="r" t="t"/>
                <a:pathLst>
                  <a:path extrusionOk="0" h="2339" w="2867">
                    <a:moveTo>
                      <a:pt x="481" y="0"/>
                    </a:moveTo>
                    <a:cubicBezTo>
                      <a:pt x="481" y="0"/>
                      <a:pt x="0" y="1354"/>
                      <a:pt x="926" y="2338"/>
                    </a:cubicBezTo>
                    <a:lnTo>
                      <a:pt x="2867" y="2338"/>
                    </a:lnTo>
                    <a:cubicBezTo>
                      <a:pt x="2867" y="2338"/>
                      <a:pt x="2687" y="144"/>
                      <a:pt x="481" y="0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3" name="Google Shape;4943;p125"/>
              <p:cNvSpPr/>
              <p:nvPr/>
            </p:nvSpPr>
            <p:spPr>
              <a:xfrm>
                <a:off x="452510" y="4119200"/>
                <a:ext cx="36525" cy="34050"/>
              </a:xfrm>
              <a:custGeom>
                <a:rect b="b" l="l" r="r" t="t"/>
                <a:pathLst>
                  <a:path extrusionOk="0" h="2339" w="2509">
                    <a:moveTo>
                      <a:pt x="123" y="0"/>
                    </a:moveTo>
                    <a:cubicBezTo>
                      <a:pt x="123" y="0"/>
                      <a:pt x="0" y="349"/>
                      <a:pt x="0" y="826"/>
                    </a:cubicBezTo>
                    <a:cubicBezTo>
                      <a:pt x="0" y="1285"/>
                      <a:pt x="114" y="1858"/>
                      <a:pt x="568" y="2338"/>
                    </a:cubicBezTo>
                    <a:lnTo>
                      <a:pt x="2509" y="2338"/>
                    </a:lnTo>
                    <a:cubicBezTo>
                      <a:pt x="2509" y="2338"/>
                      <a:pt x="2329" y="144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4" name="Google Shape;4944;p125"/>
              <p:cNvSpPr/>
              <p:nvPr/>
            </p:nvSpPr>
            <p:spPr>
              <a:xfrm>
                <a:off x="477258" y="4078498"/>
                <a:ext cx="50078" cy="74753"/>
              </a:xfrm>
              <a:custGeom>
                <a:rect b="b" l="l" r="r" t="t"/>
                <a:pathLst>
                  <a:path extrusionOk="0" h="5135" w="3440">
                    <a:moveTo>
                      <a:pt x="1708" y="1"/>
                    </a:moveTo>
                    <a:cubicBezTo>
                      <a:pt x="1577" y="1"/>
                      <a:pt x="0" y="2541"/>
                      <a:pt x="910" y="5134"/>
                    </a:cubicBezTo>
                    <a:lnTo>
                      <a:pt x="2727" y="5134"/>
                    </a:lnTo>
                    <a:cubicBezTo>
                      <a:pt x="2727" y="5134"/>
                      <a:pt x="3439" y="2062"/>
                      <a:pt x="1714" y="3"/>
                    </a:cubicBezTo>
                    <a:cubicBezTo>
                      <a:pt x="1713" y="1"/>
                      <a:pt x="1711" y="1"/>
                      <a:pt x="17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5" name="Google Shape;4945;p125"/>
              <p:cNvSpPr/>
              <p:nvPr/>
            </p:nvSpPr>
            <p:spPr>
              <a:xfrm>
                <a:off x="516956" y="4119200"/>
                <a:ext cx="38053" cy="34050"/>
              </a:xfrm>
              <a:custGeom>
                <a:rect b="b" l="l" r="r" t="t"/>
                <a:pathLst>
                  <a:path extrusionOk="0" h="2339" w="2614">
                    <a:moveTo>
                      <a:pt x="2212" y="0"/>
                    </a:moveTo>
                    <a:cubicBezTo>
                      <a:pt x="2212" y="0"/>
                      <a:pt x="135" y="96"/>
                      <a:pt x="0" y="2338"/>
                    </a:cubicBezTo>
                    <a:lnTo>
                      <a:pt x="1823" y="2338"/>
                    </a:lnTo>
                    <a:cubicBezTo>
                      <a:pt x="1823" y="2338"/>
                      <a:pt x="2614" y="1219"/>
                      <a:pt x="22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6" name="Google Shape;4946;p125"/>
              <p:cNvSpPr/>
              <p:nvPr/>
            </p:nvSpPr>
            <p:spPr>
              <a:xfrm>
                <a:off x="428010" y="4151707"/>
                <a:ext cx="147613" cy="115092"/>
              </a:xfrm>
              <a:custGeom>
                <a:rect b="b" l="l" r="r" t="t"/>
                <a:pathLst>
                  <a:path extrusionOk="0" h="7906" w="10140">
                    <a:moveTo>
                      <a:pt x="2103" y="0"/>
                    </a:moveTo>
                    <a:cubicBezTo>
                      <a:pt x="2103" y="0"/>
                      <a:pt x="1" y="1364"/>
                      <a:pt x="468" y="4051"/>
                    </a:cubicBezTo>
                    <a:cubicBezTo>
                      <a:pt x="936" y="6735"/>
                      <a:pt x="3776" y="7905"/>
                      <a:pt x="3776" y="7905"/>
                    </a:cubicBezTo>
                    <a:lnTo>
                      <a:pt x="6932" y="7905"/>
                    </a:lnTo>
                    <a:cubicBezTo>
                      <a:pt x="6932" y="7905"/>
                      <a:pt x="10140" y="6495"/>
                      <a:pt x="10061" y="3575"/>
                    </a:cubicBezTo>
                    <a:cubicBezTo>
                      <a:pt x="9982" y="656"/>
                      <a:pt x="8073" y="44"/>
                      <a:pt x="8073" y="44"/>
                    </a:cubicBezTo>
                    <a:lnTo>
                      <a:pt x="210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7" name="Google Shape;4947;p125"/>
              <p:cNvSpPr/>
              <p:nvPr/>
            </p:nvSpPr>
            <p:spPr>
              <a:xfrm>
                <a:off x="433745" y="4188232"/>
                <a:ext cx="140611" cy="20308"/>
              </a:xfrm>
              <a:custGeom>
                <a:rect b="b" l="l" r="r" t="t"/>
                <a:pathLst>
                  <a:path extrusionOk="0" h="1395" w="9659">
                    <a:moveTo>
                      <a:pt x="8452" y="0"/>
                    </a:moveTo>
                    <a:cubicBezTo>
                      <a:pt x="8413" y="0"/>
                      <a:pt x="8374" y="1"/>
                      <a:pt x="8334" y="4"/>
                    </a:cubicBezTo>
                    <a:cubicBezTo>
                      <a:pt x="7818" y="35"/>
                      <a:pt x="7277" y="323"/>
                      <a:pt x="6730" y="660"/>
                    </a:cubicBezTo>
                    <a:cubicBezTo>
                      <a:pt x="6450" y="821"/>
                      <a:pt x="6158" y="996"/>
                      <a:pt x="5835" y="1110"/>
                    </a:cubicBezTo>
                    <a:cubicBezTo>
                      <a:pt x="5609" y="1191"/>
                      <a:pt x="5369" y="1238"/>
                      <a:pt x="5123" y="1238"/>
                    </a:cubicBezTo>
                    <a:cubicBezTo>
                      <a:pt x="5016" y="1238"/>
                      <a:pt x="4907" y="1229"/>
                      <a:pt x="4798" y="1210"/>
                    </a:cubicBezTo>
                    <a:cubicBezTo>
                      <a:pt x="4078" y="1092"/>
                      <a:pt x="3471" y="690"/>
                      <a:pt x="2880" y="414"/>
                    </a:cubicBezTo>
                    <a:cubicBezTo>
                      <a:pt x="2402" y="181"/>
                      <a:pt x="1909" y="24"/>
                      <a:pt x="1468" y="24"/>
                    </a:cubicBezTo>
                    <a:cubicBezTo>
                      <a:pt x="1372" y="24"/>
                      <a:pt x="1279" y="32"/>
                      <a:pt x="1189" y="47"/>
                    </a:cubicBezTo>
                    <a:cubicBezTo>
                      <a:pt x="686" y="126"/>
                      <a:pt x="332" y="388"/>
                      <a:pt x="171" y="616"/>
                    </a:cubicBezTo>
                    <a:cubicBezTo>
                      <a:pt x="88" y="729"/>
                      <a:pt x="48" y="834"/>
                      <a:pt x="26" y="904"/>
                    </a:cubicBezTo>
                    <a:cubicBezTo>
                      <a:pt x="9" y="974"/>
                      <a:pt x="0" y="1013"/>
                      <a:pt x="4" y="1013"/>
                    </a:cubicBezTo>
                    <a:cubicBezTo>
                      <a:pt x="5" y="1013"/>
                      <a:pt x="5" y="1014"/>
                      <a:pt x="6" y="1014"/>
                    </a:cubicBezTo>
                    <a:cubicBezTo>
                      <a:pt x="24" y="1014"/>
                      <a:pt x="53" y="854"/>
                      <a:pt x="219" y="655"/>
                    </a:cubicBezTo>
                    <a:cubicBezTo>
                      <a:pt x="389" y="450"/>
                      <a:pt x="726" y="218"/>
                      <a:pt x="1202" y="157"/>
                    </a:cubicBezTo>
                    <a:cubicBezTo>
                      <a:pt x="1274" y="147"/>
                      <a:pt x="1349" y="141"/>
                      <a:pt x="1425" y="141"/>
                    </a:cubicBezTo>
                    <a:cubicBezTo>
                      <a:pt x="1851" y="141"/>
                      <a:pt x="2334" y="301"/>
                      <a:pt x="2819" y="545"/>
                    </a:cubicBezTo>
                    <a:cubicBezTo>
                      <a:pt x="3392" y="821"/>
                      <a:pt x="4008" y="1237"/>
                      <a:pt x="4776" y="1363"/>
                    </a:cubicBezTo>
                    <a:cubicBezTo>
                      <a:pt x="4891" y="1384"/>
                      <a:pt x="5008" y="1394"/>
                      <a:pt x="5123" y="1394"/>
                    </a:cubicBezTo>
                    <a:cubicBezTo>
                      <a:pt x="5390" y="1394"/>
                      <a:pt x="5652" y="1342"/>
                      <a:pt x="5887" y="1253"/>
                    </a:cubicBezTo>
                    <a:cubicBezTo>
                      <a:pt x="6228" y="1127"/>
                      <a:pt x="6525" y="948"/>
                      <a:pt x="6801" y="781"/>
                    </a:cubicBezTo>
                    <a:cubicBezTo>
                      <a:pt x="7346" y="440"/>
                      <a:pt x="7862" y="157"/>
                      <a:pt x="8342" y="113"/>
                    </a:cubicBezTo>
                    <a:cubicBezTo>
                      <a:pt x="8397" y="108"/>
                      <a:pt x="8450" y="105"/>
                      <a:pt x="8502" y="105"/>
                    </a:cubicBezTo>
                    <a:cubicBezTo>
                      <a:pt x="8904" y="105"/>
                      <a:pt x="9222" y="260"/>
                      <a:pt x="9396" y="414"/>
                    </a:cubicBezTo>
                    <a:cubicBezTo>
                      <a:pt x="9592" y="589"/>
                      <a:pt x="9638" y="739"/>
                      <a:pt x="9652" y="739"/>
                    </a:cubicBezTo>
                    <a:cubicBezTo>
                      <a:pt x="9653" y="739"/>
                      <a:pt x="9653" y="739"/>
                      <a:pt x="9653" y="738"/>
                    </a:cubicBezTo>
                    <a:cubicBezTo>
                      <a:pt x="9659" y="738"/>
                      <a:pt x="9649" y="698"/>
                      <a:pt x="9623" y="633"/>
                    </a:cubicBezTo>
                    <a:cubicBezTo>
                      <a:pt x="9593" y="567"/>
                      <a:pt x="9536" y="467"/>
                      <a:pt x="9435" y="371"/>
                    </a:cubicBezTo>
                    <a:cubicBezTo>
                      <a:pt x="9255" y="186"/>
                      <a:pt x="8906" y="0"/>
                      <a:pt x="845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8" name="Google Shape;4948;p125"/>
              <p:cNvSpPr/>
              <p:nvPr/>
            </p:nvSpPr>
            <p:spPr>
              <a:xfrm>
                <a:off x="435900" y="4198466"/>
                <a:ext cx="139082" cy="20308"/>
              </a:xfrm>
              <a:custGeom>
                <a:rect b="b" l="l" r="r" t="t"/>
                <a:pathLst>
                  <a:path extrusionOk="0" h="1395" w="9554">
                    <a:moveTo>
                      <a:pt x="8358" y="1"/>
                    </a:moveTo>
                    <a:cubicBezTo>
                      <a:pt x="8320" y="1"/>
                      <a:pt x="8282" y="2"/>
                      <a:pt x="8243" y="5"/>
                    </a:cubicBezTo>
                    <a:cubicBezTo>
                      <a:pt x="7736" y="35"/>
                      <a:pt x="7198" y="324"/>
                      <a:pt x="6657" y="660"/>
                    </a:cubicBezTo>
                    <a:cubicBezTo>
                      <a:pt x="6381" y="822"/>
                      <a:pt x="6093" y="992"/>
                      <a:pt x="5774" y="1110"/>
                    </a:cubicBezTo>
                    <a:cubicBezTo>
                      <a:pt x="5552" y="1192"/>
                      <a:pt x="5312" y="1238"/>
                      <a:pt x="5068" y="1238"/>
                    </a:cubicBezTo>
                    <a:cubicBezTo>
                      <a:pt x="4962" y="1238"/>
                      <a:pt x="4854" y="1230"/>
                      <a:pt x="4747" y="1211"/>
                    </a:cubicBezTo>
                    <a:cubicBezTo>
                      <a:pt x="4031" y="1093"/>
                      <a:pt x="3432" y="691"/>
                      <a:pt x="2851" y="415"/>
                    </a:cubicBezTo>
                    <a:cubicBezTo>
                      <a:pt x="2379" y="182"/>
                      <a:pt x="1892" y="24"/>
                      <a:pt x="1455" y="24"/>
                    </a:cubicBezTo>
                    <a:cubicBezTo>
                      <a:pt x="1358" y="24"/>
                      <a:pt x="1264" y="31"/>
                      <a:pt x="1172" y="48"/>
                    </a:cubicBezTo>
                    <a:cubicBezTo>
                      <a:pt x="674" y="127"/>
                      <a:pt x="328" y="393"/>
                      <a:pt x="171" y="621"/>
                    </a:cubicBezTo>
                    <a:cubicBezTo>
                      <a:pt x="88" y="734"/>
                      <a:pt x="49" y="835"/>
                      <a:pt x="27" y="905"/>
                    </a:cubicBezTo>
                    <a:cubicBezTo>
                      <a:pt x="9" y="975"/>
                      <a:pt x="1" y="1014"/>
                      <a:pt x="5" y="1014"/>
                    </a:cubicBezTo>
                    <a:cubicBezTo>
                      <a:pt x="6" y="1014"/>
                      <a:pt x="6" y="1014"/>
                      <a:pt x="7" y="1014"/>
                    </a:cubicBezTo>
                    <a:cubicBezTo>
                      <a:pt x="24" y="1014"/>
                      <a:pt x="49" y="860"/>
                      <a:pt x="219" y="660"/>
                    </a:cubicBezTo>
                    <a:cubicBezTo>
                      <a:pt x="381" y="455"/>
                      <a:pt x="717" y="219"/>
                      <a:pt x="1189" y="157"/>
                    </a:cubicBezTo>
                    <a:cubicBezTo>
                      <a:pt x="1260" y="147"/>
                      <a:pt x="1332" y="142"/>
                      <a:pt x="1407" y="142"/>
                    </a:cubicBezTo>
                    <a:cubicBezTo>
                      <a:pt x="1827" y="142"/>
                      <a:pt x="2306" y="301"/>
                      <a:pt x="2785" y="546"/>
                    </a:cubicBezTo>
                    <a:cubicBezTo>
                      <a:pt x="3353" y="822"/>
                      <a:pt x="3960" y="1237"/>
                      <a:pt x="4721" y="1363"/>
                    </a:cubicBezTo>
                    <a:cubicBezTo>
                      <a:pt x="4836" y="1385"/>
                      <a:pt x="4953" y="1395"/>
                      <a:pt x="5068" y="1395"/>
                    </a:cubicBezTo>
                    <a:cubicBezTo>
                      <a:pt x="5333" y="1395"/>
                      <a:pt x="5592" y="1342"/>
                      <a:pt x="5826" y="1254"/>
                    </a:cubicBezTo>
                    <a:cubicBezTo>
                      <a:pt x="6163" y="1127"/>
                      <a:pt x="6455" y="949"/>
                      <a:pt x="6731" y="782"/>
                    </a:cubicBezTo>
                    <a:cubicBezTo>
                      <a:pt x="7268" y="441"/>
                      <a:pt x="7780" y="157"/>
                      <a:pt x="8252" y="114"/>
                    </a:cubicBezTo>
                    <a:cubicBezTo>
                      <a:pt x="8305" y="109"/>
                      <a:pt x="8357" y="106"/>
                      <a:pt x="8408" y="106"/>
                    </a:cubicBezTo>
                    <a:cubicBezTo>
                      <a:pt x="8806" y="106"/>
                      <a:pt x="9122" y="264"/>
                      <a:pt x="9296" y="415"/>
                    </a:cubicBezTo>
                    <a:cubicBezTo>
                      <a:pt x="9488" y="590"/>
                      <a:pt x="9534" y="739"/>
                      <a:pt x="9548" y="739"/>
                    </a:cubicBezTo>
                    <a:cubicBezTo>
                      <a:pt x="9549" y="739"/>
                      <a:pt x="9549" y="739"/>
                      <a:pt x="9550" y="739"/>
                    </a:cubicBezTo>
                    <a:cubicBezTo>
                      <a:pt x="9554" y="739"/>
                      <a:pt x="9545" y="699"/>
                      <a:pt x="9519" y="634"/>
                    </a:cubicBezTo>
                    <a:cubicBezTo>
                      <a:pt x="9489" y="568"/>
                      <a:pt x="9436" y="472"/>
                      <a:pt x="9336" y="372"/>
                    </a:cubicBezTo>
                    <a:cubicBezTo>
                      <a:pt x="9158" y="190"/>
                      <a:pt x="8810" y="1"/>
                      <a:pt x="835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9" name="Google Shape;4949;p125"/>
              <p:cNvSpPr/>
              <p:nvPr/>
            </p:nvSpPr>
            <p:spPr>
              <a:xfrm>
                <a:off x="452204" y="4208103"/>
                <a:ext cx="7948" cy="7046"/>
              </a:xfrm>
              <a:custGeom>
                <a:rect b="b" l="l" r="r" t="t"/>
                <a:pathLst>
                  <a:path extrusionOk="0" h="484" w="546">
                    <a:moveTo>
                      <a:pt x="253" y="59"/>
                    </a:moveTo>
                    <a:lnTo>
                      <a:pt x="253" y="59"/>
                    </a:lnTo>
                    <a:cubicBezTo>
                      <a:pt x="253" y="59"/>
                      <a:pt x="253" y="59"/>
                      <a:pt x="253" y="59"/>
                    </a:cubicBezTo>
                    <a:cubicBezTo>
                      <a:pt x="257" y="81"/>
                      <a:pt x="323" y="85"/>
                      <a:pt x="367" y="156"/>
                    </a:cubicBezTo>
                    <a:cubicBezTo>
                      <a:pt x="388" y="186"/>
                      <a:pt x="393" y="225"/>
                      <a:pt x="376" y="261"/>
                    </a:cubicBezTo>
                    <a:cubicBezTo>
                      <a:pt x="359" y="297"/>
                      <a:pt x="311" y="330"/>
                      <a:pt x="273" y="330"/>
                    </a:cubicBezTo>
                    <a:cubicBezTo>
                      <a:pt x="271" y="330"/>
                      <a:pt x="269" y="330"/>
                      <a:pt x="266" y="330"/>
                    </a:cubicBezTo>
                    <a:cubicBezTo>
                      <a:pt x="227" y="326"/>
                      <a:pt x="178" y="287"/>
                      <a:pt x="166" y="247"/>
                    </a:cubicBezTo>
                    <a:cubicBezTo>
                      <a:pt x="148" y="208"/>
                      <a:pt x="157" y="164"/>
                      <a:pt x="178" y="134"/>
                    </a:cubicBezTo>
                    <a:cubicBezTo>
                      <a:pt x="201" y="96"/>
                      <a:pt x="229" y="74"/>
                      <a:pt x="253" y="59"/>
                    </a:cubicBezTo>
                    <a:close/>
                    <a:moveTo>
                      <a:pt x="234" y="1"/>
                    </a:moveTo>
                    <a:cubicBezTo>
                      <a:pt x="198" y="1"/>
                      <a:pt x="149" y="14"/>
                      <a:pt x="95" y="59"/>
                    </a:cubicBezTo>
                    <a:cubicBezTo>
                      <a:pt x="47" y="98"/>
                      <a:pt x="0" y="190"/>
                      <a:pt x="26" y="287"/>
                    </a:cubicBezTo>
                    <a:cubicBezTo>
                      <a:pt x="52" y="382"/>
                      <a:pt x="131" y="475"/>
                      <a:pt x="257" y="483"/>
                    </a:cubicBezTo>
                    <a:cubicBezTo>
                      <a:pt x="263" y="483"/>
                      <a:pt x="268" y="484"/>
                      <a:pt x="274" y="484"/>
                    </a:cubicBezTo>
                    <a:cubicBezTo>
                      <a:pt x="389" y="484"/>
                      <a:pt x="478" y="404"/>
                      <a:pt x="507" y="317"/>
                    </a:cubicBezTo>
                    <a:cubicBezTo>
                      <a:pt x="545" y="221"/>
                      <a:pt x="498" y="120"/>
                      <a:pt x="446" y="77"/>
                    </a:cubicBezTo>
                    <a:cubicBezTo>
                      <a:pt x="399" y="38"/>
                      <a:pt x="355" y="26"/>
                      <a:pt x="321" y="26"/>
                    </a:cubicBezTo>
                    <a:cubicBezTo>
                      <a:pt x="310" y="26"/>
                      <a:pt x="300" y="27"/>
                      <a:pt x="292" y="29"/>
                    </a:cubicBezTo>
                    <a:lnTo>
                      <a:pt x="292" y="29"/>
                    </a:lnTo>
                    <a:cubicBezTo>
                      <a:pt x="292" y="28"/>
                      <a:pt x="293" y="26"/>
                      <a:pt x="293" y="25"/>
                    </a:cubicBezTo>
                    <a:cubicBezTo>
                      <a:pt x="295" y="16"/>
                      <a:pt x="272" y="1"/>
                      <a:pt x="2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0" name="Google Shape;4950;p125"/>
              <p:cNvSpPr/>
              <p:nvPr/>
            </p:nvSpPr>
            <p:spPr>
              <a:xfrm>
                <a:off x="504174" y="4191551"/>
                <a:ext cx="7963" cy="7060"/>
              </a:xfrm>
              <a:custGeom>
                <a:rect b="b" l="l" r="r" t="t"/>
                <a:pathLst>
                  <a:path extrusionOk="0" h="485" w="547">
                    <a:moveTo>
                      <a:pt x="252" y="59"/>
                    </a:moveTo>
                    <a:lnTo>
                      <a:pt x="252" y="59"/>
                    </a:lnTo>
                    <a:cubicBezTo>
                      <a:pt x="253" y="60"/>
                      <a:pt x="253" y="60"/>
                      <a:pt x="253" y="60"/>
                    </a:cubicBezTo>
                    <a:cubicBezTo>
                      <a:pt x="258" y="81"/>
                      <a:pt x="323" y="87"/>
                      <a:pt x="367" y="152"/>
                    </a:cubicBezTo>
                    <a:cubicBezTo>
                      <a:pt x="389" y="186"/>
                      <a:pt x="398" y="226"/>
                      <a:pt x="376" y="261"/>
                    </a:cubicBezTo>
                    <a:cubicBezTo>
                      <a:pt x="359" y="298"/>
                      <a:pt x="316" y="327"/>
                      <a:pt x="275" y="327"/>
                    </a:cubicBezTo>
                    <a:cubicBezTo>
                      <a:pt x="272" y="327"/>
                      <a:pt x="269" y="327"/>
                      <a:pt x="267" y="327"/>
                    </a:cubicBezTo>
                    <a:cubicBezTo>
                      <a:pt x="227" y="327"/>
                      <a:pt x="184" y="287"/>
                      <a:pt x="166" y="248"/>
                    </a:cubicBezTo>
                    <a:cubicBezTo>
                      <a:pt x="148" y="208"/>
                      <a:pt x="158" y="165"/>
                      <a:pt x="180" y="130"/>
                    </a:cubicBezTo>
                    <a:cubicBezTo>
                      <a:pt x="201" y="95"/>
                      <a:pt x="230" y="74"/>
                      <a:pt x="252" y="59"/>
                    </a:cubicBezTo>
                    <a:close/>
                    <a:moveTo>
                      <a:pt x="233" y="1"/>
                    </a:moveTo>
                    <a:cubicBezTo>
                      <a:pt x="198" y="1"/>
                      <a:pt x="151" y="14"/>
                      <a:pt x="101" y="55"/>
                    </a:cubicBezTo>
                    <a:cubicBezTo>
                      <a:pt x="49" y="99"/>
                      <a:pt x="0" y="191"/>
                      <a:pt x="31" y="287"/>
                    </a:cubicBezTo>
                    <a:cubicBezTo>
                      <a:pt x="53" y="379"/>
                      <a:pt x="136" y="470"/>
                      <a:pt x="258" y="484"/>
                    </a:cubicBezTo>
                    <a:cubicBezTo>
                      <a:pt x="261" y="484"/>
                      <a:pt x="264" y="484"/>
                      <a:pt x="267" y="484"/>
                    </a:cubicBezTo>
                    <a:cubicBezTo>
                      <a:pt x="389" y="484"/>
                      <a:pt x="477" y="403"/>
                      <a:pt x="507" y="317"/>
                    </a:cubicBezTo>
                    <a:cubicBezTo>
                      <a:pt x="547" y="218"/>
                      <a:pt x="498" y="117"/>
                      <a:pt x="450" y="77"/>
                    </a:cubicBezTo>
                    <a:cubicBezTo>
                      <a:pt x="403" y="39"/>
                      <a:pt x="358" y="27"/>
                      <a:pt x="323" y="27"/>
                    </a:cubicBezTo>
                    <a:cubicBezTo>
                      <a:pt x="311" y="27"/>
                      <a:pt x="301" y="28"/>
                      <a:pt x="291" y="30"/>
                    </a:cubicBezTo>
                    <a:lnTo>
                      <a:pt x="291" y="30"/>
                    </a:lnTo>
                    <a:cubicBezTo>
                      <a:pt x="292" y="28"/>
                      <a:pt x="293" y="27"/>
                      <a:pt x="293" y="25"/>
                    </a:cubicBezTo>
                    <a:cubicBezTo>
                      <a:pt x="295" y="16"/>
                      <a:pt x="271" y="1"/>
                      <a:pt x="2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1" name="Google Shape;4951;p125"/>
              <p:cNvSpPr/>
              <p:nvPr/>
            </p:nvSpPr>
            <p:spPr>
              <a:xfrm>
                <a:off x="554616" y="4208860"/>
                <a:ext cx="7905" cy="7046"/>
              </a:xfrm>
              <a:custGeom>
                <a:rect b="b" l="l" r="r" t="t"/>
                <a:pathLst>
                  <a:path extrusionOk="0" h="484" w="543">
                    <a:moveTo>
                      <a:pt x="249" y="60"/>
                    </a:moveTo>
                    <a:cubicBezTo>
                      <a:pt x="255" y="82"/>
                      <a:pt x="320" y="86"/>
                      <a:pt x="364" y="151"/>
                    </a:cubicBezTo>
                    <a:cubicBezTo>
                      <a:pt x="386" y="187"/>
                      <a:pt x="394" y="225"/>
                      <a:pt x="372" y="261"/>
                    </a:cubicBezTo>
                    <a:cubicBezTo>
                      <a:pt x="355" y="297"/>
                      <a:pt x="313" y="326"/>
                      <a:pt x="275" y="326"/>
                    </a:cubicBezTo>
                    <a:cubicBezTo>
                      <a:pt x="272" y="326"/>
                      <a:pt x="269" y="326"/>
                      <a:pt x="267" y="326"/>
                    </a:cubicBezTo>
                    <a:cubicBezTo>
                      <a:pt x="223" y="326"/>
                      <a:pt x="180" y="287"/>
                      <a:pt x="162" y="247"/>
                    </a:cubicBezTo>
                    <a:cubicBezTo>
                      <a:pt x="150" y="209"/>
                      <a:pt x="158" y="165"/>
                      <a:pt x="180" y="130"/>
                    </a:cubicBezTo>
                    <a:cubicBezTo>
                      <a:pt x="201" y="96"/>
                      <a:pt x="228" y="75"/>
                      <a:pt x="249" y="60"/>
                    </a:cubicBezTo>
                    <a:close/>
                    <a:moveTo>
                      <a:pt x="232" y="0"/>
                    </a:moveTo>
                    <a:cubicBezTo>
                      <a:pt x="197" y="0"/>
                      <a:pt x="149" y="13"/>
                      <a:pt x="97" y="56"/>
                    </a:cubicBezTo>
                    <a:cubicBezTo>
                      <a:pt x="49" y="99"/>
                      <a:pt x="1" y="191"/>
                      <a:pt x="27" y="287"/>
                    </a:cubicBezTo>
                    <a:cubicBezTo>
                      <a:pt x="49" y="379"/>
                      <a:pt x="132" y="471"/>
                      <a:pt x="254" y="483"/>
                    </a:cubicBezTo>
                    <a:cubicBezTo>
                      <a:pt x="258" y="484"/>
                      <a:pt x="261" y="484"/>
                      <a:pt x="264" y="484"/>
                    </a:cubicBezTo>
                    <a:cubicBezTo>
                      <a:pt x="385" y="484"/>
                      <a:pt x="473" y="407"/>
                      <a:pt x="507" y="318"/>
                    </a:cubicBezTo>
                    <a:cubicBezTo>
                      <a:pt x="543" y="217"/>
                      <a:pt x="499" y="116"/>
                      <a:pt x="446" y="78"/>
                    </a:cubicBezTo>
                    <a:cubicBezTo>
                      <a:pt x="399" y="39"/>
                      <a:pt x="354" y="26"/>
                      <a:pt x="319" y="26"/>
                    </a:cubicBezTo>
                    <a:cubicBezTo>
                      <a:pt x="307" y="26"/>
                      <a:pt x="297" y="27"/>
                      <a:pt x="288" y="30"/>
                    </a:cubicBezTo>
                    <a:lnTo>
                      <a:pt x="288" y="30"/>
                    </a:lnTo>
                    <a:cubicBezTo>
                      <a:pt x="289" y="28"/>
                      <a:pt x="289" y="27"/>
                      <a:pt x="289" y="25"/>
                    </a:cubicBezTo>
                    <a:cubicBezTo>
                      <a:pt x="293" y="16"/>
                      <a:pt x="271" y="0"/>
                      <a:pt x="23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52" name="Google Shape;4952;p125"/>
            <p:cNvGrpSpPr/>
            <p:nvPr/>
          </p:nvGrpSpPr>
          <p:grpSpPr>
            <a:xfrm>
              <a:off x="1877369" y="4077333"/>
              <a:ext cx="125151" cy="189466"/>
              <a:chOff x="1877369" y="4077333"/>
              <a:chExt cx="125151" cy="189466"/>
            </a:xfrm>
          </p:grpSpPr>
          <p:sp>
            <p:nvSpPr>
              <p:cNvPr id="4953" name="Google Shape;4953;p125"/>
              <p:cNvSpPr/>
              <p:nvPr/>
            </p:nvSpPr>
            <p:spPr>
              <a:xfrm>
                <a:off x="1884487" y="4111747"/>
                <a:ext cx="108614" cy="155052"/>
              </a:xfrm>
              <a:custGeom>
                <a:rect b="b" l="l" r="r" t="t"/>
                <a:pathLst>
                  <a:path extrusionOk="0" h="10651" w="7461">
                    <a:moveTo>
                      <a:pt x="1" y="0"/>
                    </a:moveTo>
                    <a:lnTo>
                      <a:pt x="1028" y="10650"/>
                    </a:lnTo>
                    <a:lnTo>
                      <a:pt x="6215" y="10650"/>
                    </a:lnTo>
                    <a:lnTo>
                      <a:pt x="7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4" name="Google Shape;4954;p125"/>
              <p:cNvSpPr/>
              <p:nvPr/>
            </p:nvSpPr>
            <p:spPr>
              <a:xfrm>
                <a:off x="1877369" y="4091716"/>
                <a:ext cx="125151" cy="20424"/>
              </a:xfrm>
              <a:custGeom>
                <a:rect b="b" l="l" r="r" t="t"/>
                <a:pathLst>
                  <a:path extrusionOk="0" h="1403" w="8597">
                    <a:moveTo>
                      <a:pt x="490" y="0"/>
                    </a:moveTo>
                    <a:cubicBezTo>
                      <a:pt x="490" y="0"/>
                      <a:pt x="57" y="432"/>
                      <a:pt x="0" y="1403"/>
                    </a:cubicBezTo>
                    <a:lnTo>
                      <a:pt x="8435" y="1403"/>
                    </a:lnTo>
                    <a:cubicBezTo>
                      <a:pt x="8435" y="1403"/>
                      <a:pt x="8596" y="537"/>
                      <a:pt x="79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5" name="Google Shape;4955;p125"/>
              <p:cNvSpPr/>
              <p:nvPr/>
            </p:nvSpPr>
            <p:spPr>
              <a:xfrm>
                <a:off x="1894299" y="4077333"/>
                <a:ext cx="92688" cy="16246"/>
              </a:xfrm>
              <a:custGeom>
                <a:rect b="b" l="l" r="r" t="t"/>
                <a:pathLst>
                  <a:path extrusionOk="0" h="1116" w="6367">
                    <a:moveTo>
                      <a:pt x="5947" y="0"/>
                    </a:moveTo>
                    <a:lnTo>
                      <a:pt x="289" y="14"/>
                    </a:lnTo>
                    <a:lnTo>
                      <a:pt x="0" y="1067"/>
                    </a:lnTo>
                    <a:lnTo>
                      <a:pt x="6367" y="1115"/>
                    </a:lnTo>
                    <a:lnTo>
                      <a:pt x="59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6" name="Google Shape;4956;p125"/>
              <p:cNvSpPr/>
              <p:nvPr/>
            </p:nvSpPr>
            <p:spPr>
              <a:xfrm>
                <a:off x="1882901" y="4150557"/>
                <a:ext cx="110200" cy="77999"/>
              </a:xfrm>
              <a:custGeom>
                <a:rect b="b" l="l" r="r" t="t"/>
                <a:pathLst>
                  <a:path extrusionOk="0" h="5358" w="7570">
                    <a:moveTo>
                      <a:pt x="1" y="0"/>
                    </a:moveTo>
                    <a:cubicBezTo>
                      <a:pt x="1" y="97"/>
                      <a:pt x="621" y="5358"/>
                      <a:pt x="621" y="5358"/>
                    </a:cubicBezTo>
                    <a:lnTo>
                      <a:pt x="6962" y="5358"/>
                    </a:lnTo>
                    <a:lnTo>
                      <a:pt x="75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957" name="Google Shape;4957;p125"/>
          <p:cNvGrpSpPr/>
          <p:nvPr/>
        </p:nvGrpSpPr>
        <p:grpSpPr>
          <a:xfrm>
            <a:off x="360110" y="841240"/>
            <a:ext cx="3832469" cy="713693"/>
            <a:chOff x="1575694" y="930575"/>
            <a:chExt cx="1989550" cy="713693"/>
          </a:xfrm>
        </p:grpSpPr>
        <p:sp>
          <p:nvSpPr>
            <p:cNvPr id="4958" name="Google Shape;4958;p125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9" name="Google Shape;4959;p125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60" name="Google Shape;4960;p125"/>
          <p:cNvSpPr txBox="1"/>
          <p:nvPr>
            <p:ph idx="4294967295" type="ctrTitle"/>
          </p:nvPr>
        </p:nvSpPr>
        <p:spPr>
          <a:xfrm>
            <a:off x="651775" y="806442"/>
            <a:ext cx="3207600" cy="71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latin typeface="Yeseva One"/>
                <a:ea typeface="Yeseva One"/>
                <a:cs typeface="Yeseva One"/>
                <a:sym typeface="Yeseva One"/>
              </a:rPr>
              <a:t>PENDING WORK</a:t>
            </a:r>
            <a:endParaRPr b="1" sz="2500">
              <a:latin typeface="Yeseva One"/>
              <a:ea typeface="Yeseva One"/>
              <a:cs typeface="Yeseva One"/>
              <a:sym typeface="Yeseva One"/>
            </a:endParaRPr>
          </a:p>
        </p:txBody>
      </p:sp>
      <p:grpSp>
        <p:nvGrpSpPr>
          <p:cNvPr id="4961" name="Google Shape;4961;p125"/>
          <p:cNvGrpSpPr/>
          <p:nvPr/>
        </p:nvGrpSpPr>
        <p:grpSpPr>
          <a:xfrm>
            <a:off x="984876" y="1984237"/>
            <a:ext cx="3131551" cy="2427768"/>
            <a:chOff x="1575694" y="930575"/>
            <a:chExt cx="1989550" cy="713693"/>
          </a:xfrm>
        </p:grpSpPr>
        <p:sp>
          <p:nvSpPr>
            <p:cNvPr id="4962" name="Google Shape;4962;p125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3" name="Google Shape;4963;p125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64" name="Google Shape;4964;p125"/>
          <p:cNvSpPr txBox="1"/>
          <p:nvPr>
            <p:ph idx="3" type="subTitle"/>
          </p:nvPr>
        </p:nvSpPr>
        <p:spPr>
          <a:xfrm>
            <a:off x="1120150" y="2252825"/>
            <a:ext cx="2996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Yeseva One"/>
              <a:buChar char="●"/>
            </a:pPr>
            <a:r>
              <a:rPr b="1" lang="en-GB">
                <a:latin typeface="Yeseva One"/>
                <a:ea typeface="Yeseva One"/>
                <a:cs typeface="Yeseva One"/>
                <a:sym typeface="Yeseva One"/>
              </a:rPr>
              <a:t>Add evidence verification functionality through blockchain.</a:t>
            </a:r>
            <a:endParaRPr b="1">
              <a:latin typeface="Yeseva One"/>
              <a:ea typeface="Yeseva One"/>
              <a:cs typeface="Yeseva One"/>
              <a:sym typeface="Yeseva On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Yeseva One"/>
              <a:buChar char="●"/>
            </a:pPr>
            <a:r>
              <a:rPr b="1" lang="en-GB">
                <a:latin typeface="Yeseva One"/>
                <a:ea typeface="Yeseva One"/>
                <a:cs typeface="Yeseva One"/>
                <a:sym typeface="Yeseva One"/>
              </a:rPr>
              <a:t>Add </a:t>
            </a:r>
            <a:r>
              <a:rPr b="1" lang="en-GB">
                <a:latin typeface="Yeseva One"/>
                <a:ea typeface="Yeseva One"/>
                <a:cs typeface="Yeseva One"/>
                <a:sym typeface="Yeseva One"/>
              </a:rPr>
              <a:t>evidence</a:t>
            </a:r>
            <a:r>
              <a:rPr b="1" lang="en-GB">
                <a:latin typeface="Yeseva One"/>
                <a:ea typeface="Yeseva One"/>
                <a:cs typeface="Yeseva One"/>
                <a:sym typeface="Yeseva One"/>
              </a:rPr>
              <a:t> log management.</a:t>
            </a:r>
            <a:endParaRPr b="1">
              <a:latin typeface="Yeseva One"/>
              <a:ea typeface="Yeseva One"/>
              <a:cs typeface="Yeseva One"/>
              <a:sym typeface="Yeseva On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Yeseva One"/>
              <a:buChar char="●"/>
            </a:pPr>
            <a:r>
              <a:rPr b="1" lang="en-GB">
                <a:latin typeface="Yeseva One"/>
                <a:ea typeface="Yeseva One"/>
                <a:cs typeface="Yeseva One"/>
                <a:sym typeface="Yeseva One"/>
              </a:rPr>
              <a:t>Integrate the evidence details with the respective case.</a:t>
            </a:r>
            <a:endParaRPr b="1">
              <a:latin typeface="Yeseva One"/>
              <a:ea typeface="Yeseva One"/>
              <a:cs typeface="Yeseva One"/>
              <a:sym typeface="Yeseva On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Yeseva One"/>
              <a:buChar char="●"/>
            </a:pPr>
            <a:r>
              <a:rPr b="1" lang="en-GB">
                <a:latin typeface="Yeseva One"/>
                <a:ea typeface="Yeseva One"/>
                <a:cs typeface="Yeseva One"/>
                <a:sym typeface="Yeseva One"/>
              </a:rPr>
              <a:t>Integrate with the other components</a:t>
            </a:r>
            <a:endParaRPr b="1"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965" name="Google Shape;4965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4966" name="Google Shape;4966;p125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IT19983370 | Thushitharan.M</a:t>
            </a:r>
            <a:endParaRPr sz="130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0" name="Shape 4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1" name="Google Shape;4971;p126"/>
          <p:cNvSpPr txBox="1"/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Yeseva One"/>
                <a:ea typeface="Yeseva One"/>
                <a:cs typeface="Yeseva One"/>
                <a:sym typeface="Yeseva One"/>
              </a:rPr>
              <a:t>GANTT CHART</a:t>
            </a:r>
            <a:endParaRPr b="1" sz="2100">
              <a:latin typeface="Yeseva One"/>
              <a:ea typeface="Yeseva One"/>
              <a:cs typeface="Yeseva One"/>
              <a:sym typeface="Yeseva One"/>
            </a:endParaRPr>
          </a:p>
        </p:txBody>
      </p:sp>
      <p:pic>
        <p:nvPicPr>
          <p:cNvPr id="4972" name="Google Shape;4972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3" name="Google Shape;4973;p126"/>
          <p:cNvPicPr preferRelativeResize="0"/>
          <p:nvPr/>
        </p:nvPicPr>
        <p:blipFill rotWithShape="1">
          <a:blip r:embed="rId4">
            <a:alphaModFix/>
          </a:blip>
          <a:srcRect b="8350" l="0" r="0" t="-8349"/>
          <a:stretch/>
        </p:blipFill>
        <p:spPr>
          <a:xfrm>
            <a:off x="1687555" y="1090900"/>
            <a:ext cx="5768878" cy="357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74" name="Google Shape;4974;p126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IT19983370 | Thushitharan.M</a:t>
            </a:r>
            <a:endParaRPr sz="130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978" name="Shape 4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9" name="Google Shape;4979;p127"/>
          <p:cNvSpPr txBox="1"/>
          <p:nvPr>
            <p:ph idx="4" type="ctrTitle"/>
          </p:nvPr>
        </p:nvSpPr>
        <p:spPr>
          <a:xfrm>
            <a:off x="3697300" y="381100"/>
            <a:ext cx="50850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Yeseva One"/>
                <a:ea typeface="Yeseva One"/>
                <a:cs typeface="Yeseva One"/>
                <a:sym typeface="Yeseva One"/>
              </a:rPr>
              <a:t>REFERENCES</a:t>
            </a:r>
            <a:endParaRPr b="1" sz="2100">
              <a:latin typeface="Yeseva One"/>
              <a:ea typeface="Yeseva One"/>
              <a:cs typeface="Yeseva One"/>
              <a:sym typeface="Yeseva One"/>
            </a:endParaRPr>
          </a:p>
        </p:txBody>
      </p:sp>
      <p:pic>
        <p:nvPicPr>
          <p:cNvPr id="4980" name="Google Shape;4980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4981" name="Google Shape;4981;p127"/>
          <p:cNvSpPr txBox="1"/>
          <p:nvPr/>
        </p:nvSpPr>
        <p:spPr>
          <a:xfrm>
            <a:off x="324375" y="1400250"/>
            <a:ext cx="85926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Yeseva One"/>
              <a:buAutoNum type="arabicPeriod"/>
            </a:pPr>
            <a:r>
              <a:rPr lang="en-GB" sz="1300">
                <a:latin typeface="Yeseva One"/>
                <a:ea typeface="Yeseva One"/>
                <a:cs typeface="Yeseva One"/>
                <a:sym typeface="Yeseva One"/>
              </a:rPr>
              <a:t>Prayudi, Yudi &amp; Sn, Azhari. (2015). Digital Chain of Custody: State of The Art. International Journal of Computer Applications. 114. 975-8887. 10.5120/19971-1856.</a:t>
            </a:r>
            <a:r>
              <a:rPr lang="en-GB" sz="1300">
                <a:latin typeface="Yeseva One"/>
                <a:ea typeface="Yeseva One"/>
                <a:cs typeface="Yeseva One"/>
                <a:sym typeface="Yeseva One"/>
              </a:rPr>
              <a:t>. </a:t>
            </a:r>
            <a:endParaRPr sz="1300"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Yeseva One"/>
              <a:ea typeface="Yeseva One"/>
              <a:cs typeface="Yeseva One"/>
              <a:sym typeface="Yeseva One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Yeseva One"/>
              <a:buAutoNum type="arabicPeriod"/>
            </a:pPr>
            <a:r>
              <a:rPr lang="en-GB" sz="1300">
                <a:latin typeface="Yeseva One"/>
                <a:ea typeface="Yeseva One"/>
                <a:cs typeface="Yeseva One"/>
                <a:sym typeface="Yeseva One"/>
              </a:rPr>
              <a:t>Anderson, G.S., Litzenberger, R. and Plecas, D. (2002), "Physical evidence of police officer stress", Policing: An International Journal, Vol. 25 No. 2, pp. 399-420</a:t>
            </a:r>
            <a:r>
              <a:rPr lang="en-GB" sz="1300">
                <a:latin typeface="Yeseva One"/>
                <a:ea typeface="Yeseva One"/>
                <a:cs typeface="Yeseva One"/>
                <a:sym typeface="Yeseva One"/>
              </a:rPr>
              <a:t>.</a:t>
            </a:r>
            <a:endParaRPr sz="1300"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Yeseva One"/>
              <a:ea typeface="Yeseva One"/>
              <a:cs typeface="Yeseva One"/>
              <a:sym typeface="Yeseva One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Yeseva One"/>
              <a:buAutoNum type="arabicPeriod"/>
            </a:pPr>
            <a:r>
              <a:rPr lang="en-GB" sz="1300">
                <a:latin typeface="Yeseva One"/>
                <a:ea typeface="Yeseva One"/>
                <a:cs typeface="Yeseva One"/>
                <a:sym typeface="Yeseva One"/>
              </a:rPr>
              <a:t>Tasnim, Maisha &amp; Omar, Abdullah &amp; Rahman, Shahriar &amp; Bhuiyan, Md. (2018). CRAB: Blockchain Based Criminal Record Management System. 294-303. 10.1007/978-3-030-05345-1_25</a:t>
            </a:r>
            <a:r>
              <a:rPr lang="en-GB" sz="1300">
                <a:latin typeface="Yeseva One"/>
                <a:ea typeface="Yeseva One"/>
                <a:cs typeface="Yeseva One"/>
                <a:sym typeface="Yeseva One"/>
              </a:rPr>
              <a:t>.</a:t>
            </a:r>
            <a:endParaRPr sz="1300"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4982" name="Google Shape;4982;p127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IT19983370 | Thushitharan.M</a:t>
            </a:r>
            <a:endParaRPr sz="130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986" name="Shape 4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7" name="Google Shape;4987;p128"/>
          <p:cNvSpPr txBox="1"/>
          <p:nvPr>
            <p:ph type="ctrTitle"/>
          </p:nvPr>
        </p:nvSpPr>
        <p:spPr>
          <a:xfrm>
            <a:off x="515761" y="-528900"/>
            <a:ext cx="3248400" cy="241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200">
                <a:latin typeface="Cambria Math"/>
                <a:ea typeface="Cambria Math"/>
                <a:cs typeface="Cambria Math"/>
                <a:sym typeface="Cambria Math"/>
              </a:rPr>
              <a:t>THANK YOU!</a:t>
            </a:r>
            <a:endParaRPr b="1" sz="42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988" name="Google Shape;4988;p128"/>
          <p:cNvSpPr txBox="1"/>
          <p:nvPr/>
        </p:nvSpPr>
        <p:spPr>
          <a:xfrm>
            <a:off x="833913" y="4055729"/>
            <a:ext cx="24270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Please keep this slide for attribution.</a:t>
            </a:r>
            <a:endParaRPr sz="900">
              <a:solidFill>
                <a:schemeClr val="accent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4989" name="Google Shape;4989;p128"/>
          <p:cNvGrpSpPr/>
          <p:nvPr/>
        </p:nvGrpSpPr>
        <p:grpSpPr>
          <a:xfrm>
            <a:off x="4289925" y="468892"/>
            <a:ext cx="4571396" cy="4205732"/>
            <a:chOff x="411609" y="1049416"/>
            <a:chExt cx="1718376" cy="1650536"/>
          </a:xfrm>
        </p:grpSpPr>
        <p:sp>
          <p:nvSpPr>
            <p:cNvPr id="4990" name="Google Shape;4990;p128"/>
            <p:cNvSpPr/>
            <p:nvPr/>
          </p:nvSpPr>
          <p:spPr>
            <a:xfrm>
              <a:off x="970600" y="1194197"/>
              <a:ext cx="557400" cy="399900"/>
            </a:xfrm>
            <a:prstGeom prst="roundRect">
              <a:avLst>
                <a:gd fmla="val 4313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1" name="Google Shape;4991;p128"/>
            <p:cNvSpPr/>
            <p:nvPr/>
          </p:nvSpPr>
          <p:spPr>
            <a:xfrm>
              <a:off x="957556" y="1172928"/>
              <a:ext cx="152647" cy="127132"/>
            </a:xfrm>
            <a:custGeom>
              <a:rect b="b" l="l" r="r" t="t"/>
              <a:pathLst>
                <a:path extrusionOk="0" h="8002" w="9608">
                  <a:moveTo>
                    <a:pt x="9509" y="0"/>
                  </a:moveTo>
                  <a:cubicBezTo>
                    <a:pt x="8961" y="0"/>
                    <a:pt x="8520" y="34"/>
                    <a:pt x="8520" y="79"/>
                  </a:cubicBezTo>
                  <a:cubicBezTo>
                    <a:pt x="8520" y="119"/>
                    <a:pt x="8908" y="153"/>
                    <a:pt x="9405" y="157"/>
                  </a:cubicBezTo>
                  <a:cubicBezTo>
                    <a:pt x="9356" y="209"/>
                    <a:pt x="9285" y="284"/>
                    <a:pt x="9192" y="385"/>
                  </a:cubicBezTo>
                  <a:cubicBezTo>
                    <a:pt x="8994" y="609"/>
                    <a:pt x="8729" y="904"/>
                    <a:pt x="8408" y="1267"/>
                  </a:cubicBezTo>
                  <a:cubicBezTo>
                    <a:pt x="7742" y="2032"/>
                    <a:pt x="6842" y="3067"/>
                    <a:pt x="5820" y="4243"/>
                  </a:cubicBezTo>
                  <a:cubicBezTo>
                    <a:pt x="5468" y="4008"/>
                    <a:pt x="5103" y="3762"/>
                    <a:pt x="4729" y="3515"/>
                  </a:cubicBezTo>
                  <a:cubicBezTo>
                    <a:pt x="4534" y="3384"/>
                    <a:pt x="4344" y="3257"/>
                    <a:pt x="4165" y="3138"/>
                  </a:cubicBezTo>
                  <a:lnTo>
                    <a:pt x="4105" y="3100"/>
                  </a:lnTo>
                  <a:lnTo>
                    <a:pt x="4060" y="3153"/>
                  </a:lnTo>
                  <a:cubicBezTo>
                    <a:pt x="2906" y="4501"/>
                    <a:pt x="1886" y="5708"/>
                    <a:pt x="1158" y="6578"/>
                  </a:cubicBezTo>
                  <a:cubicBezTo>
                    <a:pt x="807" y="7004"/>
                    <a:pt x="519" y="7351"/>
                    <a:pt x="302" y="7613"/>
                  </a:cubicBezTo>
                  <a:cubicBezTo>
                    <a:pt x="105" y="7856"/>
                    <a:pt x="0" y="7994"/>
                    <a:pt x="7" y="8001"/>
                  </a:cubicBezTo>
                  <a:cubicBezTo>
                    <a:pt x="7" y="8001"/>
                    <a:pt x="8" y="8001"/>
                    <a:pt x="8" y="8001"/>
                  </a:cubicBezTo>
                  <a:cubicBezTo>
                    <a:pt x="22" y="8001"/>
                    <a:pt x="140" y="7875"/>
                    <a:pt x="347" y="7649"/>
                  </a:cubicBezTo>
                  <a:cubicBezTo>
                    <a:pt x="571" y="7396"/>
                    <a:pt x="870" y="7059"/>
                    <a:pt x="1236" y="6649"/>
                  </a:cubicBezTo>
                  <a:cubicBezTo>
                    <a:pt x="1976" y="5804"/>
                    <a:pt x="2996" y="4632"/>
                    <a:pt x="4134" y="3306"/>
                  </a:cubicBezTo>
                  <a:cubicBezTo>
                    <a:pt x="4299" y="3414"/>
                    <a:pt x="4467" y="3526"/>
                    <a:pt x="4643" y="3642"/>
                  </a:cubicBezTo>
                  <a:cubicBezTo>
                    <a:pt x="5035" y="3907"/>
                    <a:pt x="5420" y="4161"/>
                    <a:pt x="5793" y="4408"/>
                  </a:cubicBezTo>
                  <a:lnTo>
                    <a:pt x="5849" y="4445"/>
                  </a:lnTo>
                  <a:lnTo>
                    <a:pt x="5894" y="4393"/>
                  </a:lnTo>
                  <a:cubicBezTo>
                    <a:pt x="6918" y="3182"/>
                    <a:pt x="7818" y="2118"/>
                    <a:pt x="8482" y="1330"/>
                  </a:cubicBezTo>
                  <a:cubicBezTo>
                    <a:pt x="8789" y="960"/>
                    <a:pt x="9042" y="654"/>
                    <a:pt x="9233" y="419"/>
                  </a:cubicBezTo>
                  <a:cubicBezTo>
                    <a:pt x="9330" y="299"/>
                    <a:pt x="9397" y="213"/>
                    <a:pt x="9442" y="157"/>
                  </a:cubicBezTo>
                  <a:lnTo>
                    <a:pt x="9454" y="157"/>
                  </a:lnTo>
                  <a:cubicBezTo>
                    <a:pt x="9457" y="657"/>
                    <a:pt x="9487" y="1050"/>
                    <a:pt x="9528" y="1050"/>
                  </a:cubicBezTo>
                  <a:cubicBezTo>
                    <a:pt x="9573" y="1050"/>
                    <a:pt x="9607" y="617"/>
                    <a:pt x="9607" y="79"/>
                  </a:cubicBezTo>
                  <a:lnTo>
                    <a:pt x="96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92" name="Google Shape;4992;p128"/>
            <p:cNvGrpSpPr/>
            <p:nvPr/>
          </p:nvGrpSpPr>
          <p:grpSpPr>
            <a:xfrm>
              <a:off x="1494120" y="1049416"/>
              <a:ext cx="285038" cy="281828"/>
              <a:chOff x="1494120" y="1049416"/>
              <a:chExt cx="285038" cy="281828"/>
            </a:xfrm>
          </p:grpSpPr>
          <p:sp>
            <p:nvSpPr>
              <p:cNvPr id="4993" name="Google Shape;4993;p128"/>
              <p:cNvSpPr/>
              <p:nvPr/>
            </p:nvSpPr>
            <p:spPr>
              <a:xfrm>
                <a:off x="1494120" y="1080031"/>
                <a:ext cx="251261" cy="251213"/>
              </a:xfrm>
              <a:custGeom>
                <a:rect b="b" l="l" r="r" t="t"/>
                <a:pathLst>
                  <a:path extrusionOk="0" h="15812" w="15815">
                    <a:moveTo>
                      <a:pt x="7725" y="1"/>
                    </a:moveTo>
                    <a:cubicBezTo>
                      <a:pt x="3459" y="101"/>
                      <a:pt x="0" y="3635"/>
                      <a:pt x="0" y="7904"/>
                    </a:cubicBezTo>
                    <a:cubicBezTo>
                      <a:pt x="0" y="12241"/>
                      <a:pt x="3572" y="15811"/>
                      <a:pt x="7908" y="15811"/>
                    </a:cubicBezTo>
                    <a:cubicBezTo>
                      <a:pt x="12244" y="15811"/>
                      <a:pt x="15815" y="12241"/>
                      <a:pt x="15815" y="7904"/>
                    </a:cubicBezTo>
                    <a:lnTo>
                      <a:pt x="7908" y="7904"/>
                    </a:lnTo>
                    <a:lnTo>
                      <a:pt x="77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4" name="Google Shape;4994;p128"/>
              <p:cNvSpPr/>
              <p:nvPr/>
            </p:nvSpPr>
            <p:spPr>
              <a:xfrm>
                <a:off x="1650771" y="1049416"/>
                <a:ext cx="128387" cy="125575"/>
              </a:xfrm>
              <a:custGeom>
                <a:rect b="b" l="l" r="r" t="t"/>
                <a:pathLst>
                  <a:path extrusionOk="0" h="7904" w="8081">
                    <a:moveTo>
                      <a:pt x="1" y="0"/>
                    </a:moveTo>
                    <a:lnTo>
                      <a:pt x="177" y="7903"/>
                    </a:lnTo>
                    <a:lnTo>
                      <a:pt x="8080" y="7781"/>
                    </a:lnTo>
                    <a:cubicBezTo>
                      <a:pt x="8024" y="5722"/>
                      <a:pt x="7169" y="3676"/>
                      <a:pt x="5693" y="2238"/>
                    </a:cubicBezTo>
                    <a:cubicBezTo>
                      <a:pt x="4218" y="804"/>
                      <a:pt x="2059" y="0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95" name="Google Shape;4995;p128"/>
            <p:cNvSpPr/>
            <p:nvPr/>
          </p:nvSpPr>
          <p:spPr>
            <a:xfrm>
              <a:off x="726357" y="1601522"/>
              <a:ext cx="1316216" cy="487333"/>
            </a:xfrm>
            <a:custGeom>
              <a:rect b="b" l="l" r="r" t="t"/>
              <a:pathLst>
                <a:path extrusionOk="0" h="30674" w="82846">
                  <a:moveTo>
                    <a:pt x="82846" y="0"/>
                  </a:moveTo>
                  <a:cubicBezTo>
                    <a:pt x="79488" y="90"/>
                    <a:pt x="76533" y="2436"/>
                    <a:pt x="74740" y="5275"/>
                  </a:cubicBezTo>
                  <a:cubicBezTo>
                    <a:pt x="72944" y="8110"/>
                    <a:pt x="72080" y="11419"/>
                    <a:pt x="71102" y="14631"/>
                  </a:cubicBezTo>
                  <a:cubicBezTo>
                    <a:pt x="70127" y="17844"/>
                    <a:pt x="68955" y="21108"/>
                    <a:pt x="66698" y="23595"/>
                  </a:cubicBezTo>
                  <a:cubicBezTo>
                    <a:pt x="64933" y="25542"/>
                    <a:pt x="62347" y="26910"/>
                    <a:pt x="59777" y="26910"/>
                  </a:cubicBezTo>
                  <a:cubicBezTo>
                    <a:pt x="59063" y="26910"/>
                    <a:pt x="58350" y="26804"/>
                    <a:pt x="57656" y="26576"/>
                  </a:cubicBezTo>
                  <a:cubicBezTo>
                    <a:pt x="55336" y="25810"/>
                    <a:pt x="53618" y="23845"/>
                    <a:pt x="52285" y="21799"/>
                  </a:cubicBezTo>
                  <a:cubicBezTo>
                    <a:pt x="50951" y="19752"/>
                    <a:pt x="49861" y="17522"/>
                    <a:pt x="48199" y="15733"/>
                  </a:cubicBezTo>
                  <a:cubicBezTo>
                    <a:pt x="45965" y="13328"/>
                    <a:pt x="42741" y="11875"/>
                    <a:pt x="39462" y="11793"/>
                  </a:cubicBezTo>
                  <a:cubicBezTo>
                    <a:pt x="39363" y="11790"/>
                    <a:pt x="39264" y="11789"/>
                    <a:pt x="39166" y="11789"/>
                  </a:cubicBezTo>
                  <a:cubicBezTo>
                    <a:pt x="35981" y="11789"/>
                    <a:pt x="32817" y="13072"/>
                    <a:pt x="30539" y="15293"/>
                  </a:cubicBezTo>
                  <a:cubicBezTo>
                    <a:pt x="28092" y="17672"/>
                    <a:pt x="26740" y="20947"/>
                    <a:pt x="24578" y="23588"/>
                  </a:cubicBezTo>
                  <a:cubicBezTo>
                    <a:pt x="22912" y="25623"/>
                    <a:pt x="20346" y="27298"/>
                    <a:pt x="17839" y="27298"/>
                  </a:cubicBezTo>
                  <a:cubicBezTo>
                    <a:pt x="17096" y="27298"/>
                    <a:pt x="16358" y="27151"/>
                    <a:pt x="15650" y="26822"/>
                  </a:cubicBezTo>
                  <a:cubicBezTo>
                    <a:pt x="14085" y="26098"/>
                    <a:pt x="13002" y="24626"/>
                    <a:pt x="11572" y="23663"/>
                  </a:cubicBezTo>
                  <a:cubicBezTo>
                    <a:pt x="10371" y="22851"/>
                    <a:pt x="8922" y="22436"/>
                    <a:pt x="7475" y="22436"/>
                  </a:cubicBezTo>
                  <a:cubicBezTo>
                    <a:pt x="6392" y="22436"/>
                    <a:pt x="5310" y="22668"/>
                    <a:pt x="4333" y="23140"/>
                  </a:cubicBezTo>
                  <a:cubicBezTo>
                    <a:pt x="2055" y="24242"/>
                    <a:pt x="195" y="28148"/>
                    <a:pt x="0" y="30674"/>
                  </a:cubicBezTo>
                  <a:lnTo>
                    <a:pt x="82846" y="30577"/>
                  </a:lnTo>
                  <a:lnTo>
                    <a:pt x="828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6" name="Google Shape;4996;p128"/>
            <p:cNvSpPr/>
            <p:nvPr/>
          </p:nvSpPr>
          <p:spPr>
            <a:xfrm>
              <a:off x="411609" y="2697807"/>
              <a:ext cx="1718376" cy="2145"/>
            </a:xfrm>
            <a:custGeom>
              <a:rect b="b" l="l" r="r" t="t"/>
              <a:pathLst>
                <a:path extrusionOk="0" h="135" w="108159">
                  <a:moveTo>
                    <a:pt x="54081" y="0"/>
                  </a:moveTo>
                  <a:cubicBezTo>
                    <a:pt x="24208" y="0"/>
                    <a:pt x="0" y="30"/>
                    <a:pt x="0" y="67"/>
                  </a:cubicBezTo>
                  <a:cubicBezTo>
                    <a:pt x="0" y="105"/>
                    <a:pt x="24208" y="134"/>
                    <a:pt x="54081" y="134"/>
                  </a:cubicBezTo>
                  <a:cubicBezTo>
                    <a:pt x="83944" y="134"/>
                    <a:pt x="108158" y="105"/>
                    <a:pt x="108158" y="67"/>
                  </a:cubicBezTo>
                  <a:cubicBezTo>
                    <a:pt x="108158" y="30"/>
                    <a:pt x="83944" y="0"/>
                    <a:pt x="540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97" name="Google Shape;4997;p128"/>
            <p:cNvGrpSpPr/>
            <p:nvPr/>
          </p:nvGrpSpPr>
          <p:grpSpPr>
            <a:xfrm>
              <a:off x="1603188" y="1369374"/>
              <a:ext cx="209969" cy="294109"/>
              <a:chOff x="1603188" y="1369374"/>
              <a:chExt cx="209969" cy="294109"/>
            </a:xfrm>
          </p:grpSpPr>
          <p:sp>
            <p:nvSpPr>
              <p:cNvPr id="4998" name="Google Shape;4998;p128"/>
              <p:cNvSpPr/>
              <p:nvPr/>
            </p:nvSpPr>
            <p:spPr>
              <a:xfrm>
                <a:off x="1603188" y="1369374"/>
                <a:ext cx="209969" cy="294109"/>
              </a:xfrm>
              <a:custGeom>
                <a:rect b="b" l="l" r="r" t="t"/>
                <a:pathLst>
                  <a:path extrusionOk="0" h="18512" w="13216">
                    <a:moveTo>
                      <a:pt x="575" y="1"/>
                    </a:moveTo>
                    <a:cubicBezTo>
                      <a:pt x="270" y="1"/>
                      <a:pt x="1" y="266"/>
                      <a:pt x="1" y="573"/>
                    </a:cubicBezTo>
                    <a:lnTo>
                      <a:pt x="1" y="1368"/>
                    </a:lnTo>
                    <a:lnTo>
                      <a:pt x="1" y="2945"/>
                    </a:lnTo>
                    <a:lnTo>
                      <a:pt x="1" y="6026"/>
                    </a:lnTo>
                    <a:cubicBezTo>
                      <a:pt x="1" y="8043"/>
                      <a:pt x="4" y="9992"/>
                      <a:pt x="4" y="11849"/>
                    </a:cubicBezTo>
                    <a:cubicBezTo>
                      <a:pt x="4" y="13705"/>
                      <a:pt x="8" y="15469"/>
                      <a:pt x="12" y="17119"/>
                    </a:cubicBezTo>
                    <a:lnTo>
                      <a:pt x="12" y="17732"/>
                    </a:lnTo>
                    <a:cubicBezTo>
                      <a:pt x="15" y="17832"/>
                      <a:pt x="4" y="17929"/>
                      <a:pt x="23" y="18041"/>
                    </a:cubicBezTo>
                    <a:cubicBezTo>
                      <a:pt x="41" y="18153"/>
                      <a:pt x="94" y="18255"/>
                      <a:pt x="172" y="18333"/>
                    </a:cubicBezTo>
                    <a:cubicBezTo>
                      <a:pt x="247" y="18411"/>
                      <a:pt x="344" y="18472"/>
                      <a:pt x="453" y="18494"/>
                    </a:cubicBezTo>
                    <a:cubicBezTo>
                      <a:pt x="517" y="18509"/>
                      <a:pt x="578" y="18512"/>
                      <a:pt x="637" y="18512"/>
                    </a:cubicBezTo>
                    <a:cubicBezTo>
                      <a:pt x="662" y="18512"/>
                      <a:pt x="686" y="18511"/>
                      <a:pt x="710" y="18511"/>
                    </a:cubicBezTo>
                    <a:cubicBezTo>
                      <a:pt x="726" y="18511"/>
                      <a:pt x="742" y="18511"/>
                      <a:pt x="758" y="18512"/>
                    </a:cubicBezTo>
                    <a:cubicBezTo>
                      <a:pt x="953" y="18508"/>
                      <a:pt x="1147" y="18508"/>
                      <a:pt x="1337" y="18508"/>
                    </a:cubicBezTo>
                    <a:cubicBezTo>
                      <a:pt x="2103" y="18508"/>
                      <a:pt x="2839" y="18505"/>
                      <a:pt x="3542" y="18505"/>
                    </a:cubicBezTo>
                    <a:cubicBezTo>
                      <a:pt x="6343" y="18498"/>
                      <a:pt x="8614" y="18489"/>
                      <a:pt x="10186" y="18482"/>
                    </a:cubicBezTo>
                    <a:cubicBezTo>
                      <a:pt x="10970" y="18479"/>
                      <a:pt x="11576" y="18475"/>
                      <a:pt x="11994" y="18472"/>
                    </a:cubicBezTo>
                    <a:cubicBezTo>
                      <a:pt x="12199" y="18467"/>
                      <a:pt x="12356" y="18467"/>
                      <a:pt x="12465" y="18463"/>
                    </a:cubicBezTo>
                    <a:cubicBezTo>
                      <a:pt x="12573" y="18463"/>
                      <a:pt x="12625" y="18456"/>
                      <a:pt x="12625" y="18456"/>
                    </a:cubicBezTo>
                    <a:cubicBezTo>
                      <a:pt x="12625" y="18456"/>
                      <a:pt x="12573" y="18453"/>
                      <a:pt x="12465" y="18449"/>
                    </a:cubicBezTo>
                    <a:cubicBezTo>
                      <a:pt x="12356" y="18449"/>
                      <a:pt x="12199" y="18445"/>
                      <a:pt x="11994" y="18445"/>
                    </a:cubicBezTo>
                    <a:cubicBezTo>
                      <a:pt x="11576" y="18441"/>
                      <a:pt x="10970" y="18437"/>
                      <a:pt x="10186" y="18430"/>
                    </a:cubicBezTo>
                    <a:cubicBezTo>
                      <a:pt x="8614" y="18427"/>
                      <a:pt x="6343" y="18419"/>
                      <a:pt x="3542" y="18411"/>
                    </a:cubicBezTo>
                    <a:cubicBezTo>
                      <a:pt x="2839" y="18408"/>
                      <a:pt x="2103" y="18408"/>
                      <a:pt x="1337" y="18404"/>
                    </a:cubicBezTo>
                    <a:lnTo>
                      <a:pt x="758" y="18404"/>
                    </a:lnTo>
                    <a:cubicBezTo>
                      <a:pt x="738" y="18403"/>
                      <a:pt x="718" y="18403"/>
                      <a:pt x="697" y="18403"/>
                    </a:cubicBezTo>
                    <a:cubicBezTo>
                      <a:pt x="674" y="18403"/>
                      <a:pt x="650" y="18404"/>
                      <a:pt x="627" y="18404"/>
                    </a:cubicBezTo>
                    <a:cubicBezTo>
                      <a:pt x="573" y="18404"/>
                      <a:pt x="521" y="18402"/>
                      <a:pt x="475" y="18389"/>
                    </a:cubicBezTo>
                    <a:cubicBezTo>
                      <a:pt x="389" y="18370"/>
                      <a:pt x="310" y="18325"/>
                      <a:pt x="251" y="18258"/>
                    </a:cubicBezTo>
                    <a:cubicBezTo>
                      <a:pt x="187" y="18195"/>
                      <a:pt x="146" y="18113"/>
                      <a:pt x="127" y="18023"/>
                    </a:cubicBezTo>
                    <a:cubicBezTo>
                      <a:pt x="117" y="17941"/>
                      <a:pt x="124" y="17832"/>
                      <a:pt x="120" y="17732"/>
                    </a:cubicBezTo>
                    <a:cubicBezTo>
                      <a:pt x="120" y="17530"/>
                      <a:pt x="120" y="17324"/>
                      <a:pt x="124" y="17119"/>
                    </a:cubicBezTo>
                    <a:cubicBezTo>
                      <a:pt x="124" y="15469"/>
                      <a:pt x="127" y="13705"/>
                      <a:pt x="127" y="11849"/>
                    </a:cubicBezTo>
                    <a:cubicBezTo>
                      <a:pt x="131" y="9992"/>
                      <a:pt x="131" y="8043"/>
                      <a:pt x="131" y="6026"/>
                    </a:cubicBezTo>
                    <a:cubicBezTo>
                      <a:pt x="131" y="5013"/>
                      <a:pt x="131" y="3986"/>
                      <a:pt x="135" y="2945"/>
                    </a:cubicBezTo>
                    <a:lnTo>
                      <a:pt x="135" y="1368"/>
                    </a:lnTo>
                    <a:lnTo>
                      <a:pt x="135" y="576"/>
                    </a:lnTo>
                    <a:cubicBezTo>
                      <a:pt x="135" y="339"/>
                      <a:pt x="344" y="135"/>
                      <a:pt x="581" y="135"/>
                    </a:cubicBezTo>
                    <a:cubicBezTo>
                      <a:pt x="583" y="135"/>
                      <a:pt x="585" y="135"/>
                      <a:pt x="587" y="135"/>
                    </a:cubicBezTo>
                    <a:cubicBezTo>
                      <a:pt x="4868" y="135"/>
                      <a:pt x="8946" y="135"/>
                      <a:pt x="12655" y="132"/>
                    </a:cubicBezTo>
                    <a:cubicBezTo>
                      <a:pt x="12860" y="143"/>
                      <a:pt x="13044" y="311"/>
                      <a:pt x="13077" y="509"/>
                    </a:cubicBezTo>
                    <a:cubicBezTo>
                      <a:pt x="13089" y="718"/>
                      <a:pt x="13081" y="961"/>
                      <a:pt x="13084" y="1181"/>
                    </a:cubicBezTo>
                    <a:lnTo>
                      <a:pt x="13084" y="2519"/>
                    </a:lnTo>
                    <a:cubicBezTo>
                      <a:pt x="13084" y="3396"/>
                      <a:pt x="13089" y="4252"/>
                      <a:pt x="13089" y="5077"/>
                    </a:cubicBezTo>
                    <a:cubicBezTo>
                      <a:pt x="13092" y="6728"/>
                      <a:pt x="13092" y="8263"/>
                      <a:pt x="13096" y="9668"/>
                    </a:cubicBezTo>
                    <a:cubicBezTo>
                      <a:pt x="13107" y="12469"/>
                      <a:pt x="13115" y="14740"/>
                      <a:pt x="13118" y="16316"/>
                    </a:cubicBezTo>
                    <a:cubicBezTo>
                      <a:pt x="13122" y="16708"/>
                      <a:pt x="13122" y="17055"/>
                      <a:pt x="13125" y="17358"/>
                    </a:cubicBezTo>
                    <a:lnTo>
                      <a:pt x="13125" y="17777"/>
                    </a:lnTo>
                    <a:cubicBezTo>
                      <a:pt x="13125" y="17903"/>
                      <a:pt x="13137" y="18019"/>
                      <a:pt x="13099" y="18113"/>
                    </a:cubicBezTo>
                    <a:cubicBezTo>
                      <a:pt x="13029" y="18307"/>
                      <a:pt x="12875" y="18393"/>
                      <a:pt x="12782" y="18427"/>
                    </a:cubicBezTo>
                    <a:cubicBezTo>
                      <a:pt x="12681" y="18456"/>
                      <a:pt x="12625" y="18453"/>
                      <a:pt x="12625" y="18456"/>
                    </a:cubicBezTo>
                    <a:cubicBezTo>
                      <a:pt x="12625" y="18456"/>
                      <a:pt x="12635" y="18458"/>
                      <a:pt x="12654" y="18458"/>
                    </a:cubicBezTo>
                    <a:cubicBezTo>
                      <a:pt x="12681" y="18458"/>
                      <a:pt x="12725" y="18455"/>
                      <a:pt x="12786" y="18437"/>
                    </a:cubicBezTo>
                    <a:cubicBezTo>
                      <a:pt x="12883" y="18411"/>
                      <a:pt x="13044" y="18325"/>
                      <a:pt x="13125" y="18124"/>
                    </a:cubicBezTo>
                    <a:cubicBezTo>
                      <a:pt x="13167" y="18023"/>
                      <a:pt x="13160" y="17903"/>
                      <a:pt x="13160" y="17777"/>
                    </a:cubicBezTo>
                    <a:cubicBezTo>
                      <a:pt x="13163" y="17650"/>
                      <a:pt x="13163" y="17508"/>
                      <a:pt x="13163" y="17358"/>
                    </a:cubicBezTo>
                    <a:cubicBezTo>
                      <a:pt x="13167" y="17055"/>
                      <a:pt x="13167" y="16708"/>
                      <a:pt x="13170" y="16316"/>
                    </a:cubicBezTo>
                    <a:cubicBezTo>
                      <a:pt x="13174" y="14740"/>
                      <a:pt x="13182" y="12469"/>
                      <a:pt x="13193" y="9668"/>
                    </a:cubicBezTo>
                    <a:cubicBezTo>
                      <a:pt x="13193" y="8263"/>
                      <a:pt x="13196" y="6728"/>
                      <a:pt x="13201" y="5077"/>
                    </a:cubicBezTo>
                    <a:cubicBezTo>
                      <a:pt x="13201" y="4252"/>
                      <a:pt x="13204" y="3396"/>
                      <a:pt x="13204" y="2519"/>
                    </a:cubicBezTo>
                    <a:lnTo>
                      <a:pt x="13204" y="1181"/>
                    </a:lnTo>
                    <a:cubicBezTo>
                      <a:pt x="13201" y="950"/>
                      <a:pt x="13215" y="737"/>
                      <a:pt x="13196" y="490"/>
                    </a:cubicBezTo>
                    <a:cubicBezTo>
                      <a:pt x="13160" y="233"/>
                      <a:pt x="12927" y="19"/>
                      <a:pt x="12663" y="9"/>
                    </a:cubicBezTo>
                    <a:cubicBezTo>
                      <a:pt x="8950" y="9"/>
                      <a:pt x="4871" y="5"/>
                      <a:pt x="587" y="1"/>
                    </a:cubicBezTo>
                    <a:cubicBezTo>
                      <a:pt x="583" y="1"/>
                      <a:pt x="579" y="1"/>
                      <a:pt x="57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9" name="Google Shape;4999;p128"/>
              <p:cNvSpPr/>
              <p:nvPr/>
            </p:nvSpPr>
            <p:spPr>
              <a:xfrm>
                <a:off x="1647450" y="1426490"/>
                <a:ext cx="123462" cy="108972"/>
              </a:xfrm>
              <a:custGeom>
                <a:rect b="b" l="l" r="r" t="t"/>
                <a:pathLst>
                  <a:path extrusionOk="0" h="6859" w="7771">
                    <a:moveTo>
                      <a:pt x="4056" y="154"/>
                    </a:moveTo>
                    <a:cubicBezTo>
                      <a:pt x="4227" y="154"/>
                      <a:pt x="4398" y="167"/>
                      <a:pt x="4567" y="192"/>
                    </a:cubicBezTo>
                    <a:lnTo>
                      <a:pt x="4567" y="192"/>
                    </a:lnTo>
                    <a:cubicBezTo>
                      <a:pt x="4574" y="252"/>
                      <a:pt x="4610" y="309"/>
                      <a:pt x="4681" y="336"/>
                    </a:cubicBezTo>
                    <a:cubicBezTo>
                      <a:pt x="6216" y="899"/>
                      <a:pt x="7322" y="2558"/>
                      <a:pt x="6862" y="4223"/>
                    </a:cubicBezTo>
                    <a:cubicBezTo>
                      <a:pt x="6491" y="5568"/>
                      <a:pt x="5094" y="6534"/>
                      <a:pt x="3709" y="6534"/>
                    </a:cubicBezTo>
                    <a:cubicBezTo>
                      <a:pt x="3467" y="6534"/>
                      <a:pt x="3225" y="6504"/>
                      <a:pt x="2989" y="6442"/>
                    </a:cubicBezTo>
                    <a:cubicBezTo>
                      <a:pt x="1468" y="6035"/>
                      <a:pt x="487" y="4403"/>
                      <a:pt x="677" y="2879"/>
                    </a:cubicBezTo>
                    <a:cubicBezTo>
                      <a:pt x="890" y="1221"/>
                      <a:pt x="2473" y="154"/>
                      <a:pt x="4056" y="154"/>
                    </a:cubicBezTo>
                    <a:close/>
                    <a:moveTo>
                      <a:pt x="4713" y="0"/>
                    </a:moveTo>
                    <a:cubicBezTo>
                      <a:pt x="4652" y="0"/>
                      <a:pt x="4608" y="36"/>
                      <a:pt x="4584" y="85"/>
                    </a:cubicBezTo>
                    <a:lnTo>
                      <a:pt x="4584" y="85"/>
                    </a:lnTo>
                    <a:cubicBezTo>
                      <a:pt x="4350" y="39"/>
                      <a:pt x="4113" y="17"/>
                      <a:pt x="3878" y="17"/>
                    </a:cubicBezTo>
                    <a:cubicBezTo>
                      <a:pt x="2363" y="17"/>
                      <a:pt x="898" y="943"/>
                      <a:pt x="475" y="2491"/>
                    </a:cubicBezTo>
                    <a:cubicBezTo>
                      <a:pt x="1" y="4235"/>
                      <a:pt x="1151" y="6271"/>
                      <a:pt x="2903" y="6749"/>
                    </a:cubicBezTo>
                    <a:cubicBezTo>
                      <a:pt x="3178" y="6823"/>
                      <a:pt x="3460" y="6858"/>
                      <a:pt x="3741" y="6858"/>
                    </a:cubicBezTo>
                    <a:cubicBezTo>
                      <a:pt x="5212" y="6858"/>
                      <a:pt x="6666" y="5889"/>
                      <a:pt x="7143" y="4478"/>
                    </a:cubicBezTo>
                    <a:cubicBezTo>
                      <a:pt x="7770" y="2613"/>
                      <a:pt x="6574" y="605"/>
                      <a:pt x="4771" y="10"/>
                    </a:cubicBezTo>
                    <a:cubicBezTo>
                      <a:pt x="4750" y="3"/>
                      <a:pt x="4731" y="0"/>
                      <a:pt x="471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0" name="Google Shape;5000;p128"/>
              <p:cNvSpPr/>
              <p:nvPr/>
            </p:nvSpPr>
            <p:spPr>
              <a:xfrm>
                <a:off x="1692190" y="1423757"/>
                <a:ext cx="80550" cy="111451"/>
              </a:xfrm>
              <a:custGeom>
                <a:rect b="b" l="l" r="r" t="t"/>
                <a:pathLst>
                  <a:path extrusionOk="0" h="7015" w="5070">
                    <a:moveTo>
                      <a:pt x="1888" y="0"/>
                    </a:moveTo>
                    <a:cubicBezTo>
                      <a:pt x="1550" y="0"/>
                      <a:pt x="1458" y="529"/>
                      <a:pt x="1820" y="672"/>
                    </a:cubicBezTo>
                    <a:cubicBezTo>
                      <a:pt x="3381" y="1284"/>
                      <a:pt x="4420" y="2976"/>
                      <a:pt x="3800" y="4638"/>
                    </a:cubicBezTo>
                    <a:cubicBezTo>
                      <a:pt x="3304" y="5975"/>
                      <a:pt x="1931" y="6687"/>
                      <a:pt x="566" y="6687"/>
                    </a:cubicBezTo>
                    <a:cubicBezTo>
                      <a:pt x="421" y="6687"/>
                      <a:pt x="276" y="6679"/>
                      <a:pt x="132" y="6662"/>
                    </a:cubicBezTo>
                    <a:cubicBezTo>
                      <a:pt x="127" y="6662"/>
                      <a:pt x="123" y="6662"/>
                      <a:pt x="119" y="6662"/>
                    </a:cubicBezTo>
                    <a:cubicBezTo>
                      <a:pt x="11" y="6662"/>
                      <a:pt x="1" y="6836"/>
                      <a:pt x="102" y="6864"/>
                    </a:cubicBezTo>
                    <a:cubicBezTo>
                      <a:pt x="432" y="6966"/>
                      <a:pt x="771" y="7015"/>
                      <a:pt x="1108" y="7015"/>
                    </a:cubicBezTo>
                    <a:cubicBezTo>
                      <a:pt x="2614" y="7015"/>
                      <a:pt x="4078" y="6045"/>
                      <a:pt x="4520" y="4523"/>
                    </a:cubicBezTo>
                    <a:cubicBezTo>
                      <a:pt x="5070" y="2629"/>
                      <a:pt x="3845" y="582"/>
                      <a:pt x="2000" y="18"/>
                    </a:cubicBezTo>
                    <a:cubicBezTo>
                      <a:pt x="1960" y="6"/>
                      <a:pt x="1923" y="0"/>
                      <a:pt x="18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1" name="Google Shape;5001;p128"/>
              <p:cNvSpPr/>
              <p:nvPr/>
            </p:nvSpPr>
            <p:spPr>
              <a:xfrm>
                <a:off x="1651486" y="1580996"/>
                <a:ext cx="113961" cy="2208"/>
              </a:xfrm>
              <a:custGeom>
                <a:rect b="b" l="l" r="r" t="t"/>
                <a:pathLst>
                  <a:path extrusionOk="0" h="139" w="7173">
                    <a:moveTo>
                      <a:pt x="3586" y="1"/>
                    </a:moveTo>
                    <a:cubicBezTo>
                      <a:pt x="1607" y="1"/>
                      <a:pt x="1" y="34"/>
                      <a:pt x="1" y="71"/>
                    </a:cubicBezTo>
                    <a:cubicBezTo>
                      <a:pt x="1" y="109"/>
                      <a:pt x="1607" y="139"/>
                      <a:pt x="3586" y="139"/>
                    </a:cubicBezTo>
                    <a:cubicBezTo>
                      <a:pt x="5567" y="139"/>
                      <a:pt x="7172" y="109"/>
                      <a:pt x="7172" y="71"/>
                    </a:cubicBezTo>
                    <a:cubicBezTo>
                      <a:pt x="7172" y="34"/>
                      <a:pt x="5567" y="1"/>
                      <a:pt x="35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2" name="Google Shape;5002;p128"/>
              <p:cNvSpPr/>
              <p:nvPr/>
            </p:nvSpPr>
            <p:spPr>
              <a:xfrm>
                <a:off x="1651486" y="1598313"/>
                <a:ext cx="113961" cy="2161"/>
              </a:xfrm>
              <a:custGeom>
                <a:rect b="b" l="l" r="r" t="t"/>
                <a:pathLst>
                  <a:path extrusionOk="0" h="136" w="7173">
                    <a:moveTo>
                      <a:pt x="3586" y="1"/>
                    </a:moveTo>
                    <a:cubicBezTo>
                      <a:pt x="1607" y="1"/>
                      <a:pt x="1" y="31"/>
                      <a:pt x="1" y="68"/>
                    </a:cubicBezTo>
                    <a:cubicBezTo>
                      <a:pt x="1" y="106"/>
                      <a:pt x="1607" y="135"/>
                      <a:pt x="3586" y="135"/>
                    </a:cubicBezTo>
                    <a:cubicBezTo>
                      <a:pt x="5567" y="135"/>
                      <a:pt x="7172" y="106"/>
                      <a:pt x="7172" y="68"/>
                    </a:cubicBezTo>
                    <a:cubicBezTo>
                      <a:pt x="7172" y="31"/>
                      <a:pt x="5567" y="1"/>
                      <a:pt x="35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03" name="Google Shape;5003;p128"/>
            <p:cNvSpPr/>
            <p:nvPr/>
          </p:nvSpPr>
          <p:spPr>
            <a:xfrm>
              <a:off x="1019624" y="1242830"/>
              <a:ext cx="462231" cy="99678"/>
            </a:xfrm>
            <a:custGeom>
              <a:rect b="b" l="l" r="r" t="t"/>
              <a:pathLst>
                <a:path extrusionOk="0" h="6274" w="29094">
                  <a:moveTo>
                    <a:pt x="25522" y="0"/>
                  </a:moveTo>
                  <a:cubicBezTo>
                    <a:pt x="25196" y="0"/>
                    <a:pt x="24852" y="21"/>
                    <a:pt x="24491" y="70"/>
                  </a:cubicBezTo>
                  <a:cubicBezTo>
                    <a:pt x="23763" y="175"/>
                    <a:pt x="22967" y="387"/>
                    <a:pt x="22187" y="780"/>
                  </a:cubicBezTo>
                  <a:cubicBezTo>
                    <a:pt x="21403" y="1161"/>
                    <a:pt x="20659" y="1732"/>
                    <a:pt x="19931" y="2371"/>
                  </a:cubicBezTo>
                  <a:cubicBezTo>
                    <a:pt x="19199" y="3009"/>
                    <a:pt x="18481" y="3726"/>
                    <a:pt x="17671" y="4376"/>
                  </a:cubicBezTo>
                  <a:cubicBezTo>
                    <a:pt x="16857" y="5019"/>
                    <a:pt x="15935" y="5621"/>
                    <a:pt x="14877" y="5890"/>
                  </a:cubicBezTo>
                  <a:cubicBezTo>
                    <a:pt x="14538" y="5981"/>
                    <a:pt x="14196" y="6023"/>
                    <a:pt x="13857" y="6023"/>
                  </a:cubicBezTo>
                  <a:cubicBezTo>
                    <a:pt x="13135" y="6023"/>
                    <a:pt x="12426" y="5832"/>
                    <a:pt x="11796" y="5527"/>
                  </a:cubicBezTo>
                  <a:cubicBezTo>
                    <a:pt x="10855" y="5090"/>
                    <a:pt x="10025" y="4500"/>
                    <a:pt x="9196" y="3999"/>
                  </a:cubicBezTo>
                  <a:cubicBezTo>
                    <a:pt x="8371" y="3492"/>
                    <a:pt x="7519" y="3077"/>
                    <a:pt x="6664" y="2890"/>
                  </a:cubicBezTo>
                  <a:cubicBezTo>
                    <a:pt x="6089" y="2756"/>
                    <a:pt x="5529" y="2699"/>
                    <a:pt x="5000" y="2699"/>
                  </a:cubicBezTo>
                  <a:cubicBezTo>
                    <a:pt x="4745" y="2699"/>
                    <a:pt x="4498" y="2713"/>
                    <a:pt x="4259" y="2737"/>
                  </a:cubicBezTo>
                  <a:cubicBezTo>
                    <a:pt x="2780" y="2890"/>
                    <a:pt x="1677" y="3439"/>
                    <a:pt x="994" y="3883"/>
                  </a:cubicBezTo>
                  <a:cubicBezTo>
                    <a:pt x="651" y="4107"/>
                    <a:pt x="396" y="4306"/>
                    <a:pt x="239" y="4455"/>
                  </a:cubicBezTo>
                  <a:cubicBezTo>
                    <a:pt x="82" y="4600"/>
                    <a:pt x="1" y="4679"/>
                    <a:pt x="4" y="4687"/>
                  </a:cubicBezTo>
                  <a:cubicBezTo>
                    <a:pt x="5" y="4687"/>
                    <a:pt x="6" y="4688"/>
                    <a:pt x="7" y="4688"/>
                  </a:cubicBezTo>
                  <a:cubicBezTo>
                    <a:pt x="45" y="4688"/>
                    <a:pt x="374" y="4374"/>
                    <a:pt x="1046" y="3966"/>
                  </a:cubicBezTo>
                  <a:cubicBezTo>
                    <a:pt x="1734" y="3551"/>
                    <a:pt x="2828" y="3040"/>
                    <a:pt x="4273" y="2912"/>
                  </a:cubicBezTo>
                  <a:cubicBezTo>
                    <a:pt x="4472" y="2896"/>
                    <a:pt x="4676" y="2887"/>
                    <a:pt x="4886" y="2887"/>
                  </a:cubicBezTo>
                  <a:cubicBezTo>
                    <a:pt x="5436" y="2887"/>
                    <a:pt x="6020" y="2948"/>
                    <a:pt x="6615" y="3092"/>
                  </a:cubicBezTo>
                  <a:cubicBezTo>
                    <a:pt x="7445" y="3282"/>
                    <a:pt x="8262" y="3685"/>
                    <a:pt x="9077" y="4197"/>
                  </a:cubicBezTo>
                  <a:cubicBezTo>
                    <a:pt x="9895" y="4698"/>
                    <a:pt x="10724" y="5295"/>
                    <a:pt x="11691" y="5751"/>
                  </a:cubicBezTo>
                  <a:cubicBezTo>
                    <a:pt x="12173" y="5976"/>
                    <a:pt x="12696" y="6158"/>
                    <a:pt x="13253" y="6233"/>
                  </a:cubicBezTo>
                  <a:cubicBezTo>
                    <a:pt x="13443" y="6260"/>
                    <a:pt x="13637" y="6273"/>
                    <a:pt x="13832" y="6273"/>
                  </a:cubicBezTo>
                  <a:cubicBezTo>
                    <a:pt x="14202" y="6273"/>
                    <a:pt x="14575" y="6225"/>
                    <a:pt x="14937" y="6132"/>
                  </a:cubicBezTo>
                  <a:cubicBezTo>
                    <a:pt x="16050" y="5848"/>
                    <a:pt x="16999" y="5228"/>
                    <a:pt x="17824" y="4571"/>
                  </a:cubicBezTo>
                  <a:cubicBezTo>
                    <a:pt x="18650" y="3902"/>
                    <a:pt x="19364" y="3181"/>
                    <a:pt x="20084" y="2547"/>
                  </a:cubicBezTo>
                  <a:cubicBezTo>
                    <a:pt x="20801" y="1908"/>
                    <a:pt x="21526" y="1344"/>
                    <a:pt x="22284" y="963"/>
                  </a:cubicBezTo>
                  <a:cubicBezTo>
                    <a:pt x="23034" y="575"/>
                    <a:pt x="23808" y="361"/>
                    <a:pt x="24518" y="246"/>
                  </a:cubicBezTo>
                  <a:cubicBezTo>
                    <a:pt x="24921" y="185"/>
                    <a:pt x="25304" y="159"/>
                    <a:pt x="25664" y="159"/>
                  </a:cubicBezTo>
                  <a:cubicBezTo>
                    <a:pt x="26586" y="159"/>
                    <a:pt x="27355" y="327"/>
                    <a:pt x="27906" y="496"/>
                  </a:cubicBezTo>
                  <a:cubicBezTo>
                    <a:pt x="28646" y="731"/>
                    <a:pt x="29041" y="949"/>
                    <a:pt x="29086" y="949"/>
                  </a:cubicBezTo>
                  <a:cubicBezTo>
                    <a:pt x="29088" y="949"/>
                    <a:pt x="29089" y="949"/>
                    <a:pt x="29090" y="948"/>
                  </a:cubicBezTo>
                  <a:cubicBezTo>
                    <a:pt x="29093" y="940"/>
                    <a:pt x="28996" y="880"/>
                    <a:pt x="28806" y="780"/>
                  </a:cubicBezTo>
                  <a:cubicBezTo>
                    <a:pt x="28615" y="675"/>
                    <a:pt x="28328" y="537"/>
                    <a:pt x="27939" y="402"/>
                  </a:cubicBezTo>
                  <a:cubicBezTo>
                    <a:pt x="27358" y="199"/>
                    <a:pt x="26528" y="0"/>
                    <a:pt x="255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4" name="Google Shape;5004;p128"/>
            <p:cNvSpPr/>
            <p:nvPr/>
          </p:nvSpPr>
          <p:spPr>
            <a:xfrm>
              <a:off x="1108817" y="1347370"/>
              <a:ext cx="49617" cy="134249"/>
            </a:xfrm>
            <a:custGeom>
              <a:rect b="b" l="l" r="r" t="t"/>
              <a:pathLst>
                <a:path extrusionOk="0" h="8450" w="3123">
                  <a:moveTo>
                    <a:pt x="0" y="1"/>
                  </a:moveTo>
                  <a:lnTo>
                    <a:pt x="0" y="8450"/>
                  </a:lnTo>
                  <a:lnTo>
                    <a:pt x="3122" y="8450"/>
                  </a:lnTo>
                  <a:lnTo>
                    <a:pt x="31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5" name="Google Shape;5005;p128"/>
            <p:cNvSpPr/>
            <p:nvPr/>
          </p:nvSpPr>
          <p:spPr>
            <a:xfrm>
              <a:off x="1319421" y="1347370"/>
              <a:ext cx="49680" cy="134249"/>
            </a:xfrm>
            <a:custGeom>
              <a:rect b="b" l="l" r="r" t="t"/>
              <a:pathLst>
                <a:path extrusionOk="0" h="8450" w="3127">
                  <a:moveTo>
                    <a:pt x="1" y="1"/>
                  </a:moveTo>
                  <a:lnTo>
                    <a:pt x="1" y="8450"/>
                  </a:lnTo>
                  <a:lnTo>
                    <a:pt x="3126" y="8450"/>
                  </a:lnTo>
                  <a:lnTo>
                    <a:pt x="31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6" name="Google Shape;5006;p128"/>
            <p:cNvSpPr/>
            <p:nvPr/>
          </p:nvSpPr>
          <p:spPr>
            <a:xfrm>
              <a:off x="1389628" y="1268504"/>
              <a:ext cx="49664" cy="213115"/>
            </a:xfrm>
            <a:custGeom>
              <a:rect b="b" l="l" r="r" t="t"/>
              <a:pathLst>
                <a:path extrusionOk="0" h="13414" w="3126">
                  <a:moveTo>
                    <a:pt x="0" y="0"/>
                  </a:moveTo>
                  <a:lnTo>
                    <a:pt x="0" y="13414"/>
                  </a:lnTo>
                  <a:lnTo>
                    <a:pt x="3126" y="13414"/>
                  </a:lnTo>
                  <a:lnTo>
                    <a:pt x="31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7" name="Google Shape;5007;p128"/>
            <p:cNvSpPr/>
            <p:nvPr/>
          </p:nvSpPr>
          <p:spPr>
            <a:xfrm>
              <a:off x="1044552" y="1439343"/>
              <a:ext cx="49680" cy="45184"/>
            </a:xfrm>
            <a:custGeom>
              <a:rect b="b" l="l" r="r" t="t"/>
              <a:pathLst>
                <a:path extrusionOk="0" h="2844" w="3127">
                  <a:moveTo>
                    <a:pt x="0" y="1"/>
                  </a:moveTo>
                  <a:lnTo>
                    <a:pt x="0" y="2843"/>
                  </a:lnTo>
                  <a:lnTo>
                    <a:pt x="3126" y="2843"/>
                  </a:lnTo>
                  <a:lnTo>
                    <a:pt x="31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8" name="Google Shape;5008;p128"/>
            <p:cNvSpPr/>
            <p:nvPr/>
          </p:nvSpPr>
          <p:spPr>
            <a:xfrm>
              <a:off x="1179008" y="1407965"/>
              <a:ext cx="49633" cy="73654"/>
            </a:xfrm>
            <a:custGeom>
              <a:rect b="b" l="l" r="r" t="t"/>
              <a:pathLst>
                <a:path extrusionOk="0" h="4636" w="3124">
                  <a:moveTo>
                    <a:pt x="1" y="0"/>
                  </a:moveTo>
                  <a:lnTo>
                    <a:pt x="1" y="4636"/>
                  </a:lnTo>
                  <a:lnTo>
                    <a:pt x="3124" y="4636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9" name="Google Shape;5009;p128"/>
            <p:cNvSpPr/>
            <p:nvPr/>
          </p:nvSpPr>
          <p:spPr>
            <a:xfrm>
              <a:off x="1249214" y="1391092"/>
              <a:ext cx="49633" cy="90527"/>
            </a:xfrm>
            <a:custGeom>
              <a:rect b="b" l="l" r="r" t="t"/>
              <a:pathLst>
                <a:path extrusionOk="0" h="5698" w="3124">
                  <a:moveTo>
                    <a:pt x="0" y="1"/>
                  </a:moveTo>
                  <a:lnTo>
                    <a:pt x="0" y="5698"/>
                  </a:lnTo>
                  <a:lnTo>
                    <a:pt x="3123" y="5698"/>
                  </a:lnTo>
                  <a:lnTo>
                    <a:pt x="31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0" name="Google Shape;5010;p128"/>
            <p:cNvSpPr/>
            <p:nvPr/>
          </p:nvSpPr>
          <p:spPr>
            <a:xfrm>
              <a:off x="1106783" y="1495426"/>
              <a:ext cx="53668" cy="4004"/>
            </a:xfrm>
            <a:custGeom>
              <a:rect b="b" l="l" r="r" t="t"/>
              <a:pathLst>
                <a:path extrusionOk="0" h="252" w="3378">
                  <a:moveTo>
                    <a:pt x="1690" y="0"/>
                  </a:moveTo>
                  <a:cubicBezTo>
                    <a:pt x="756" y="0"/>
                    <a:pt x="1" y="57"/>
                    <a:pt x="1" y="127"/>
                  </a:cubicBezTo>
                  <a:cubicBezTo>
                    <a:pt x="1" y="195"/>
                    <a:pt x="756" y="251"/>
                    <a:pt x="1690" y="251"/>
                  </a:cubicBezTo>
                  <a:cubicBezTo>
                    <a:pt x="2619" y="251"/>
                    <a:pt x="3378" y="195"/>
                    <a:pt x="3378" y="127"/>
                  </a:cubicBezTo>
                  <a:cubicBezTo>
                    <a:pt x="3378" y="57"/>
                    <a:pt x="2619" y="0"/>
                    <a:pt x="16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1" name="Google Shape;5011;p128"/>
            <p:cNvSpPr/>
            <p:nvPr/>
          </p:nvSpPr>
          <p:spPr>
            <a:xfrm>
              <a:off x="1045028" y="1495426"/>
              <a:ext cx="53652" cy="4004"/>
            </a:xfrm>
            <a:custGeom>
              <a:rect b="b" l="l" r="r" t="t"/>
              <a:pathLst>
                <a:path extrusionOk="0" h="252" w="3377">
                  <a:moveTo>
                    <a:pt x="1688" y="0"/>
                  </a:moveTo>
                  <a:cubicBezTo>
                    <a:pt x="755" y="0"/>
                    <a:pt x="0" y="57"/>
                    <a:pt x="0" y="127"/>
                  </a:cubicBezTo>
                  <a:cubicBezTo>
                    <a:pt x="0" y="195"/>
                    <a:pt x="755" y="251"/>
                    <a:pt x="1688" y="251"/>
                  </a:cubicBezTo>
                  <a:cubicBezTo>
                    <a:pt x="2622" y="251"/>
                    <a:pt x="3377" y="195"/>
                    <a:pt x="3377" y="127"/>
                  </a:cubicBezTo>
                  <a:cubicBezTo>
                    <a:pt x="3377" y="57"/>
                    <a:pt x="2622" y="0"/>
                    <a:pt x="16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2" name="Google Shape;5012;p128"/>
            <p:cNvSpPr/>
            <p:nvPr/>
          </p:nvSpPr>
          <p:spPr>
            <a:xfrm>
              <a:off x="1388421" y="1495426"/>
              <a:ext cx="60674" cy="4004"/>
            </a:xfrm>
            <a:custGeom>
              <a:rect b="b" l="l" r="r" t="t"/>
              <a:pathLst>
                <a:path extrusionOk="0" h="252" w="3819">
                  <a:moveTo>
                    <a:pt x="1910" y="0"/>
                  </a:moveTo>
                  <a:cubicBezTo>
                    <a:pt x="857" y="0"/>
                    <a:pt x="1" y="57"/>
                    <a:pt x="1" y="127"/>
                  </a:cubicBezTo>
                  <a:cubicBezTo>
                    <a:pt x="1" y="195"/>
                    <a:pt x="857" y="251"/>
                    <a:pt x="1910" y="251"/>
                  </a:cubicBezTo>
                  <a:cubicBezTo>
                    <a:pt x="2963" y="251"/>
                    <a:pt x="3819" y="195"/>
                    <a:pt x="3819" y="127"/>
                  </a:cubicBezTo>
                  <a:cubicBezTo>
                    <a:pt x="3819" y="57"/>
                    <a:pt x="2963" y="0"/>
                    <a:pt x="1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3" name="Google Shape;5013;p128"/>
            <p:cNvSpPr/>
            <p:nvPr/>
          </p:nvSpPr>
          <p:spPr>
            <a:xfrm>
              <a:off x="1314671" y="1495426"/>
              <a:ext cx="60674" cy="4004"/>
            </a:xfrm>
            <a:custGeom>
              <a:rect b="b" l="l" r="r" t="t"/>
              <a:pathLst>
                <a:path extrusionOk="0" h="252" w="3819">
                  <a:moveTo>
                    <a:pt x="1909" y="0"/>
                  </a:moveTo>
                  <a:cubicBezTo>
                    <a:pt x="855" y="0"/>
                    <a:pt x="0" y="57"/>
                    <a:pt x="0" y="127"/>
                  </a:cubicBezTo>
                  <a:cubicBezTo>
                    <a:pt x="0" y="195"/>
                    <a:pt x="855" y="251"/>
                    <a:pt x="1909" y="251"/>
                  </a:cubicBezTo>
                  <a:cubicBezTo>
                    <a:pt x="2962" y="251"/>
                    <a:pt x="3818" y="195"/>
                    <a:pt x="3818" y="127"/>
                  </a:cubicBezTo>
                  <a:cubicBezTo>
                    <a:pt x="3818" y="57"/>
                    <a:pt x="2962" y="0"/>
                    <a:pt x="19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4" name="Google Shape;5014;p128"/>
            <p:cNvSpPr/>
            <p:nvPr/>
          </p:nvSpPr>
          <p:spPr>
            <a:xfrm>
              <a:off x="1245243" y="1495426"/>
              <a:ext cx="53604" cy="4004"/>
            </a:xfrm>
            <a:custGeom>
              <a:rect b="b" l="l" r="r" t="t"/>
              <a:pathLst>
                <a:path extrusionOk="0" h="252" w="3374">
                  <a:moveTo>
                    <a:pt x="1689" y="0"/>
                  </a:moveTo>
                  <a:cubicBezTo>
                    <a:pt x="755" y="0"/>
                    <a:pt x="0" y="57"/>
                    <a:pt x="0" y="127"/>
                  </a:cubicBezTo>
                  <a:cubicBezTo>
                    <a:pt x="0" y="195"/>
                    <a:pt x="755" y="251"/>
                    <a:pt x="1689" y="251"/>
                  </a:cubicBezTo>
                  <a:cubicBezTo>
                    <a:pt x="2619" y="251"/>
                    <a:pt x="3373" y="195"/>
                    <a:pt x="3373" y="127"/>
                  </a:cubicBezTo>
                  <a:cubicBezTo>
                    <a:pt x="3373" y="57"/>
                    <a:pt x="2619" y="0"/>
                    <a:pt x="16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5" name="Google Shape;5015;p128"/>
            <p:cNvSpPr/>
            <p:nvPr/>
          </p:nvSpPr>
          <p:spPr>
            <a:xfrm>
              <a:off x="1172653" y="1495426"/>
              <a:ext cx="53668" cy="4004"/>
            </a:xfrm>
            <a:custGeom>
              <a:rect b="b" l="l" r="r" t="t"/>
              <a:pathLst>
                <a:path extrusionOk="0" h="252" w="3378">
                  <a:moveTo>
                    <a:pt x="1690" y="0"/>
                  </a:moveTo>
                  <a:cubicBezTo>
                    <a:pt x="756" y="0"/>
                    <a:pt x="1" y="57"/>
                    <a:pt x="1" y="127"/>
                  </a:cubicBezTo>
                  <a:cubicBezTo>
                    <a:pt x="1" y="195"/>
                    <a:pt x="756" y="251"/>
                    <a:pt x="1690" y="251"/>
                  </a:cubicBezTo>
                  <a:cubicBezTo>
                    <a:pt x="2623" y="251"/>
                    <a:pt x="3378" y="195"/>
                    <a:pt x="3378" y="127"/>
                  </a:cubicBezTo>
                  <a:cubicBezTo>
                    <a:pt x="3378" y="57"/>
                    <a:pt x="2623" y="0"/>
                    <a:pt x="16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16" name="Google Shape;5016;p128"/>
            <p:cNvGrpSpPr/>
            <p:nvPr/>
          </p:nvGrpSpPr>
          <p:grpSpPr>
            <a:xfrm>
              <a:off x="957552" y="1663722"/>
              <a:ext cx="438257" cy="210144"/>
              <a:chOff x="957552" y="1663722"/>
              <a:chExt cx="438257" cy="210144"/>
            </a:xfrm>
          </p:grpSpPr>
          <p:sp>
            <p:nvSpPr>
              <p:cNvPr id="5017" name="Google Shape;5017;p128"/>
              <p:cNvSpPr/>
              <p:nvPr/>
            </p:nvSpPr>
            <p:spPr>
              <a:xfrm>
                <a:off x="957552" y="1663722"/>
                <a:ext cx="438257" cy="210144"/>
              </a:xfrm>
              <a:custGeom>
                <a:rect b="b" l="l" r="r" t="t"/>
                <a:pathLst>
                  <a:path extrusionOk="0" h="13227" w="27585">
                    <a:moveTo>
                      <a:pt x="27103" y="67"/>
                    </a:moveTo>
                    <a:lnTo>
                      <a:pt x="27103" y="67"/>
                    </a:lnTo>
                    <a:cubicBezTo>
                      <a:pt x="27098" y="71"/>
                      <a:pt x="27177" y="60"/>
                      <a:pt x="27300" y="124"/>
                    </a:cubicBezTo>
                    <a:cubicBezTo>
                      <a:pt x="27360" y="157"/>
                      <a:pt x="27431" y="213"/>
                      <a:pt x="27476" y="303"/>
                    </a:cubicBezTo>
                    <a:cubicBezTo>
                      <a:pt x="27529" y="393"/>
                      <a:pt x="27524" y="516"/>
                      <a:pt x="27521" y="650"/>
                    </a:cubicBezTo>
                    <a:cubicBezTo>
                      <a:pt x="27517" y="1203"/>
                      <a:pt x="27513" y="2006"/>
                      <a:pt x="27510" y="3044"/>
                    </a:cubicBezTo>
                    <a:cubicBezTo>
                      <a:pt x="27506" y="4082"/>
                      <a:pt x="27502" y="5353"/>
                      <a:pt x="27498" y="6832"/>
                    </a:cubicBezTo>
                    <a:cubicBezTo>
                      <a:pt x="27495" y="7568"/>
                      <a:pt x="27495" y="8359"/>
                      <a:pt x="27491" y="9196"/>
                    </a:cubicBezTo>
                    <a:lnTo>
                      <a:pt x="27491" y="9831"/>
                    </a:lnTo>
                    <a:lnTo>
                      <a:pt x="27491" y="10156"/>
                    </a:lnTo>
                    <a:cubicBezTo>
                      <a:pt x="27491" y="10271"/>
                      <a:pt x="27491" y="10366"/>
                      <a:pt x="27439" y="10455"/>
                    </a:cubicBezTo>
                    <a:cubicBezTo>
                      <a:pt x="27390" y="10540"/>
                      <a:pt x="27305" y="10608"/>
                      <a:pt x="27210" y="10634"/>
                    </a:cubicBezTo>
                    <a:cubicBezTo>
                      <a:pt x="27165" y="10647"/>
                      <a:pt x="27113" y="10650"/>
                      <a:pt x="27058" y="10650"/>
                    </a:cubicBezTo>
                    <a:cubicBezTo>
                      <a:pt x="27015" y="10650"/>
                      <a:pt x="26970" y="10648"/>
                      <a:pt x="26925" y="10648"/>
                    </a:cubicBezTo>
                    <a:cubicBezTo>
                      <a:pt x="26912" y="10648"/>
                      <a:pt x="26899" y="10648"/>
                      <a:pt x="26886" y="10649"/>
                    </a:cubicBezTo>
                    <a:lnTo>
                      <a:pt x="26195" y="10649"/>
                    </a:lnTo>
                    <a:lnTo>
                      <a:pt x="26146" y="10645"/>
                    </a:lnTo>
                    <a:lnTo>
                      <a:pt x="26146" y="10697"/>
                    </a:lnTo>
                    <a:cubicBezTo>
                      <a:pt x="26146" y="11404"/>
                      <a:pt x="26146" y="12163"/>
                      <a:pt x="26143" y="12950"/>
                    </a:cubicBezTo>
                    <a:lnTo>
                      <a:pt x="26143" y="12950"/>
                    </a:lnTo>
                    <a:cubicBezTo>
                      <a:pt x="25505" y="12225"/>
                      <a:pt x="24827" y="11455"/>
                      <a:pt x="24122" y="10660"/>
                    </a:cubicBezTo>
                    <a:lnTo>
                      <a:pt x="24107" y="10638"/>
                    </a:lnTo>
                    <a:lnTo>
                      <a:pt x="24081" y="10638"/>
                    </a:lnTo>
                    <a:cubicBezTo>
                      <a:pt x="17836" y="10638"/>
                      <a:pt x="10321" y="10634"/>
                      <a:pt x="2238" y="10626"/>
                    </a:cubicBezTo>
                    <a:lnTo>
                      <a:pt x="710" y="10626"/>
                    </a:lnTo>
                    <a:cubicBezTo>
                      <a:pt x="655" y="10626"/>
                      <a:pt x="595" y="10628"/>
                      <a:pt x="541" y="10628"/>
                    </a:cubicBezTo>
                    <a:cubicBezTo>
                      <a:pt x="513" y="10628"/>
                      <a:pt x="487" y="10628"/>
                      <a:pt x="464" y="10626"/>
                    </a:cubicBezTo>
                    <a:cubicBezTo>
                      <a:pt x="393" y="10619"/>
                      <a:pt x="326" y="10593"/>
                      <a:pt x="269" y="10548"/>
                    </a:cubicBezTo>
                    <a:cubicBezTo>
                      <a:pt x="214" y="10504"/>
                      <a:pt x="172" y="10440"/>
                      <a:pt x="150" y="10373"/>
                    </a:cubicBezTo>
                    <a:cubicBezTo>
                      <a:pt x="127" y="10309"/>
                      <a:pt x="135" y="10235"/>
                      <a:pt x="135" y="10145"/>
                    </a:cubicBezTo>
                    <a:lnTo>
                      <a:pt x="135" y="9644"/>
                    </a:lnTo>
                    <a:lnTo>
                      <a:pt x="135" y="8644"/>
                    </a:lnTo>
                    <a:cubicBezTo>
                      <a:pt x="135" y="7318"/>
                      <a:pt x="131" y="6010"/>
                      <a:pt x="131" y="4725"/>
                    </a:cubicBezTo>
                    <a:lnTo>
                      <a:pt x="131" y="945"/>
                    </a:lnTo>
                    <a:lnTo>
                      <a:pt x="131" y="486"/>
                    </a:lnTo>
                    <a:cubicBezTo>
                      <a:pt x="135" y="352"/>
                      <a:pt x="217" y="228"/>
                      <a:pt x="333" y="169"/>
                    </a:cubicBezTo>
                    <a:cubicBezTo>
                      <a:pt x="385" y="142"/>
                      <a:pt x="438" y="130"/>
                      <a:pt x="500" y="130"/>
                    </a:cubicBezTo>
                    <a:cubicBezTo>
                      <a:pt x="509" y="130"/>
                      <a:pt x="518" y="131"/>
                      <a:pt x="527" y="131"/>
                    </a:cubicBezTo>
                    <a:lnTo>
                      <a:pt x="1207" y="131"/>
                    </a:lnTo>
                    <a:cubicBezTo>
                      <a:pt x="1812" y="127"/>
                      <a:pt x="2410" y="127"/>
                      <a:pt x="3000" y="127"/>
                    </a:cubicBezTo>
                    <a:cubicBezTo>
                      <a:pt x="7721" y="124"/>
                      <a:pt x="11971" y="116"/>
                      <a:pt x="15546" y="112"/>
                    </a:cubicBezTo>
                    <a:cubicBezTo>
                      <a:pt x="19113" y="105"/>
                      <a:pt x="22000" y="97"/>
                      <a:pt x="24002" y="93"/>
                    </a:cubicBezTo>
                    <a:cubicBezTo>
                      <a:pt x="24996" y="86"/>
                      <a:pt x="25769" y="83"/>
                      <a:pt x="26300" y="79"/>
                    </a:cubicBezTo>
                    <a:cubicBezTo>
                      <a:pt x="26560" y="75"/>
                      <a:pt x="26759" y="75"/>
                      <a:pt x="26897" y="71"/>
                    </a:cubicBezTo>
                    <a:cubicBezTo>
                      <a:pt x="27031" y="71"/>
                      <a:pt x="27103" y="67"/>
                      <a:pt x="27103" y="67"/>
                    </a:cubicBezTo>
                    <a:close/>
                    <a:moveTo>
                      <a:pt x="527" y="0"/>
                    </a:moveTo>
                    <a:cubicBezTo>
                      <a:pt x="445" y="0"/>
                      <a:pt x="352" y="15"/>
                      <a:pt x="277" y="57"/>
                    </a:cubicBezTo>
                    <a:cubicBezTo>
                      <a:pt x="116" y="135"/>
                      <a:pt x="8" y="303"/>
                      <a:pt x="4" y="478"/>
                    </a:cubicBezTo>
                    <a:lnTo>
                      <a:pt x="0" y="945"/>
                    </a:lnTo>
                    <a:lnTo>
                      <a:pt x="0" y="4725"/>
                    </a:lnTo>
                    <a:lnTo>
                      <a:pt x="0" y="8644"/>
                    </a:lnTo>
                    <a:lnTo>
                      <a:pt x="0" y="9644"/>
                    </a:lnTo>
                    <a:lnTo>
                      <a:pt x="0" y="10145"/>
                    </a:lnTo>
                    <a:lnTo>
                      <a:pt x="0" y="10271"/>
                    </a:lnTo>
                    <a:cubicBezTo>
                      <a:pt x="0" y="10321"/>
                      <a:pt x="8" y="10369"/>
                      <a:pt x="23" y="10414"/>
                    </a:cubicBezTo>
                    <a:cubicBezTo>
                      <a:pt x="53" y="10507"/>
                      <a:pt x="109" y="10590"/>
                      <a:pt x="188" y="10652"/>
                    </a:cubicBezTo>
                    <a:cubicBezTo>
                      <a:pt x="262" y="10712"/>
                      <a:pt x="355" y="10750"/>
                      <a:pt x="452" y="10761"/>
                    </a:cubicBezTo>
                    <a:cubicBezTo>
                      <a:pt x="501" y="10763"/>
                      <a:pt x="544" y="10763"/>
                      <a:pt x="585" y="10763"/>
                    </a:cubicBezTo>
                    <a:cubicBezTo>
                      <a:pt x="627" y="10763"/>
                      <a:pt x="667" y="10763"/>
                      <a:pt x="710" y="10764"/>
                    </a:cubicBezTo>
                    <a:lnTo>
                      <a:pt x="2238" y="10764"/>
                    </a:lnTo>
                    <a:cubicBezTo>
                      <a:pt x="10311" y="10757"/>
                      <a:pt x="17818" y="10754"/>
                      <a:pt x="24059" y="10754"/>
                    </a:cubicBezTo>
                    <a:lnTo>
                      <a:pt x="24060" y="10754"/>
                    </a:lnTo>
                    <a:cubicBezTo>
                      <a:pt x="24792" y="11582"/>
                      <a:pt x="25495" y="12378"/>
                      <a:pt x="26157" y="13122"/>
                    </a:cubicBezTo>
                    <a:lnTo>
                      <a:pt x="26247" y="13226"/>
                    </a:lnTo>
                    <a:lnTo>
                      <a:pt x="26247" y="13088"/>
                    </a:lnTo>
                    <a:cubicBezTo>
                      <a:pt x="26247" y="12268"/>
                      <a:pt x="26247" y="11477"/>
                      <a:pt x="26243" y="10742"/>
                    </a:cubicBezTo>
                    <a:lnTo>
                      <a:pt x="26886" y="10742"/>
                    </a:lnTo>
                    <a:cubicBezTo>
                      <a:pt x="26897" y="10742"/>
                      <a:pt x="26907" y="10742"/>
                      <a:pt x="26918" y="10742"/>
                    </a:cubicBezTo>
                    <a:cubicBezTo>
                      <a:pt x="26964" y="10742"/>
                      <a:pt x="27010" y="10744"/>
                      <a:pt x="27058" y="10744"/>
                    </a:cubicBezTo>
                    <a:cubicBezTo>
                      <a:pt x="27114" y="10744"/>
                      <a:pt x="27172" y="10740"/>
                      <a:pt x="27233" y="10724"/>
                    </a:cubicBezTo>
                    <a:cubicBezTo>
                      <a:pt x="27353" y="10690"/>
                      <a:pt x="27457" y="10608"/>
                      <a:pt x="27517" y="10500"/>
                    </a:cubicBezTo>
                    <a:cubicBezTo>
                      <a:pt x="27584" y="10395"/>
                      <a:pt x="27584" y="10261"/>
                      <a:pt x="27581" y="10156"/>
                    </a:cubicBezTo>
                    <a:lnTo>
                      <a:pt x="27581" y="9831"/>
                    </a:lnTo>
                    <a:cubicBezTo>
                      <a:pt x="27581" y="9618"/>
                      <a:pt x="27581" y="9405"/>
                      <a:pt x="27577" y="9196"/>
                    </a:cubicBezTo>
                    <a:cubicBezTo>
                      <a:pt x="27577" y="8359"/>
                      <a:pt x="27577" y="7568"/>
                      <a:pt x="27573" y="6832"/>
                    </a:cubicBezTo>
                    <a:cubicBezTo>
                      <a:pt x="27569" y="5353"/>
                      <a:pt x="27565" y="4082"/>
                      <a:pt x="27562" y="3044"/>
                    </a:cubicBezTo>
                    <a:cubicBezTo>
                      <a:pt x="27555" y="2006"/>
                      <a:pt x="27551" y="1203"/>
                      <a:pt x="27547" y="650"/>
                    </a:cubicBezTo>
                    <a:cubicBezTo>
                      <a:pt x="27551" y="519"/>
                      <a:pt x="27555" y="388"/>
                      <a:pt x="27495" y="295"/>
                    </a:cubicBezTo>
                    <a:cubicBezTo>
                      <a:pt x="27446" y="202"/>
                      <a:pt x="27372" y="142"/>
                      <a:pt x="27308" y="109"/>
                    </a:cubicBezTo>
                    <a:cubicBezTo>
                      <a:pt x="27244" y="79"/>
                      <a:pt x="27192" y="67"/>
                      <a:pt x="27155" y="67"/>
                    </a:cubicBezTo>
                    <a:cubicBezTo>
                      <a:pt x="27143" y="66"/>
                      <a:pt x="27134" y="66"/>
                      <a:pt x="27126" y="66"/>
                    </a:cubicBezTo>
                    <a:cubicBezTo>
                      <a:pt x="27111" y="66"/>
                      <a:pt x="27103" y="67"/>
                      <a:pt x="27103" y="67"/>
                    </a:cubicBezTo>
                    <a:cubicBezTo>
                      <a:pt x="27103" y="67"/>
                      <a:pt x="27031" y="60"/>
                      <a:pt x="26897" y="60"/>
                    </a:cubicBezTo>
                    <a:cubicBezTo>
                      <a:pt x="26759" y="57"/>
                      <a:pt x="26560" y="57"/>
                      <a:pt x="26300" y="52"/>
                    </a:cubicBezTo>
                    <a:cubicBezTo>
                      <a:pt x="25769" y="49"/>
                      <a:pt x="24996" y="45"/>
                      <a:pt x="24002" y="41"/>
                    </a:cubicBezTo>
                    <a:cubicBezTo>
                      <a:pt x="22000" y="34"/>
                      <a:pt x="19113" y="26"/>
                      <a:pt x="15546" y="19"/>
                    </a:cubicBezTo>
                    <a:cubicBezTo>
                      <a:pt x="11971" y="15"/>
                      <a:pt x="7721" y="7"/>
                      <a:pt x="3000" y="4"/>
                    </a:cubicBezTo>
                    <a:lnTo>
                      <a:pt x="1207" y="4"/>
                    </a:lnTo>
                    <a:lnTo>
                      <a:pt x="75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8" name="Google Shape;5018;p128"/>
              <p:cNvSpPr/>
              <p:nvPr/>
            </p:nvSpPr>
            <p:spPr>
              <a:xfrm>
                <a:off x="980636" y="1708207"/>
                <a:ext cx="392326" cy="95563"/>
              </a:xfrm>
              <a:custGeom>
                <a:rect b="b" l="l" r="r" t="t"/>
                <a:pathLst>
                  <a:path extrusionOk="0" h="6015" w="24694">
                    <a:moveTo>
                      <a:pt x="12464" y="1"/>
                    </a:moveTo>
                    <a:cubicBezTo>
                      <a:pt x="11988" y="1"/>
                      <a:pt x="11506" y="114"/>
                      <a:pt x="11078" y="322"/>
                    </a:cubicBezTo>
                    <a:cubicBezTo>
                      <a:pt x="10149" y="775"/>
                      <a:pt x="9454" y="1611"/>
                      <a:pt x="8946" y="2515"/>
                    </a:cubicBezTo>
                    <a:cubicBezTo>
                      <a:pt x="8610" y="3120"/>
                      <a:pt x="8337" y="3766"/>
                      <a:pt x="7896" y="4297"/>
                    </a:cubicBezTo>
                    <a:cubicBezTo>
                      <a:pt x="7498" y="4776"/>
                      <a:pt x="6916" y="5158"/>
                      <a:pt x="6300" y="5158"/>
                    </a:cubicBezTo>
                    <a:cubicBezTo>
                      <a:pt x="6235" y="5158"/>
                      <a:pt x="6169" y="5154"/>
                      <a:pt x="6103" y="5145"/>
                    </a:cubicBezTo>
                    <a:cubicBezTo>
                      <a:pt x="4867" y="4980"/>
                      <a:pt x="4281" y="3370"/>
                      <a:pt x="3074" y="3057"/>
                    </a:cubicBezTo>
                    <a:cubicBezTo>
                      <a:pt x="2943" y="3023"/>
                      <a:pt x="2811" y="3008"/>
                      <a:pt x="2678" y="3008"/>
                    </a:cubicBezTo>
                    <a:cubicBezTo>
                      <a:pt x="2037" y="3008"/>
                      <a:pt x="1400" y="3373"/>
                      <a:pt x="979" y="3875"/>
                    </a:cubicBezTo>
                    <a:cubicBezTo>
                      <a:pt x="471" y="4480"/>
                      <a:pt x="221" y="5257"/>
                      <a:pt x="0" y="6015"/>
                    </a:cubicBezTo>
                    <a:lnTo>
                      <a:pt x="24693" y="5956"/>
                    </a:lnTo>
                    <a:cubicBezTo>
                      <a:pt x="24555" y="5014"/>
                      <a:pt x="24174" y="4073"/>
                      <a:pt x="23445" y="3460"/>
                    </a:cubicBezTo>
                    <a:cubicBezTo>
                      <a:pt x="23004" y="3089"/>
                      <a:pt x="22417" y="2869"/>
                      <a:pt x="21843" y="2869"/>
                    </a:cubicBezTo>
                    <a:cubicBezTo>
                      <a:pt x="21475" y="2869"/>
                      <a:pt x="21112" y="2959"/>
                      <a:pt x="20797" y="3158"/>
                    </a:cubicBezTo>
                    <a:cubicBezTo>
                      <a:pt x="20106" y="3599"/>
                      <a:pt x="19767" y="4442"/>
                      <a:pt x="19106" y="4932"/>
                    </a:cubicBezTo>
                    <a:cubicBezTo>
                      <a:pt x="18746" y="5199"/>
                      <a:pt x="18299" y="5334"/>
                      <a:pt x="17853" y="5334"/>
                    </a:cubicBezTo>
                    <a:cubicBezTo>
                      <a:pt x="17450" y="5334"/>
                      <a:pt x="17048" y="5224"/>
                      <a:pt x="16712" y="5003"/>
                    </a:cubicBezTo>
                    <a:cubicBezTo>
                      <a:pt x="15221" y="4032"/>
                      <a:pt x="15415" y="1604"/>
                      <a:pt x="14022" y="506"/>
                    </a:cubicBezTo>
                    <a:cubicBezTo>
                      <a:pt x="13580" y="160"/>
                      <a:pt x="13027" y="1"/>
                      <a:pt x="124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9" name="Google Shape;5019;p128"/>
              <p:cNvSpPr/>
              <p:nvPr/>
            </p:nvSpPr>
            <p:spPr>
              <a:xfrm>
                <a:off x="988580" y="1725937"/>
                <a:ext cx="376438" cy="51110"/>
              </a:xfrm>
              <a:custGeom>
                <a:rect b="b" l="l" r="r" t="t"/>
                <a:pathLst>
                  <a:path extrusionOk="0" h="3217" w="23694">
                    <a:moveTo>
                      <a:pt x="21574" y="0"/>
                    </a:moveTo>
                    <a:cubicBezTo>
                      <a:pt x="21133" y="0"/>
                      <a:pt x="20636" y="53"/>
                      <a:pt x="20103" y="185"/>
                    </a:cubicBezTo>
                    <a:cubicBezTo>
                      <a:pt x="19547" y="323"/>
                      <a:pt x="18956" y="540"/>
                      <a:pt x="18348" y="820"/>
                    </a:cubicBezTo>
                    <a:cubicBezTo>
                      <a:pt x="17739" y="1097"/>
                      <a:pt x="17108" y="1437"/>
                      <a:pt x="16443" y="1780"/>
                    </a:cubicBezTo>
                    <a:cubicBezTo>
                      <a:pt x="15774" y="2120"/>
                      <a:pt x="15065" y="2468"/>
                      <a:pt x="14295" y="2721"/>
                    </a:cubicBezTo>
                    <a:cubicBezTo>
                      <a:pt x="13651" y="2937"/>
                      <a:pt x="12960" y="3083"/>
                      <a:pt x="12250" y="3083"/>
                    </a:cubicBezTo>
                    <a:cubicBezTo>
                      <a:pt x="12112" y="3083"/>
                      <a:pt x="11973" y="3077"/>
                      <a:pt x="11833" y="3066"/>
                    </a:cubicBezTo>
                    <a:cubicBezTo>
                      <a:pt x="10975" y="2998"/>
                      <a:pt x="10161" y="2755"/>
                      <a:pt x="9409" y="2452"/>
                    </a:cubicBezTo>
                    <a:cubicBezTo>
                      <a:pt x="8651" y="2154"/>
                      <a:pt x="7949" y="1795"/>
                      <a:pt x="7277" y="1459"/>
                    </a:cubicBezTo>
                    <a:cubicBezTo>
                      <a:pt x="5939" y="783"/>
                      <a:pt x="4674" y="237"/>
                      <a:pt x="3534" y="80"/>
                    </a:cubicBezTo>
                    <a:cubicBezTo>
                      <a:pt x="3214" y="32"/>
                      <a:pt x="2908" y="11"/>
                      <a:pt x="2622" y="11"/>
                    </a:cubicBezTo>
                    <a:cubicBezTo>
                      <a:pt x="1893" y="11"/>
                      <a:pt x="1287" y="147"/>
                      <a:pt x="864" y="316"/>
                    </a:cubicBezTo>
                    <a:cubicBezTo>
                      <a:pt x="565" y="432"/>
                      <a:pt x="352" y="559"/>
                      <a:pt x="210" y="649"/>
                    </a:cubicBezTo>
                    <a:cubicBezTo>
                      <a:pt x="147" y="694"/>
                      <a:pt x="95" y="727"/>
                      <a:pt x="53" y="757"/>
                    </a:cubicBezTo>
                    <a:cubicBezTo>
                      <a:pt x="19" y="783"/>
                      <a:pt x="1" y="798"/>
                      <a:pt x="1" y="798"/>
                    </a:cubicBezTo>
                    <a:cubicBezTo>
                      <a:pt x="1" y="798"/>
                      <a:pt x="2" y="799"/>
                      <a:pt x="3" y="799"/>
                    </a:cubicBezTo>
                    <a:cubicBezTo>
                      <a:pt x="34" y="799"/>
                      <a:pt x="311" y="573"/>
                      <a:pt x="883" y="365"/>
                    </a:cubicBezTo>
                    <a:cubicBezTo>
                      <a:pt x="1290" y="215"/>
                      <a:pt x="1860" y="93"/>
                      <a:pt x="2542" y="93"/>
                    </a:cubicBezTo>
                    <a:cubicBezTo>
                      <a:pt x="2847" y="93"/>
                      <a:pt x="3174" y="118"/>
                      <a:pt x="3519" y="175"/>
                    </a:cubicBezTo>
                    <a:cubicBezTo>
                      <a:pt x="4640" y="342"/>
                      <a:pt x="5887" y="887"/>
                      <a:pt x="7221" y="1571"/>
                    </a:cubicBezTo>
                    <a:cubicBezTo>
                      <a:pt x="7894" y="1907"/>
                      <a:pt x="8595" y="2273"/>
                      <a:pt x="9357" y="2576"/>
                    </a:cubicBezTo>
                    <a:cubicBezTo>
                      <a:pt x="10119" y="2882"/>
                      <a:pt x="10945" y="3133"/>
                      <a:pt x="11823" y="3200"/>
                    </a:cubicBezTo>
                    <a:cubicBezTo>
                      <a:pt x="11963" y="3211"/>
                      <a:pt x="12104" y="3217"/>
                      <a:pt x="12243" y="3217"/>
                    </a:cubicBezTo>
                    <a:cubicBezTo>
                      <a:pt x="12973" y="3217"/>
                      <a:pt x="13684" y="3068"/>
                      <a:pt x="14336" y="2849"/>
                    </a:cubicBezTo>
                    <a:cubicBezTo>
                      <a:pt x="15117" y="2587"/>
                      <a:pt x="15831" y="2236"/>
                      <a:pt x="16499" y="1889"/>
                    </a:cubicBezTo>
                    <a:cubicBezTo>
                      <a:pt x="17164" y="1545"/>
                      <a:pt x="17791" y="1201"/>
                      <a:pt x="18396" y="921"/>
                    </a:cubicBezTo>
                    <a:cubicBezTo>
                      <a:pt x="18998" y="641"/>
                      <a:pt x="19580" y="421"/>
                      <a:pt x="20125" y="279"/>
                    </a:cubicBezTo>
                    <a:cubicBezTo>
                      <a:pt x="20687" y="133"/>
                      <a:pt x="21208" y="77"/>
                      <a:pt x="21665" y="77"/>
                    </a:cubicBezTo>
                    <a:cubicBezTo>
                      <a:pt x="22098" y="77"/>
                      <a:pt x="22473" y="128"/>
                      <a:pt x="22770" y="201"/>
                    </a:cubicBezTo>
                    <a:cubicBezTo>
                      <a:pt x="23076" y="275"/>
                      <a:pt x="23304" y="372"/>
                      <a:pt x="23461" y="435"/>
                    </a:cubicBezTo>
                    <a:cubicBezTo>
                      <a:pt x="23528" y="466"/>
                      <a:pt x="23585" y="492"/>
                      <a:pt x="23633" y="514"/>
                    </a:cubicBezTo>
                    <a:cubicBezTo>
                      <a:pt x="23664" y="530"/>
                      <a:pt x="23685" y="538"/>
                      <a:pt x="23691" y="538"/>
                    </a:cubicBezTo>
                    <a:cubicBezTo>
                      <a:pt x="23693" y="538"/>
                      <a:pt x="23693" y="537"/>
                      <a:pt x="23693" y="537"/>
                    </a:cubicBezTo>
                    <a:cubicBezTo>
                      <a:pt x="23693" y="537"/>
                      <a:pt x="23402" y="323"/>
                      <a:pt x="22785" y="152"/>
                    </a:cubicBezTo>
                    <a:cubicBezTo>
                      <a:pt x="22464" y="62"/>
                      <a:pt x="22052" y="0"/>
                      <a:pt x="2157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0" name="Google Shape;5020;p128"/>
              <p:cNvSpPr/>
              <p:nvPr/>
            </p:nvSpPr>
            <p:spPr>
              <a:xfrm>
                <a:off x="1172494" y="1703885"/>
                <a:ext cx="8675" cy="8675"/>
              </a:xfrm>
              <a:custGeom>
                <a:rect b="b" l="l" r="r" t="t"/>
                <a:pathLst>
                  <a:path extrusionOk="0" h="546" w="546">
                    <a:moveTo>
                      <a:pt x="273" y="1"/>
                    </a:moveTo>
                    <a:cubicBezTo>
                      <a:pt x="119" y="1"/>
                      <a:pt x="0" y="120"/>
                      <a:pt x="0" y="273"/>
                    </a:cubicBezTo>
                    <a:cubicBezTo>
                      <a:pt x="0" y="423"/>
                      <a:pt x="119" y="546"/>
                      <a:pt x="273" y="546"/>
                    </a:cubicBezTo>
                    <a:cubicBezTo>
                      <a:pt x="422" y="546"/>
                      <a:pt x="545" y="423"/>
                      <a:pt x="545" y="273"/>
                    </a:cubicBezTo>
                    <a:cubicBezTo>
                      <a:pt x="545" y="120"/>
                      <a:pt x="422" y="1"/>
                      <a:pt x="27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1" name="Google Shape;5021;p128"/>
              <p:cNvSpPr/>
              <p:nvPr/>
            </p:nvSpPr>
            <p:spPr>
              <a:xfrm>
                <a:off x="1017193" y="1722172"/>
                <a:ext cx="8675" cy="8690"/>
              </a:xfrm>
              <a:custGeom>
                <a:rect b="b" l="l" r="r" t="t"/>
                <a:pathLst>
                  <a:path extrusionOk="0" h="547" w="546">
                    <a:moveTo>
                      <a:pt x="273" y="0"/>
                    </a:moveTo>
                    <a:cubicBezTo>
                      <a:pt x="123" y="0"/>
                      <a:pt x="0" y="124"/>
                      <a:pt x="0" y="273"/>
                    </a:cubicBezTo>
                    <a:cubicBezTo>
                      <a:pt x="0" y="426"/>
                      <a:pt x="123" y="546"/>
                      <a:pt x="273" y="546"/>
                    </a:cubicBezTo>
                    <a:cubicBezTo>
                      <a:pt x="423" y="546"/>
                      <a:pt x="545" y="426"/>
                      <a:pt x="545" y="273"/>
                    </a:cubicBezTo>
                    <a:cubicBezTo>
                      <a:pt x="545" y="124"/>
                      <a:pt x="423" y="0"/>
                      <a:pt x="27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2" name="Google Shape;5022;p128"/>
              <p:cNvSpPr/>
              <p:nvPr/>
            </p:nvSpPr>
            <p:spPr>
              <a:xfrm>
                <a:off x="1326110" y="1722220"/>
                <a:ext cx="8690" cy="8690"/>
              </a:xfrm>
              <a:custGeom>
                <a:rect b="b" l="l" r="r" t="t"/>
                <a:pathLst>
                  <a:path extrusionOk="0" h="547" w="547">
                    <a:moveTo>
                      <a:pt x="274" y="1"/>
                    </a:moveTo>
                    <a:cubicBezTo>
                      <a:pt x="125" y="1"/>
                      <a:pt x="1" y="121"/>
                      <a:pt x="1" y="274"/>
                    </a:cubicBezTo>
                    <a:cubicBezTo>
                      <a:pt x="1" y="423"/>
                      <a:pt x="125" y="547"/>
                      <a:pt x="274" y="547"/>
                    </a:cubicBezTo>
                    <a:cubicBezTo>
                      <a:pt x="423" y="547"/>
                      <a:pt x="547" y="423"/>
                      <a:pt x="547" y="274"/>
                    </a:cubicBezTo>
                    <a:cubicBezTo>
                      <a:pt x="547" y="121"/>
                      <a:pt x="423" y="1"/>
                      <a:pt x="27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23" name="Google Shape;5023;p128"/>
            <p:cNvSpPr/>
            <p:nvPr/>
          </p:nvSpPr>
          <p:spPr>
            <a:xfrm>
              <a:off x="1270043" y="2677853"/>
              <a:ext cx="6673" cy="9612"/>
            </a:xfrm>
            <a:custGeom>
              <a:rect b="b" l="l" r="r" t="t"/>
              <a:pathLst>
                <a:path extrusionOk="0" h="605" w="420">
                  <a:moveTo>
                    <a:pt x="54" y="0"/>
                  </a:moveTo>
                  <a:cubicBezTo>
                    <a:pt x="47" y="0"/>
                    <a:pt x="42" y="2"/>
                    <a:pt x="38" y="5"/>
                  </a:cubicBezTo>
                  <a:cubicBezTo>
                    <a:pt x="1" y="35"/>
                    <a:pt x="64" y="173"/>
                    <a:pt x="154" y="334"/>
                  </a:cubicBezTo>
                  <a:cubicBezTo>
                    <a:pt x="238" y="483"/>
                    <a:pt x="318" y="604"/>
                    <a:pt x="365" y="604"/>
                  </a:cubicBezTo>
                  <a:cubicBezTo>
                    <a:pt x="368" y="604"/>
                    <a:pt x="371" y="604"/>
                    <a:pt x="374" y="603"/>
                  </a:cubicBezTo>
                  <a:cubicBezTo>
                    <a:pt x="419" y="588"/>
                    <a:pt x="397" y="423"/>
                    <a:pt x="299" y="252"/>
                  </a:cubicBezTo>
                  <a:cubicBezTo>
                    <a:pt x="214" y="100"/>
                    <a:pt x="101" y="0"/>
                    <a:pt x="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24" name="Google Shape;5024;p128"/>
            <p:cNvGrpSpPr/>
            <p:nvPr/>
          </p:nvGrpSpPr>
          <p:grpSpPr>
            <a:xfrm>
              <a:off x="1215819" y="1694083"/>
              <a:ext cx="599658" cy="1005154"/>
              <a:chOff x="1215819" y="1694083"/>
              <a:chExt cx="599658" cy="1005154"/>
            </a:xfrm>
          </p:grpSpPr>
          <p:sp>
            <p:nvSpPr>
              <p:cNvPr id="5025" name="Google Shape;5025;p128"/>
              <p:cNvSpPr/>
              <p:nvPr/>
            </p:nvSpPr>
            <p:spPr>
              <a:xfrm>
                <a:off x="1670185" y="1715451"/>
                <a:ext cx="145291" cy="100616"/>
              </a:xfrm>
              <a:custGeom>
                <a:rect b="b" l="l" r="r" t="t"/>
                <a:pathLst>
                  <a:path extrusionOk="0" h="6333" w="9145">
                    <a:moveTo>
                      <a:pt x="508" y="1"/>
                    </a:moveTo>
                    <a:cubicBezTo>
                      <a:pt x="258" y="1"/>
                      <a:pt x="53" y="199"/>
                      <a:pt x="45" y="454"/>
                    </a:cubicBezTo>
                    <a:cubicBezTo>
                      <a:pt x="1" y="1902"/>
                      <a:pt x="82" y="6332"/>
                      <a:pt x="82" y="6332"/>
                    </a:cubicBezTo>
                    <a:lnTo>
                      <a:pt x="1390" y="5025"/>
                    </a:lnTo>
                    <a:lnTo>
                      <a:pt x="8681" y="5025"/>
                    </a:lnTo>
                    <a:cubicBezTo>
                      <a:pt x="8934" y="5025"/>
                      <a:pt x="9144" y="4819"/>
                      <a:pt x="9144" y="4562"/>
                    </a:cubicBezTo>
                    <a:lnTo>
                      <a:pt x="9144" y="464"/>
                    </a:lnTo>
                    <a:cubicBezTo>
                      <a:pt x="9144" y="211"/>
                      <a:pt x="8934" y="1"/>
                      <a:pt x="86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6" name="Google Shape;5026;p128"/>
              <p:cNvSpPr/>
              <p:nvPr/>
            </p:nvSpPr>
            <p:spPr>
              <a:xfrm>
                <a:off x="1719262" y="1750070"/>
                <a:ext cx="10931" cy="10915"/>
              </a:xfrm>
              <a:custGeom>
                <a:rect b="b" l="l" r="r" t="t"/>
                <a:pathLst>
                  <a:path extrusionOk="0" h="687" w="688">
                    <a:moveTo>
                      <a:pt x="344" y="0"/>
                    </a:moveTo>
                    <a:cubicBezTo>
                      <a:pt x="153" y="0"/>
                      <a:pt x="1" y="153"/>
                      <a:pt x="1" y="344"/>
                    </a:cubicBezTo>
                    <a:cubicBezTo>
                      <a:pt x="1" y="534"/>
                      <a:pt x="153" y="687"/>
                      <a:pt x="344" y="687"/>
                    </a:cubicBezTo>
                    <a:cubicBezTo>
                      <a:pt x="531" y="687"/>
                      <a:pt x="687" y="534"/>
                      <a:pt x="687" y="344"/>
                    </a:cubicBezTo>
                    <a:cubicBezTo>
                      <a:pt x="687" y="153"/>
                      <a:pt x="531" y="0"/>
                      <a:pt x="3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7" name="Google Shape;5027;p128"/>
              <p:cNvSpPr/>
              <p:nvPr/>
            </p:nvSpPr>
            <p:spPr>
              <a:xfrm>
                <a:off x="1737596" y="1750070"/>
                <a:ext cx="10946" cy="10915"/>
              </a:xfrm>
              <a:custGeom>
                <a:rect b="b" l="l" r="r" t="t"/>
                <a:pathLst>
                  <a:path extrusionOk="0" h="687" w="689">
                    <a:moveTo>
                      <a:pt x="344" y="0"/>
                    </a:moveTo>
                    <a:cubicBezTo>
                      <a:pt x="154" y="0"/>
                      <a:pt x="0" y="153"/>
                      <a:pt x="0" y="344"/>
                    </a:cubicBezTo>
                    <a:cubicBezTo>
                      <a:pt x="0" y="534"/>
                      <a:pt x="154" y="687"/>
                      <a:pt x="344" y="687"/>
                    </a:cubicBezTo>
                    <a:cubicBezTo>
                      <a:pt x="535" y="687"/>
                      <a:pt x="688" y="534"/>
                      <a:pt x="688" y="344"/>
                    </a:cubicBezTo>
                    <a:cubicBezTo>
                      <a:pt x="688" y="153"/>
                      <a:pt x="535" y="0"/>
                      <a:pt x="3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8" name="Google Shape;5028;p128"/>
              <p:cNvSpPr/>
              <p:nvPr/>
            </p:nvSpPr>
            <p:spPr>
              <a:xfrm>
                <a:off x="1755994" y="1750070"/>
                <a:ext cx="10867" cy="10915"/>
              </a:xfrm>
              <a:custGeom>
                <a:rect b="b" l="l" r="r" t="t"/>
                <a:pathLst>
                  <a:path extrusionOk="0" h="687" w="684">
                    <a:moveTo>
                      <a:pt x="344" y="0"/>
                    </a:moveTo>
                    <a:cubicBezTo>
                      <a:pt x="154" y="0"/>
                      <a:pt x="1" y="153"/>
                      <a:pt x="1" y="344"/>
                    </a:cubicBezTo>
                    <a:cubicBezTo>
                      <a:pt x="1" y="534"/>
                      <a:pt x="154" y="687"/>
                      <a:pt x="344" y="687"/>
                    </a:cubicBezTo>
                    <a:cubicBezTo>
                      <a:pt x="530" y="687"/>
                      <a:pt x="684" y="534"/>
                      <a:pt x="684" y="344"/>
                    </a:cubicBezTo>
                    <a:cubicBezTo>
                      <a:pt x="684" y="153"/>
                      <a:pt x="530" y="0"/>
                      <a:pt x="3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9" name="Google Shape;5029;p128"/>
              <p:cNvSpPr/>
              <p:nvPr/>
            </p:nvSpPr>
            <p:spPr>
              <a:xfrm>
                <a:off x="1322631" y="2295218"/>
                <a:ext cx="395948" cy="403670"/>
              </a:xfrm>
              <a:custGeom>
                <a:rect b="b" l="l" r="r" t="t"/>
                <a:pathLst>
                  <a:path extrusionOk="0" h="25408" w="24922">
                    <a:moveTo>
                      <a:pt x="16924" y="2668"/>
                    </a:moveTo>
                    <a:lnTo>
                      <a:pt x="19265" y="11072"/>
                    </a:lnTo>
                    <a:lnTo>
                      <a:pt x="13876" y="11240"/>
                    </a:lnTo>
                    <a:lnTo>
                      <a:pt x="13611" y="11248"/>
                    </a:lnTo>
                    <a:lnTo>
                      <a:pt x="12949" y="11271"/>
                    </a:lnTo>
                    <a:lnTo>
                      <a:pt x="13125" y="2668"/>
                    </a:lnTo>
                    <a:close/>
                    <a:moveTo>
                      <a:pt x="10887" y="2769"/>
                    </a:moveTo>
                    <a:lnTo>
                      <a:pt x="11153" y="11326"/>
                    </a:lnTo>
                    <a:lnTo>
                      <a:pt x="4912" y="11521"/>
                    </a:lnTo>
                    <a:lnTo>
                      <a:pt x="7291" y="3681"/>
                    </a:lnTo>
                    <a:lnTo>
                      <a:pt x="7560" y="2791"/>
                    </a:lnTo>
                    <a:cubicBezTo>
                      <a:pt x="8557" y="2791"/>
                      <a:pt x="9722" y="2769"/>
                      <a:pt x="10887" y="2769"/>
                    </a:cubicBezTo>
                    <a:close/>
                    <a:moveTo>
                      <a:pt x="14010" y="0"/>
                    </a:moveTo>
                    <a:cubicBezTo>
                      <a:pt x="13382" y="0"/>
                      <a:pt x="12711" y="9"/>
                      <a:pt x="11994" y="28"/>
                    </a:cubicBezTo>
                    <a:cubicBezTo>
                      <a:pt x="3328" y="248"/>
                      <a:pt x="2757" y="1529"/>
                      <a:pt x="3197" y="2276"/>
                    </a:cubicBezTo>
                    <a:cubicBezTo>
                      <a:pt x="3389" y="2605"/>
                      <a:pt x="3756" y="2787"/>
                      <a:pt x="4133" y="2787"/>
                    </a:cubicBezTo>
                    <a:cubicBezTo>
                      <a:pt x="4158" y="2787"/>
                      <a:pt x="4184" y="2786"/>
                      <a:pt x="4209" y="2784"/>
                    </a:cubicBezTo>
                    <a:cubicBezTo>
                      <a:pt x="4422" y="2769"/>
                      <a:pt x="4702" y="2765"/>
                      <a:pt x="5035" y="2765"/>
                    </a:cubicBezTo>
                    <a:lnTo>
                      <a:pt x="4826" y="3681"/>
                    </a:lnTo>
                    <a:lnTo>
                      <a:pt x="0" y="25004"/>
                    </a:lnTo>
                    <a:lnTo>
                      <a:pt x="844" y="24929"/>
                    </a:lnTo>
                    <a:lnTo>
                      <a:pt x="4403" y="13190"/>
                    </a:lnTo>
                    <a:lnTo>
                      <a:pt x="11201" y="12929"/>
                    </a:lnTo>
                    <a:lnTo>
                      <a:pt x="11594" y="25407"/>
                    </a:lnTo>
                    <a:lnTo>
                      <a:pt x="12658" y="25407"/>
                    </a:lnTo>
                    <a:lnTo>
                      <a:pt x="12916" y="12862"/>
                    </a:lnTo>
                    <a:lnTo>
                      <a:pt x="12949" y="12862"/>
                    </a:lnTo>
                    <a:lnTo>
                      <a:pt x="13666" y="12835"/>
                    </a:lnTo>
                    <a:lnTo>
                      <a:pt x="19695" y="12604"/>
                    </a:lnTo>
                    <a:lnTo>
                      <a:pt x="23263" y="25407"/>
                    </a:lnTo>
                    <a:lnTo>
                      <a:pt x="24285" y="25407"/>
                    </a:lnTo>
                    <a:lnTo>
                      <a:pt x="19187" y="2668"/>
                    </a:lnTo>
                    <a:lnTo>
                      <a:pt x="21619" y="2668"/>
                    </a:lnTo>
                    <a:cubicBezTo>
                      <a:pt x="22689" y="2668"/>
                      <a:pt x="24921" y="0"/>
                      <a:pt x="140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0" name="Google Shape;5030;p128"/>
              <p:cNvSpPr/>
              <p:nvPr/>
            </p:nvSpPr>
            <p:spPr>
              <a:xfrm>
                <a:off x="1215819" y="2631286"/>
                <a:ext cx="145688" cy="67951"/>
              </a:xfrm>
              <a:custGeom>
                <a:rect b="b" l="l" r="r" t="t"/>
                <a:pathLst>
                  <a:path extrusionOk="0" h="4277" w="9170">
                    <a:moveTo>
                      <a:pt x="9128" y="1"/>
                    </a:moveTo>
                    <a:lnTo>
                      <a:pt x="4191" y="34"/>
                    </a:lnTo>
                    <a:lnTo>
                      <a:pt x="4191" y="2790"/>
                    </a:lnTo>
                    <a:cubicBezTo>
                      <a:pt x="4191" y="2790"/>
                      <a:pt x="0" y="3806"/>
                      <a:pt x="1016" y="4120"/>
                    </a:cubicBezTo>
                    <a:cubicBezTo>
                      <a:pt x="1394" y="4237"/>
                      <a:pt x="2565" y="4277"/>
                      <a:pt x="3905" y="4277"/>
                    </a:cubicBezTo>
                    <a:cubicBezTo>
                      <a:pt x="5812" y="4277"/>
                      <a:pt x="8062" y="4197"/>
                      <a:pt x="8863" y="4147"/>
                    </a:cubicBezTo>
                    <a:lnTo>
                      <a:pt x="9170" y="4124"/>
                    </a:lnTo>
                    <a:lnTo>
                      <a:pt x="912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1" name="Google Shape;5031;p128"/>
              <p:cNvSpPr/>
              <p:nvPr/>
            </p:nvSpPr>
            <p:spPr>
              <a:xfrm>
                <a:off x="1230118" y="2691389"/>
                <a:ext cx="131151" cy="2701"/>
              </a:xfrm>
              <a:custGeom>
                <a:rect b="b" l="l" r="r" t="t"/>
                <a:pathLst>
                  <a:path extrusionOk="0" h="170" w="8255">
                    <a:moveTo>
                      <a:pt x="4127" y="1"/>
                    </a:moveTo>
                    <a:cubicBezTo>
                      <a:pt x="1848" y="1"/>
                      <a:pt x="0" y="38"/>
                      <a:pt x="0" y="87"/>
                    </a:cubicBezTo>
                    <a:cubicBezTo>
                      <a:pt x="0" y="131"/>
                      <a:pt x="1848" y="169"/>
                      <a:pt x="4127" y="169"/>
                    </a:cubicBezTo>
                    <a:cubicBezTo>
                      <a:pt x="6406" y="169"/>
                      <a:pt x="8254" y="131"/>
                      <a:pt x="8254" y="87"/>
                    </a:cubicBezTo>
                    <a:cubicBezTo>
                      <a:pt x="8254" y="38"/>
                      <a:pt x="6406" y="1"/>
                      <a:pt x="412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2" name="Google Shape;5032;p128"/>
              <p:cNvSpPr/>
              <p:nvPr/>
            </p:nvSpPr>
            <p:spPr>
              <a:xfrm>
                <a:off x="1274618" y="2676502"/>
                <a:ext cx="7006" cy="8134"/>
              </a:xfrm>
              <a:custGeom>
                <a:rect b="b" l="l" r="r" t="t"/>
                <a:pathLst>
                  <a:path extrusionOk="0" h="512" w="441">
                    <a:moveTo>
                      <a:pt x="56" y="0"/>
                    </a:moveTo>
                    <a:cubicBezTo>
                      <a:pt x="46" y="0"/>
                      <a:pt x="39" y="3"/>
                      <a:pt x="34" y="8"/>
                    </a:cubicBezTo>
                    <a:cubicBezTo>
                      <a:pt x="0" y="41"/>
                      <a:pt x="68" y="165"/>
                      <a:pt x="164" y="296"/>
                    </a:cubicBezTo>
                    <a:cubicBezTo>
                      <a:pt x="256" y="418"/>
                      <a:pt x="341" y="511"/>
                      <a:pt x="387" y="511"/>
                    </a:cubicBezTo>
                    <a:cubicBezTo>
                      <a:pt x="392" y="511"/>
                      <a:pt x="396" y="510"/>
                      <a:pt x="400" y="508"/>
                    </a:cubicBezTo>
                    <a:cubicBezTo>
                      <a:pt x="441" y="486"/>
                      <a:pt x="407" y="341"/>
                      <a:pt x="302" y="198"/>
                    </a:cubicBezTo>
                    <a:cubicBezTo>
                      <a:pt x="211" y="75"/>
                      <a:pt x="107" y="0"/>
                      <a:pt x="5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3" name="Google Shape;5033;p128"/>
              <p:cNvSpPr/>
              <p:nvPr/>
            </p:nvSpPr>
            <p:spPr>
              <a:xfrm>
                <a:off x="1337279" y="2677074"/>
                <a:ext cx="23100" cy="15427"/>
              </a:xfrm>
              <a:custGeom>
                <a:rect b="b" l="l" r="r" t="t"/>
                <a:pathLst>
                  <a:path extrusionOk="0" h="971" w="1454">
                    <a:moveTo>
                      <a:pt x="1148" y="0"/>
                    </a:moveTo>
                    <a:cubicBezTo>
                      <a:pt x="975" y="0"/>
                      <a:pt x="745" y="69"/>
                      <a:pt x="549" y="222"/>
                    </a:cubicBezTo>
                    <a:cubicBezTo>
                      <a:pt x="340" y="383"/>
                      <a:pt x="210" y="577"/>
                      <a:pt x="123" y="719"/>
                    </a:cubicBezTo>
                    <a:cubicBezTo>
                      <a:pt x="37" y="861"/>
                      <a:pt x="1" y="955"/>
                      <a:pt x="19" y="969"/>
                    </a:cubicBezTo>
                    <a:cubicBezTo>
                      <a:pt x="21" y="970"/>
                      <a:pt x="23" y="971"/>
                      <a:pt x="25" y="971"/>
                    </a:cubicBezTo>
                    <a:cubicBezTo>
                      <a:pt x="51" y="971"/>
                      <a:pt x="122" y="899"/>
                      <a:pt x="221" y="790"/>
                    </a:cubicBezTo>
                    <a:cubicBezTo>
                      <a:pt x="325" y="667"/>
                      <a:pt x="468" y="498"/>
                      <a:pt x="654" y="353"/>
                    </a:cubicBezTo>
                    <a:cubicBezTo>
                      <a:pt x="837" y="211"/>
                      <a:pt x="1039" y="140"/>
                      <a:pt x="1188" y="122"/>
                    </a:cubicBezTo>
                    <a:cubicBezTo>
                      <a:pt x="1251" y="114"/>
                      <a:pt x="1304" y="113"/>
                      <a:pt x="1346" y="113"/>
                    </a:cubicBezTo>
                    <a:cubicBezTo>
                      <a:pt x="1354" y="113"/>
                      <a:pt x="1362" y="113"/>
                      <a:pt x="1369" y="113"/>
                    </a:cubicBezTo>
                    <a:cubicBezTo>
                      <a:pt x="1413" y="113"/>
                      <a:pt x="1440" y="112"/>
                      <a:pt x="1446" y="99"/>
                    </a:cubicBezTo>
                    <a:cubicBezTo>
                      <a:pt x="1454" y="84"/>
                      <a:pt x="1360" y="13"/>
                      <a:pt x="1185" y="2"/>
                    </a:cubicBezTo>
                    <a:cubicBezTo>
                      <a:pt x="1173" y="1"/>
                      <a:pt x="1160" y="0"/>
                      <a:pt x="114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4" name="Google Shape;5034;p128"/>
              <p:cNvSpPr/>
              <p:nvPr/>
            </p:nvSpPr>
            <p:spPr>
              <a:xfrm>
                <a:off x="1280370" y="2675994"/>
                <a:ext cx="8087" cy="3813"/>
              </a:xfrm>
              <a:custGeom>
                <a:rect b="b" l="l" r="r" t="t"/>
                <a:pathLst>
                  <a:path extrusionOk="0" h="240" w="509">
                    <a:moveTo>
                      <a:pt x="79" y="1"/>
                    </a:moveTo>
                    <a:cubicBezTo>
                      <a:pt x="52" y="1"/>
                      <a:pt x="32" y="7"/>
                      <a:pt x="23" y="21"/>
                    </a:cubicBezTo>
                    <a:cubicBezTo>
                      <a:pt x="1" y="59"/>
                      <a:pt x="87" y="156"/>
                      <a:pt x="225" y="208"/>
                    </a:cubicBezTo>
                    <a:cubicBezTo>
                      <a:pt x="285" y="230"/>
                      <a:pt x="343" y="240"/>
                      <a:pt x="390" y="240"/>
                    </a:cubicBezTo>
                    <a:cubicBezTo>
                      <a:pt x="453" y="240"/>
                      <a:pt x="497" y="223"/>
                      <a:pt x="501" y="197"/>
                    </a:cubicBezTo>
                    <a:cubicBezTo>
                      <a:pt x="509" y="148"/>
                      <a:pt x="408" y="96"/>
                      <a:pt x="285" y="51"/>
                    </a:cubicBezTo>
                    <a:cubicBezTo>
                      <a:pt x="204" y="22"/>
                      <a:pt x="129" y="1"/>
                      <a:pt x="7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5" name="Google Shape;5035;p128"/>
              <p:cNvSpPr/>
              <p:nvPr/>
            </p:nvSpPr>
            <p:spPr>
              <a:xfrm>
                <a:off x="1281911" y="2670815"/>
                <a:ext cx="9517" cy="2685"/>
              </a:xfrm>
              <a:custGeom>
                <a:rect b="b" l="l" r="r" t="t"/>
                <a:pathLst>
                  <a:path extrusionOk="0" h="169" w="599">
                    <a:moveTo>
                      <a:pt x="303" y="0"/>
                    </a:moveTo>
                    <a:cubicBezTo>
                      <a:pt x="143" y="0"/>
                      <a:pt x="8" y="33"/>
                      <a:pt x="4" y="82"/>
                    </a:cubicBezTo>
                    <a:cubicBezTo>
                      <a:pt x="0" y="127"/>
                      <a:pt x="131" y="168"/>
                      <a:pt x="300" y="168"/>
                    </a:cubicBezTo>
                    <a:cubicBezTo>
                      <a:pt x="307" y="168"/>
                      <a:pt x="315" y="168"/>
                      <a:pt x="322" y="168"/>
                    </a:cubicBezTo>
                    <a:cubicBezTo>
                      <a:pt x="479" y="168"/>
                      <a:pt x="598" y="133"/>
                      <a:pt x="595" y="90"/>
                    </a:cubicBezTo>
                    <a:cubicBezTo>
                      <a:pt x="591" y="41"/>
                      <a:pt x="460" y="4"/>
                      <a:pt x="30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6" name="Google Shape;5036;p128"/>
              <p:cNvSpPr/>
              <p:nvPr/>
            </p:nvSpPr>
            <p:spPr>
              <a:xfrm>
                <a:off x="1381430" y="2631286"/>
                <a:ext cx="145704" cy="67951"/>
              </a:xfrm>
              <a:custGeom>
                <a:rect b="b" l="l" r="r" t="t"/>
                <a:pathLst>
                  <a:path extrusionOk="0" h="4277" w="9171">
                    <a:moveTo>
                      <a:pt x="9133" y="1"/>
                    </a:moveTo>
                    <a:lnTo>
                      <a:pt x="4191" y="34"/>
                    </a:lnTo>
                    <a:lnTo>
                      <a:pt x="4191" y="2790"/>
                    </a:lnTo>
                    <a:cubicBezTo>
                      <a:pt x="4191" y="2790"/>
                      <a:pt x="1" y="3806"/>
                      <a:pt x="1020" y="4120"/>
                    </a:cubicBezTo>
                    <a:cubicBezTo>
                      <a:pt x="1396" y="4237"/>
                      <a:pt x="2567" y="4277"/>
                      <a:pt x="3908" y="4277"/>
                    </a:cubicBezTo>
                    <a:cubicBezTo>
                      <a:pt x="5815" y="4277"/>
                      <a:pt x="8066" y="4197"/>
                      <a:pt x="8864" y="4147"/>
                    </a:cubicBezTo>
                    <a:lnTo>
                      <a:pt x="9170" y="4124"/>
                    </a:lnTo>
                    <a:lnTo>
                      <a:pt x="913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7" name="Google Shape;5037;p128"/>
              <p:cNvSpPr/>
              <p:nvPr/>
            </p:nvSpPr>
            <p:spPr>
              <a:xfrm>
                <a:off x="1395792" y="2691389"/>
                <a:ext cx="131088" cy="2701"/>
              </a:xfrm>
              <a:custGeom>
                <a:rect b="b" l="l" r="r" t="t"/>
                <a:pathLst>
                  <a:path extrusionOk="0" h="170" w="8251">
                    <a:moveTo>
                      <a:pt x="4124" y="1"/>
                    </a:moveTo>
                    <a:cubicBezTo>
                      <a:pt x="1845" y="1"/>
                      <a:pt x="0" y="38"/>
                      <a:pt x="0" y="87"/>
                    </a:cubicBezTo>
                    <a:cubicBezTo>
                      <a:pt x="0" y="131"/>
                      <a:pt x="1845" y="169"/>
                      <a:pt x="4124" y="169"/>
                    </a:cubicBezTo>
                    <a:cubicBezTo>
                      <a:pt x="6402" y="169"/>
                      <a:pt x="8251" y="131"/>
                      <a:pt x="8251" y="87"/>
                    </a:cubicBezTo>
                    <a:cubicBezTo>
                      <a:pt x="8251" y="38"/>
                      <a:pt x="6402" y="1"/>
                      <a:pt x="41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8" name="Google Shape;5038;p128"/>
              <p:cNvSpPr/>
              <p:nvPr/>
            </p:nvSpPr>
            <p:spPr>
              <a:xfrm>
                <a:off x="1440293" y="2676502"/>
                <a:ext cx="7022" cy="8134"/>
              </a:xfrm>
              <a:custGeom>
                <a:rect b="b" l="l" r="r" t="t"/>
                <a:pathLst>
                  <a:path extrusionOk="0" h="512" w="442">
                    <a:moveTo>
                      <a:pt x="55" y="0"/>
                    </a:moveTo>
                    <a:cubicBezTo>
                      <a:pt x="46" y="0"/>
                      <a:pt x="39" y="3"/>
                      <a:pt x="35" y="8"/>
                    </a:cubicBezTo>
                    <a:cubicBezTo>
                      <a:pt x="1" y="41"/>
                      <a:pt x="68" y="165"/>
                      <a:pt x="165" y="296"/>
                    </a:cubicBezTo>
                    <a:cubicBezTo>
                      <a:pt x="253" y="418"/>
                      <a:pt x="341" y="511"/>
                      <a:pt x="387" y="511"/>
                    </a:cubicBezTo>
                    <a:cubicBezTo>
                      <a:pt x="392" y="511"/>
                      <a:pt x="396" y="510"/>
                      <a:pt x="400" y="508"/>
                    </a:cubicBezTo>
                    <a:cubicBezTo>
                      <a:pt x="442" y="486"/>
                      <a:pt x="404" y="341"/>
                      <a:pt x="299" y="198"/>
                    </a:cubicBezTo>
                    <a:cubicBezTo>
                      <a:pt x="211" y="75"/>
                      <a:pt x="104" y="0"/>
                      <a:pt x="5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9" name="Google Shape;5039;p128"/>
              <p:cNvSpPr/>
              <p:nvPr/>
            </p:nvSpPr>
            <p:spPr>
              <a:xfrm>
                <a:off x="1435670" y="2677853"/>
                <a:ext cx="6657" cy="9612"/>
              </a:xfrm>
              <a:custGeom>
                <a:rect b="b" l="l" r="r" t="t"/>
                <a:pathLst>
                  <a:path extrusionOk="0" h="605" w="419">
                    <a:moveTo>
                      <a:pt x="54" y="0"/>
                    </a:moveTo>
                    <a:cubicBezTo>
                      <a:pt x="48" y="0"/>
                      <a:pt x="42" y="2"/>
                      <a:pt x="38" y="5"/>
                    </a:cubicBezTo>
                    <a:cubicBezTo>
                      <a:pt x="0" y="35"/>
                      <a:pt x="64" y="173"/>
                      <a:pt x="153" y="334"/>
                    </a:cubicBezTo>
                    <a:cubicBezTo>
                      <a:pt x="237" y="483"/>
                      <a:pt x="321" y="604"/>
                      <a:pt x="368" y="604"/>
                    </a:cubicBezTo>
                    <a:cubicBezTo>
                      <a:pt x="371" y="604"/>
                      <a:pt x="375" y="604"/>
                      <a:pt x="378" y="603"/>
                    </a:cubicBezTo>
                    <a:cubicBezTo>
                      <a:pt x="419" y="588"/>
                      <a:pt x="396" y="423"/>
                      <a:pt x="299" y="252"/>
                    </a:cubicBezTo>
                    <a:cubicBezTo>
                      <a:pt x="213" y="100"/>
                      <a:pt x="104" y="0"/>
                      <a:pt x="5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0" name="Google Shape;5040;p128"/>
              <p:cNvSpPr/>
              <p:nvPr/>
            </p:nvSpPr>
            <p:spPr>
              <a:xfrm>
                <a:off x="1502954" y="2677074"/>
                <a:ext cx="23053" cy="15427"/>
              </a:xfrm>
              <a:custGeom>
                <a:rect b="b" l="l" r="r" t="t"/>
                <a:pathLst>
                  <a:path extrusionOk="0" h="971" w="1451">
                    <a:moveTo>
                      <a:pt x="1144" y="0"/>
                    </a:moveTo>
                    <a:cubicBezTo>
                      <a:pt x="972" y="0"/>
                      <a:pt x="745" y="69"/>
                      <a:pt x="550" y="222"/>
                    </a:cubicBezTo>
                    <a:cubicBezTo>
                      <a:pt x="341" y="383"/>
                      <a:pt x="206" y="577"/>
                      <a:pt x="120" y="719"/>
                    </a:cubicBezTo>
                    <a:cubicBezTo>
                      <a:pt x="38" y="861"/>
                      <a:pt x="1" y="955"/>
                      <a:pt x="20" y="969"/>
                    </a:cubicBezTo>
                    <a:cubicBezTo>
                      <a:pt x="21" y="970"/>
                      <a:pt x="23" y="971"/>
                      <a:pt x="26" y="971"/>
                    </a:cubicBezTo>
                    <a:cubicBezTo>
                      <a:pt x="51" y="971"/>
                      <a:pt x="119" y="899"/>
                      <a:pt x="218" y="790"/>
                    </a:cubicBezTo>
                    <a:cubicBezTo>
                      <a:pt x="326" y="667"/>
                      <a:pt x="468" y="498"/>
                      <a:pt x="651" y="353"/>
                    </a:cubicBezTo>
                    <a:cubicBezTo>
                      <a:pt x="834" y="211"/>
                      <a:pt x="1035" y="140"/>
                      <a:pt x="1185" y="122"/>
                    </a:cubicBezTo>
                    <a:cubicBezTo>
                      <a:pt x="1248" y="114"/>
                      <a:pt x="1302" y="113"/>
                      <a:pt x="1344" y="113"/>
                    </a:cubicBezTo>
                    <a:cubicBezTo>
                      <a:pt x="1352" y="113"/>
                      <a:pt x="1360" y="113"/>
                      <a:pt x="1367" y="113"/>
                    </a:cubicBezTo>
                    <a:cubicBezTo>
                      <a:pt x="1412" y="113"/>
                      <a:pt x="1439" y="112"/>
                      <a:pt x="1442" y="99"/>
                    </a:cubicBezTo>
                    <a:cubicBezTo>
                      <a:pt x="1450" y="84"/>
                      <a:pt x="1361" y="13"/>
                      <a:pt x="1181" y="2"/>
                    </a:cubicBezTo>
                    <a:cubicBezTo>
                      <a:pt x="1169" y="1"/>
                      <a:pt x="1157" y="0"/>
                      <a:pt x="114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1" name="Google Shape;5041;p128"/>
              <p:cNvSpPr/>
              <p:nvPr/>
            </p:nvSpPr>
            <p:spPr>
              <a:xfrm>
                <a:off x="1445997" y="2675994"/>
                <a:ext cx="8087" cy="3813"/>
              </a:xfrm>
              <a:custGeom>
                <a:rect b="b" l="l" r="r" t="t"/>
                <a:pathLst>
                  <a:path extrusionOk="0" h="240" w="509">
                    <a:moveTo>
                      <a:pt x="79" y="1"/>
                    </a:moveTo>
                    <a:cubicBezTo>
                      <a:pt x="53" y="1"/>
                      <a:pt x="34" y="7"/>
                      <a:pt x="26" y="21"/>
                    </a:cubicBezTo>
                    <a:cubicBezTo>
                      <a:pt x="0" y="59"/>
                      <a:pt x="86" y="156"/>
                      <a:pt x="228" y="208"/>
                    </a:cubicBezTo>
                    <a:cubicBezTo>
                      <a:pt x="289" y="230"/>
                      <a:pt x="346" y="240"/>
                      <a:pt x="392" y="240"/>
                    </a:cubicBezTo>
                    <a:cubicBezTo>
                      <a:pt x="454" y="240"/>
                      <a:pt x="496" y="223"/>
                      <a:pt x="500" y="197"/>
                    </a:cubicBezTo>
                    <a:cubicBezTo>
                      <a:pt x="508" y="148"/>
                      <a:pt x="407" y="96"/>
                      <a:pt x="284" y="51"/>
                    </a:cubicBezTo>
                    <a:cubicBezTo>
                      <a:pt x="204" y="22"/>
                      <a:pt x="129" y="1"/>
                      <a:pt x="7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2" name="Google Shape;5042;p128"/>
              <p:cNvSpPr/>
              <p:nvPr/>
            </p:nvSpPr>
            <p:spPr>
              <a:xfrm>
                <a:off x="1447522" y="2670815"/>
                <a:ext cx="9517" cy="2685"/>
              </a:xfrm>
              <a:custGeom>
                <a:rect b="b" l="l" r="r" t="t"/>
                <a:pathLst>
                  <a:path extrusionOk="0" h="169" w="599">
                    <a:moveTo>
                      <a:pt x="304" y="0"/>
                    </a:moveTo>
                    <a:cubicBezTo>
                      <a:pt x="143" y="0"/>
                      <a:pt x="13" y="33"/>
                      <a:pt x="9" y="82"/>
                    </a:cubicBezTo>
                    <a:cubicBezTo>
                      <a:pt x="1" y="127"/>
                      <a:pt x="135" y="168"/>
                      <a:pt x="300" y="168"/>
                    </a:cubicBezTo>
                    <a:cubicBezTo>
                      <a:pt x="308" y="168"/>
                      <a:pt x="315" y="168"/>
                      <a:pt x="323" y="168"/>
                    </a:cubicBezTo>
                    <a:cubicBezTo>
                      <a:pt x="480" y="168"/>
                      <a:pt x="599" y="133"/>
                      <a:pt x="599" y="90"/>
                    </a:cubicBezTo>
                    <a:cubicBezTo>
                      <a:pt x="595" y="41"/>
                      <a:pt x="464" y="4"/>
                      <a:pt x="30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3" name="Google Shape;5043;p128"/>
              <p:cNvSpPr/>
              <p:nvPr/>
            </p:nvSpPr>
            <p:spPr>
              <a:xfrm>
                <a:off x="1553984" y="1743541"/>
                <a:ext cx="130103" cy="183199"/>
              </a:xfrm>
              <a:custGeom>
                <a:rect b="b" l="l" r="r" t="t"/>
                <a:pathLst>
                  <a:path extrusionOk="0" h="11531" w="8189">
                    <a:moveTo>
                      <a:pt x="2218" y="77"/>
                    </a:moveTo>
                    <a:cubicBezTo>
                      <a:pt x="2453" y="77"/>
                      <a:pt x="2717" y="126"/>
                      <a:pt x="2981" y="261"/>
                    </a:cubicBezTo>
                    <a:cubicBezTo>
                      <a:pt x="3516" y="527"/>
                      <a:pt x="3994" y="1151"/>
                      <a:pt x="4136" y="1935"/>
                    </a:cubicBezTo>
                    <a:cubicBezTo>
                      <a:pt x="4214" y="2327"/>
                      <a:pt x="4214" y="2753"/>
                      <a:pt x="4162" y="3186"/>
                    </a:cubicBezTo>
                    <a:cubicBezTo>
                      <a:pt x="4129" y="3507"/>
                      <a:pt x="4039" y="3836"/>
                      <a:pt x="3998" y="4187"/>
                    </a:cubicBezTo>
                    <a:cubicBezTo>
                      <a:pt x="3960" y="3940"/>
                      <a:pt x="3953" y="3690"/>
                      <a:pt x="3941" y="3444"/>
                    </a:cubicBezTo>
                    <a:cubicBezTo>
                      <a:pt x="3915" y="2842"/>
                      <a:pt x="3860" y="2230"/>
                      <a:pt x="3636" y="1670"/>
                    </a:cubicBezTo>
                    <a:cubicBezTo>
                      <a:pt x="3412" y="1110"/>
                      <a:pt x="3004" y="601"/>
                      <a:pt x="2443" y="374"/>
                    </a:cubicBezTo>
                    <a:cubicBezTo>
                      <a:pt x="2266" y="302"/>
                      <a:pt x="2072" y="267"/>
                      <a:pt x="1879" y="267"/>
                    </a:cubicBezTo>
                    <a:cubicBezTo>
                      <a:pt x="1665" y="267"/>
                      <a:pt x="1452" y="310"/>
                      <a:pt x="1260" y="396"/>
                    </a:cubicBezTo>
                    <a:cubicBezTo>
                      <a:pt x="1331" y="339"/>
                      <a:pt x="1443" y="265"/>
                      <a:pt x="1604" y="198"/>
                    </a:cubicBezTo>
                    <a:cubicBezTo>
                      <a:pt x="1758" y="131"/>
                      <a:pt x="1973" y="77"/>
                      <a:pt x="2218" y="77"/>
                    </a:cubicBezTo>
                    <a:close/>
                    <a:moveTo>
                      <a:pt x="2267" y="0"/>
                    </a:moveTo>
                    <a:cubicBezTo>
                      <a:pt x="1990" y="0"/>
                      <a:pt x="1750" y="68"/>
                      <a:pt x="1581" y="149"/>
                    </a:cubicBezTo>
                    <a:cubicBezTo>
                      <a:pt x="1424" y="224"/>
                      <a:pt x="1316" y="306"/>
                      <a:pt x="1249" y="370"/>
                    </a:cubicBezTo>
                    <a:cubicBezTo>
                      <a:pt x="1226" y="392"/>
                      <a:pt x="1211" y="411"/>
                      <a:pt x="1197" y="426"/>
                    </a:cubicBezTo>
                    <a:cubicBezTo>
                      <a:pt x="1043" y="504"/>
                      <a:pt x="909" y="608"/>
                      <a:pt x="800" y="743"/>
                    </a:cubicBezTo>
                    <a:lnTo>
                      <a:pt x="1" y="7948"/>
                    </a:lnTo>
                    <a:lnTo>
                      <a:pt x="5862" y="11530"/>
                    </a:lnTo>
                    <a:cubicBezTo>
                      <a:pt x="6313" y="11486"/>
                      <a:pt x="6777" y="11441"/>
                      <a:pt x="7195" y="11258"/>
                    </a:cubicBezTo>
                    <a:cubicBezTo>
                      <a:pt x="7613" y="11079"/>
                      <a:pt x="7991" y="10734"/>
                      <a:pt x="8087" y="10286"/>
                    </a:cubicBezTo>
                    <a:cubicBezTo>
                      <a:pt x="8189" y="9842"/>
                      <a:pt x="7931" y="9312"/>
                      <a:pt x="7482" y="9214"/>
                    </a:cubicBezTo>
                    <a:cubicBezTo>
                      <a:pt x="7281" y="9169"/>
                      <a:pt x="7027" y="9196"/>
                      <a:pt x="6908" y="9028"/>
                    </a:cubicBezTo>
                    <a:cubicBezTo>
                      <a:pt x="6796" y="8871"/>
                      <a:pt x="6874" y="8662"/>
                      <a:pt x="6937" y="8483"/>
                    </a:cubicBezTo>
                    <a:cubicBezTo>
                      <a:pt x="7143" y="7911"/>
                      <a:pt x="7177" y="7264"/>
                      <a:pt x="6956" y="6697"/>
                    </a:cubicBezTo>
                    <a:cubicBezTo>
                      <a:pt x="6810" y="6320"/>
                      <a:pt x="6545" y="5983"/>
                      <a:pt x="6213" y="5759"/>
                    </a:cubicBezTo>
                    <a:cubicBezTo>
                      <a:pt x="6261" y="5711"/>
                      <a:pt x="6306" y="5659"/>
                      <a:pt x="6339" y="5599"/>
                    </a:cubicBezTo>
                    <a:cubicBezTo>
                      <a:pt x="6441" y="5420"/>
                      <a:pt x="6477" y="5218"/>
                      <a:pt x="6477" y="5031"/>
                    </a:cubicBezTo>
                    <a:cubicBezTo>
                      <a:pt x="6470" y="4661"/>
                      <a:pt x="6355" y="4303"/>
                      <a:pt x="6101" y="4087"/>
                    </a:cubicBezTo>
                    <a:cubicBezTo>
                      <a:pt x="5972" y="3979"/>
                      <a:pt x="5809" y="3924"/>
                      <a:pt x="5656" y="3924"/>
                    </a:cubicBezTo>
                    <a:cubicBezTo>
                      <a:pt x="5511" y="3924"/>
                      <a:pt x="5375" y="3973"/>
                      <a:pt x="5286" y="4075"/>
                    </a:cubicBezTo>
                    <a:cubicBezTo>
                      <a:pt x="5100" y="4266"/>
                      <a:pt x="5115" y="4568"/>
                      <a:pt x="5275" y="4680"/>
                    </a:cubicBezTo>
                    <a:cubicBezTo>
                      <a:pt x="5356" y="4743"/>
                      <a:pt x="5441" y="4765"/>
                      <a:pt x="5516" y="4765"/>
                    </a:cubicBezTo>
                    <a:cubicBezTo>
                      <a:pt x="5578" y="4765"/>
                      <a:pt x="5633" y="4749"/>
                      <a:pt x="5671" y="4728"/>
                    </a:cubicBezTo>
                    <a:cubicBezTo>
                      <a:pt x="5757" y="4684"/>
                      <a:pt x="5768" y="4632"/>
                      <a:pt x="5768" y="4632"/>
                    </a:cubicBezTo>
                    <a:cubicBezTo>
                      <a:pt x="5768" y="4631"/>
                      <a:pt x="5768" y="4631"/>
                      <a:pt x="5767" y="4631"/>
                    </a:cubicBezTo>
                    <a:cubicBezTo>
                      <a:pt x="5761" y="4631"/>
                      <a:pt x="5733" y="4675"/>
                      <a:pt x="5660" y="4706"/>
                    </a:cubicBezTo>
                    <a:cubicBezTo>
                      <a:pt x="5630" y="4718"/>
                      <a:pt x="5590" y="4726"/>
                      <a:pt x="5545" y="4726"/>
                    </a:cubicBezTo>
                    <a:cubicBezTo>
                      <a:pt x="5472" y="4726"/>
                      <a:pt x="5385" y="4704"/>
                      <a:pt x="5308" y="4639"/>
                    </a:cubicBezTo>
                    <a:cubicBezTo>
                      <a:pt x="5182" y="4542"/>
                      <a:pt x="5174" y="4288"/>
                      <a:pt x="5343" y="4127"/>
                    </a:cubicBezTo>
                    <a:cubicBezTo>
                      <a:pt x="5414" y="4048"/>
                      <a:pt x="5524" y="4009"/>
                      <a:pt x="5642" y="4009"/>
                    </a:cubicBezTo>
                    <a:cubicBezTo>
                      <a:pt x="5776" y="4009"/>
                      <a:pt x="5922" y="4060"/>
                      <a:pt x="6037" y="4161"/>
                    </a:cubicBezTo>
                    <a:cubicBezTo>
                      <a:pt x="6258" y="4347"/>
                      <a:pt x="6365" y="4687"/>
                      <a:pt x="6365" y="5031"/>
                    </a:cubicBezTo>
                    <a:cubicBezTo>
                      <a:pt x="6365" y="5203"/>
                      <a:pt x="6329" y="5382"/>
                      <a:pt x="6235" y="5539"/>
                    </a:cubicBezTo>
                    <a:cubicBezTo>
                      <a:pt x="6201" y="5595"/>
                      <a:pt x="6156" y="5647"/>
                      <a:pt x="6108" y="5692"/>
                    </a:cubicBezTo>
                    <a:cubicBezTo>
                      <a:pt x="5970" y="5610"/>
                      <a:pt x="5820" y="5550"/>
                      <a:pt x="5663" y="5509"/>
                    </a:cubicBezTo>
                    <a:cubicBezTo>
                      <a:pt x="5327" y="5431"/>
                      <a:pt x="4965" y="5449"/>
                      <a:pt x="4659" y="5289"/>
                    </a:cubicBezTo>
                    <a:cubicBezTo>
                      <a:pt x="4401" y="5158"/>
                      <a:pt x="4218" y="4908"/>
                      <a:pt x="4114" y="4635"/>
                    </a:cubicBezTo>
                    <a:cubicBezTo>
                      <a:pt x="4110" y="4606"/>
                      <a:pt x="4106" y="4575"/>
                      <a:pt x="4106" y="4546"/>
                    </a:cubicBezTo>
                    <a:cubicBezTo>
                      <a:pt x="4106" y="4090"/>
                      <a:pt x="4248" y="3645"/>
                      <a:pt x="4293" y="3201"/>
                    </a:cubicBezTo>
                    <a:cubicBezTo>
                      <a:pt x="4345" y="2756"/>
                      <a:pt x="4341" y="2320"/>
                      <a:pt x="4259" y="1913"/>
                    </a:cubicBezTo>
                    <a:cubicBezTo>
                      <a:pt x="4102" y="1094"/>
                      <a:pt x="3594" y="444"/>
                      <a:pt x="3023" y="175"/>
                    </a:cubicBezTo>
                    <a:cubicBezTo>
                      <a:pt x="2758" y="48"/>
                      <a:pt x="2500" y="0"/>
                      <a:pt x="226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4" name="Google Shape;5044;p128"/>
              <p:cNvSpPr/>
              <p:nvPr/>
            </p:nvSpPr>
            <p:spPr>
              <a:xfrm>
                <a:off x="1466889" y="1696005"/>
                <a:ext cx="118330" cy="251801"/>
              </a:xfrm>
              <a:custGeom>
                <a:rect b="b" l="l" r="r" t="t"/>
                <a:pathLst>
                  <a:path extrusionOk="0" h="15849" w="7448">
                    <a:moveTo>
                      <a:pt x="3208" y="0"/>
                    </a:moveTo>
                    <a:lnTo>
                      <a:pt x="1476" y="900"/>
                    </a:lnTo>
                    <a:cubicBezTo>
                      <a:pt x="568" y="1371"/>
                      <a:pt x="0" y="2312"/>
                      <a:pt x="11" y="3331"/>
                    </a:cubicBezTo>
                    <a:cubicBezTo>
                      <a:pt x="23" y="4665"/>
                      <a:pt x="56" y="6473"/>
                      <a:pt x="145" y="7500"/>
                    </a:cubicBezTo>
                    <a:cubicBezTo>
                      <a:pt x="295" y="9263"/>
                      <a:pt x="2081" y="9409"/>
                      <a:pt x="2081" y="9409"/>
                    </a:cubicBezTo>
                    <a:cubicBezTo>
                      <a:pt x="2081" y="9409"/>
                      <a:pt x="2155" y="10044"/>
                      <a:pt x="2211" y="10675"/>
                    </a:cubicBezTo>
                    <a:cubicBezTo>
                      <a:pt x="2211" y="10679"/>
                      <a:pt x="1823" y="15849"/>
                      <a:pt x="3628" y="15849"/>
                    </a:cubicBezTo>
                    <a:cubicBezTo>
                      <a:pt x="3636" y="15849"/>
                      <a:pt x="3645" y="15849"/>
                      <a:pt x="3653" y="15848"/>
                    </a:cubicBezTo>
                    <a:cubicBezTo>
                      <a:pt x="5009" y="15814"/>
                      <a:pt x="5917" y="12968"/>
                      <a:pt x="6305" y="11475"/>
                    </a:cubicBezTo>
                    <a:lnTo>
                      <a:pt x="6506" y="10653"/>
                    </a:lnTo>
                    <a:lnTo>
                      <a:pt x="6506" y="10608"/>
                    </a:lnTo>
                    <a:cubicBezTo>
                      <a:pt x="6510" y="10589"/>
                      <a:pt x="6514" y="10575"/>
                      <a:pt x="6514" y="10575"/>
                    </a:cubicBezTo>
                    <a:lnTo>
                      <a:pt x="6506" y="10575"/>
                    </a:lnTo>
                    <a:lnTo>
                      <a:pt x="6465" y="5622"/>
                    </a:lnTo>
                    <a:lnTo>
                      <a:pt x="6522" y="5677"/>
                    </a:lnTo>
                    <a:cubicBezTo>
                      <a:pt x="6579" y="5743"/>
                      <a:pt x="6663" y="5771"/>
                      <a:pt x="6751" y="5771"/>
                    </a:cubicBezTo>
                    <a:cubicBezTo>
                      <a:pt x="6818" y="5771"/>
                      <a:pt x="6886" y="5755"/>
                      <a:pt x="6947" y="5729"/>
                    </a:cubicBezTo>
                    <a:cubicBezTo>
                      <a:pt x="7146" y="5648"/>
                      <a:pt x="7298" y="5476"/>
                      <a:pt x="7373" y="5278"/>
                    </a:cubicBezTo>
                    <a:cubicBezTo>
                      <a:pt x="7448" y="5080"/>
                      <a:pt x="7444" y="4855"/>
                      <a:pt x="7384" y="4654"/>
                    </a:cubicBezTo>
                    <a:cubicBezTo>
                      <a:pt x="7343" y="4516"/>
                      <a:pt x="7272" y="4385"/>
                      <a:pt x="7156" y="4303"/>
                    </a:cubicBezTo>
                    <a:cubicBezTo>
                      <a:pt x="7066" y="4243"/>
                      <a:pt x="6951" y="4222"/>
                      <a:pt x="6831" y="4222"/>
                    </a:cubicBezTo>
                    <a:cubicBezTo>
                      <a:pt x="6703" y="4222"/>
                      <a:pt x="6570" y="4246"/>
                      <a:pt x="6454" y="4273"/>
                    </a:cubicBezTo>
                    <a:lnTo>
                      <a:pt x="6439" y="2619"/>
                    </a:lnTo>
                    <a:lnTo>
                      <a:pt x="3208" y="0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5" name="Google Shape;5045;p128"/>
              <p:cNvSpPr/>
              <p:nvPr/>
            </p:nvSpPr>
            <p:spPr>
              <a:xfrm>
                <a:off x="1473641" y="1765783"/>
                <a:ext cx="7308" cy="7197"/>
              </a:xfrm>
              <a:custGeom>
                <a:rect b="b" l="l" r="r" t="t"/>
                <a:pathLst>
                  <a:path extrusionOk="0" h="453" w="460">
                    <a:moveTo>
                      <a:pt x="232" y="1"/>
                    </a:moveTo>
                    <a:cubicBezTo>
                      <a:pt x="229" y="1"/>
                      <a:pt x="227" y="1"/>
                      <a:pt x="225" y="1"/>
                    </a:cubicBezTo>
                    <a:cubicBezTo>
                      <a:pt x="98" y="1"/>
                      <a:pt x="1" y="105"/>
                      <a:pt x="5" y="232"/>
                    </a:cubicBezTo>
                    <a:cubicBezTo>
                      <a:pt x="8" y="356"/>
                      <a:pt x="109" y="453"/>
                      <a:pt x="236" y="453"/>
                    </a:cubicBezTo>
                    <a:cubicBezTo>
                      <a:pt x="360" y="449"/>
                      <a:pt x="460" y="344"/>
                      <a:pt x="456" y="221"/>
                    </a:cubicBezTo>
                    <a:cubicBezTo>
                      <a:pt x="453" y="96"/>
                      <a:pt x="352" y="1"/>
                      <a:pt x="23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6" name="Google Shape;5046;p128"/>
              <p:cNvSpPr/>
              <p:nvPr/>
            </p:nvSpPr>
            <p:spPr>
              <a:xfrm>
                <a:off x="1469908" y="1761080"/>
                <a:ext cx="14553" cy="4607"/>
              </a:xfrm>
              <a:custGeom>
                <a:rect b="b" l="l" r="r" t="t"/>
                <a:pathLst>
                  <a:path extrusionOk="0" h="290" w="916">
                    <a:moveTo>
                      <a:pt x="487" y="0"/>
                    </a:moveTo>
                    <a:cubicBezTo>
                      <a:pt x="471" y="0"/>
                      <a:pt x="454" y="1"/>
                      <a:pt x="438" y="2"/>
                    </a:cubicBezTo>
                    <a:cubicBezTo>
                      <a:pt x="288" y="16"/>
                      <a:pt x="161" y="83"/>
                      <a:pt x="93" y="151"/>
                    </a:cubicBezTo>
                    <a:cubicBezTo>
                      <a:pt x="23" y="214"/>
                      <a:pt x="0" y="274"/>
                      <a:pt x="15" y="285"/>
                    </a:cubicBezTo>
                    <a:cubicBezTo>
                      <a:pt x="18" y="288"/>
                      <a:pt x="22" y="289"/>
                      <a:pt x="27" y="289"/>
                    </a:cubicBezTo>
                    <a:cubicBezTo>
                      <a:pt x="76" y="289"/>
                      <a:pt x="228" y="168"/>
                      <a:pt x="448" y="151"/>
                    </a:cubicBezTo>
                    <a:cubicBezTo>
                      <a:pt x="470" y="149"/>
                      <a:pt x="491" y="148"/>
                      <a:pt x="512" y="148"/>
                    </a:cubicBezTo>
                    <a:cubicBezTo>
                      <a:pt x="694" y="148"/>
                      <a:pt x="835" y="217"/>
                      <a:pt x="887" y="217"/>
                    </a:cubicBezTo>
                    <a:cubicBezTo>
                      <a:pt x="895" y="217"/>
                      <a:pt x="901" y="215"/>
                      <a:pt x="905" y="211"/>
                    </a:cubicBezTo>
                    <a:cubicBezTo>
                      <a:pt x="915" y="196"/>
                      <a:pt x="886" y="144"/>
                      <a:pt x="803" y="87"/>
                    </a:cubicBezTo>
                    <a:cubicBezTo>
                      <a:pt x="730" y="41"/>
                      <a:pt x="619" y="0"/>
                      <a:pt x="48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7" name="Google Shape;5047;p128"/>
              <p:cNvSpPr/>
              <p:nvPr/>
            </p:nvSpPr>
            <p:spPr>
              <a:xfrm>
                <a:off x="1515314" y="1764528"/>
                <a:ext cx="7245" cy="7197"/>
              </a:xfrm>
              <a:custGeom>
                <a:rect b="b" l="l" r="r" t="t"/>
                <a:pathLst>
                  <a:path extrusionOk="0" h="453" w="456">
                    <a:moveTo>
                      <a:pt x="231" y="1"/>
                    </a:moveTo>
                    <a:cubicBezTo>
                      <a:pt x="229" y="1"/>
                      <a:pt x="226" y="1"/>
                      <a:pt x="224" y="1"/>
                    </a:cubicBezTo>
                    <a:cubicBezTo>
                      <a:pt x="97" y="5"/>
                      <a:pt x="0" y="106"/>
                      <a:pt x="4" y="233"/>
                    </a:cubicBezTo>
                    <a:cubicBezTo>
                      <a:pt x="4" y="353"/>
                      <a:pt x="104" y="453"/>
                      <a:pt x="227" y="453"/>
                    </a:cubicBezTo>
                    <a:cubicBezTo>
                      <a:pt x="229" y="453"/>
                      <a:pt x="232" y="453"/>
                      <a:pt x="235" y="453"/>
                    </a:cubicBezTo>
                    <a:cubicBezTo>
                      <a:pt x="359" y="449"/>
                      <a:pt x="455" y="345"/>
                      <a:pt x="455" y="221"/>
                    </a:cubicBezTo>
                    <a:cubicBezTo>
                      <a:pt x="452" y="96"/>
                      <a:pt x="351" y="1"/>
                      <a:pt x="2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8" name="Google Shape;5048;p128"/>
              <p:cNvSpPr/>
              <p:nvPr/>
            </p:nvSpPr>
            <p:spPr>
              <a:xfrm>
                <a:off x="1512820" y="1759825"/>
                <a:ext cx="14553" cy="4607"/>
              </a:xfrm>
              <a:custGeom>
                <a:rect b="b" l="l" r="r" t="t"/>
                <a:pathLst>
                  <a:path extrusionOk="0" h="290" w="916">
                    <a:moveTo>
                      <a:pt x="482" y="0"/>
                    </a:moveTo>
                    <a:cubicBezTo>
                      <a:pt x="467" y="0"/>
                      <a:pt x="452" y="1"/>
                      <a:pt x="437" y="2"/>
                    </a:cubicBezTo>
                    <a:cubicBezTo>
                      <a:pt x="283" y="14"/>
                      <a:pt x="161" y="85"/>
                      <a:pt x="93" y="148"/>
                    </a:cubicBezTo>
                    <a:cubicBezTo>
                      <a:pt x="19" y="215"/>
                      <a:pt x="0" y="271"/>
                      <a:pt x="11" y="286"/>
                    </a:cubicBezTo>
                    <a:cubicBezTo>
                      <a:pt x="13" y="288"/>
                      <a:pt x="17" y="289"/>
                      <a:pt x="21" y="289"/>
                    </a:cubicBezTo>
                    <a:cubicBezTo>
                      <a:pt x="69" y="289"/>
                      <a:pt x="225" y="165"/>
                      <a:pt x="448" y="148"/>
                    </a:cubicBezTo>
                    <a:cubicBezTo>
                      <a:pt x="470" y="146"/>
                      <a:pt x="491" y="145"/>
                      <a:pt x="512" y="145"/>
                    </a:cubicBezTo>
                    <a:cubicBezTo>
                      <a:pt x="693" y="145"/>
                      <a:pt x="834" y="214"/>
                      <a:pt x="883" y="214"/>
                    </a:cubicBezTo>
                    <a:cubicBezTo>
                      <a:pt x="892" y="214"/>
                      <a:pt x="897" y="212"/>
                      <a:pt x="900" y="207"/>
                    </a:cubicBezTo>
                    <a:cubicBezTo>
                      <a:pt x="915" y="193"/>
                      <a:pt x="881" y="140"/>
                      <a:pt x="803" y="88"/>
                    </a:cubicBezTo>
                    <a:cubicBezTo>
                      <a:pt x="729" y="41"/>
                      <a:pt x="613" y="0"/>
                      <a:pt x="48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9" name="Google Shape;5049;p128"/>
              <p:cNvSpPr/>
              <p:nvPr/>
            </p:nvSpPr>
            <p:spPr>
              <a:xfrm>
                <a:off x="1489481" y="1763829"/>
                <a:ext cx="10581" cy="34253"/>
              </a:xfrm>
              <a:custGeom>
                <a:rect b="b" l="l" r="r" t="t"/>
                <a:pathLst>
                  <a:path extrusionOk="0" h="2156" w="666">
                    <a:moveTo>
                      <a:pt x="639" y="0"/>
                    </a:moveTo>
                    <a:cubicBezTo>
                      <a:pt x="607" y="0"/>
                      <a:pt x="415" y="576"/>
                      <a:pt x="202" y="1293"/>
                    </a:cubicBezTo>
                    <a:cubicBezTo>
                      <a:pt x="150" y="1472"/>
                      <a:pt x="102" y="1644"/>
                      <a:pt x="54" y="1805"/>
                    </a:cubicBezTo>
                    <a:cubicBezTo>
                      <a:pt x="35" y="1879"/>
                      <a:pt x="1" y="1969"/>
                      <a:pt x="38" y="2062"/>
                    </a:cubicBezTo>
                    <a:cubicBezTo>
                      <a:pt x="57" y="2107"/>
                      <a:pt x="106" y="2141"/>
                      <a:pt x="143" y="2148"/>
                    </a:cubicBezTo>
                    <a:cubicBezTo>
                      <a:pt x="166" y="2155"/>
                      <a:pt x="188" y="2156"/>
                      <a:pt x="208" y="2156"/>
                    </a:cubicBezTo>
                    <a:cubicBezTo>
                      <a:pt x="224" y="2156"/>
                      <a:pt x="238" y="2155"/>
                      <a:pt x="251" y="2155"/>
                    </a:cubicBezTo>
                    <a:cubicBezTo>
                      <a:pt x="497" y="2148"/>
                      <a:pt x="651" y="2137"/>
                      <a:pt x="651" y="2122"/>
                    </a:cubicBezTo>
                    <a:cubicBezTo>
                      <a:pt x="651" y="2107"/>
                      <a:pt x="497" y="2092"/>
                      <a:pt x="251" y="2081"/>
                    </a:cubicBezTo>
                    <a:cubicBezTo>
                      <a:pt x="188" y="2077"/>
                      <a:pt x="132" y="2070"/>
                      <a:pt x="116" y="2029"/>
                    </a:cubicBezTo>
                    <a:cubicBezTo>
                      <a:pt x="99" y="1980"/>
                      <a:pt x="121" y="1909"/>
                      <a:pt x="147" y="1831"/>
                    </a:cubicBezTo>
                    <a:cubicBezTo>
                      <a:pt x="195" y="1670"/>
                      <a:pt x="247" y="1502"/>
                      <a:pt x="304" y="1322"/>
                    </a:cubicBezTo>
                    <a:cubicBezTo>
                      <a:pt x="516" y="602"/>
                      <a:pt x="666" y="8"/>
                      <a:pt x="640" y="0"/>
                    </a:cubicBezTo>
                    <a:cubicBezTo>
                      <a:pt x="640" y="0"/>
                      <a:pt x="640" y="0"/>
                      <a:pt x="63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0" name="Google Shape;5050;p128"/>
              <p:cNvSpPr/>
              <p:nvPr/>
            </p:nvSpPr>
            <p:spPr>
              <a:xfrm>
                <a:off x="1494120" y="1800720"/>
                <a:ext cx="21067" cy="11439"/>
              </a:xfrm>
              <a:custGeom>
                <a:rect b="b" l="l" r="r" t="t"/>
                <a:pathLst>
                  <a:path extrusionOk="0" h="720" w="1326">
                    <a:moveTo>
                      <a:pt x="1200" y="1"/>
                    </a:moveTo>
                    <a:lnTo>
                      <a:pt x="1200" y="1"/>
                    </a:lnTo>
                    <a:cubicBezTo>
                      <a:pt x="1184" y="1"/>
                      <a:pt x="485" y="435"/>
                      <a:pt x="0" y="446"/>
                    </a:cubicBezTo>
                    <a:cubicBezTo>
                      <a:pt x="0" y="446"/>
                      <a:pt x="200" y="720"/>
                      <a:pt x="532" y="720"/>
                    </a:cubicBezTo>
                    <a:cubicBezTo>
                      <a:pt x="618" y="720"/>
                      <a:pt x="713" y="701"/>
                      <a:pt x="815" y="655"/>
                    </a:cubicBezTo>
                    <a:cubicBezTo>
                      <a:pt x="1326" y="424"/>
                      <a:pt x="1200" y="2"/>
                      <a:pt x="1200" y="2"/>
                    </a:cubicBezTo>
                    <a:cubicBezTo>
                      <a:pt x="1200" y="1"/>
                      <a:pt x="1200" y="1"/>
                      <a:pt x="12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1" name="Google Shape;5051;p128"/>
              <p:cNvSpPr/>
              <p:nvPr/>
            </p:nvSpPr>
            <p:spPr>
              <a:xfrm>
                <a:off x="1499935" y="1832018"/>
                <a:ext cx="36859" cy="20320"/>
              </a:xfrm>
              <a:custGeom>
                <a:rect b="b" l="l" r="r" t="t"/>
                <a:pathLst>
                  <a:path extrusionOk="0" h="1279" w="2320">
                    <a:moveTo>
                      <a:pt x="2320" y="0"/>
                    </a:moveTo>
                    <a:cubicBezTo>
                      <a:pt x="1189" y="833"/>
                      <a:pt x="1" y="848"/>
                      <a:pt x="1" y="848"/>
                    </a:cubicBezTo>
                    <a:lnTo>
                      <a:pt x="49" y="1278"/>
                    </a:lnTo>
                    <a:cubicBezTo>
                      <a:pt x="71" y="1278"/>
                      <a:pt x="93" y="1278"/>
                      <a:pt x="115" y="1278"/>
                    </a:cubicBezTo>
                    <a:cubicBezTo>
                      <a:pt x="1832" y="1278"/>
                      <a:pt x="2320" y="0"/>
                      <a:pt x="232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2" name="Google Shape;5052;p128"/>
              <p:cNvSpPr/>
              <p:nvPr/>
            </p:nvSpPr>
            <p:spPr>
              <a:xfrm>
                <a:off x="1462091" y="1694083"/>
                <a:ext cx="120824" cy="69953"/>
              </a:xfrm>
              <a:custGeom>
                <a:rect b="b" l="l" r="r" t="t"/>
                <a:pathLst>
                  <a:path extrusionOk="0" h="4403" w="7605">
                    <a:moveTo>
                      <a:pt x="3713" y="1"/>
                    </a:moveTo>
                    <a:cubicBezTo>
                      <a:pt x="0" y="1"/>
                      <a:pt x="63" y="3666"/>
                      <a:pt x="63" y="3666"/>
                    </a:cubicBezTo>
                    <a:cubicBezTo>
                      <a:pt x="209" y="3686"/>
                      <a:pt x="347" y="3695"/>
                      <a:pt x="481" y="3695"/>
                    </a:cubicBezTo>
                    <a:cubicBezTo>
                      <a:pt x="1054" y="3695"/>
                      <a:pt x="1543" y="3529"/>
                      <a:pt x="2154" y="3374"/>
                    </a:cubicBezTo>
                    <a:cubicBezTo>
                      <a:pt x="2905" y="3184"/>
                      <a:pt x="3619" y="2687"/>
                      <a:pt x="3884" y="1959"/>
                    </a:cubicBezTo>
                    <a:cubicBezTo>
                      <a:pt x="3969" y="2437"/>
                      <a:pt x="4198" y="2892"/>
                      <a:pt x="4526" y="3251"/>
                    </a:cubicBezTo>
                    <a:cubicBezTo>
                      <a:pt x="4574" y="3307"/>
                      <a:pt x="4651" y="3357"/>
                      <a:pt x="4716" y="3357"/>
                    </a:cubicBezTo>
                    <a:cubicBezTo>
                      <a:pt x="4747" y="3357"/>
                      <a:pt x="4775" y="3346"/>
                      <a:pt x="4795" y="3318"/>
                    </a:cubicBezTo>
                    <a:cubicBezTo>
                      <a:pt x="4829" y="3273"/>
                      <a:pt x="4817" y="3210"/>
                      <a:pt x="4803" y="3158"/>
                    </a:cubicBezTo>
                    <a:cubicBezTo>
                      <a:pt x="4754" y="2952"/>
                      <a:pt x="4702" y="2747"/>
                      <a:pt x="4650" y="2542"/>
                    </a:cubicBezTo>
                    <a:lnTo>
                      <a:pt x="4650" y="2542"/>
                    </a:lnTo>
                    <a:cubicBezTo>
                      <a:pt x="4941" y="3009"/>
                      <a:pt x="5243" y="3483"/>
                      <a:pt x="5673" y="3826"/>
                    </a:cubicBezTo>
                    <a:cubicBezTo>
                      <a:pt x="5975" y="4067"/>
                      <a:pt x="6711" y="4402"/>
                      <a:pt x="7054" y="4402"/>
                    </a:cubicBezTo>
                    <a:cubicBezTo>
                      <a:pt x="7200" y="4402"/>
                      <a:pt x="7274" y="4342"/>
                      <a:pt x="7215" y="4188"/>
                    </a:cubicBezTo>
                    <a:cubicBezTo>
                      <a:pt x="7163" y="4062"/>
                      <a:pt x="7604" y="61"/>
                      <a:pt x="3802" y="1"/>
                    </a:cubicBezTo>
                    <a:cubicBezTo>
                      <a:pt x="3772" y="1"/>
                      <a:pt x="3742" y="1"/>
                      <a:pt x="371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3" name="Google Shape;5053;p128"/>
              <p:cNvSpPr/>
              <p:nvPr/>
            </p:nvSpPr>
            <p:spPr>
              <a:xfrm>
                <a:off x="1569951" y="1769056"/>
                <a:ext cx="10168" cy="13536"/>
              </a:xfrm>
              <a:custGeom>
                <a:rect b="b" l="l" r="r" t="t"/>
                <a:pathLst>
                  <a:path extrusionOk="0" h="852" w="640">
                    <a:moveTo>
                      <a:pt x="233" y="0"/>
                    </a:moveTo>
                    <a:cubicBezTo>
                      <a:pt x="76" y="0"/>
                      <a:pt x="4" y="75"/>
                      <a:pt x="12" y="86"/>
                    </a:cubicBezTo>
                    <a:cubicBezTo>
                      <a:pt x="15" y="90"/>
                      <a:pt x="20" y="92"/>
                      <a:pt x="29" y="92"/>
                    </a:cubicBezTo>
                    <a:cubicBezTo>
                      <a:pt x="49" y="92"/>
                      <a:pt x="83" y="85"/>
                      <a:pt x="129" y="85"/>
                    </a:cubicBezTo>
                    <a:cubicBezTo>
                      <a:pt x="159" y="85"/>
                      <a:pt x="194" y="88"/>
                      <a:pt x="233" y="97"/>
                    </a:cubicBezTo>
                    <a:cubicBezTo>
                      <a:pt x="356" y="116"/>
                      <a:pt x="509" y="235"/>
                      <a:pt x="505" y="426"/>
                    </a:cubicBezTo>
                    <a:cubicBezTo>
                      <a:pt x="509" y="616"/>
                      <a:pt x="356" y="733"/>
                      <a:pt x="228" y="755"/>
                    </a:cubicBezTo>
                    <a:cubicBezTo>
                      <a:pt x="194" y="762"/>
                      <a:pt x="163" y="764"/>
                      <a:pt x="136" y="764"/>
                    </a:cubicBezTo>
                    <a:cubicBezTo>
                      <a:pt x="85" y="764"/>
                      <a:pt x="48" y="757"/>
                      <a:pt x="28" y="757"/>
                    </a:cubicBezTo>
                    <a:cubicBezTo>
                      <a:pt x="19" y="757"/>
                      <a:pt x="14" y="758"/>
                      <a:pt x="12" y="762"/>
                    </a:cubicBezTo>
                    <a:cubicBezTo>
                      <a:pt x="1" y="773"/>
                      <a:pt x="76" y="852"/>
                      <a:pt x="230" y="852"/>
                    </a:cubicBezTo>
                    <a:cubicBezTo>
                      <a:pt x="233" y="852"/>
                      <a:pt x="237" y="852"/>
                      <a:pt x="240" y="852"/>
                    </a:cubicBezTo>
                    <a:cubicBezTo>
                      <a:pt x="318" y="848"/>
                      <a:pt x="419" y="818"/>
                      <a:pt x="502" y="747"/>
                    </a:cubicBezTo>
                    <a:cubicBezTo>
                      <a:pt x="587" y="672"/>
                      <a:pt x="640" y="553"/>
                      <a:pt x="640" y="426"/>
                    </a:cubicBezTo>
                    <a:cubicBezTo>
                      <a:pt x="640" y="299"/>
                      <a:pt x="587" y="179"/>
                      <a:pt x="502" y="105"/>
                    </a:cubicBezTo>
                    <a:cubicBezTo>
                      <a:pt x="419" y="30"/>
                      <a:pt x="322" y="4"/>
                      <a:pt x="244" y="0"/>
                    </a:cubicBezTo>
                    <a:cubicBezTo>
                      <a:pt x="240" y="0"/>
                      <a:pt x="236" y="0"/>
                      <a:pt x="233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4" name="Google Shape;5054;p128"/>
              <p:cNvSpPr/>
              <p:nvPr/>
            </p:nvSpPr>
            <p:spPr>
              <a:xfrm>
                <a:off x="1376505" y="1864000"/>
                <a:ext cx="304547" cy="330905"/>
              </a:xfrm>
              <a:custGeom>
                <a:rect b="b" l="l" r="r" t="t"/>
                <a:pathLst>
                  <a:path extrusionOk="0" h="20828" w="19169">
                    <a:moveTo>
                      <a:pt x="12199" y="1"/>
                    </a:moveTo>
                    <a:cubicBezTo>
                      <a:pt x="12199" y="4"/>
                      <a:pt x="12199" y="15"/>
                      <a:pt x="12195" y="34"/>
                    </a:cubicBezTo>
                    <a:lnTo>
                      <a:pt x="12195" y="79"/>
                    </a:lnTo>
                    <a:lnTo>
                      <a:pt x="11994" y="901"/>
                    </a:lnTo>
                    <a:cubicBezTo>
                      <a:pt x="11606" y="2394"/>
                      <a:pt x="10698" y="5240"/>
                      <a:pt x="9342" y="5274"/>
                    </a:cubicBezTo>
                    <a:cubicBezTo>
                      <a:pt x="9334" y="5275"/>
                      <a:pt x="9325" y="5275"/>
                      <a:pt x="9317" y="5275"/>
                    </a:cubicBezTo>
                    <a:cubicBezTo>
                      <a:pt x="7633" y="5275"/>
                      <a:pt x="7855" y="782"/>
                      <a:pt x="7893" y="172"/>
                    </a:cubicBezTo>
                    <a:lnTo>
                      <a:pt x="7893" y="172"/>
                    </a:lnTo>
                    <a:cubicBezTo>
                      <a:pt x="7788" y="191"/>
                      <a:pt x="7770" y="206"/>
                      <a:pt x="7770" y="206"/>
                    </a:cubicBezTo>
                    <a:cubicBezTo>
                      <a:pt x="7770" y="206"/>
                      <a:pt x="2387" y="504"/>
                      <a:pt x="0" y="5222"/>
                    </a:cubicBezTo>
                    <a:lnTo>
                      <a:pt x="4146" y="8255"/>
                    </a:lnTo>
                    <a:lnTo>
                      <a:pt x="5162" y="7643"/>
                    </a:lnTo>
                    <a:lnTo>
                      <a:pt x="5162" y="7643"/>
                    </a:lnTo>
                    <a:cubicBezTo>
                      <a:pt x="5162" y="7643"/>
                      <a:pt x="5495" y="14321"/>
                      <a:pt x="4924" y="16136"/>
                    </a:cubicBezTo>
                    <a:cubicBezTo>
                      <a:pt x="4281" y="18190"/>
                      <a:pt x="3283" y="20465"/>
                      <a:pt x="3283" y="20465"/>
                    </a:cubicBezTo>
                    <a:cubicBezTo>
                      <a:pt x="4851" y="20343"/>
                      <a:pt x="6493" y="20287"/>
                      <a:pt x="8197" y="20287"/>
                    </a:cubicBezTo>
                    <a:cubicBezTo>
                      <a:pt x="11453" y="20287"/>
                      <a:pt x="14936" y="20491"/>
                      <a:pt x="18567" y="20827"/>
                    </a:cubicBezTo>
                    <a:lnTo>
                      <a:pt x="14869" y="7272"/>
                    </a:lnTo>
                    <a:cubicBezTo>
                      <a:pt x="16151" y="7194"/>
                      <a:pt x="17335" y="6966"/>
                      <a:pt x="18515" y="6533"/>
                    </a:cubicBezTo>
                    <a:lnTo>
                      <a:pt x="19169" y="6402"/>
                    </a:lnTo>
                    <a:cubicBezTo>
                      <a:pt x="19169" y="6402"/>
                      <a:pt x="17743" y="1"/>
                      <a:pt x="127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5" name="Google Shape;5055;p128"/>
              <p:cNvSpPr/>
              <p:nvPr/>
            </p:nvSpPr>
            <p:spPr>
              <a:xfrm>
                <a:off x="1534284" y="2016250"/>
                <a:ext cx="65727" cy="16745"/>
              </a:xfrm>
              <a:custGeom>
                <a:rect b="b" l="l" r="r" t="t"/>
                <a:pathLst>
                  <a:path extrusionOk="0" h="1054" w="4137">
                    <a:moveTo>
                      <a:pt x="10" y="1"/>
                    </a:moveTo>
                    <a:cubicBezTo>
                      <a:pt x="9" y="1"/>
                      <a:pt x="9" y="1"/>
                      <a:pt x="8" y="1"/>
                    </a:cubicBezTo>
                    <a:cubicBezTo>
                      <a:pt x="1" y="9"/>
                      <a:pt x="35" y="65"/>
                      <a:pt x="113" y="155"/>
                    </a:cubicBezTo>
                    <a:cubicBezTo>
                      <a:pt x="187" y="244"/>
                      <a:pt x="311" y="368"/>
                      <a:pt x="479" y="498"/>
                    </a:cubicBezTo>
                    <a:cubicBezTo>
                      <a:pt x="815" y="756"/>
                      <a:pt x="1372" y="1029"/>
                      <a:pt x="2033" y="1051"/>
                    </a:cubicBezTo>
                    <a:cubicBezTo>
                      <a:pt x="2067" y="1052"/>
                      <a:pt x="2101" y="1053"/>
                      <a:pt x="2135" y="1053"/>
                    </a:cubicBezTo>
                    <a:cubicBezTo>
                      <a:pt x="2753" y="1053"/>
                      <a:pt x="3288" y="834"/>
                      <a:pt x="3624" y="610"/>
                    </a:cubicBezTo>
                    <a:cubicBezTo>
                      <a:pt x="3804" y="494"/>
                      <a:pt x="3934" y="382"/>
                      <a:pt x="4016" y="296"/>
                    </a:cubicBezTo>
                    <a:cubicBezTo>
                      <a:pt x="4099" y="211"/>
                      <a:pt x="4136" y="158"/>
                      <a:pt x="4132" y="151"/>
                    </a:cubicBezTo>
                    <a:cubicBezTo>
                      <a:pt x="4131" y="150"/>
                      <a:pt x="4130" y="150"/>
                      <a:pt x="4129" y="150"/>
                    </a:cubicBezTo>
                    <a:cubicBezTo>
                      <a:pt x="4100" y="150"/>
                      <a:pt x="3921" y="334"/>
                      <a:pt x="3576" y="532"/>
                    </a:cubicBezTo>
                    <a:cubicBezTo>
                      <a:pt x="3239" y="727"/>
                      <a:pt x="2724" y="918"/>
                      <a:pt x="2136" y="918"/>
                    </a:cubicBezTo>
                    <a:cubicBezTo>
                      <a:pt x="2105" y="918"/>
                      <a:pt x="2073" y="918"/>
                      <a:pt x="2040" y="917"/>
                    </a:cubicBezTo>
                    <a:cubicBezTo>
                      <a:pt x="1409" y="894"/>
                      <a:pt x="875" y="651"/>
                      <a:pt x="535" y="420"/>
                    </a:cubicBezTo>
                    <a:cubicBezTo>
                      <a:pt x="203" y="196"/>
                      <a:pt x="35" y="1"/>
                      <a:pt x="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6" name="Google Shape;5056;p128"/>
              <p:cNvSpPr/>
              <p:nvPr/>
            </p:nvSpPr>
            <p:spPr>
              <a:xfrm>
                <a:off x="1596658" y="1945105"/>
                <a:ext cx="41498" cy="130166"/>
              </a:xfrm>
              <a:custGeom>
                <a:rect b="b" l="l" r="r" t="t"/>
                <a:pathLst>
                  <a:path extrusionOk="0" h="8193" w="2612">
                    <a:moveTo>
                      <a:pt x="9" y="1"/>
                    </a:moveTo>
                    <a:cubicBezTo>
                      <a:pt x="9" y="1"/>
                      <a:pt x="9" y="1"/>
                      <a:pt x="8" y="1"/>
                    </a:cubicBezTo>
                    <a:cubicBezTo>
                      <a:pt x="0" y="5"/>
                      <a:pt x="34" y="121"/>
                      <a:pt x="102" y="326"/>
                    </a:cubicBezTo>
                    <a:cubicBezTo>
                      <a:pt x="176" y="557"/>
                      <a:pt x="277" y="852"/>
                      <a:pt x="393" y="1200"/>
                    </a:cubicBezTo>
                    <a:cubicBezTo>
                      <a:pt x="640" y="1936"/>
                      <a:pt x="979" y="2955"/>
                      <a:pt x="1338" y="4084"/>
                    </a:cubicBezTo>
                    <a:cubicBezTo>
                      <a:pt x="1696" y="5215"/>
                      <a:pt x="2007" y="6243"/>
                      <a:pt x="2227" y="6989"/>
                    </a:cubicBezTo>
                    <a:cubicBezTo>
                      <a:pt x="2331" y="7341"/>
                      <a:pt x="2421" y="7636"/>
                      <a:pt x="2488" y="7871"/>
                    </a:cubicBezTo>
                    <a:cubicBezTo>
                      <a:pt x="2555" y="8080"/>
                      <a:pt x="2593" y="8192"/>
                      <a:pt x="2604" y="8192"/>
                    </a:cubicBezTo>
                    <a:cubicBezTo>
                      <a:pt x="2612" y="8189"/>
                      <a:pt x="2589" y="8069"/>
                      <a:pt x="2541" y="7856"/>
                    </a:cubicBezTo>
                    <a:cubicBezTo>
                      <a:pt x="2492" y="7647"/>
                      <a:pt x="2417" y="7341"/>
                      <a:pt x="2317" y="6963"/>
                    </a:cubicBezTo>
                    <a:cubicBezTo>
                      <a:pt x="2119" y="6213"/>
                      <a:pt x="1827" y="5178"/>
                      <a:pt x="1469" y="4046"/>
                    </a:cubicBezTo>
                    <a:cubicBezTo>
                      <a:pt x="1110" y="2911"/>
                      <a:pt x="755" y="1899"/>
                      <a:pt x="483" y="1166"/>
                    </a:cubicBezTo>
                    <a:cubicBezTo>
                      <a:pt x="345" y="804"/>
                      <a:pt x="233" y="509"/>
                      <a:pt x="150" y="307"/>
                    </a:cubicBezTo>
                    <a:cubicBezTo>
                      <a:pt x="69" y="109"/>
                      <a:pt x="17" y="1"/>
                      <a:pt x="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7" name="Google Shape;5057;p128"/>
              <p:cNvSpPr/>
              <p:nvPr/>
            </p:nvSpPr>
            <p:spPr>
              <a:xfrm>
                <a:off x="1592321" y="1904020"/>
                <a:ext cx="20368" cy="8754"/>
              </a:xfrm>
              <a:custGeom>
                <a:rect b="b" l="l" r="r" t="t"/>
                <a:pathLst>
                  <a:path extrusionOk="0" h="551" w="1282">
                    <a:moveTo>
                      <a:pt x="36" y="0"/>
                    </a:moveTo>
                    <a:cubicBezTo>
                      <a:pt x="27" y="0"/>
                      <a:pt x="22" y="2"/>
                      <a:pt x="20" y="6"/>
                    </a:cubicBezTo>
                    <a:cubicBezTo>
                      <a:pt x="1" y="40"/>
                      <a:pt x="255" y="216"/>
                      <a:pt x="606" y="365"/>
                    </a:cubicBezTo>
                    <a:cubicBezTo>
                      <a:pt x="888" y="486"/>
                      <a:pt x="1143" y="551"/>
                      <a:pt x="1235" y="551"/>
                    </a:cubicBezTo>
                    <a:cubicBezTo>
                      <a:pt x="1256" y="551"/>
                      <a:pt x="1269" y="547"/>
                      <a:pt x="1271" y="540"/>
                    </a:cubicBezTo>
                    <a:cubicBezTo>
                      <a:pt x="1282" y="507"/>
                      <a:pt x="1002" y="387"/>
                      <a:pt x="658" y="238"/>
                    </a:cubicBezTo>
                    <a:cubicBezTo>
                      <a:pt x="354" y="109"/>
                      <a:pt x="102" y="0"/>
                      <a:pt x="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8" name="Google Shape;5058;p128"/>
              <p:cNvSpPr/>
              <p:nvPr/>
            </p:nvSpPr>
            <p:spPr>
              <a:xfrm>
                <a:off x="1632198" y="1924452"/>
                <a:ext cx="8929" cy="23466"/>
              </a:xfrm>
              <a:custGeom>
                <a:rect b="b" l="l" r="r" t="t"/>
                <a:pathLst>
                  <a:path extrusionOk="0" h="1477" w="562">
                    <a:moveTo>
                      <a:pt x="522" y="1"/>
                    </a:moveTo>
                    <a:cubicBezTo>
                      <a:pt x="486" y="1"/>
                      <a:pt x="350" y="318"/>
                      <a:pt x="218" y="718"/>
                    </a:cubicBezTo>
                    <a:cubicBezTo>
                      <a:pt x="80" y="1126"/>
                      <a:pt x="1" y="1466"/>
                      <a:pt x="35" y="1476"/>
                    </a:cubicBezTo>
                    <a:cubicBezTo>
                      <a:pt x="36" y="1477"/>
                      <a:pt x="36" y="1477"/>
                      <a:pt x="37" y="1477"/>
                    </a:cubicBezTo>
                    <a:cubicBezTo>
                      <a:pt x="77" y="1477"/>
                      <a:pt x="212" y="1159"/>
                      <a:pt x="344" y="759"/>
                    </a:cubicBezTo>
                    <a:cubicBezTo>
                      <a:pt x="479" y="352"/>
                      <a:pt x="561" y="13"/>
                      <a:pt x="524" y="1"/>
                    </a:cubicBezTo>
                    <a:cubicBezTo>
                      <a:pt x="523" y="1"/>
                      <a:pt x="522" y="1"/>
                      <a:pt x="52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9" name="Google Shape;5059;p128"/>
              <p:cNvSpPr/>
              <p:nvPr/>
            </p:nvSpPr>
            <p:spPr>
              <a:xfrm>
                <a:off x="1561642" y="1952414"/>
                <a:ext cx="11169" cy="20860"/>
              </a:xfrm>
              <a:custGeom>
                <a:rect b="b" l="l" r="r" t="t"/>
                <a:pathLst>
                  <a:path extrusionOk="0" h="1313" w="703">
                    <a:moveTo>
                      <a:pt x="667" y="0"/>
                    </a:moveTo>
                    <a:cubicBezTo>
                      <a:pt x="626" y="0"/>
                      <a:pt x="483" y="284"/>
                      <a:pt x="311" y="639"/>
                    </a:cubicBezTo>
                    <a:cubicBezTo>
                      <a:pt x="139" y="997"/>
                      <a:pt x="1" y="1293"/>
                      <a:pt x="34" y="1311"/>
                    </a:cubicBezTo>
                    <a:cubicBezTo>
                      <a:pt x="35" y="1312"/>
                      <a:pt x="36" y="1312"/>
                      <a:pt x="38" y="1312"/>
                    </a:cubicBezTo>
                    <a:cubicBezTo>
                      <a:pt x="77" y="1312"/>
                      <a:pt x="264" y="1049"/>
                      <a:pt x="434" y="695"/>
                    </a:cubicBezTo>
                    <a:cubicBezTo>
                      <a:pt x="610" y="333"/>
                      <a:pt x="703" y="16"/>
                      <a:pt x="670" y="1"/>
                    </a:cubicBezTo>
                    <a:cubicBezTo>
                      <a:pt x="669" y="0"/>
                      <a:pt x="668" y="0"/>
                      <a:pt x="66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0" name="Google Shape;5060;p128"/>
              <p:cNvSpPr/>
              <p:nvPr/>
            </p:nvSpPr>
            <p:spPr>
              <a:xfrm>
                <a:off x="1532631" y="1977484"/>
                <a:ext cx="17174" cy="18175"/>
              </a:xfrm>
              <a:custGeom>
                <a:rect b="b" l="l" r="r" t="t"/>
                <a:pathLst>
                  <a:path extrusionOk="0" h="1144" w="1081">
                    <a:moveTo>
                      <a:pt x="35" y="1"/>
                    </a:moveTo>
                    <a:cubicBezTo>
                      <a:pt x="33" y="1"/>
                      <a:pt x="32" y="1"/>
                      <a:pt x="31" y="2"/>
                    </a:cubicBezTo>
                    <a:cubicBezTo>
                      <a:pt x="0" y="25"/>
                      <a:pt x="176" y="324"/>
                      <a:pt x="464" y="641"/>
                    </a:cubicBezTo>
                    <a:cubicBezTo>
                      <a:pt x="735" y="941"/>
                      <a:pt x="1000" y="1144"/>
                      <a:pt x="1047" y="1144"/>
                    </a:cubicBezTo>
                    <a:cubicBezTo>
                      <a:pt x="1050" y="1144"/>
                      <a:pt x="1052" y="1143"/>
                      <a:pt x="1053" y="1142"/>
                    </a:cubicBezTo>
                    <a:cubicBezTo>
                      <a:pt x="1080" y="1112"/>
                      <a:pt x="845" y="862"/>
                      <a:pt x="565" y="552"/>
                    </a:cubicBezTo>
                    <a:cubicBezTo>
                      <a:pt x="295" y="254"/>
                      <a:pt x="78" y="1"/>
                      <a:pt x="3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1" name="Google Shape;5061;p128"/>
              <p:cNvSpPr/>
              <p:nvPr/>
            </p:nvSpPr>
            <p:spPr>
              <a:xfrm>
                <a:off x="1578562" y="1992212"/>
                <a:ext cx="22513" cy="22465"/>
              </a:xfrm>
              <a:custGeom>
                <a:rect b="b" l="l" r="r" t="t"/>
                <a:pathLst>
                  <a:path extrusionOk="0" h="1414" w="1417">
                    <a:moveTo>
                      <a:pt x="1382" y="1"/>
                    </a:moveTo>
                    <a:cubicBezTo>
                      <a:pt x="1337" y="1"/>
                      <a:pt x="1072" y="298"/>
                      <a:pt x="736" y="648"/>
                    </a:cubicBezTo>
                    <a:cubicBezTo>
                      <a:pt x="475" y="921"/>
                      <a:pt x="247" y="1145"/>
                      <a:pt x="153" y="1257"/>
                    </a:cubicBezTo>
                    <a:lnTo>
                      <a:pt x="154" y="1257"/>
                    </a:lnTo>
                    <a:lnTo>
                      <a:pt x="154" y="1257"/>
                    </a:lnTo>
                    <a:cubicBezTo>
                      <a:pt x="152" y="1258"/>
                      <a:pt x="151" y="1259"/>
                      <a:pt x="150" y="1261"/>
                    </a:cubicBezTo>
                    <a:lnTo>
                      <a:pt x="0" y="1414"/>
                    </a:lnTo>
                    <a:lnTo>
                      <a:pt x="191" y="1298"/>
                    </a:lnTo>
                    <a:cubicBezTo>
                      <a:pt x="314" y="1223"/>
                      <a:pt x="568" y="1018"/>
                      <a:pt x="834" y="745"/>
                    </a:cubicBezTo>
                    <a:cubicBezTo>
                      <a:pt x="1188" y="375"/>
                      <a:pt x="1416" y="24"/>
                      <a:pt x="1386" y="2"/>
                    </a:cubicBezTo>
                    <a:cubicBezTo>
                      <a:pt x="1385" y="1"/>
                      <a:pt x="1384" y="1"/>
                      <a:pt x="138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2" name="Google Shape;5062;p128"/>
              <p:cNvSpPr/>
              <p:nvPr/>
            </p:nvSpPr>
            <p:spPr>
              <a:xfrm>
                <a:off x="1590255" y="2053299"/>
                <a:ext cx="21496" cy="12567"/>
              </a:xfrm>
              <a:custGeom>
                <a:rect b="b" l="l" r="r" t="t"/>
                <a:pathLst>
                  <a:path extrusionOk="0" h="791" w="1353">
                    <a:moveTo>
                      <a:pt x="31" y="1"/>
                    </a:moveTo>
                    <a:cubicBezTo>
                      <a:pt x="27" y="1"/>
                      <a:pt x="24" y="2"/>
                      <a:pt x="22" y="4"/>
                    </a:cubicBezTo>
                    <a:cubicBezTo>
                      <a:pt x="0" y="34"/>
                      <a:pt x="255" y="269"/>
                      <a:pt x="624" y="489"/>
                    </a:cubicBezTo>
                    <a:cubicBezTo>
                      <a:pt x="950" y="681"/>
                      <a:pt x="1244" y="790"/>
                      <a:pt x="1319" y="790"/>
                    </a:cubicBezTo>
                    <a:cubicBezTo>
                      <a:pt x="1329" y="790"/>
                      <a:pt x="1336" y="788"/>
                      <a:pt x="1337" y="784"/>
                    </a:cubicBezTo>
                    <a:cubicBezTo>
                      <a:pt x="1353" y="751"/>
                      <a:pt x="1053" y="586"/>
                      <a:pt x="691" y="374"/>
                    </a:cubicBezTo>
                    <a:cubicBezTo>
                      <a:pt x="358" y="176"/>
                      <a:pt x="86" y="1"/>
                      <a:pt x="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3" name="Google Shape;5063;p128"/>
              <p:cNvSpPr/>
              <p:nvPr/>
            </p:nvSpPr>
            <p:spPr>
              <a:xfrm>
                <a:off x="1545326" y="2048946"/>
                <a:ext cx="15030" cy="20527"/>
              </a:xfrm>
              <a:custGeom>
                <a:rect b="b" l="l" r="r" t="t"/>
                <a:pathLst>
                  <a:path extrusionOk="0" h="1292" w="946">
                    <a:moveTo>
                      <a:pt x="912" y="0"/>
                    </a:moveTo>
                    <a:cubicBezTo>
                      <a:pt x="873" y="0"/>
                      <a:pt x="656" y="265"/>
                      <a:pt x="419" y="607"/>
                    </a:cubicBezTo>
                    <a:cubicBezTo>
                      <a:pt x="173" y="965"/>
                      <a:pt x="1" y="1272"/>
                      <a:pt x="30" y="1291"/>
                    </a:cubicBezTo>
                    <a:cubicBezTo>
                      <a:pt x="31" y="1291"/>
                      <a:pt x="33" y="1291"/>
                      <a:pt x="34" y="1291"/>
                    </a:cubicBezTo>
                    <a:cubicBezTo>
                      <a:pt x="78" y="1291"/>
                      <a:pt x="293" y="1028"/>
                      <a:pt x="531" y="686"/>
                    </a:cubicBezTo>
                    <a:cubicBezTo>
                      <a:pt x="774" y="331"/>
                      <a:pt x="946" y="24"/>
                      <a:pt x="916" y="2"/>
                    </a:cubicBezTo>
                    <a:cubicBezTo>
                      <a:pt x="915" y="1"/>
                      <a:pt x="914" y="0"/>
                      <a:pt x="91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4" name="Google Shape;5064;p128"/>
              <p:cNvSpPr/>
              <p:nvPr/>
            </p:nvSpPr>
            <p:spPr>
              <a:xfrm>
                <a:off x="1509722" y="2039763"/>
                <a:ext cx="16698" cy="12599"/>
              </a:xfrm>
              <a:custGeom>
                <a:rect b="b" l="l" r="r" t="t"/>
                <a:pathLst>
                  <a:path extrusionOk="0" h="793" w="1051">
                    <a:moveTo>
                      <a:pt x="33" y="0"/>
                    </a:moveTo>
                    <a:cubicBezTo>
                      <a:pt x="28" y="0"/>
                      <a:pt x="25" y="2"/>
                      <a:pt x="23" y="4"/>
                    </a:cubicBezTo>
                    <a:cubicBezTo>
                      <a:pt x="1" y="34"/>
                      <a:pt x="206" y="233"/>
                      <a:pt x="483" y="449"/>
                    </a:cubicBezTo>
                    <a:cubicBezTo>
                      <a:pt x="735" y="647"/>
                      <a:pt x="960" y="792"/>
                      <a:pt x="1014" y="792"/>
                    </a:cubicBezTo>
                    <a:cubicBezTo>
                      <a:pt x="1019" y="792"/>
                      <a:pt x="1022" y="791"/>
                      <a:pt x="1024" y="788"/>
                    </a:cubicBezTo>
                    <a:cubicBezTo>
                      <a:pt x="1050" y="759"/>
                      <a:pt x="845" y="561"/>
                      <a:pt x="568" y="345"/>
                    </a:cubicBezTo>
                    <a:cubicBezTo>
                      <a:pt x="312" y="146"/>
                      <a:pt x="86" y="0"/>
                      <a:pt x="3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5" name="Google Shape;5065;p128"/>
              <p:cNvSpPr/>
              <p:nvPr/>
            </p:nvSpPr>
            <p:spPr>
              <a:xfrm>
                <a:off x="1491674" y="2002205"/>
                <a:ext cx="16348" cy="11296"/>
              </a:xfrm>
              <a:custGeom>
                <a:rect b="b" l="l" r="r" t="t"/>
                <a:pathLst>
                  <a:path extrusionOk="0" h="711" w="1029">
                    <a:moveTo>
                      <a:pt x="995" y="0"/>
                    </a:moveTo>
                    <a:cubicBezTo>
                      <a:pt x="942" y="0"/>
                      <a:pt x="723" y="127"/>
                      <a:pt x="476" y="303"/>
                    </a:cubicBezTo>
                    <a:cubicBezTo>
                      <a:pt x="203" y="497"/>
                      <a:pt x="1" y="676"/>
                      <a:pt x="23" y="706"/>
                    </a:cubicBezTo>
                    <a:cubicBezTo>
                      <a:pt x="25" y="709"/>
                      <a:pt x="30" y="710"/>
                      <a:pt x="36" y="710"/>
                    </a:cubicBezTo>
                    <a:cubicBezTo>
                      <a:pt x="92" y="710"/>
                      <a:pt x="308" y="587"/>
                      <a:pt x="554" y="411"/>
                    </a:cubicBezTo>
                    <a:cubicBezTo>
                      <a:pt x="826" y="217"/>
                      <a:pt x="1028" y="37"/>
                      <a:pt x="1006" y="4"/>
                    </a:cubicBezTo>
                    <a:cubicBezTo>
                      <a:pt x="1004" y="1"/>
                      <a:pt x="1000" y="0"/>
                      <a:pt x="99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6" name="Google Shape;5066;p128"/>
              <p:cNvSpPr/>
              <p:nvPr/>
            </p:nvSpPr>
            <p:spPr>
              <a:xfrm>
                <a:off x="1488607" y="1961342"/>
                <a:ext cx="12583" cy="15379"/>
              </a:xfrm>
              <a:custGeom>
                <a:rect b="b" l="l" r="r" t="t"/>
                <a:pathLst>
                  <a:path extrusionOk="0" h="968" w="792">
                    <a:moveTo>
                      <a:pt x="36" y="1"/>
                    </a:moveTo>
                    <a:cubicBezTo>
                      <a:pt x="33" y="1"/>
                      <a:pt x="31" y="1"/>
                      <a:pt x="30" y="2"/>
                    </a:cubicBezTo>
                    <a:cubicBezTo>
                      <a:pt x="0" y="28"/>
                      <a:pt x="142" y="261"/>
                      <a:pt x="340" y="525"/>
                    </a:cubicBezTo>
                    <a:cubicBezTo>
                      <a:pt x="531" y="780"/>
                      <a:pt x="712" y="968"/>
                      <a:pt x="756" y="968"/>
                    </a:cubicBezTo>
                    <a:cubicBezTo>
                      <a:pt x="759" y="968"/>
                      <a:pt x="761" y="967"/>
                      <a:pt x="762" y="966"/>
                    </a:cubicBezTo>
                    <a:cubicBezTo>
                      <a:pt x="792" y="944"/>
                      <a:pt x="650" y="712"/>
                      <a:pt x="448" y="444"/>
                    </a:cubicBezTo>
                    <a:cubicBezTo>
                      <a:pt x="257" y="192"/>
                      <a:pt x="79" y="1"/>
                      <a:pt x="3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7" name="Google Shape;5067;p128"/>
              <p:cNvSpPr/>
              <p:nvPr/>
            </p:nvSpPr>
            <p:spPr>
              <a:xfrm>
                <a:off x="1573637" y="1890087"/>
                <a:ext cx="11232" cy="19033"/>
              </a:xfrm>
              <a:custGeom>
                <a:rect b="b" l="l" r="r" t="t"/>
                <a:pathLst>
                  <a:path extrusionOk="0" h="1198" w="707">
                    <a:moveTo>
                      <a:pt x="669" y="1"/>
                    </a:moveTo>
                    <a:cubicBezTo>
                      <a:pt x="627" y="1"/>
                      <a:pt x="465" y="248"/>
                      <a:pt x="292" y="566"/>
                    </a:cubicBezTo>
                    <a:cubicBezTo>
                      <a:pt x="116" y="898"/>
                      <a:pt x="1" y="1182"/>
                      <a:pt x="30" y="1197"/>
                    </a:cubicBezTo>
                    <a:cubicBezTo>
                      <a:pt x="32" y="1197"/>
                      <a:pt x="33" y="1198"/>
                      <a:pt x="34" y="1198"/>
                    </a:cubicBezTo>
                    <a:cubicBezTo>
                      <a:pt x="76" y="1198"/>
                      <a:pt x="242" y="950"/>
                      <a:pt x="411" y="629"/>
                    </a:cubicBezTo>
                    <a:cubicBezTo>
                      <a:pt x="591" y="300"/>
                      <a:pt x="706" y="17"/>
                      <a:pt x="673" y="2"/>
                    </a:cubicBezTo>
                    <a:cubicBezTo>
                      <a:pt x="672" y="1"/>
                      <a:pt x="671" y="1"/>
                      <a:pt x="66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8" name="Google Shape;5068;p128"/>
              <p:cNvSpPr/>
              <p:nvPr/>
            </p:nvSpPr>
            <p:spPr>
              <a:xfrm>
                <a:off x="1462075" y="1901017"/>
                <a:ext cx="20606" cy="12440"/>
              </a:xfrm>
              <a:custGeom>
                <a:rect b="b" l="l" r="r" t="t"/>
                <a:pathLst>
                  <a:path extrusionOk="0" h="783" w="1297">
                    <a:moveTo>
                      <a:pt x="30" y="1"/>
                    </a:moveTo>
                    <a:cubicBezTo>
                      <a:pt x="25" y="1"/>
                      <a:pt x="21" y="2"/>
                      <a:pt x="19" y="5"/>
                    </a:cubicBezTo>
                    <a:cubicBezTo>
                      <a:pt x="0" y="38"/>
                      <a:pt x="266" y="236"/>
                      <a:pt x="613" y="450"/>
                    </a:cubicBezTo>
                    <a:cubicBezTo>
                      <a:pt x="927" y="642"/>
                      <a:pt x="1198" y="782"/>
                      <a:pt x="1261" y="782"/>
                    </a:cubicBezTo>
                    <a:cubicBezTo>
                      <a:pt x="1268" y="782"/>
                      <a:pt x="1272" y="781"/>
                      <a:pt x="1274" y="778"/>
                    </a:cubicBezTo>
                    <a:cubicBezTo>
                      <a:pt x="1296" y="748"/>
                      <a:pt x="1027" y="550"/>
                      <a:pt x="684" y="333"/>
                    </a:cubicBezTo>
                    <a:cubicBezTo>
                      <a:pt x="367" y="139"/>
                      <a:pt x="91" y="1"/>
                      <a:pt x="3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9" name="Google Shape;5069;p128"/>
              <p:cNvSpPr/>
              <p:nvPr/>
            </p:nvSpPr>
            <p:spPr>
              <a:xfrm>
                <a:off x="1425105" y="1901065"/>
                <a:ext cx="9691" cy="14664"/>
              </a:xfrm>
              <a:custGeom>
                <a:rect b="b" l="l" r="r" t="t"/>
                <a:pathLst>
                  <a:path extrusionOk="0" h="923" w="610">
                    <a:moveTo>
                      <a:pt x="571" y="1"/>
                    </a:moveTo>
                    <a:cubicBezTo>
                      <a:pt x="532" y="1"/>
                      <a:pt x="389" y="185"/>
                      <a:pt x="247" y="428"/>
                    </a:cubicBezTo>
                    <a:cubicBezTo>
                      <a:pt x="98" y="678"/>
                      <a:pt x="0" y="902"/>
                      <a:pt x="31" y="921"/>
                    </a:cubicBezTo>
                    <a:cubicBezTo>
                      <a:pt x="32" y="922"/>
                      <a:pt x="34" y="922"/>
                      <a:pt x="36" y="922"/>
                    </a:cubicBezTo>
                    <a:cubicBezTo>
                      <a:pt x="77" y="922"/>
                      <a:pt x="220" y="737"/>
                      <a:pt x="363" y="495"/>
                    </a:cubicBezTo>
                    <a:cubicBezTo>
                      <a:pt x="512" y="240"/>
                      <a:pt x="610" y="21"/>
                      <a:pt x="576" y="2"/>
                    </a:cubicBezTo>
                    <a:cubicBezTo>
                      <a:pt x="574" y="1"/>
                      <a:pt x="573" y="1"/>
                      <a:pt x="57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0" name="Google Shape;5070;p128"/>
              <p:cNvSpPr/>
              <p:nvPr/>
            </p:nvSpPr>
            <p:spPr>
              <a:xfrm>
                <a:off x="1465157" y="2166752"/>
                <a:ext cx="19415" cy="12710"/>
              </a:xfrm>
              <a:custGeom>
                <a:rect b="b" l="l" r="r" t="t"/>
                <a:pathLst>
                  <a:path extrusionOk="0" h="800" w="1222">
                    <a:moveTo>
                      <a:pt x="30" y="1"/>
                    </a:moveTo>
                    <a:cubicBezTo>
                      <a:pt x="25" y="1"/>
                      <a:pt x="21" y="2"/>
                      <a:pt x="20" y="4"/>
                    </a:cubicBezTo>
                    <a:cubicBezTo>
                      <a:pt x="1" y="39"/>
                      <a:pt x="247" y="240"/>
                      <a:pt x="572" y="456"/>
                    </a:cubicBezTo>
                    <a:cubicBezTo>
                      <a:pt x="872" y="658"/>
                      <a:pt x="1132" y="800"/>
                      <a:pt x="1192" y="800"/>
                    </a:cubicBezTo>
                    <a:cubicBezTo>
                      <a:pt x="1198" y="800"/>
                      <a:pt x="1202" y="799"/>
                      <a:pt x="1204" y="796"/>
                    </a:cubicBezTo>
                    <a:cubicBezTo>
                      <a:pt x="1222" y="766"/>
                      <a:pt x="975" y="561"/>
                      <a:pt x="647" y="344"/>
                    </a:cubicBezTo>
                    <a:cubicBezTo>
                      <a:pt x="349" y="146"/>
                      <a:pt x="89" y="1"/>
                      <a:pt x="3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1" name="Google Shape;5071;p128"/>
              <p:cNvSpPr/>
              <p:nvPr/>
            </p:nvSpPr>
            <p:spPr>
              <a:xfrm>
                <a:off x="1606508" y="2164528"/>
                <a:ext cx="15935" cy="16396"/>
              </a:xfrm>
              <a:custGeom>
                <a:rect b="b" l="l" r="r" t="t"/>
                <a:pathLst>
                  <a:path extrusionOk="0" h="1032" w="1003">
                    <a:moveTo>
                      <a:pt x="968" y="1"/>
                    </a:moveTo>
                    <a:cubicBezTo>
                      <a:pt x="919" y="1"/>
                      <a:pt x="700" y="202"/>
                      <a:pt x="453" y="470"/>
                    </a:cubicBezTo>
                    <a:cubicBezTo>
                      <a:pt x="191" y="753"/>
                      <a:pt x="1" y="1003"/>
                      <a:pt x="30" y="1030"/>
                    </a:cubicBezTo>
                    <a:cubicBezTo>
                      <a:pt x="32" y="1031"/>
                      <a:pt x="33" y="1032"/>
                      <a:pt x="36" y="1032"/>
                    </a:cubicBezTo>
                    <a:cubicBezTo>
                      <a:pt x="80" y="1032"/>
                      <a:pt x="305" y="829"/>
                      <a:pt x="554" y="560"/>
                    </a:cubicBezTo>
                    <a:cubicBezTo>
                      <a:pt x="811" y="275"/>
                      <a:pt x="1002" y="25"/>
                      <a:pt x="975" y="3"/>
                    </a:cubicBezTo>
                    <a:cubicBezTo>
                      <a:pt x="973" y="1"/>
                      <a:pt x="971" y="1"/>
                      <a:pt x="96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2" name="Google Shape;5072;p128"/>
              <p:cNvSpPr/>
              <p:nvPr/>
            </p:nvSpPr>
            <p:spPr>
              <a:xfrm>
                <a:off x="1527818" y="2163495"/>
                <a:ext cx="2621" cy="16507"/>
              </a:xfrm>
              <a:custGeom>
                <a:rect b="b" l="l" r="r" t="t"/>
                <a:pathLst>
                  <a:path extrusionOk="0" h="1039" w="165">
                    <a:moveTo>
                      <a:pt x="41" y="0"/>
                    </a:moveTo>
                    <a:cubicBezTo>
                      <a:pt x="40" y="0"/>
                      <a:pt x="39" y="0"/>
                      <a:pt x="39" y="1"/>
                    </a:cubicBezTo>
                    <a:cubicBezTo>
                      <a:pt x="1" y="8"/>
                      <a:pt x="31" y="239"/>
                      <a:pt x="27" y="520"/>
                    </a:cubicBezTo>
                    <a:cubicBezTo>
                      <a:pt x="31" y="799"/>
                      <a:pt x="1" y="1028"/>
                      <a:pt x="39" y="1039"/>
                    </a:cubicBezTo>
                    <a:cubicBezTo>
                      <a:pt x="39" y="1039"/>
                      <a:pt x="40" y="1039"/>
                      <a:pt x="40" y="1039"/>
                    </a:cubicBezTo>
                    <a:cubicBezTo>
                      <a:pt x="75" y="1039"/>
                      <a:pt x="165" y="814"/>
                      <a:pt x="161" y="520"/>
                    </a:cubicBezTo>
                    <a:cubicBezTo>
                      <a:pt x="165" y="224"/>
                      <a:pt x="76" y="0"/>
                      <a:pt x="4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3" name="Google Shape;5073;p128"/>
              <p:cNvSpPr/>
              <p:nvPr/>
            </p:nvSpPr>
            <p:spPr>
              <a:xfrm>
                <a:off x="1557797" y="2169167"/>
                <a:ext cx="19589" cy="11693"/>
              </a:xfrm>
              <a:custGeom>
                <a:rect b="b" l="l" r="r" t="t"/>
                <a:pathLst>
                  <a:path extrusionOk="0" h="736" w="1233">
                    <a:moveTo>
                      <a:pt x="33" y="1"/>
                    </a:moveTo>
                    <a:cubicBezTo>
                      <a:pt x="25" y="1"/>
                      <a:pt x="21" y="2"/>
                      <a:pt x="19" y="6"/>
                    </a:cubicBezTo>
                    <a:cubicBezTo>
                      <a:pt x="0" y="35"/>
                      <a:pt x="250" y="226"/>
                      <a:pt x="583" y="424"/>
                    </a:cubicBezTo>
                    <a:cubicBezTo>
                      <a:pt x="878" y="605"/>
                      <a:pt x="1137" y="735"/>
                      <a:pt x="1200" y="735"/>
                    </a:cubicBezTo>
                    <a:cubicBezTo>
                      <a:pt x="1207" y="735"/>
                      <a:pt x="1212" y="734"/>
                      <a:pt x="1214" y="730"/>
                    </a:cubicBezTo>
                    <a:cubicBezTo>
                      <a:pt x="1233" y="697"/>
                      <a:pt x="983" y="510"/>
                      <a:pt x="654" y="308"/>
                    </a:cubicBezTo>
                    <a:cubicBezTo>
                      <a:pt x="355" y="131"/>
                      <a:pt x="96" y="1"/>
                      <a:pt x="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4" name="Google Shape;5074;p128"/>
              <p:cNvSpPr/>
              <p:nvPr/>
            </p:nvSpPr>
            <p:spPr>
              <a:xfrm>
                <a:off x="1428664" y="2184419"/>
                <a:ext cx="242840" cy="10518"/>
              </a:xfrm>
              <a:custGeom>
                <a:rect b="b" l="l" r="r" t="t"/>
                <a:pathLst>
                  <a:path extrusionOk="0" h="662" w="15285">
                    <a:moveTo>
                      <a:pt x="6391" y="1"/>
                    </a:moveTo>
                    <a:cubicBezTo>
                      <a:pt x="4779" y="1"/>
                      <a:pt x="3339" y="59"/>
                      <a:pt x="2238" y="121"/>
                    </a:cubicBezTo>
                    <a:cubicBezTo>
                      <a:pt x="1543" y="159"/>
                      <a:pt x="986" y="199"/>
                      <a:pt x="598" y="234"/>
                    </a:cubicBezTo>
                    <a:cubicBezTo>
                      <a:pt x="419" y="249"/>
                      <a:pt x="269" y="263"/>
                      <a:pt x="153" y="275"/>
                    </a:cubicBezTo>
                    <a:cubicBezTo>
                      <a:pt x="53" y="286"/>
                      <a:pt x="0" y="294"/>
                      <a:pt x="0" y="297"/>
                    </a:cubicBezTo>
                    <a:cubicBezTo>
                      <a:pt x="0" y="301"/>
                      <a:pt x="20" y="303"/>
                      <a:pt x="56" y="303"/>
                    </a:cubicBezTo>
                    <a:cubicBezTo>
                      <a:pt x="81" y="303"/>
                      <a:pt x="115" y="302"/>
                      <a:pt x="157" y="301"/>
                    </a:cubicBezTo>
                    <a:cubicBezTo>
                      <a:pt x="274" y="297"/>
                      <a:pt x="422" y="294"/>
                      <a:pt x="602" y="286"/>
                    </a:cubicBezTo>
                    <a:cubicBezTo>
                      <a:pt x="1009" y="267"/>
                      <a:pt x="1562" y="244"/>
                      <a:pt x="2241" y="215"/>
                    </a:cubicBezTo>
                    <a:cubicBezTo>
                      <a:pt x="3300" y="175"/>
                      <a:pt x="4666" y="135"/>
                      <a:pt x="6193" y="135"/>
                    </a:cubicBezTo>
                    <a:cubicBezTo>
                      <a:pt x="6665" y="135"/>
                      <a:pt x="7152" y="139"/>
                      <a:pt x="7650" y="147"/>
                    </a:cubicBezTo>
                    <a:cubicBezTo>
                      <a:pt x="9764" y="185"/>
                      <a:pt x="11669" y="353"/>
                      <a:pt x="13051" y="473"/>
                    </a:cubicBezTo>
                    <a:cubicBezTo>
                      <a:pt x="13727" y="536"/>
                      <a:pt x="14280" y="585"/>
                      <a:pt x="14684" y="622"/>
                    </a:cubicBezTo>
                    <a:cubicBezTo>
                      <a:pt x="14867" y="633"/>
                      <a:pt x="15012" y="644"/>
                      <a:pt x="15127" y="656"/>
                    </a:cubicBezTo>
                    <a:cubicBezTo>
                      <a:pt x="15189" y="660"/>
                      <a:pt x="15232" y="662"/>
                      <a:pt x="15257" y="662"/>
                    </a:cubicBezTo>
                    <a:cubicBezTo>
                      <a:pt x="15275" y="662"/>
                      <a:pt x="15284" y="661"/>
                      <a:pt x="15284" y="659"/>
                    </a:cubicBezTo>
                    <a:cubicBezTo>
                      <a:pt x="15284" y="652"/>
                      <a:pt x="15232" y="644"/>
                      <a:pt x="15132" y="630"/>
                    </a:cubicBezTo>
                    <a:cubicBezTo>
                      <a:pt x="15015" y="611"/>
                      <a:pt x="14870" y="592"/>
                      <a:pt x="14691" y="566"/>
                    </a:cubicBezTo>
                    <a:cubicBezTo>
                      <a:pt x="14306" y="518"/>
                      <a:pt x="13750" y="454"/>
                      <a:pt x="13058" y="379"/>
                    </a:cubicBezTo>
                    <a:cubicBezTo>
                      <a:pt x="11681" y="234"/>
                      <a:pt x="9771" y="51"/>
                      <a:pt x="7654" y="13"/>
                    </a:cubicBezTo>
                    <a:cubicBezTo>
                      <a:pt x="7224" y="5"/>
                      <a:pt x="6802" y="1"/>
                      <a:pt x="639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5" name="Google Shape;5075;p128"/>
              <p:cNvSpPr/>
              <p:nvPr/>
            </p:nvSpPr>
            <p:spPr>
              <a:xfrm>
                <a:off x="1596785" y="1945105"/>
                <a:ext cx="41371" cy="130166"/>
              </a:xfrm>
              <a:custGeom>
                <a:rect b="b" l="l" r="r" t="t"/>
                <a:pathLst>
                  <a:path extrusionOk="0" h="8193" w="2604">
                    <a:moveTo>
                      <a:pt x="0" y="1"/>
                    </a:moveTo>
                    <a:lnTo>
                      <a:pt x="8" y="54"/>
                    </a:lnTo>
                    <a:cubicBezTo>
                      <a:pt x="23" y="106"/>
                      <a:pt x="49" y="199"/>
                      <a:pt x="94" y="326"/>
                    </a:cubicBezTo>
                    <a:cubicBezTo>
                      <a:pt x="168" y="557"/>
                      <a:pt x="269" y="852"/>
                      <a:pt x="385" y="1200"/>
                    </a:cubicBezTo>
                    <a:cubicBezTo>
                      <a:pt x="632" y="1936"/>
                      <a:pt x="971" y="2955"/>
                      <a:pt x="1330" y="4084"/>
                    </a:cubicBezTo>
                    <a:cubicBezTo>
                      <a:pt x="1688" y="5215"/>
                      <a:pt x="1999" y="6243"/>
                      <a:pt x="2219" y="6989"/>
                    </a:cubicBezTo>
                    <a:cubicBezTo>
                      <a:pt x="2323" y="7341"/>
                      <a:pt x="2413" y="7636"/>
                      <a:pt x="2480" y="7871"/>
                    </a:cubicBezTo>
                    <a:cubicBezTo>
                      <a:pt x="2547" y="8077"/>
                      <a:pt x="2585" y="8192"/>
                      <a:pt x="2596" y="8192"/>
                    </a:cubicBezTo>
                    <a:cubicBezTo>
                      <a:pt x="2604" y="8189"/>
                      <a:pt x="2581" y="8069"/>
                      <a:pt x="2533" y="7856"/>
                    </a:cubicBezTo>
                    <a:cubicBezTo>
                      <a:pt x="2499" y="7699"/>
                      <a:pt x="2447" y="7494"/>
                      <a:pt x="2383" y="724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6" name="Google Shape;5076;p128"/>
              <p:cNvSpPr/>
              <p:nvPr/>
            </p:nvSpPr>
            <p:spPr>
              <a:xfrm>
                <a:off x="1635408" y="2062673"/>
                <a:ext cx="4591" cy="14489"/>
              </a:xfrm>
              <a:custGeom>
                <a:rect b="b" l="l" r="r" t="t"/>
                <a:pathLst>
                  <a:path extrusionOk="0" h="912" w="289">
                    <a:moveTo>
                      <a:pt x="1" y="1"/>
                    </a:moveTo>
                    <a:lnTo>
                      <a:pt x="251" y="912"/>
                    </a:lnTo>
                    <a:cubicBezTo>
                      <a:pt x="266" y="897"/>
                      <a:pt x="277" y="882"/>
                      <a:pt x="288" y="86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7" name="Google Shape;5077;p128"/>
              <p:cNvSpPr/>
              <p:nvPr/>
            </p:nvSpPr>
            <p:spPr>
              <a:xfrm>
                <a:off x="1596896" y="1945947"/>
                <a:ext cx="42499" cy="136204"/>
              </a:xfrm>
              <a:custGeom>
                <a:rect b="b" l="l" r="r" t="t"/>
                <a:pathLst>
                  <a:path extrusionOk="0" h="8573" w="2675">
                    <a:moveTo>
                      <a:pt x="1" y="1"/>
                    </a:moveTo>
                    <a:lnTo>
                      <a:pt x="1293" y="8572"/>
                    </a:lnTo>
                    <a:cubicBezTo>
                      <a:pt x="1293" y="8572"/>
                      <a:pt x="2383" y="8562"/>
                      <a:pt x="2675" y="8259"/>
                    </a:cubicBezTo>
                    <a:lnTo>
                      <a:pt x="2425" y="7348"/>
                    </a:lnTo>
                    <a:lnTo>
                      <a:pt x="2376" y="7191"/>
                    </a:lnTo>
                    <a:lnTo>
                      <a:pt x="2376" y="7191"/>
                    </a:lnTo>
                    <a:cubicBezTo>
                      <a:pt x="2440" y="7441"/>
                      <a:pt x="2492" y="7646"/>
                      <a:pt x="2526" y="7803"/>
                    </a:cubicBezTo>
                    <a:cubicBezTo>
                      <a:pt x="2574" y="8016"/>
                      <a:pt x="2597" y="8136"/>
                      <a:pt x="2589" y="8139"/>
                    </a:cubicBezTo>
                    <a:cubicBezTo>
                      <a:pt x="2578" y="8139"/>
                      <a:pt x="2540" y="8024"/>
                      <a:pt x="2473" y="7818"/>
                    </a:cubicBezTo>
                    <a:cubicBezTo>
                      <a:pt x="2406" y="7583"/>
                      <a:pt x="2316" y="7288"/>
                      <a:pt x="2212" y="6936"/>
                    </a:cubicBezTo>
                    <a:cubicBezTo>
                      <a:pt x="1992" y="6190"/>
                      <a:pt x="1681" y="5162"/>
                      <a:pt x="1323" y="4031"/>
                    </a:cubicBezTo>
                    <a:cubicBezTo>
                      <a:pt x="964" y="2902"/>
                      <a:pt x="625" y="1883"/>
                      <a:pt x="378" y="1147"/>
                    </a:cubicBezTo>
                    <a:cubicBezTo>
                      <a:pt x="262" y="799"/>
                      <a:pt x="161" y="504"/>
                      <a:pt x="87" y="273"/>
                    </a:cubicBezTo>
                    <a:cubicBezTo>
                      <a:pt x="42" y="146"/>
                      <a:pt x="16" y="53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8" name="Google Shape;5078;p128"/>
              <p:cNvSpPr/>
              <p:nvPr/>
            </p:nvSpPr>
            <p:spPr>
              <a:xfrm>
                <a:off x="1273300" y="2185213"/>
                <a:ext cx="401398" cy="483536"/>
              </a:xfrm>
              <a:custGeom>
                <a:rect b="b" l="l" r="r" t="t"/>
                <a:pathLst>
                  <a:path extrusionOk="0" h="30435" w="25265">
                    <a:moveTo>
                      <a:pt x="15504" y="1"/>
                    </a:moveTo>
                    <a:cubicBezTo>
                      <a:pt x="14579" y="1"/>
                      <a:pt x="13673" y="26"/>
                      <a:pt x="12831" y="87"/>
                    </a:cubicBezTo>
                    <a:cubicBezTo>
                      <a:pt x="9779" y="322"/>
                      <a:pt x="8110" y="109"/>
                      <a:pt x="4756" y="426"/>
                    </a:cubicBezTo>
                    <a:cubicBezTo>
                      <a:pt x="2411" y="737"/>
                      <a:pt x="644" y="2704"/>
                      <a:pt x="587" y="5069"/>
                    </a:cubicBezTo>
                    <a:lnTo>
                      <a:pt x="1" y="30434"/>
                    </a:lnTo>
                    <a:lnTo>
                      <a:pt x="6171" y="30434"/>
                    </a:lnTo>
                    <a:lnTo>
                      <a:pt x="7146" y="7691"/>
                    </a:lnTo>
                    <a:lnTo>
                      <a:pt x="8965" y="7922"/>
                    </a:lnTo>
                    <a:cubicBezTo>
                      <a:pt x="8730" y="16438"/>
                      <a:pt x="9619" y="30434"/>
                      <a:pt x="9619" y="30434"/>
                    </a:cubicBezTo>
                    <a:lnTo>
                      <a:pt x="16469" y="30102"/>
                    </a:lnTo>
                    <a:lnTo>
                      <a:pt x="16081" y="8255"/>
                    </a:lnTo>
                    <a:lnTo>
                      <a:pt x="16081" y="8255"/>
                    </a:lnTo>
                    <a:cubicBezTo>
                      <a:pt x="16081" y="8255"/>
                      <a:pt x="16241" y="8266"/>
                      <a:pt x="16518" y="8266"/>
                    </a:cubicBezTo>
                    <a:cubicBezTo>
                      <a:pt x="18344" y="8266"/>
                      <a:pt x="25265" y="7793"/>
                      <a:pt x="25063" y="609"/>
                    </a:cubicBezTo>
                    <a:cubicBezTo>
                      <a:pt x="25063" y="609"/>
                      <a:pt x="20053" y="1"/>
                      <a:pt x="1550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9" name="Google Shape;5079;p128"/>
              <p:cNvSpPr/>
              <p:nvPr/>
            </p:nvSpPr>
            <p:spPr>
              <a:xfrm>
                <a:off x="1414842" y="2185467"/>
                <a:ext cx="91687" cy="130913"/>
              </a:xfrm>
              <a:custGeom>
                <a:rect b="b" l="l" r="r" t="t"/>
                <a:pathLst>
                  <a:path extrusionOk="0" h="8240" w="5771">
                    <a:moveTo>
                      <a:pt x="5736" y="0"/>
                    </a:moveTo>
                    <a:cubicBezTo>
                      <a:pt x="5716" y="0"/>
                      <a:pt x="5685" y="1"/>
                      <a:pt x="5644" y="3"/>
                    </a:cubicBezTo>
                    <a:cubicBezTo>
                      <a:pt x="5566" y="7"/>
                      <a:pt x="5446" y="14"/>
                      <a:pt x="5297" y="29"/>
                    </a:cubicBezTo>
                    <a:cubicBezTo>
                      <a:pt x="4990" y="59"/>
                      <a:pt x="4554" y="111"/>
                      <a:pt x="4016" y="197"/>
                    </a:cubicBezTo>
                    <a:cubicBezTo>
                      <a:pt x="3481" y="295"/>
                      <a:pt x="2824" y="362"/>
                      <a:pt x="2152" y="664"/>
                    </a:cubicBezTo>
                    <a:cubicBezTo>
                      <a:pt x="1816" y="810"/>
                      <a:pt x="1483" y="1007"/>
                      <a:pt x="1180" y="1273"/>
                    </a:cubicBezTo>
                    <a:cubicBezTo>
                      <a:pt x="882" y="1538"/>
                      <a:pt x="624" y="1874"/>
                      <a:pt x="441" y="2255"/>
                    </a:cubicBezTo>
                    <a:cubicBezTo>
                      <a:pt x="75" y="3024"/>
                      <a:pt x="1" y="3846"/>
                      <a:pt x="1" y="4567"/>
                    </a:cubicBezTo>
                    <a:cubicBezTo>
                      <a:pt x="19" y="5281"/>
                      <a:pt x="34" y="5927"/>
                      <a:pt x="49" y="6480"/>
                    </a:cubicBezTo>
                    <a:cubicBezTo>
                      <a:pt x="60" y="7022"/>
                      <a:pt x="53" y="7462"/>
                      <a:pt x="49" y="7768"/>
                    </a:cubicBezTo>
                    <a:cubicBezTo>
                      <a:pt x="45" y="8071"/>
                      <a:pt x="41" y="8239"/>
                      <a:pt x="53" y="8239"/>
                    </a:cubicBezTo>
                    <a:cubicBezTo>
                      <a:pt x="53" y="8239"/>
                      <a:pt x="53" y="8239"/>
                      <a:pt x="53" y="8239"/>
                    </a:cubicBezTo>
                    <a:cubicBezTo>
                      <a:pt x="57" y="8239"/>
                      <a:pt x="64" y="8195"/>
                      <a:pt x="71" y="8120"/>
                    </a:cubicBezTo>
                    <a:cubicBezTo>
                      <a:pt x="79" y="8041"/>
                      <a:pt x="90" y="7922"/>
                      <a:pt x="101" y="7768"/>
                    </a:cubicBezTo>
                    <a:cubicBezTo>
                      <a:pt x="120" y="7466"/>
                      <a:pt x="142" y="7025"/>
                      <a:pt x="146" y="6480"/>
                    </a:cubicBezTo>
                    <a:cubicBezTo>
                      <a:pt x="153" y="5934"/>
                      <a:pt x="131" y="5284"/>
                      <a:pt x="123" y="4567"/>
                    </a:cubicBezTo>
                    <a:cubicBezTo>
                      <a:pt x="131" y="3858"/>
                      <a:pt x="209" y="3055"/>
                      <a:pt x="564" y="2315"/>
                    </a:cubicBezTo>
                    <a:cubicBezTo>
                      <a:pt x="740" y="1949"/>
                      <a:pt x="987" y="1628"/>
                      <a:pt x="1270" y="1371"/>
                    </a:cubicBezTo>
                    <a:cubicBezTo>
                      <a:pt x="1558" y="1116"/>
                      <a:pt x="1879" y="922"/>
                      <a:pt x="2200" y="776"/>
                    </a:cubicBezTo>
                    <a:cubicBezTo>
                      <a:pt x="2847" y="481"/>
                      <a:pt x="3500" y="399"/>
                      <a:pt x="4030" y="290"/>
                    </a:cubicBezTo>
                    <a:cubicBezTo>
                      <a:pt x="4564" y="194"/>
                      <a:pt x="5002" y="126"/>
                      <a:pt x="5300" y="81"/>
                    </a:cubicBezTo>
                    <a:cubicBezTo>
                      <a:pt x="5603" y="37"/>
                      <a:pt x="5771" y="11"/>
                      <a:pt x="5767" y="3"/>
                    </a:cubicBezTo>
                    <a:cubicBezTo>
                      <a:pt x="5767" y="1"/>
                      <a:pt x="5757" y="0"/>
                      <a:pt x="573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0" name="Google Shape;5080;p128"/>
              <p:cNvSpPr/>
              <p:nvPr/>
            </p:nvSpPr>
            <p:spPr>
              <a:xfrm>
                <a:off x="1377522" y="2282111"/>
                <a:ext cx="9914" cy="25309"/>
              </a:xfrm>
              <a:custGeom>
                <a:rect b="b" l="l" r="r" t="t"/>
                <a:pathLst>
                  <a:path extrusionOk="0" h="1593" w="624">
                    <a:moveTo>
                      <a:pt x="42" y="1"/>
                    </a:moveTo>
                    <a:cubicBezTo>
                      <a:pt x="42" y="1"/>
                      <a:pt x="41" y="1"/>
                      <a:pt x="41" y="1"/>
                    </a:cubicBezTo>
                    <a:cubicBezTo>
                      <a:pt x="0" y="8"/>
                      <a:pt x="71" y="393"/>
                      <a:pt x="250" y="823"/>
                    </a:cubicBezTo>
                    <a:cubicBezTo>
                      <a:pt x="428" y="1248"/>
                      <a:pt x="550" y="1592"/>
                      <a:pt x="585" y="1592"/>
                    </a:cubicBezTo>
                    <a:cubicBezTo>
                      <a:pt x="586" y="1592"/>
                      <a:pt x="586" y="1592"/>
                      <a:pt x="586" y="1592"/>
                    </a:cubicBezTo>
                    <a:cubicBezTo>
                      <a:pt x="624" y="1585"/>
                      <a:pt x="557" y="1204"/>
                      <a:pt x="377" y="774"/>
                    </a:cubicBezTo>
                    <a:cubicBezTo>
                      <a:pt x="199" y="346"/>
                      <a:pt x="76" y="1"/>
                      <a:pt x="4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1" name="Google Shape;5081;p128"/>
              <p:cNvSpPr/>
              <p:nvPr/>
            </p:nvSpPr>
            <p:spPr>
              <a:xfrm>
                <a:off x="1385402" y="2274104"/>
                <a:ext cx="4051" cy="33316"/>
              </a:xfrm>
              <a:custGeom>
                <a:rect b="b" l="l" r="r" t="t"/>
                <a:pathLst>
                  <a:path extrusionOk="0" h="2097" w="255">
                    <a:moveTo>
                      <a:pt x="46" y="0"/>
                    </a:moveTo>
                    <a:cubicBezTo>
                      <a:pt x="46" y="0"/>
                      <a:pt x="46" y="0"/>
                      <a:pt x="46" y="0"/>
                    </a:cubicBezTo>
                    <a:cubicBezTo>
                      <a:pt x="1" y="5"/>
                      <a:pt x="56" y="475"/>
                      <a:pt x="90" y="1050"/>
                    </a:cubicBezTo>
                    <a:cubicBezTo>
                      <a:pt x="120" y="1625"/>
                      <a:pt x="49" y="2089"/>
                      <a:pt x="90" y="2096"/>
                    </a:cubicBezTo>
                    <a:cubicBezTo>
                      <a:pt x="91" y="2096"/>
                      <a:pt x="91" y="2096"/>
                      <a:pt x="91" y="2096"/>
                    </a:cubicBezTo>
                    <a:cubicBezTo>
                      <a:pt x="122" y="2096"/>
                      <a:pt x="254" y="1632"/>
                      <a:pt x="225" y="1043"/>
                    </a:cubicBezTo>
                    <a:cubicBezTo>
                      <a:pt x="191" y="459"/>
                      <a:pt x="76" y="0"/>
                      <a:pt x="4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2" name="Google Shape;5082;p128"/>
              <p:cNvSpPr/>
              <p:nvPr/>
            </p:nvSpPr>
            <p:spPr>
              <a:xfrm>
                <a:off x="1520811" y="2281698"/>
                <a:ext cx="8516" cy="34682"/>
              </a:xfrm>
              <a:custGeom>
                <a:rect b="b" l="l" r="r" t="t"/>
                <a:pathLst>
                  <a:path extrusionOk="0" h="2183" w="536">
                    <a:moveTo>
                      <a:pt x="36" y="1"/>
                    </a:moveTo>
                    <a:cubicBezTo>
                      <a:pt x="36" y="1"/>
                      <a:pt x="35" y="1"/>
                      <a:pt x="35" y="1"/>
                    </a:cubicBezTo>
                    <a:cubicBezTo>
                      <a:pt x="1" y="8"/>
                      <a:pt x="91" y="498"/>
                      <a:pt x="199" y="1103"/>
                    </a:cubicBezTo>
                    <a:cubicBezTo>
                      <a:pt x="310" y="1704"/>
                      <a:pt x="461" y="2182"/>
                      <a:pt x="501" y="2182"/>
                    </a:cubicBezTo>
                    <a:cubicBezTo>
                      <a:pt x="501" y="2182"/>
                      <a:pt x="502" y="2182"/>
                      <a:pt x="502" y="2182"/>
                    </a:cubicBezTo>
                    <a:cubicBezTo>
                      <a:pt x="535" y="2175"/>
                      <a:pt x="442" y="1685"/>
                      <a:pt x="334" y="1080"/>
                    </a:cubicBezTo>
                    <a:cubicBezTo>
                      <a:pt x="226" y="479"/>
                      <a:pt x="75" y="1"/>
                      <a:pt x="36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3" name="Google Shape;5083;p128"/>
              <p:cNvSpPr/>
              <p:nvPr/>
            </p:nvSpPr>
            <p:spPr>
              <a:xfrm>
                <a:off x="1528644" y="2281650"/>
                <a:ext cx="4417" cy="34730"/>
              </a:xfrm>
              <a:custGeom>
                <a:rect b="b" l="l" r="r" t="t"/>
                <a:pathLst>
                  <a:path extrusionOk="0" h="2186" w="278">
                    <a:moveTo>
                      <a:pt x="159" y="0"/>
                    </a:moveTo>
                    <a:cubicBezTo>
                      <a:pt x="158" y="0"/>
                      <a:pt x="158" y="0"/>
                      <a:pt x="158" y="0"/>
                    </a:cubicBezTo>
                    <a:cubicBezTo>
                      <a:pt x="121" y="4"/>
                      <a:pt x="144" y="493"/>
                      <a:pt x="109" y="1094"/>
                    </a:cubicBezTo>
                    <a:cubicBezTo>
                      <a:pt x="76" y="1696"/>
                      <a:pt x="1" y="2178"/>
                      <a:pt x="39" y="2185"/>
                    </a:cubicBezTo>
                    <a:cubicBezTo>
                      <a:pt x="39" y="2185"/>
                      <a:pt x="39" y="2185"/>
                      <a:pt x="40" y="2185"/>
                    </a:cubicBezTo>
                    <a:cubicBezTo>
                      <a:pt x="75" y="2185"/>
                      <a:pt x="211" y="1707"/>
                      <a:pt x="244" y="1102"/>
                    </a:cubicBezTo>
                    <a:cubicBezTo>
                      <a:pt x="278" y="490"/>
                      <a:pt x="193" y="0"/>
                      <a:pt x="159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4" name="Google Shape;5084;p128"/>
              <p:cNvSpPr/>
              <p:nvPr/>
            </p:nvSpPr>
            <p:spPr>
              <a:xfrm>
                <a:off x="1272887" y="2644108"/>
                <a:ext cx="95913" cy="2145"/>
              </a:xfrm>
              <a:custGeom>
                <a:rect b="b" l="l" r="r" t="t"/>
                <a:pathLst>
                  <a:path extrusionOk="0" h="135" w="6037">
                    <a:moveTo>
                      <a:pt x="3019" y="0"/>
                    </a:moveTo>
                    <a:cubicBezTo>
                      <a:pt x="1353" y="0"/>
                      <a:pt x="1" y="30"/>
                      <a:pt x="1" y="68"/>
                    </a:cubicBezTo>
                    <a:cubicBezTo>
                      <a:pt x="1" y="104"/>
                      <a:pt x="1353" y="135"/>
                      <a:pt x="3019" y="135"/>
                    </a:cubicBezTo>
                    <a:cubicBezTo>
                      <a:pt x="4685" y="135"/>
                      <a:pt x="6037" y="104"/>
                      <a:pt x="6037" y="68"/>
                    </a:cubicBezTo>
                    <a:cubicBezTo>
                      <a:pt x="6037" y="30"/>
                      <a:pt x="4685" y="0"/>
                      <a:pt x="3019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5" name="Google Shape;5085;p128"/>
              <p:cNvSpPr/>
              <p:nvPr/>
            </p:nvSpPr>
            <p:spPr>
              <a:xfrm>
                <a:off x="1424517" y="2642328"/>
                <a:ext cx="109131" cy="2145"/>
              </a:xfrm>
              <a:custGeom>
                <a:rect b="b" l="l" r="r" t="t"/>
                <a:pathLst>
                  <a:path extrusionOk="0" h="135" w="6869">
                    <a:moveTo>
                      <a:pt x="3436" y="0"/>
                    </a:moveTo>
                    <a:cubicBezTo>
                      <a:pt x="1539" y="0"/>
                      <a:pt x="0" y="30"/>
                      <a:pt x="0" y="68"/>
                    </a:cubicBezTo>
                    <a:cubicBezTo>
                      <a:pt x="0" y="104"/>
                      <a:pt x="1539" y="135"/>
                      <a:pt x="3436" y="135"/>
                    </a:cubicBezTo>
                    <a:cubicBezTo>
                      <a:pt x="5330" y="135"/>
                      <a:pt x="6869" y="104"/>
                      <a:pt x="6869" y="68"/>
                    </a:cubicBezTo>
                    <a:cubicBezTo>
                      <a:pt x="6869" y="30"/>
                      <a:pt x="5330" y="0"/>
                      <a:pt x="343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6" name="Google Shape;5086;p128"/>
              <p:cNvSpPr/>
              <p:nvPr/>
            </p:nvSpPr>
            <p:spPr>
              <a:xfrm>
                <a:off x="1489672" y="2254228"/>
                <a:ext cx="168836" cy="387337"/>
              </a:xfrm>
              <a:custGeom>
                <a:rect b="b" l="l" r="r" t="t"/>
                <a:pathLst>
                  <a:path extrusionOk="0" h="24380" w="10627">
                    <a:moveTo>
                      <a:pt x="3164" y="1"/>
                    </a:moveTo>
                    <a:cubicBezTo>
                      <a:pt x="2716" y="8"/>
                      <a:pt x="2242" y="34"/>
                      <a:pt x="1767" y="153"/>
                    </a:cubicBezTo>
                    <a:cubicBezTo>
                      <a:pt x="1300" y="273"/>
                      <a:pt x="818" y="516"/>
                      <a:pt x="501" y="938"/>
                    </a:cubicBezTo>
                    <a:cubicBezTo>
                      <a:pt x="172" y="1356"/>
                      <a:pt x="52" y="1901"/>
                      <a:pt x="26" y="2432"/>
                    </a:cubicBezTo>
                    <a:cubicBezTo>
                      <a:pt x="0" y="2970"/>
                      <a:pt x="56" y="3511"/>
                      <a:pt x="75" y="4057"/>
                    </a:cubicBezTo>
                    <a:cubicBezTo>
                      <a:pt x="104" y="5159"/>
                      <a:pt x="135" y="6298"/>
                      <a:pt x="164" y="7467"/>
                    </a:cubicBezTo>
                    <a:cubicBezTo>
                      <a:pt x="295" y="12136"/>
                      <a:pt x="418" y="16364"/>
                      <a:pt x="482" y="19426"/>
                    </a:cubicBezTo>
                    <a:cubicBezTo>
                      <a:pt x="512" y="20950"/>
                      <a:pt x="535" y="22187"/>
                      <a:pt x="553" y="23050"/>
                    </a:cubicBezTo>
                    <a:cubicBezTo>
                      <a:pt x="561" y="23472"/>
                      <a:pt x="564" y="23805"/>
                      <a:pt x="571" y="24036"/>
                    </a:cubicBezTo>
                    <a:cubicBezTo>
                      <a:pt x="575" y="24144"/>
                      <a:pt x="575" y="24230"/>
                      <a:pt x="580" y="24294"/>
                    </a:cubicBezTo>
                    <a:cubicBezTo>
                      <a:pt x="580" y="24350"/>
                      <a:pt x="583" y="24379"/>
                      <a:pt x="587" y="24379"/>
                    </a:cubicBezTo>
                    <a:cubicBezTo>
                      <a:pt x="587" y="24379"/>
                      <a:pt x="590" y="24350"/>
                      <a:pt x="590" y="24294"/>
                    </a:cubicBezTo>
                    <a:cubicBezTo>
                      <a:pt x="594" y="24230"/>
                      <a:pt x="594" y="24144"/>
                      <a:pt x="597" y="24036"/>
                    </a:cubicBezTo>
                    <a:cubicBezTo>
                      <a:pt x="597" y="23805"/>
                      <a:pt x="602" y="23472"/>
                      <a:pt x="606" y="23050"/>
                    </a:cubicBezTo>
                    <a:cubicBezTo>
                      <a:pt x="606" y="22195"/>
                      <a:pt x="597" y="20955"/>
                      <a:pt x="580" y="19426"/>
                    </a:cubicBezTo>
                    <a:cubicBezTo>
                      <a:pt x="538" y="16364"/>
                      <a:pt x="430" y="12132"/>
                      <a:pt x="299" y="7464"/>
                    </a:cubicBezTo>
                    <a:cubicBezTo>
                      <a:pt x="269" y="6294"/>
                      <a:pt x="235" y="5155"/>
                      <a:pt x="206" y="4053"/>
                    </a:cubicBezTo>
                    <a:cubicBezTo>
                      <a:pt x="187" y="3500"/>
                      <a:pt x="131" y="2963"/>
                      <a:pt x="157" y="2439"/>
                    </a:cubicBezTo>
                    <a:cubicBezTo>
                      <a:pt x="180" y="1920"/>
                      <a:pt x="295" y="1405"/>
                      <a:pt x="597" y="1013"/>
                    </a:cubicBezTo>
                    <a:cubicBezTo>
                      <a:pt x="897" y="620"/>
                      <a:pt x="1345" y="389"/>
                      <a:pt x="1800" y="270"/>
                    </a:cubicBezTo>
                    <a:cubicBezTo>
                      <a:pt x="2256" y="150"/>
                      <a:pt x="2719" y="124"/>
                      <a:pt x="3168" y="113"/>
                    </a:cubicBezTo>
                    <a:cubicBezTo>
                      <a:pt x="4068" y="108"/>
                      <a:pt x="4905" y="105"/>
                      <a:pt x="5670" y="105"/>
                    </a:cubicBezTo>
                    <a:cubicBezTo>
                      <a:pt x="7194" y="98"/>
                      <a:pt x="8430" y="90"/>
                      <a:pt x="9297" y="86"/>
                    </a:cubicBezTo>
                    <a:cubicBezTo>
                      <a:pt x="9719" y="82"/>
                      <a:pt x="10048" y="75"/>
                      <a:pt x="10283" y="75"/>
                    </a:cubicBezTo>
                    <a:cubicBezTo>
                      <a:pt x="10391" y="72"/>
                      <a:pt x="10473" y="68"/>
                      <a:pt x="10541" y="68"/>
                    </a:cubicBezTo>
                    <a:cubicBezTo>
                      <a:pt x="10597" y="64"/>
                      <a:pt x="10627" y="64"/>
                      <a:pt x="10627" y="60"/>
                    </a:cubicBezTo>
                    <a:cubicBezTo>
                      <a:pt x="10627" y="60"/>
                      <a:pt x="10597" y="56"/>
                      <a:pt x="10541" y="53"/>
                    </a:cubicBezTo>
                    <a:cubicBezTo>
                      <a:pt x="10473" y="53"/>
                      <a:pt x="10391" y="49"/>
                      <a:pt x="10283" y="46"/>
                    </a:cubicBezTo>
                    <a:cubicBezTo>
                      <a:pt x="10048" y="46"/>
                      <a:pt x="9719" y="38"/>
                      <a:pt x="9297" y="34"/>
                    </a:cubicBezTo>
                    <a:cubicBezTo>
                      <a:pt x="8430" y="27"/>
                      <a:pt x="7194" y="19"/>
                      <a:pt x="5670" y="8"/>
                    </a:cubicBezTo>
                    <a:cubicBezTo>
                      <a:pt x="4905" y="4"/>
                      <a:pt x="4064" y="4"/>
                      <a:pt x="316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7" name="Google Shape;5087;p128"/>
              <p:cNvSpPr/>
              <p:nvPr/>
            </p:nvSpPr>
            <p:spPr>
              <a:xfrm>
                <a:off x="1404086" y="2309596"/>
                <a:ext cx="11487" cy="1430"/>
              </a:xfrm>
              <a:custGeom>
                <a:rect b="b" l="l" r="r" t="t"/>
                <a:pathLst>
                  <a:path extrusionOk="0" h="90" w="723">
                    <a:moveTo>
                      <a:pt x="1" y="0"/>
                    </a:moveTo>
                    <a:lnTo>
                      <a:pt x="1" y="0"/>
                    </a:lnTo>
                    <a:lnTo>
                      <a:pt x="722" y="90"/>
                    </a:lnTo>
                    <a:lnTo>
                      <a:pt x="722" y="90"/>
                    </a:lnTo>
                    <a:close/>
                  </a:path>
                </a:pathLst>
              </a:custGeom>
              <a:solidFill>
                <a:srgbClr val="3748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8" name="Google Shape;5088;p128"/>
              <p:cNvSpPr/>
              <p:nvPr/>
            </p:nvSpPr>
            <p:spPr>
              <a:xfrm>
                <a:off x="1400527" y="2235116"/>
                <a:ext cx="17826" cy="75910"/>
              </a:xfrm>
              <a:custGeom>
                <a:rect b="b" l="l" r="r" t="t"/>
                <a:pathLst>
                  <a:path extrusionOk="0" h="4778" w="1122">
                    <a:moveTo>
                      <a:pt x="1121" y="280"/>
                    </a:moveTo>
                    <a:lnTo>
                      <a:pt x="1121" y="280"/>
                    </a:lnTo>
                    <a:cubicBezTo>
                      <a:pt x="1050" y="677"/>
                      <a:pt x="1028" y="1073"/>
                      <a:pt x="1024" y="1442"/>
                    </a:cubicBezTo>
                    <a:cubicBezTo>
                      <a:pt x="1028" y="1809"/>
                      <a:pt x="1036" y="2156"/>
                      <a:pt x="1043" y="2481"/>
                    </a:cubicBezTo>
                    <a:lnTo>
                      <a:pt x="1121" y="280"/>
                    </a:lnTo>
                    <a:close/>
                    <a:moveTo>
                      <a:pt x="1043" y="1"/>
                    </a:moveTo>
                    <a:cubicBezTo>
                      <a:pt x="1" y="1782"/>
                      <a:pt x="225" y="4677"/>
                      <a:pt x="225" y="4688"/>
                    </a:cubicBezTo>
                    <a:lnTo>
                      <a:pt x="946" y="4778"/>
                    </a:lnTo>
                    <a:cubicBezTo>
                      <a:pt x="946" y="4737"/>
                      <a:pt x="950" y="4692"/>
                      <a:pt x="950" y="4643"/>
                    </a:cubicBezTo>
                    <a:cubicBezTo>
                      <a:pt x="954" y="4337"/>
                      <a:pt x="961" y="3897"/>
                      <a:pt x="950" y="3355"/>
                    </a:cubicBezTo>
                    <a:cubicBezTo>
                      <a:pt x="935" y="2802"/>
                      <a:pt x="920" y="2156"/>
                      <a:pt x="902" y="1442"/>
                    </a:cubicBezTo>
                    <a:cubicBezTo>
                      <a:pt x="902" y="987"/>
                      <a:pt x="931" y="494"/>
                      <a:pt x="1043" y="1"/>
                    </a:cubicBez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9" name="Google Shape;5089;p128"/>
              <p:cNvSpPr/>
              <p:nvPr/>
            </p:nvSpPr>
            <p:spPr>
              <a:xfrm>
                <a:off x="1414842" y="2232685"/>
                <a:ext cx="3813" cy="78405"/>
              </a:xfrm>
              <a:custGeom>
                <a:rect b="b" l="l" r="r" t="t"/>
                <a:pathLst>
                  <a:path extrusionOk="0" h="4935" w="240">
                    <a:moveTo>
                      <a:pt x="239" y="0"/>
                    </a:moveTo>
                    <a:lnTo>
                      <a:pt x="239" y="0"/>
                    </a:lnTo>
                    <a:cubicBezTo>
                      <a:pt x="206" y="49"/>
                      <a:pt x="172" y="102"/>
                      <a:pt x="142" y="154"/>
                    </a:cubicBezTo>
                    <a:cubicBezTo>
                      <a:pt x="30" y="647"/>
                      <a:pt x="1" y="1140"/>
                      <a:pt x="1" y="1595"/>
                    </a:cubicBezTo>
                    <a:cubicBezTo>
                      <a:pt x="19" y="2309"/>
                      <a:pt x="34" y="2955"/>
                      <a:pt x="49" y="3508"/>
                    </a:cubicBezTo>
                    <a:cubicBezTo>
                      <a:pt x="60" y="4050"/>
                      <a:pt x="53" y="4490"/>
                      <a:pt x="49" y="4796"/>
                    </a:cubicBezTo>
                    <a:cubicBezTo>
                      <a:pt x="49" y="4845"/>
                      <a:pt x="45" y="4890"/>
                      <a:pt x="45" y="4931"/>
                    </a:cubicBezTo>
                    <a:lnTo>
                      <a:pt x="56" y="4934"/>
                    </a:lnTo>
                    <a:lnTo>
                      <a:pt x="142" y="2634"/>
                    </a:lnTo>
                    <a:cubicBezTo>
                      <a:pt x="135" y="2309"/>
                      <a:pt x="127" y="1962"/>
                      <a:pt x="123" y="1595"/>
                    </a:cubicBezTo>
                    <a:cubicBezTo>
                      <a:pt x="127" y="1226"/>
                      <a:pt x="149" y="830"/>
                      <a:pt x="220" y="433"/>
                    </a:cubicBezTo>
                    <a:lnTo>
                      <a:pt x="239" y="0"/>
                    </a:lnTo>
                    <a:close/>
                  </a:path>
                </a:pathLst>
              </a:custGeom>
              <a:solidFill>
                <a:srgbClr val="3748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0" name="Google Shape;5090;p128"/>
              <p:cNvSpPr/>
              <p:nvPr/>
            </p:nvSpPr>
            <p:spPr>
              <a:xfrm>
                <a:off x="1341425" y="2259058"/>
                <a:ext cx="70588" cy="383921"/>
              </a:xfrm>
              <a:custGeom>
                <a:rect b="b" l="l" r="r" t="t"/>
                <a:pathLst>
                  <a:path extrusionOk="0" h="24165" w="4443">
                    <a:moveTo>
                      <a:pt x="2872" y="1"/>
                    </a:moveTo>
                    <a:cubicBezTo>
                      <a:pt x="2649" y="1"/>
                      <a:pt x="2406" y="23"/>
                      <a:pt x="2148" y="88"/>
                    </a:cubicBezTo>
                    <a:cubicBezTo>
                      <a:pt x="1910" y="152"/>
                      <a:pt x="1659" y="249"/>
                      <a:pt x="1431" y="417"/>
                    </a:cubicBezTo>
                    <a:cubicBezTo>
                      <a:pt x="1200" y="578"/>
                      <a:pt x="1002" y="813"/>
                      <a:pt x="864" y="1097"/>
                    </a:cubicBezTo>
                    <a:cubicBezTo>
                      <a:pt x="580" y="1664"/>
                      <a:pt x="550" y="2364"/>
                      <a:pt x="531" y="3076"/>
                    </a:cubicBezTo>
                    <a:cubicBezTo>
                      <a:pt x="509" y="3798"/>
                      <a:pt x="486" y="4563"/>
                      <a:pt x="460" y="5374"/>
                    </a:cubicBezTo>
                    <a:cubicBezTo>
                      <a:pt x="416" y="6991"/>
                      <a:pt x="364" y="8773"/>
                      <a:pt x="311" y="10637"/>
                    </a:cubicBezTo>
                    <a:cubicBezTo>
                      <a:pt x="217" y="14368"/>
                      <a:pt x="131" y="17748"/>
                      <a:pt x="68" y="20206"/>
                    </a:cubicBezTo>
                    <a:cubicBezTo>
                      <a:pt x="42" y="21420"/>
                      <a:pt x="23" y="22410"/>
                      <a:pt x="9" y="23104"/>
                    </a:cubicBezTo>
                    <a:cubicBezTo>
                      <a:pt x="5" y="23437"/>
                      <a:pt x="1" y="23702"/>
                      <a:pt x="1" y="23892"/>
                    </a:cubicBezTo>
                    <a:lnTo>
                      <a:pt x="1" y="24098"/>
                    </a:lnTo>
                    <a:cubicBezTo>
                      <a:pt x="1" y="24142"/>
                      <a:pt x="5" y="24165"/>
                      <a:pt x="5" y="24165"/>
                    </a:cubicBezTo>
                    <a:cubicBezTo>
                      <a:pt x="9" y="24165"/>
                      <a:pt x="12" y="24142"/>
                      <a:pt x="16" y="24098"/>
                    </a:cubicBezTo>
                    <a:cubicBezTo>
                      <a:pt x="19" y="24042"/>
                      <a:pt x="23" y="23975"/>
                      <a:pt x="27" y="23892"/>
                    </a:cubicBezTo>
                    <a:cubicBezTo>
                      <a:pt x="35" y="23702"/>
                      <a:pt x="45" y="23440"/>
                      <a:pt x="61" y="23104"/>
                    </a:cubicBezTo>
                    <a:cubicBezTo>
                      <a:pt x="87" y="22410"/>
                      <a:pt x="121" y="21423"/>
                      <a:pt x="162" y="20206"/>
                    </a:cubicBezTo>
                    <a:cubicBezTo>
                      <a:pt x="236" y="17748"/>
                      <a:pt x="337" y="14371"/>
                      <a:pt x="445" y="10640"/>
                    </a:cubicBezTo>
                    <a:cubicBezTo>
                      <a:pt x="494" y="8777"/>
                      <a:pt x="543" y="6995"/>
                      <a:pt x="588" y="5377"/>
                    </a:cubicBezTo>
                    <a:cubicBezTo>
                      <a:pt x="606" y="4567"/>
                      <a:pt x="624" y="3801"/>
                      <a:pt x="643" y="3081"/>
                    </a:cubicBezTo>
                    <a:cubicBezTo>
                      <a:pt x="659" y="2364"/>
                      <a:pt x="685" y="1683"/>
                      <a:pt x="950" y="1138"/>
                    </a:cubicBezTo>
                    <a:cubicBezTo>
                      <a:pt x="1076" y="869"/>
                      <a:pt x="1264" y="642"/>
                      <a:pt x="1480" y="485"/>
                    </a:cubicBezTo>
                    <a:cubicBezTo>
                      <a:pt x="1700" y="324"/>
                      <a:pt x="1939" y="227"/>
                      <a:pt x="2167" y="163"/>
                    </a:cubicBezTo>
                    <a:cubicBezTo>
                      <a:pt x="2443" y="88"/>
                      <a:pt x="2703" y="65"/>
                      <a:pt x="2940" y="65"/>
                    </a:cubicBezTo>
                    <a:cubicBezTo>
                      <a:pt x="3104" y="65"/>
                      <a:pt x="3257" y="76"/>
                      <a:pt x="3396" y="88"/>
                    </a:cubicBezTo>
                    <a:cubicBezTo>
                      <a:pt x="3732" y="126"/>
                      <a:pt x="3994" y="182"/>
                      <a:pt x="4173" y="212"/>
                    </a:cubicBezTo>
                    <a:cubicBezTo>
                      <a:pt x="4255" y="227"/>
                      <a:pt x="4319" y="238"/>
                      <a:pt x="4375" y="249"/>
                    </a:cubicBezTo>
                    <a:cubicBezTo>
                      <a:pt x="4408" y="255"/>
                      <a:pt x="4429" y="258"/>
                      <a:pt x="4438" y="258"/>
                    </a:cubicBezTo>
                    <a:cubicBezTo>
                      <a:pt x="4441" y="258"/>
                      <a:pt x="4442" y="258"/>
                      <a:pt x="4442" y="257"/>
                    </a:cubicBezTo>
                    <a:cubicBezTo>
                      <a:pt x="4442" y="257"/>
                      <a:pt x="4420" y="249"/>
                      <a:pt x="4375" y="235"/>
                    </a:cubicBezTo>
                    <a:cubicBezTo>
                      <a:pt x="4322" y="223"/>
                      <a:pt x="4259" y="208"/>
                      <a:pt x="4177" y="185"/>
                    </a:cubicBezTo>
                    <a:cubicBezTo>
                      <a:pt x="4001" y="145"/>
                      <a:pt x="3743" y="85"/>
                      <a:pt x="3400" y="36"/>
                    </a:cubicBezTo>
                    <a:cubicBezTo>
                      <a:pt x="3242" y="17"/>
                      <a:pt x="3065" y="1"/>
                      <a:pt x="287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1" name="Google Shape;5091;p128"/>
              <p:cNvSpPr/>
              <p:nvPr/>
            </p:nvSpPr>
            <p:spPr>
              <a:xfrm>
                <a:off x="1264355" y="1952366"/>
                <a:ext cx="267339" cy="186265"/>
              </a:xfrm>
              <a:custGeom>
                <a:rect b="b" l="l" r="r" t="t"/>
                <a:pathLst>
                  <a:path extrusionOk="0" h="11724" w="16827">
                    <a:moveTo>
                      <a:pt x="8818" y="0"/>
                    </a:moveTo>
                    <a:cubicBezTo>
                      <a:pt x="8818" y="0"/>
                      <a:pt x="2305" y="6529"/>
                      <a:pt x="1061" y="7993"/>
                    </a:cubicBezTo>
                    <a:cubicBezTo>
                      <a:pt x="0" y="9240"/>
                      <a:pt x="691" y="11594"/>
                      <a:pt x="1580" y="11695"/>
                    </a:cubicBezTo>
                    <a:cubicBezTo>
                      <a:pt x="1762" y="11715"/>
                      <a:pt x="2511" y="11724"/>
                      <a:pt x="3587" y="11724"/>
                    </a:cubicBezTo>
                    <a:cubicBezTo>
                      <a:pt x="7755" y="11724"/>
                      <a:pt x="16827" y="11601"/>
                      <a:pt x="16827" y="11601"/>
                    </a:cubicBezTo>
                    <a:lnTo>
                      <a:pt x="16636" y="8661"/>
                    </a:lnTo>
                    <a:cubicBezTo>
                      <a:pt x="16636" y="8661"/>
                      <a:pt x="15625" y="8666"/>
                      <a:pt x="14259" y="8666"/>
                    </a:cubicBezTo>
                    <a:cubicBezTo>
                      <a:pt x="11484" y="8666"/>
                      <a:pt x="7246" y="8647"/>
                      <a:pt x="7063" y="8535"/>
                    </a:cubicBezTo>
                    <a:cubicBezTo>
                      <a:pt x="6790" y="8363"/>
                      <a:pt x="12442" y="2648"/>
                      <a:pt x="12442" y="2648"/>
                    </a:cubicBezTo>
                    <a:lnTo>
                      <a:pt x="8818" y="0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2" name="Google Shape;5092;p128"/>
              <p:cNvSpPr/>
              <p:nvPr/>
            </p:nvSpPr>
            <p:spPr>
              <a:xfrm>
                <a:off x="1448539" y="1965886"/>
                <a:ext cx="288056" cy="171267"/>
              </a:xfrm>
              <a:custGeom>
                <a:rect b="b" l="l" r="r" t="t"/>
                <a:pathLst>
                  <a:path extrusionOk="0" h="10780" w="18131">
                    <a:moveTo>
                      <a:pt x="14445" y="1"/>
                    </a:moveTo>
                    <a:lnTo>
                      <a:pt x="10209" y="894"/>
                    </a:lnTo>
                    <a:cubicBezTo>
                      <a:pt x="10209" y="894"/>
                      <a:pt x="11987" y="6312"/>
                      <a:pt x="12050" y="6959"/>
                    </a:cubicBezTo>
                    <a:cubicBezTo>
                      <a:pt x="12110" y="7605"/>
                      <a:pt x="1" y="7635"/>
                      <a:pt x="1" y="7635"/>
                    </a:cubicBezTo>
                    <a:lnTo>
                      <a:pt x="935" y="10668"/>
                    </a:lnTo>
                    <a:cubicBezTo>
                      <a:pt x="935" y="10668"/>
                      <a:pt x="6502" y="10779"/>
                      <a:pt x="10906" y="10779"/>
                    </a:cubicBezTo>
                    <a:cubicBezTo>
                      <a:pt x="13108" y="10779"/>
                      <a:pt x="15018" y="10752"/>
                      <a:pt x="15797" y="10668"/>
                    </a:cubicBezTo>
                    <a:cubicBezTo>
                      <a:pt x="18131" y="10418"/>
                      <a:pt x="16902" y="7419"/>
                      <a:pt x="16663" y="6709"/>
                    </a:cubicBezTo>
                    <a:cubicBezTo>
                      <a:pt x="16424" y="5999"/>
                      <a:pt x="14445" y="1"/>
                      <a:pt x="1444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3" name="Google Shape;5093;p128"/>
              <p:cNvSpPr/>
              <p:nvPr/>
            </p:nvSpPr>
            <p:spPr>
              <a:xfrm>
                <a:off x="1258000" y="1933126"/>
                <a:ext cx="400619" cy="201136"/>
              </a:xfrm>
              <a:custGeom>
                <a:rect b="b" l="l" r="r" t="t"/>
                <a:pathLst>
                  <a:path extrusionOk="0" h="12660" w="25216">
                    <a:moveTo>
                      <a:pt x="13473" y="1"/>
                    </a:moveTo>
                    <a:lnTo>
                      <a:pt x="0" y="191"/>
                    </a:lnTo>
                    <a:lnTo>
                      <a:pt x="4501" y="12659"/>
                    </a:lnTo>
                    <a:lnTo>
                      <a:pt x="25216" y="12648"/>
                    </a:lnTo>
                    <a:lnTo>
                      <a:pt x="25074" y="12039"/>
                    </a:lnTo>
                    <a:lnTo>
                      <a:pt x="17301" y="11755"/>
                    </a:lnTo>
                    <a:lnTo>
                      <a:pt x="1347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4" name="Google Shape;5094;p128"/>
              <p:cNvSpPr/>
              <p:nvPr/>
            </p:nvSpPr>
            <p:spPr>
              <a:xfrm>
                <a:off x="1380715" y="2014931"/>
                <a:ext cx="25293" cy="26850"/>
              </a:xfrm>
              <a:custGeom>
                <a:rect b="b" l="l" r="r" t="t"/>
                <a:pathLst>
                  <a:path extrusionOk="0" h="1690" w="1592">
                    <a:moveTo>
                      <a:pt x="761" y="0"/>
                    </a:moveTo>
                    <a:cubicBezTo>
                      <a:pt x="724" y="0"/>
                      <a:pt x="687" y="3"/>
                      <a:pt x="651" y="10"/>
                    </a:cubicBezTo>
                    <a:cubicBezTo>
                      <a:pt x="254" y="81"/>
                      <a:pt x="1" y="510"/>
                      <a:pt x="82" y="970"/>
                    </a:cubicBezTo>
                    <a:cubicBezTo>
                      <a:pt x="157" y="1389"/>
                      <a:pt x="482" y="1689"/>
                      <a:pt x="834" y="1689"/>
                    </a:cubicBezTo>
                    <a:cubicBezTo>
                      <a:pt x="871" y="1689"/>
                      <a:pt x="908" y="1686"/>
                      <a:pt x="946" y="1679"/>
                    </a:cubicBezTo>
                    <a:cubicBezTo>
                      <a:pt x="1337" y="1608"/>
                      <a:pt x="1592" y="1179"/>
                      <a:pt x="1509" y="720"/>
                    </a:cubicBezTo>
                    <a:cubicBezTo>
                      <a:pt x="1435" y="300"/>
                      <a:pt x="1112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95" name="Google Shape;5095;p128"/>
            <p:cNvSpPr/>
            <p:nvPr/>
          </p:nvSpPr>
          <p:spPr>
            <a:xfrm>
              <a:off x="1034447" y="2129893"/>
              <a:ext cx="993096" cy="568995"/>
            </a:xfrm>
            <a:custGeom>
              <a:rect b="b" l="l" r="r" t="t"/>
              <a:pathLst>
                <a:path extrusionOk="0" h="35814" w="62508">
                  <a:moveTo>
                    <a:pt x="1" y="1"/>
                  </a:moveTo>
                  <a:lnTo>
                    <a:pt x="1" y="35787"/>
                  </a:lnTo>
                  <a:lnTo>
                    <a:pt x="1066" y="35787"/>
                  </a:lnTo>
                  <a:lnTo>
                    <a:pt x="1066" y="2108"/>
                  </a:lnTo>
                  <a:lnTo>
                    <a:pt x="50003" y="2108"/>
                  </a:lnTo>
                  <a:lnTo>
                    <a:pt x="50003" y="35813"/>
                  </a:lnTo>
                  <a:lnTo>
                    <a:pt x="62508" y="35813"/>
                  </a:lnTo>
                  <a:lnTo>
                    <a:pt x="62508" y="2108"/>
                  </a:lnTo>
                  <a:lnTo>
                    <a:pt x="625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6" name="Google Shape;5096;p128"/>
            <p:cNvSpPr/>
            <p:nvPr/>
          </p:nvSpPr>
          <p:spPr>
            <a:xfrm>
              <a:off x="795372" y="2633241"/>
              <a:ext cx="141589" cy="66028"/>
            </a:xfrm>
            <a:custGeom>
              <a:rect b="b" l="l" r="r" t="t"/>
              <a:pathLst>
                <a:path extrusionOk="0" h="4156" w="8912">
                  <a:moveTo>
                    <a:pt x="42" y="1"/>
                  </a:moveTo>
                  <a:lnTo>
                    <a:pt x="1" y="4005"/>
                  </a:lnTo>
                  <a:lnTo>
                    <a:pt x="299" y="4027"/>
                  </a:lnTo>
                  <a:cubicBezTo>
                    <a:pt x="1076" y="4078"/>
                    <a:pt x="3267" y="4155"/>
                    <a:pt x="5122" y="4155"/>
                  </a:cubicBezTo>
                  <a:cubicBezTo>
                    <a:pt x="6422" y="4155"/>
                    <a:pt x="7558" y="4117"/>
                    <a:pt x="7922" y="4005"/>
                  </a:cubicBezTo>
                  <a:cubicBezTo>
                    <a:pt x="8912" y="3698"/>
                    <a:pt x="4841" y="2709"/>
                    <a:pt x="4841" y="2709"/>
                  </a:cubicBezTo>
                  <a:lnTo>
                    <a:pt x="4841" y="30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7" name="Google Shape;5097;p128"/>
            <p:cNvSpPr/>
            <p:nvPr/>
          </p:nvSpPr>
          <p:spPr>
            <a:xfrm>
              <a:off x="795594" y="2691627"/>
              <a:ext cx="127434" cy="2621"/>
            </a:xfrm>
            <a:custGeom>
              <a:rect b="b" l="l" r="r" t="t"/>
              <a:pathLst>
                <a:path extrusionOk="0" h="165" w="8021">
                  <a:moveTo>
                    <a:pt x="4012" y="1"/>
                  </a:moveTo>
                  <a:cubicBezTo>
                    <a:pt x="1798" y="1"/>
                    <a:pt x="1" y="39"/>
                    <a:pt x="1" y="83"/>
                  </a:cubicBezTo>
                  <a:cubicBezTo>
                    <a:pt x="1" y="128"/>
                    <a:pt x="1798" y="165"/>
                    <a:pt x="4012" y="165"/>
                  </a:cubicBezTo>
                  <a:cubicBezTo>
                    <a:pt x="6228" y="165"/>
                    <a:pt x="8020" y="128"/>
                    <a:pt x="8020" y="83"/>
                  </a:cubicBezTo>
                  <a:cubicBezTo>
                    <a:pt x="8020" y="39"/>
                    <a:pt x="6228" y="1"/>
                    <a:pt x="40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8" name="Google Shape;5098;p128"/>
            <p:cNvSpPr/>
            <p:nvPr/>
          </p:nvSpPr>
          <p:spPr>
            <a:xfrm>
              <a:off x="872998" y="2677154"/>
              <a:ext cx="6768" cy="7880"/>
            </a:xfrm>
            <a:custGeom>
              <a:rect b="b" l="l" r="r" t="t"/>
              <a:pathLst>
                <a:path extrusionOk="0" h="496" w="426">
                  <a:moveTo>
                    <a:pt x="373" y="0"/>
                  </a:moveTo>
                  <a:cubicBezTo>
                    <a:pt x="323" y="0"/>
                    <a:pt x="222" y="72"/>
                    <a:pt x="135" y="191"/>
                  </a:cubicBezTo>
                  <a:cubicBezTo>
                    <a:pt x="33" y="329"/>
                    <a:pt x="0" y="471"/>
                    <a:pt x="37" y="493"/>
                  </a:cubicBezTo>
                  <a:cubicBezTo>
                    <a:pt x="40" y="495"/>
                    <a:pt x="44" y="496"/>
                    <a:pt x="48" y="496"/>
                  </a:cubicBezTo>
                  <a:cubicBezTo>
                    <a:pt x="94" y="496"/>
                    <a:pt x="180" y="405"/>
                    <a:pt x="269" y="288"/>
                  </a:cubicBezTo>
                  <a:cubicBezTo>
                    <a:pt x="362" y="157"/>
                    <a:pt x="426" y="41"/>
                    <a:pt x="395" y="8"/>
                  </a:cubicBezTo>
                  <a:cubicBezTo>
                    <a:pt x="390" y="3"/>
                    <a:pt x="382" y="0"/>
                    <a:pt x="3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9" name="Google Shape;5099;p128"/>
            <p:cNvSpPr/>
            <p:nvPr/>
          </p:nvSpPr>
          <p:spPr>
            <a:xfrm>
              <a:off x="877796" y="2678456"/>
              <a:ext cx="6482" cy="9358"/>
            </a:xfrm>
            <a:custGeom>
              <a:rect b="b" l="l" r="r" t="t"/>
              <a:pathLst>
                <a:path extrusionOk="0" h="589" w="408">
                  <a:moveTo>
                    <a:pt x="357" y="0"/>
                  </a:moveTo>
                  <a:cubicBezTo>
                    <a:pt x="310" y="0"/>
                    <a:pt x="200" y="97"/>
                    <a:pt x="116" y="247"/>
                  </a:cubicBezTo>
                  <a:cubicBezTo>
                    <a:pt x="23" y="411"/>
                    <a:pt x="0" y="573"/>
                    <a:pt x="41" y="587"/>
                  </a:cubicBezTo>
                  <a:cubicBezTo>
                    <a:pt x="44" y="588"/>
                    <a:pt x="47" y="588"/>
                    <a:pt x="49" y="588"/>
                  </a:cubicBezTo>
                  <a:cubicBezTo>
                    <a:pt x="96" y="588"/>
                    <a:pt x="177" y="470"/>
                    <a:pt x="258" y="326"/>
                  </a:cubicBezTo>
                  <a:cubicBezTo>
                    <a:pt x="344" y="169"/>
                    <a:pt x="407" y="35"/>
                    <a:pt x="370" y="4"/>
                  </a:cubicBezTo>
                  <a:cubicBezTo>
                    <a:pt x="367" y="2"/>
                    <a:pt x="362" y="0"/>
                    <a:pt x="3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0" name="Google Shape;5100;p128"/>
            <p:cNvSpPr/>
            <p:nvPr/>
          </p:nvSpPr>
          <p:spPr>
            <a:xfrm>
              <a:off x="796500" y="2677726"/>
              <a:ext cx="22385" cy="14966"/>
            </a:xfrm>
            <a:custGeom>
              <a:rect b="b" l="l" r="r" t="t"/>
              <a:pathLst>
                <a:path extrusionOk="0" h="942" w="1409">
                  <a:moveTo>
                    <a:pt x="300" y="1"/>
                  </a:moveTo>
                  <a:cubicBezTo>
                    <a:pt x="287" y="1"/>
                    <a:pt x="274" y="1"/>
                    <a:pt x="262" y="2"/>
                  </a:cubicBezTo>
                  <a:cubicBezTo>
                    <a:pt x="86" y="13"/>
                    <a:pt x="0" y="76"/>
                    <a:pt x="8" y="95"/>
                  </a:cubicBezTo>
                  <a:cubicBezTo>
                    <a:pt x="12" y="106"/>
                    <a:pt x="38" y="106"/>
                    <a:pt x="81" y="106"/>
                  </a:cubicBezTo>
                  <a:cubicBezTo>
                    <a:pt x="125" y="106"/>
                    <a:pt x="185" y="106"/>
                    <a:pt x="258" y="117"/>
                  </a:cubicBezTo>
                  <a:cubicBezTo>
                    <a:pt x="404" y="133"/>
                    <a:pt x="598" y="204"/>
                    <a:pt x="778" y="342"/>
                  </a:cubicBezTo>
                  <a:cubicBezTo>
                    <a:pt x="957" y="484"/>
                    <a:pt x="1091" y="648"/>
                    <a:pt x="1195" y="764"/>
                  </a:cubicBezTo>
                  <a:cubicBezTo>
                    <a:pt x="1291" y="872"/>
                    <a:pt x="1358" y="942"/>
                    <a:pt x="1384" y="942"/>
                  </a:cubicBezTo>
                  <a:cubicBezTo>
                    <a:pt x="1386" y="942"/>
                    <a:pt x="1388" y="941"/>
                    <a:pt x="1390" y="940"/>
                  </a:cubicBezTo>
                  <a:cubicBezTo>
                    <a:pt x="1409" y="928"/>
                    <a:pt x="1371" y="835"/>
                    <a:pt x="1289" y="697"/>
                  </a:cubicBezTo>
                  <a:cubicBezTo>
                    <a:pt x="1207" y="562"/>
                    <a:pt x="1080" y="372"/>
                    <a:pt x="874" y="215"/>
                  </a:cubicBezTo>
                  <a:cubicBezTo>
                    <a:pt x="687" y="65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1" name="Google Shape;5101;p128"/>
            <p:cNvSpPr/>
            <p:nvPr/>
          </p:nvSpPr>
          <p:spPr>
            <a:xfrm>
              <a:off x="866342" y="2676645"/>
              <a:ext cx="7848" cy="3702"/>
            </a:xfrm>
            <a:custGeom>
              <a:rect b="b" l="l" r="r" t="t"/>
              <a:pathLst>
                <a:path extrusionOk="0" h="233" w="494">
                  <a:moveTo>
                    <a:pt x="418" y="1"/>
                  </a:moveTo>
                  <a:cubicBezTo>
                    <a:pt x="370" y="1"/>
                    <a:pt x="298" y="21"/>
                    <a:pt x="221" y="47"/>
                  </a:cubicBezTo>
                  <a:cubicBezTo>
                    <a:pt x="97" y="92"/>
                    <a:pt x="0" y="144"/>
                    <a:pt x="8" y="189"/>
                  </a:cubicBezTo>
                  <a:cubicBezTo>
                    <a:pt x="12" y="215"/>
                    <a:pt x="55" y="232"/>
                    <a:pt x="117" y="232"/>
                  </a:cubicBezTo>
                  <a:cubicBezTo>
                    <a:pt x="162" y="232"/>
                    <a:pt x="218" y="223"/>
                    <a:pt x="277" y="201"/>
                  </a:cubicBezTo>
                  <a:cubicBezTo>
                    <a:pt x="411" y="152"/>
                    <a:pt x="494" y="59"/>
                    <a:pt x="471" y="21"/>
                  </a:cubicBezTo>
                  <a:cubicBezTo>
                    <a:pt x="463" y="7"/>
                    <a:pt x="444" y="1"/>
                    <a:pt x="4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2" name="Google Shape;5102;p128"/>
            <p:cNvSpPr/>
            <p:nvPr/>
          </p:nvSpPr>
          <p:spPr>
            <a:xfrm>
              <a:off x="863498" y="2671641"/>
              <a:ext cx="9215" cy="2558"/>
            </a:xfrm>
            <a:custGeom>
              <a:rect b="b" l="l" r="r" t="t"/>
              <a:pathLst>
                <a:path extrusionOk="0" h="161" w="580">
                  <a:moveTo>
                    <a:pt x="309" y="0"/>
                  </a:moveTo>
                  <a:cubicBezTo>
                    <a:pt x="302" y="0"/>
                    <a:pt x="295" y="0"/>
                    <a:pt x="288" y="0"/>
                  </a:cubicBezTo>
                  <a:cubicBezTo>
                    <a:pt x="131" y="0"/>
                    <a:pt x="4" y="42"/>
                    <a:pt x="0" y="86"/>
                  </a:cubicBezTo>
                  <a:cubicBezTo>
                    <a:pt x="0" y="129"/>
                    <a:pt x="115" y="161"/>
                    <a:pt x="267" y="161"/>
                  </a:cubicBezTo>
                  <a:cubicBezTo>
                    <a:pt x="275" y="161"/>
                    <a:pt x="283" y="161"/>
                    <a:pt x="292" y="161"/>
                  </a:cubicBezTo>
                  <a:cubicBezTo>
                    <a:pt x="452" y="161"/>
                    <a:pt x="579" y="123"/>
                    <a:pt x="576" y="75"/>
                  </a:cubicBezTo>
                  <a:cubicBezTo>
                    <a:pt x="572" y="35"/>
                    <a:pt x="453" y="0"/>
                    <a:pt x="3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3" name="Google Shape;5103;p128"/>
            <p:cNvSpPr/>
            <p:nvPr/>
          </p:nvSpPr>
          <p:spPr>
            <a:xfrm>
              <a:off x="1085653" y="1323507"/>
              <a:ext cx="76641" cy="106653"/>
            </a:xfrm>
            <a:custGeom>
              <a:rect b="b" l="l" r="r" t="t"/>
              <a:pathLst>
                <a:path extrusionOk="0" h="6713" w="4824">
                  <a:moveTo>
                    <a:pt x="476" y="5196"/>
                  </a:moveTo>
                  <a:lnTo>
                    <a:pt x="491" y="5241"/>
                  </a:lnTo>
                  <a:lnTo>
                    <a:pt x="493" y="5210"/>
                  </a:lnTo>
                  <a:lnTo>
                    <a:pt x="476" y="5196"/>
                  </a:lnTo>
                  <a:close/>
                  <a:moveTo>
                    <a:pt x="3414" y="0"/>
                  </a:moveTo>
                  <a:cubicBezTo>
                    <a:pt x="3392" y="0"/>
                    <a:pt x="3369" y="3"/>
                    <a:pt x="3344" y="8"/>
                  </a:cubicBezTo>
                  <a:cubicBezTo>
                    <a:pt x="3161" y="53"/>
                    <a:pt x="2459" y="1360"/>
                    <a:pt x="2254" y="1794"/>
                  </a:cubicBezTo>
                  <a:cubicBezTo>
                    <a:pt x="2095" y="2122"/>
                    <a:pt x="1744" y="2890"/>
                    <a:pt x="1492" y="2890"/>
                  </a:cubicBezTo>
                  <a:cubicBezTo>
                    <a:pt x="1411" y="2890"/>
                    <a:pt x="1341" y="2811"/>
                    <a:pt x="1291" y="2615"/>
                  </a:cubicBezTo>
                  <a:cubicBezTo>
                    <a:pt x="1077" y="1808"/>
                    <a:pt x="610" y="1263"/>
                    <a:pt x="382" y="1207"/>
                  </a:cubicBezTo>
                  <a:cubicBezTo>
                    <a:pt x="362" y="1202"/>
                    <a:pt x="342" y="1199"/>
                    <a:pt x="323" y="1199"/>
                  </a:cubicBezTo>
                  <a:cubicBezTo>
                    <a:pt x="125" y="1199"/>
                    <a:pt x="1" y="1464"/>
                    <a:pt x="151" y="1644"/>
                  </a:cubicBezTo>
                  <a:cubicBezTo>
                    <a:pt x="286" y="1808"/>
                    <a:pt x="424" y="2145"/>
                    <a:pt x="517" y="2406"/>
                  </a:cubicBezTo>
                  <a:cubicBezTo>
                    <a:pt x="596" y="2619"/>
                    <a:pt x="636" y="2843"/>
                    <a:pt x="636" y="3071"/>
                  </a:cubicBezTo>
                  <a:cubicBezTo>
                    <a:pt x="641" y="3945"/>
                    <a:pt x="536" y="4430"/>
                    <a:pt x="536" y="4430"/>
                  </a:cubicBezTo>
                  <a:lnTo>
                    <a:pt x="493" y="5210"/>
                  </a:lnTo>
                  <a:lnTo>
                    <a:pt x="2362" y="6713"/>
                  </a:lnTo>
                  <a:cubicBezTo>
                    <a:pt x="2362" y="6713"/>
                    <a:pt x="3841" y="5070"/>
                    <a:pt x="4525" y="3994"/>
                  </a:cubicBezTo>
                  <a:cubicBezTo>
                    <a:pt x="4525" y="3994"/>
                    <a:pt x="4823" y="3613"/>
                    <a:pt x="4547" y="3430"/>
                  </a:cubicBezTo>
                  <a:cubicBezTo>
                    <a:pt x="4511" y="3407"/>
                    <a:pt x="4466" y="3399"/>
                    <a:pt x="4420" y="3399"/>
                  </a:cubicBezTo>
                  <a:cubicBezTo>
                    <a:pt x="4299" y="3399"/>
                    <a:pt x="4170" y="3456"/>
                    <a:pt x="4170" y="3456"/>
                  </a:cubicBezTo>
                  <a:cubicBezTo>
                    <a:pt x="4170" y="3456"/>
                    <a:pt x="4147" y="3142"/>
                    <a:pt x="4065" y="3004"/>
                  </a:cubicBezTo>
                  <a:cubicBezTo>
                    <a:pt x="4034" y="2950"/>
                    <a:pt x="3963" y="2934"/>
                    <a:pt x="3890" y="2934"/>
                  </a:cubicBezTo>
                  <a:cubicBezTo>
                    <a:pt x="3781" y="2934"/>
                    <a:pt x="3666" y="2970"/>
                    <a:pt x="3666" y="2970"/>
                  </a:cubicBezTo>
                  <a:cubicBezTo>
                    <a:pt x="3666" y="2970"/>
                    <a:pt x="3613" y="2836"/>
                    <a:pt x="3587" y="2601"/>
                  </a:cubicBezTo>
                  <a:cubicBezTo>
                    <a:pt x="3584" y="2541"/>
                    <a:pt x="3542" y="2503"/>
                    <a:pt x="3482" y="2484"/>
                  </a:cubicBezTo>
                  <a:cubicBezTo>
                    <a:pt x="3436" y="2469"/>
                    <a:pt x="3378" y="2463"/>
                    <a:pt x="3318" y="2463"/>
                  </a:cubicBezTo>
                  <a:cubicBezTo>
                    <a:pt x="3152" y="2463"/>
                    <a:pt x="2971" y="2507"/>
                    <a:pt x="2971" y="2507"/>
                  </a:cubicBezTo>
                  <a:cubicBezTo>
                    <a:pt x="2736" y="2410"/>
                    <a:pt x="3292" y="1088"/>
                    <a:pt x="3513" y="655"/>
                  </a:cubicBezTo>
                  <a:cubicBezTo>
                    <a:pt x="3709" y="264"/>
                    <a:pt x="3632" y="0"/>
                    <a:pt x="3414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4" name="Google Shape;5104;p128"/>
            <p:cNvSpPr/>
            <p:nvPr/>
          </p:nvSpPr>
          <p:spPr>
            <a:xfrm>
              <a:off x="726595" y="1385691"/>
              <a:ext cx="108194" cy="187965"/>
            </a:xfrm>
            <a:custGeom>
              <a:rect b="b" l="l" r="r" t="t"/>
              <a:pathLst>
                <a:path extrusionOk="0" h="11831" w="6810">
                  <a:moveTo>
                    <a:pt x="6742" y="1"/>
                  </a:moveTo>
                  <a:lnTo>
                    <a:pt x="30" y="1275"/>
                  </a:lnTo>
                  <a:lnTo>
                    <a:pt x="1" y="11621"/>
                  </a:lnTo>
                  <a:lnTo>
                    <a:pt x="4438" y="11830"/>
                  </a:lnTo>
                  <a:lnTo>
                    <a:pt x="4564" y="9317"/>
                  </a:lnTo>
                  <a:cubicBezTo>
                    <a:pt x="4564" y="9317"/>
                    <a:pt x="4706" y="9345"/>
                    <a:pt x="4916" y="9345"/>
                  </a:cubicBezTo>
                  <a:cubicBezTo>
                    <a:pt x="5405" y="9345"/>
                    <a:pt x="6263" y="9191"/>
                    <a:pt x="6548" y="8167"/>
                  </a:cubicBezTo>
                  <a:cubicBezTo>
                    <a:pt x="6809" y="7229"/>
                    <a:pt x="6742" y="1"/>
                    <a:pt x="6742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5" name="Google Shape;5105;p128"/>
            <p:cNvSpPr/>
            <p:nvPr/>
          </p:nvSpPr>
          <p:spPr>
            <a:xfrm>
              <a:off x="695614" y="1359397"/>
              <a:ext cx="155539" cy="162466"/>
            </a:xfrm>
            <a:custGeom>
              <a:rect b="b" l="l" r="r" t="t"/>
              <a:pathLst>
                <a:path extrusionOk="0" h="10226" w="9790">
                  <a:moveTo>
                    <a:pt x="8748" y="1"/>
                  </a:moveTo>
                  <a:cubicBezTo>
                    <a:pt x="8654" y="1"/>
                    <a:pt x="8551" y="18"/>
                    <a:pt x="8438" y="54"/>
                  </a:cubicBezTo>
                  <a:cubicBezTo>
                    <a:pt x="7090" y="491"/>
                    <a:pt x="6761" y="637"/>
                    <a:pt x="6156" y="685"/>
                  </a:cubicBezTo>
                  <a:cubicBezTo>
                    <a:pt x="5577" y="730"/>
                    <a:pt x="1442" y="734"/>
                    <a:pt x="1065" y="3053"/>
                  </a:cubicBezTo>
                  <a:cubicBezTo>
                    <a:pt x="1024" y="2959"/>
                    <a:pt x="979" y="2844"/>
                    <a:pt x="949" y="2713"/>
                  </a:cubicBezTo>
                  <a:cubicBezTo>
                    <a:pt x="860" y="2347"/>
                    <a:pt x="938" y="2037"/>
                    <a:pt x="897" y="2030"/>
                  </a:cubicBezTo>
                  <a:cubicBezTo>
                    <a:pt x="897" y="2029"/>
                    <a:pt x="896" y="2029"/>
                    <a:pt x="895" y="2029"/>
                  </a:cubicBezTo>
                  <a:cubicBezTo>
                    <a:pt x="859" y="2029"/>
                    <a:pt x="724" y="2348"/>
                    <a:pt x="819" y="2743"/>
                  </a:cubicBezTo>
                  <a:cubicBezTo>
                    <a:pt x="830" y="2795"/>
                    <a:pt x="845" y="2847"/>
                    <a:pt x="863" y="2892"/>
                  </a:cubicBezTo>
                  <a:cubicBezTo>
                    <a:pt x="834" y="2866"/>
                    <a:pt x="808" y="2837"/>
                    <a:pt x="777" y="2811"/>
                  </a:cubicBezTo>
                  <a:cubicBezTo>
                    <a:pt x="602" y="2657"/>
                    <a:pt x="400" y="2568"/>
                    <a:pt x="255" y="2530"/>
                  </a:cubicBezTo>
                  <a:cubicBezTo>
                    <a:pt x="177" y="2513"/>
                    <a:pt x="114" y="2506"/>
                    <a:pt x="71" y="2506"/>
                  </a:cubicBezTo>
                  <a:cubicBezTo>
                    <a:pt x="31" y="2506"/>
                    <a:pt x="8" y="2512"/>
                    <a:pt x="8" y="2519"/>
                  </a:cubicBezTo>
                  <a:cubicBezTo>
                    <a:pt x="1" y="2560"/>
                    <a:pt x="363" y="2623"/>
                    <a:pt x="691" y="2911"/>
                  </a:cubicBezTo>
                  <a:cubicBezTo>
                    <a:pt x="853" y="3049"/>
                    <a:pt x="965" y="3206"/>
                    <a:pt x="1039" y="3326"/>
                  </a:cubicBezTo>
                  <a:cubicBezTo>
                    <a:pt x="1039" y="3337"/>
                    <a:pt x="1035" y="3348"/>
                    <a:pt x="1035" y="3359"/>
                  </a:cubicBezTo>
                  <a:cubicBezTo>
                    <a:pt x="1035" y="3359"/>
                    <a:pt x="941" y="3317"/>
                    <a:pt x="821" y="3317"/>
                  </a:cubicBezTo>
                  <a:cubicBezTo>
                    <a:pt x="577" y="3317"/>
                    <a:pt x="230" y="3494"/>
                    <a:pt x="386" y="4573"/>
                  </a:cubicBezTo>
                  <a:cubicBezTo>
                    <a:pt x="617" y="6176"/>
                    <a:pt x="1667" y="7536"/>
                    <a:pt x="1794" y="10161"/>
                  </a:cubicBezTo>
                  <a:cubicBezTo>
                    <a:pt x="1794" y="10161"/>
                    <a:pt x="2330" y="10225"/>
                    <a:pt x="3030" y="10225"/>
                  </a:cubicBezTo>
                  <a:cubicBezTo>
                    <a:pt x="4157" y="10225"/>
                    <a:pt x="5708" y="10059"/>
                    <a:pt x="6111" y="9190"/>
                  </a:cubicBezTo>
                  <a:lnTo>
                    <a:pt x="6661" y="7572"/>
                  </a:lnTo>
                  <a:cubicBezTo>
                    <a:pt x="6661" y="7572"/>
                    <a:pt x="5775" y="7427"/>
                    <a:pt x="5880" y="6721"/>
                  </a:cubicBezTo>
                  <a:cubicBezTo>
                    <a:pt x="5966" y="6122"/>
                    <a:pt x="6279" y="5879"/>
                    <a:pt x="6636" y="5879"/>
                  </a:cubicBezTo>
                  <a:cubicBezTo>
                    <a:pt x="6865" y="5879"/>
                    <a:pt x="7112" y="5979"/>
                    <a:pt x="7329" y="6150"/>
                  </a:cubicBezTo>
                  <a:lnTo>
                    <a:pt x="7971" y="4428"/>
                  </a:lnTo>
                  <a:cubicBezTo>
                    <a:pt x="7971" y="4428"/>
                    <a:pt x="9604" y="3359"/>
                    <a:pt x="9697" y="2676"/>
                  </a:cubicBezTo>
                  <a:cubicBezTo>
                    <a:pt x="9782" y="2052"/>
                    <a:pt x="9789" y="1"/>
                    <a:pt x="8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6" name="Google Shape;5106;p128"/>
            <p:cNvSpPr/>
            <p:nvPr/>
          </p:nvSpPr>
          <p:spPr>
            <a:xfrm>
              <a:off x="521678" y="2644457"/>
              <a:ext cx="73782" cy="54780"/>
            </a:xfrm>
            <a:custGeom>
              <a:rect b="b" l="l" r="r" t="t"/>
              <a:pathLst>
                <a:path extrusionOk="0" h="3448" w="4644">
                  <a:moveTo>
                    <a:pt x="651" y="1"/>
                  </a:moveTo>
                  <a:lnTo>
                    <a:pt x="1" y="2895"/>
                  </a:lnTo>
                  <a:lnTo>
                    <a:pt x="4483" y="3448"/>
                  </a:lnTo>
                  <a:lnTo>
                    <a:pt x="4644" y="584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7" name="Google Shape;5107;p128"/>
            <p:cNvSpPr/>
            <p:nvPr/>
          </p:nvSpPr>
          <p:spPr>
            <a:xfrm>
              <a:off x="556758" y="2646713"/>
              <a:ext cx="8023" cy="41911"/>
            </a:xfrm>
            <a:custGeom>
              <a:rect b="b" l="l" r="r" t="t"/>
              <a:pathLst>
                <a:path extrusionOk="0" h="2638" w="505">
                  <a:moveTo>
                    <a:pt x="467" y="1"/>
                  </a:moveTo>
                  <a:cubicBezTo>
                    <a:pt x="429" y="1"/>
                    <a:pt x="303" y="582"/>
                    <a:pt x="187" y="1308"/>
                  </a:cubicBezTo>
                  <a:cubicBezTo>
                    <a:pt x="68" y="2036"/>
                    <a:pt x="1" y="2630"/>
                    <a:pt x="38" y="2638"/>
                  </a:cubicBezTo>
                  <a:cubicBezTo>
                    <a:pt x="38" y="2638"/>
                    <a:pt x="38" y="2638"/>
                    <a:pt x="38" y="2638"/>
                  </a:cubicBezTo>
                  <a:cubicBezTo>
                    <a:pt x="76" y="2638"/>
                    <a:pt x="203" y="2056"/>
                    <a:pt x="318" y="1330"/>
                  </a:cubicBezTo>
                  <a:cubicBezTo>
                    <a:pt x="437" y="602"/>
                    <a:pt x="505" y="8"/>
                    <a:pt x="467" y="1"/>
                  </a:cubicBezTo>
                  <a:cubicBezTo>
                    <a:pt x="467" y="1"/>
                    <a:pt x="467" y="1"/>
                    <a:pt x="4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8" name="Google Shape;5108;p128"/>
            <p:cNvSpPr/>
            <p:nvPr/>
          </p:nvSpPr>
          <p:spPr>
            <a:xfrm>
              <a:off x="523457" y="2681459"/>
              <a:ext cx="69810" cy="12869"/>
            </a:xfrm>
            <a:custGeom>
              <a:rect b="b" l="l" r="r" t="t"/>
              <a:pathLst>
                <a:path extrusionOk="0" h="810" w="4394">
                  <a:moveTo>
                    <a:pt x="32" y="1"/>
                  </a:moveTo>
                  <a:cubicBezTo>
                    <a:pt x="15" y="1"/>
                    <a:pt x="5" y="3"/>
                    <a:pt x="5" y="6"/>
                  </a:cubicBezTo>
                  <a:cubicBezTo>
                    <a:pt x="1" y="21"/>
                    <a:pt x="240" y="92"/>
                    <a:pt x="636" y="182"/>
                  </a:cubicBezTo>
                  <a:cubicBezTo>
                    <a:pt x="1028" y="267"/>
                    <a:pt x="1577" y="368"/>
                    <a:pt x="2186" y="473"/>
                  </a:cubicBezTo>
                  <a:cubicBezTo>
                    <a:pt x="2765" y="566"/>
                    <a:pt x="3292" y="653"/>
                    <a:pt x="3740" y="723"/>
                  </a:cubicBezTo>
                  <a:cubicBezTo>
                    <a:pt x="4066" y="776"/>
                    <a:pt x="4290" y="810"/>
                    <a:pt x="4362" y="810"/>
                  </a:cubicBezTo>
                  <a:cubicBezTo>
                    <a:pt x="4377" y="810"/>
                    <a:pt x="4386" y="808"/>
                    <a:pt x="4386" y="805"/>
                  </a:cubicBezTo>
                  <a:cubicBezTo>
                    <a:pt x="4393" y="787"/>
                    <a:pt x="4151" y="715"/>
                    <a:pt x="3759" y="630"/>
                  </a:cubicBezTo>
                  <a:cubicBezTo>
                    <a:pt x="3363" y="540"/>
                    <a:pt x="2814" y="439"/>
                    <a:pt x="2209" y="339"/>
                  </a:cubicBezTo>
                  <a:cubicBezTo>
                    <a:pt x="1626" y="245"/>
                    <a:pt x="1099" y="159"/>
                    <a:pt x="651" y="84"/>
                  </a:cubicBezTo>
                  <a:cubicBezTo>
                    <a:pt x="329" y="33"/>
                    <a:pt x="106" y="1"/>
                    <a:pt x="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9" name="Google Shape;5109;p128"/>
            <p:cNvSpPr/>
            <p:nvPr/>
          </p:nvSpPr>
          <p:spPr>
            <a:xfrm>
              <a:off x="505854" y="1912234"/>
              <a:ext cx="388386" cy="756213"/>
            </a:xfrm>
            <a:custGeom>
              <a:rect b="b" l="l" r="r" t="t"/>
              <a:pathLst>
                <a:path extrusionOk="0" h="47598" w="24446">
                  <a:moveTo>
                    <a:pt x="23475" y="1"/>
                  </a:moveTo>
                  <a:lnTo>
                    <a:pt x="23475" y="1"/>
                  </a:lnTo>
                  <a:cubicBezTo>
                    <a:pt x="23475" y="1"/>
                    <a:pt x="23475" y="1"/>
                    <a:pt x="23475" y="1"/>
                  </a:cubicBezTo>
                  <a:lnTo>
                    <a:pt x="23475" y="1"/>
                  </a:lnTo>
                  <a:cubicBezTo>
                    <a:pt x="23475" y="1"/>
                    <a:pt x="23475" y="1"/>
                    <a:pt x="23475" y="1"/>
                  </a:cubicBezTo>
                  <a:close/>
                  <a:moveTo>
                    <a:pt x="23475" y="1"/>
                  </a:moveTo>
                  <a:lnTo>
                    <a:pt x="23475" y="1"/>
                  </a:lnTo>
                  <a:cubicBezTo>
                    <a:pt x="23453" y="2"/>
                    <a:pt x="8292" y="595"/>
                    <a:pt x="8292" y="595"/>
                  </a:cubicBezTo>
                  <a:lnTo>
                    <a:pt x="0" y="47194"/>
                  </a:lnTo>
                  <a:lnTo>
                    <a:pt x="7100" y="47598"/>
                  </a:lnTo>
                  <a:cubicBezTo>
                    <a:pt x="7100" y="47598"/>
                    <a:pt x="14645" y="7430"/>
                    <a:pt x="15750" y="7329"/>
                  </a:cubicBezTo>
                  <a:cubicBezTo>
                    <a:pt x="15751" y="7329"/>
                    <a:pt x="15751" y="7329"/>
                    <a:pt x="15751" y="7329"/>
                  </a:cubicBezTo>
                  <a:cubicBezTo>
                    <a:pt x="16213" y="7329"/>
                    <a:pt x="16400" y="47194"/>
                    <a:pt x="16773" y="47194"/>
                  </a:cubicBezTo>
                  <a:cubicBezTo>
                    <a:pt x="16773" y="47194"/>
                    <a:pt x="16774" y="47194"/>
                    <a:pt x="16774" y="47194"/>
                  </a:cubicBezTo>
                  <a:cubicBezTo>
                    <a:pt x="16835" y="47181"/>
                    <a:pt x="17077" y="47175"/>
                    <a:pt x="17440" y="47175"/>
                  </a:cubicBezTo>
                  <a:cubicBezTo>
                    <a:pt x="19320" y="47175"/>
                    <a:pt x="24446" y="47325"/>
                    <a:pt x="24446" y="47325"/>
                  </a:cubicBezTo>
                  <a:cubicBezTo>
                    <a:pt x="24446" y="47325"/>
                    <a:pt x="23460" y="15"/>
                    <a:pt x="234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0" name="Google Shape;5110;p128"/>
            <p:cNvSpPr/>
            <p:nvPr/>
          </p:nvSpPr>
          <p:spPr>
            <a:xfrm>
              <a:off x="716332" y="2013056"/>
              <a:ext cx="88080" cy="18779"/>
            </a:xfrm>
            <a:custGeom>
              <a:rect b="b" l="l" r="r" t="t"/>
              <a:pathLst>
                <a:path extrusionOk="0" h="1182" w="5544">
                  <a:moveTo>
                    <a:pt x="5513" y="0"/>
                  </a:moveTo>
                  <a:cubicBezTo>
                    <a:pt x="5351" y="0"/>
                    <a:pt x="4179" y="225"/>
                    <a:pt x="2757" y="528"/>
                  </a:cubicBezTo>
                  <a:cubicBezTo>
                    <a:pt x="1233" y="849"/>
                    <a:pt x="0" y="1144"/>
                    <a:pt x="8" y="1178"/>
                  </a:cubicBezTo>
                  <a:cubicBezTo>
                    <a:pt x="8" y="1180"/>
                    <a:pt x="15" y="1181"/>
                    <a:pt x="27" y="1181"/>
                  </a:cubicBezTo>
                  <a:cubicBezTo>
                    <a:pt x="191" y="1181"/>
                    <a:pt x="1366" y="960"/>
                    <a:pt x="2786" y="659"/>
                  </a:cubicBezTo>
                  <a:cubicBezTo>
                    <a:pt x="4310" y="333"/>
                    <a:pt x="5543" y="42"/>
                    <a:pt x="5532" y="4"/>
                  </a:cubicBezTo>
                  <a:cubicBezTo>
                    <a:pt x="5532" y="2"/>
                    <a:pt x="5525" y="0"/>
                    <a:pt x="5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1" name="Google Shape;5111;p128"/>
            <p:cNvSpPr/>
            <p:nvPr/>
          </p:nvSpPr>
          <p:spPr>
            <a:xfrm>
              <a:off x="513019" y="2621134"/>
              <a:ext cx="113897" cy="4163"/>
            </a:xfrm>
            <a:custGeom>
              <a:rect b="b" l="l" r="r" t="t"/>
              <a:pathLst>
                <a:path extrusionOk="0" h="262" w="7169">
                  <a:moveTo>
                    <a:pt x="497" y="1"/>
                  </a:moveTo>
                  <a:cubicBezTo>
                    <a:pt x="184" y="1"/>
                    <a:pt x="4" y="7"/>
                    <a:pt x="4" y="19"/>
                  </a:cubicBezTo>
                  <a:cubicBezTo>
                    <a:pt x="1" y="57"/>
                    <a:pt x="1603" y="139"/>
                    <a:pt x="3583" y="199"/>
                  </a:cubicBezTo>
                  <a:cubicBezTo>
                    <a:pt x="4901" y="239"/>
                    <a:pt x="6053" y="262"/>
                    <a:pt x="6676" y="262"/>
                  </a:cubicBezTo>
                  <a:cubicBezTo>
                    <a:pt x="6989" y="262"/>
                    <a:pt x="7169" y="256"/>
                    <a:pt x="7169" y="243"/>
                  </a:cubicBezTo>
                  <a:cubicBezTo>
                    <a:pt x="7169" y="206"/>
                    <a:pt x="5566" y="124"/>
                    <a:pt x="3587" y="64"/>
                  </a:cubicBezTo>
                  <a:cubicBezTo>
                    <a:pt x="2271" y="24"/>
                    <a:pt x="1120" y="1"/>
                    <a:pt x="4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2" name="Google Shape;5112;p128"/>
            <p:cNvSpPr/>
            <p:nvPr/>
          </p:nvSpPr>
          <p:spPr>
            <a:xfrm>
              <a:off x="770445" y="2621087"/>
              <a:ext cx="122969" cy="4274"/>
            </a:xfrm>
            <a:custGeom>
              <a:rect b="b" l="l" r="r" t="t"/>
              <a:pathLst>
                <a:path extrusionOk="0" h="269" w="7740">
                  <a:moveTo>
                    <a:pt x="523" y="0"/>
                  </a:moveTo>
                  <a:cubicBezTo>
                    <a:pt x="192" y="0"/>
                    <a:pt x="2" y="6"/>
                    <a:pt x="1" y="19"/>
                  </a:cubicBezTo>
                  <a:cubicBezTo>
                    <a:pt x="1" y="56"/>
                    <a:pt x="1730" y="138"/>
                    <a:pt x="3866" y="202"/>
                  </a:cubicBezTo>
                  <a:cubicBezTo>
                    <a:pt x="5297" y="244"/>
                    <a:pt x="6546" y="268"/>
                    <a:pt x="7217" y="268"/>
                  </a:cubicBezTo>
                  <a:cubicBezTo>
                    <a:pt x="7548" y="268"/>
                    <a:pt x="7739" y="263"/>
                    <a:pt x="7740" y="250"/>
                  </a:cubicBezTo>
                  <a:cubicBezTo>
                    <a:pt x="7740" y="212"/>
                    <a:pt x="6007" y="131"/>
                    <a:pt x="3874" y="67"/>
                  </a:cubicBezTo>
                  <a:cubicBezTo>
                    <a:pt x="2441" y="25"/>
                    <a:pt x="1193" y="0"/>
                    <a:pt x="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3" name="Google Shape;5113;p128"/>
            <p:cNvSpPr/>
            <p:nvPr/>
          </p:nvSpPr>
          <p:spPr>
            <a:xfrm>
              <a:off x="566497" y="2033599"/>
              <a:ext cx="127942" cy="589569"/>
            </a:xfrm>
            <a:custGeom>
              <a:rect b="b" l="l" r="r" t="t"/>
              <a:pathLst>
                <a:path extrusionOk="0" h="37109" w="8053">
                  <a:moveTo>
                    <a:pt x="8016" y="0"/>
                  </a:moveTo>
                  <a:cubicBezTo>
                    <a:pt x="7980" y="0"/>
                    <a:pt x="6162" y="8300"/>
                    <a:pt x="3963" y="18538"/>
                  </a:cubicBezTo>
                  <a:cubicBezTo>
                    <a:pt x="1759" y="28786"/>
                    <a:pt x="0" y="37097"/>
                    <a:pt x="38" y="37109"/>
                  </a:cubicBezTo>
                  <a:cubicBezTo>
                    <a:pt x="38" y="37109"/>
                    <a:pt x="38" y="37109"/>
                    <a:pt x="38" y="37109"/>
                  </a:cubicBezTo>
                  <a:cubicBezTo>
                    <a:pt x="76" y="37109"/>
                    <a:pt x="1891" y="28812"/>
                    <a:pt x="4094" y="18567"/>
                  </a:cubicBezTo>
                  <a:cubicBezTo>
                    <a:pt x="6297" y="8322"/>
                    <a:pt x="8053" y="11"/>
                    <a:pt x="8016" y="0"/>
                  </a:cubicBezTo>
                  <a:cubicBezTo>
                    <a:pt x="8016" y="0"/>
                    <a:pt x="8016" y="0"/>
                    <a:pt x="80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4" name="Google Shape;5114;p128"/>
            <p:cNvSpPr/>
            <p:nvPr/>
          </p:nvSpPr>
          <p:spPr>
            <a:xfrm>
              <a:off x="825225" y="2030453"/>
              <a:ext cx="7245" cy="592779"/>
            </a:xfrm>
            <a:custGeom>
              <a:rect b="b" l="l" r="r" t="t"/>
              <a:pathLst>
                <a:path extrusionOk="0" h="37311" w="456">
                  <a:moveTo>
                    <a:pt x="273" y="0"/>
                  </a:moveTo>
                  <a:cubicBezTo>
                    <a:pt x="269" y="0"/>
                    <a:pt x="269" y="34"/>
                    <a:pt x="265" y="97"/>
                  </a:cubicBezTo>
                  <a:cubicBezTo>
                    <a:pt x="261" y="169"/>
                    <a:pt x="258" y="262"/>
                    <a:pt x="251" y="378"/>
                  </a:cubicBezTo>
                  <a:cubicBezTo>
                    <a:pt x="243" y="635"/>
                    <a:pt x="232" y="1001"/>
                    <a:pt x="213" y="1464"/>
                  </a:cubicBezTo>
                  <a:cubicBezTo>
                    <a:pt x="187" y="2410"/>
                    <a:pt x="153" y="3777"/>
                    <a:pt x="120" y="5461"/>
                  </a:cubicBezTo>
                  <a:cubicBezTo>
                    <a:pt x="52" y="8837"/>
                    <a:pt x="0" y="13503"/>
                    <a:pt x="26" y="18658"/>
                  </a:cubicBezTo>
                  <a:cubicBezTo>
                    <a:pt x="52" y="23808"/>
                    <a:pt x="146" y="28473"/>
                    <a:pt x="247" y="31849"/>
                  </a:cubicBezTo>
                  <a:cubicBezTo>
                    <a:pt x="295" y="33534"/>
                    <a:pt x="340" y="34901"/>
                    <a:pt x="381" y="35847"/>
                  </a:cubicBezTo>
                  <a:cubicBezTo>
                    <a:pt x="399" y="36309"/>
                    <a:pt x="415" y="36676"/>
                    <a:pt x="426" y="36929"/>
                  </a:cubicBezTo>
                  <a:cubicBezTo>
                    <a:pt x="433" y="37049"/>
                    <a:pt x="437" y="37142"/>
                    <a:pt x="441" y="37214"/>
                  </a:cubicBezTo>
                  <a:cubicBezTo>
                    <a:pt x="449" y="37276"/>
                    <a:pt x="449" y="37310"/>
                    <a:pt x="452" y="37310"/>
                  </a:cubicBezTo>
                  <a:cubicBezTo>
                    <a:pt x="456" y="37310"/>
                    <a:pt x="456" y="37276"/>
                    <a:pt x="456" y="37214"/>
                  </a:cubicBezTo>
                  <a:lnTo>
                    <a:pt x="456" y="36929"/>
                  </a:lnTo>
                  <a:cubicBezTo>
                    <a:pt x="449" y="36676"/>
                    <a:pt x="441" y="36309"/>
                    <a:pt x="433" y="35842"/>
                  </a:cubicBezTo>
                  <a:cubicBezTo>
                    <a:pt x="411" y="34890"/>
                    <a:pt x="381" y="33527"/>
                    <a:pt x="340" y="31846"/>
                  </a:cubicBezTo>
                  <a:cubicBezTo>
                    <a:pt x="269" y="28469"/>
                    <a:pt x="187" y="23808"/>
                    <a:pt x="161" y="18658"/>
                  </a:cubicBezTo>
                  <a:cubicBezTo>
                    <a:pt x="135" y="13503"/>
                    <a:pt x="172" y="8842"/>
                    <a:pt x="213" y="5465"/>
                  </a:cubicBezTo>
                  <a:cubicBezTo>
                    <a:pt x="235" y="3780"/>
                    <a:pt x="254" y="2417"/>
                    <a:pt x="269" y="1469"/>
                  </a:cubicBezTo>
                  <a:cubicBezTo>
                    <a:pt x="273" y="1001"/>
                    <a:pt x="277" y="635"/>
                    <a:pt x="277" y="378"/>
                  </a:cubicBezTo>
                  <a:lnTo>
                    <a:pt x="277" y="97"/>
                  </a:lnTo>
                  <a:cubicBezTo>
                    <a:pt x="277" y="34"/>
                    <a:pt x="277" y="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5" name="Google Shape;5115;p128"/>
            <p:cNvSpPr/>
            <p:nvPr/>
          </p:nvSpPr>
          <p:spPr>
            <a:xfrm>
              <a:off x="528923" y="1403087"/>
              <a:ext cx="609159" cy="525082"/>
            </a:xfrm>
            <a:custGeom>
              <a:rect b="b" l="l" r="r" t="t"/>
              <a:pathLst>
                <a:path extrusionOk="0" h="33050" w="38342">
                  <a:moveTo>
                    <a:pt x="34797" y="0"/>
                  </a:moveTo>
                  <a:cubicBezTo>
                    <a:pt x="34797" y="0"/>
                    <a:pt x="29299" y="8292"/>
                    <a:pt x="28836" y="8759"/>
                  </a:cubicBezTo>
                  <a:cubicBezTo>
                    <a:pt x="28369" y="9227"/>
                    <a:pt x="19756" y="10130"/>
                    <a:pt x="19756" y="10130"/>
                  </a:cubicBezTo>
                  <a:cubicBezTo>
                    <a:pt x="18806" y="9917"/>
                    <a:pt x="17092" y="9805"/>
                    <a:pt x="15211" y="9805"/>
                  </a:cubicBezTo>
                  <a:cubicBezTo>
                    <a:pt x="11862" y="9805"/>
                    <a:pt x="7985" y="10159"/>
                    <a:pt x="6952" y="10922"/>
                  </a:cubicBezTo>
                  <a:cubicBezTo>
                    <a:pt x="5555" y="11695"/>
                    <a:pt x="3855" y="13503"/>
                    <a:pt x="2981" y="17802"/>
                  </a:cubicBezTo>
                  <a:cubicBezTo>
                    <a:pt x="1491" y="25135"/>
                    <a:pt x="0" y="27838"/>
                    <a:pt x="2981" y="28862"/>
                  </a:cubicBezTo>
                  <a:cubicBezTo>
                    <a:pt x="4360" y="29336"/>
                    <a:pt x="5656" y="29590"/>
                    <a:pt x="6653" y="29729"/>
                  </a:cubicBezTo>
                  <a:lnTo>
                    <a:pt x="6571" y="33049"/>
                  </a:lnTo>
                  <a:lnTo>
                    <a:pt x="22026" y="32089"/>
                  </a:lnTo>
                  <a:lnTo>
                    <a:pt x="21235" y="23845"/>
                  </a:lnTo>
                  <a:cubicBezTo>
                    <a:pt x="21142" y="21530"/>
                    <a:pt x="21100" y="19117"/>
                    <a:pt x="21044" y="16981"/>
                  </a:cubicBezTo>
                  <a:cubicBezTo>
                    <a:pt x="22008" y="16614"/>
                    <a:pt x="30999" y="13212"/>
                    <a:pt x="31615" y="13122"/>
                  </a:cubicBezTo>
                  <a:cubicBezTo>
                    <a:pt x="32268" y="13028"/>
                    <a:pt x="38155" y="2145"/>
                    <a:pt x="38155" y="2145"/>
                  </a:cubicBezTo>
                  <a:cubicBezTo>
                    <a:pt x="38341" y="837"/>
                    <a:pt x="34797" y="0"/>
                    <a:pt x="34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6" name="Google Shape;5116;p128"/>
            <p:cNvSpPr/>
            <p:nvPr/>
          </p:nvSpPr>
          <p:spPr>
            <a:xfrm>
              <a:off x="632716" y="1641591"/>
              <a:ext cx="9215" cy="286579"/>
            </a:xfrm>
            <a:custGeom>
              <a:rect b="b" l="l" r="r" t="t"/>
              <a:pathLst>
                <a:path extrusionOk="0" h="18038" w="580">
                  <a:moveTo>
                    <a:pt x="542" y="0"/>
                  </a:moveTo>
                  <a:cubicBezTo>
                    <a:pt x="504" y="0"/>
                    <a:pt x="363" y="4036"/>
                    <a:pt x="221" y="9016"/>
                  </a:cubicBezTo>
                  <a:cubicBezTo>
                    <a:pt x="83" y="13995"/>
                    <a:pt x="0" y="18037"/>
                    <a:pt x="38" y="18037"/>
                  </a:cubicBezTo>
                  <a:cubicBezTo>
                    <a:pt x="75" y="18037"/>
                    <a:pt x="217" y="14000"/>
                    <a:pt x="359" y="9020"/>
                  </a:cubicBezTo>
                  <a:cubicBezTo>
                    <a:pt x="497" y="4038"/>
                    <a:pt x="580" y="0"/>
                    <a:pt x="542" y="0"/>
                  </a:cubicBezTo>
                  <a:cubicBezTo>
                    <a:pt x="542" y="0"/>
                    <a:pt x="542" y="0"/>
                    <a:pt x="5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7" name="Google Shape;5117;p128"/>
            <p:cNvSpPr/>
            <p:nvPr/>
          </p:nvSpPr>
          <p:spPr>
            <a:xfrm>
              <a:off x="986578" y="1542230"/>
              <a:ext cx="13234" cy="29710"/>
            </a:xfrm>
            <a:custGeom>
              <a:rect b="b" l="l" r="r" t="t"/>
              <a:pathLst>
                <a:path extrusionOk="0" h="1870" w="833">
                  <a:moveTo>
                    <a:pt x="32" y="1"/>
                  </a:moveTo>
                  <a:cubicBezTo>
                    <a:pt x="31" y="1"/>
                    <a:pt x="30" y="1"/>
                    <a:pt x="30" y="1"/>
                  </a:cubicBezTo>
                  <a:cubicBezTo>
                    <a:pt x="0" y="20"/>
                    <a:pt x="164" y="434"/>
                    <a:pt x="351" y="962"/>
                  </a:cubicBezTo>
                  <a:cubicBezTo>
                    <a:pt x="533" y="1474"/>
                    <a:pt x="754" y="1870"/>
                    <a:pt x="800" y="1870"/>
                  </a:cubicBezTo>
                  <a:cubicBezTo>
                    <a:pt x="801" y="1870"/>
                    <a:pt x="802" y="1869"/>
                    <a:pt x="803" y="1869"/>
                  </a:cubicBezTo>
                  <a:cubicBezTo>
                    <a:pt x="833" y="1854"/>
                    <a:pt x="664" y="1439"/>
                    <a:pt x="478" y="913"/>
                  </a:cubicBezTo>
                  <a:cubicBezTo>
                    <a:pt x="296" y="398"/>
                    <a:pt x="74" y="1"/>
                    <a:pt x="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8" name="Google Shape;5118;p128"/>
            <p:cNvSpPr/>
            <p:nvPr/>
          </p:nvSpPr>
          <p:spPr>
            <a:xfrm>
              <a:off x="986578" y="1542230"/>
              <a:ext cx="23021" cy="18509"/>
            </a:xfrm>
            <a:custGeom>
              <a:rect b="b" l="l" r="r" t="t"/>
              <a:pathLst>
                <a:path extrusionOk="0" h="1165" w="1449">
                  <a:moveTo>
                    <a:pt x="34" y="0"/>
                  </a:moveTo>
                  <a:cubicBezTo>
                    <a:pt x="32" y="0"/>
                    <a:pt x="31" y="1"/>
                    <a:pt x="30" y="1"/>
                  </a:cubicBezTo>
                  <a:cubicBezTo>
                    <a:pt x="0" y="31"/>
                    <a:pt x="283" y="330"/>
                    <a:pt x="683" y="636"/>
                  </a:cubicBezTo>
                  <a:cubicBezTo>
                    <a:pt x="1063" y="926"/>
                    <a:pt x="1366" y="1165"/>
                    <a:pt x="1414" y="1165"/>
                  </a:cubicBezTo>
                  <a:cubicBezTo>
                    <a:pt x="1416" y="1165"/>
                    <a:pt x="1418" y="1164"/>
                    <a:pt x="1419" y="1163"/>
                  </a:cubicBezTo>
                  <a:cubicBezTo>
                    <a:pt x="1449" y="1137"/>
                    <a:pt x="1162" y="834"/>
                    <a:pt x="766" y="528"/>
                  </a:cubicBezTo>
                  <a:cubicBezTo>
                    <a:pt x="386" y="238"/>
                    <a:pt x="79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9" name="Google Shape;5119;p128"/>
            <p:cNvSpPr/>
            <p:nvPr/>
          </p:nvSpPr>
          <p:spPr>
            <a:xfrm>
              <a:off x="1072387" y="1416465"/>
              <a:ext cx="58164" cy="31044"/>
            </a:xfrm>
            <a:custGeom>
              <a:rect b="b" l="l" r="r" t="t"/>
              <a:pathLst>
                <a:path extrusionOk="0" h="1954" w="3661">
                  <a:moveTo>
                    <a:pt x="16" y="1"/>
                  </a:moveTo>
                  <a:cubicBezTo>
                    <a:pt x="11" y="1"/>
                    <a:pt x="8" y="1"/>
                    <a:pt x="7" y="3"/>
                  </a:cubicBezTo>
                  <a:cubicBezTo>
                    <a:pt x="0" y="22"/>
                    <a:pt x="213" y="111"/>
                    <a:pt x="557" y="264"/>
                  </a:cubicBezTo>
                  <a:cubicBezTo>
                    <a:pt x="900" y="413"/>
                    <a:pt x="1367" y="630"/>
                    <a:pt x="1871" y="899"/>
                  </a:cubicBezTo>
                  <a:cubicBezTo>
                    <a:pt x="2372" y="1168"/>
                    <a:pt x="2812" y="1437"/>
                    <a:pt x="3126" y="1639"/>
                  </a:cubicBezTo>
                  <a:cubicBezTo>
                    <a:pt x="3427" y="1830"/>
                    <a:pt x="3617" y="1954"/>
                    <a:pt x="3646" y="1954"/>
                  </a:cubicBezTo>
                  <a:cubicBezTo>
                    <a:pt x="3648" y="1954"/>
                    <a:pt x="3649" y="1953"/>
                    <a:pt x="3649" y="1953"/>
                  </a:cubicBezTo>
                  <a:cubicBezTo>
                    <a:pt x="3660" y="1937"/>
                    <a:pt x="3485" y="1784"/>
                    <a:pt x="3182" y="1560"/>
                  </a:cubicBezTo>
                  <a:cubicBezTo>
                    <a:pt x="2876" y="1336"/>
                    <a:pt x="2443" y="1053"/>
                    <a:pt x="1935" y="779"/>
                  </a:cubicBezTo>
                  <a:cubicBezTo>
                    <a:pt x="1426" y="510"/>
                    <a:pt x="945" y="305"/>
                    <a:pt x="594" y="174"/>
                  </a:cubicBezTo>
                  <a:cubicBezTo>
                    <a:pt x="276" y="58"/>
                    <a:pt x="61" y="1"/>
                    <a:pt x="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0" name="Google Shape;5120;p128"/>
            <p:cNvSpPr/>
            <p:nvPr/>
          </p:nvSpPr>
          <p:spPr>
            <a:xfrm>
              <a:off x="608503" y="1778954"/>
              <a:ext cx="29980" cy="6768"/>
            </a:xfrm>
            <a:custGeom>
              <a:rect b="b" l="l" r="r" t="t"/>
              <a:pathLst>
                <a:path extrusionOk="0" h="426" w="1887">
                  <a:moveTo>
                    <a:pt x="40" y="1"/>
                  </a:moveTo>
                  <a:cubicBezTo>
                    <a:pt x="23" y="1"/>
                    <a:pt x="13" y="3"/>
                    <a:pt x="11" y="8"/>
                  </a:cubicBezTo>
                  <a:cubicBezTo>
                    <a:pt x="1" y="42"/>
                    <a:pt x="404" y="210"/>
                    <a:pt x="927" y="315"/>
                  </a:cubicBezTo>
                  <a:cubicBezTo>
                    <a:pt x="1306" y="391"/>
                    <a:pt x="1637" y="426"/>
                    <a:pt x="1791" y="426"/>
                  </a:cubicBezTo>
                  <a:cubicBezTo>
                    <a:pt x="1848" y="426"/>
                    <a:pt x="1881" y="421"/>
                    <a:pt x="1883" y="412"/>
                  </a:cubicBezTo>
                  <a:cubicBezTo>
                    <a:pt x="1887" y="370"/>
                    <a:pt x="1464" y="289"/>
                    <a:pt x="953" y="184"/>
                  </a:cubicBezTo>
                  <a:cubicBezTo>
                    <a:pt x="509" y="94"/>
                    <a:pt x="142" y="1"/>
                    <a:pt x="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1" name="Google Shape;5121;p128"/>
            <p:cNvSpPr/>
            <p:nvPr/>
          </p:nvSpPr>
          <p:spPr>
            <a:xfrm>
              <a:off x="814961" y="1562010"/>
              <a:ext cx="50332" cy="65949"/>
            </a:xfrm>
            <a:custGeom>
              <a:rect b="b" l="l" r="r" t="t"/>
              <a:pathLst>
                <a:path extrusionOk="0" h="4151" w="3168">
                  <a:moveTo>
                    <a:pt x="3047" y="1"/>
                  </a:moveTo>
                  <a:cubicBezTo>
                    <a:pt x="3015" y="1"/>
                    <a:pt x="2976" y="2"/>
                    <a:pt x="2932" y="4"/>
                  </a:cubicBezTo>
                  <a:cubicBezTo>
                    <a:pt x="2783" y="11"/>
                    <a:pt x="2566" y="41"/>
                    <a:pt x="2308" y="116"/>
                  </a:cubicBezTo>
                  <a:cubicBezTo>
                    <a:pt x="1793" y="258"/>
                    <a:pt x="1098" y="635"/>
                    <a:pt x="612" y="1315"/>
                  </a:cubicBezTo>
                  <a:cubicBezTo>
                    <a:pt x="127" y="1994"/>
                    <a:pt x="0" y="2775"/>
                    <a:pt x="30" y="3306"/>
                  </a:cubicBezTo>
                  <a:cubicBezTo>
                    <a:pt x="45" y="3575"/>
                    <a:pt x="86" y="3792"/>
                    <a:pt x="127" y="3933"/>
                  </a:cubicBezTo>
                  <a:cubicBezTo>
                    <a:pt x="167" y="4075"/>
                    <a:pt x="200" y="4150"/>
                    <a:pt x="212" y="4150"/>
                  </a:cubicBezTo>
                  <a:cubicBezTo>
                    <a:pt x="212" y="4150"/>
                    <a:pt x="212" y="4150"/>
                    <a:pt x="213" y="4150"/>
                  </a:cubicBezTo>
                  <a:cubicBezTo>
                    <a:pt x="235" y="4146"/>
                    <a:pt x="127" y="3828"/>
                    <a:pt x="127" y="3306"/>
                  </a:cubicBezTo>
                  <a:cubicBezTo>
                    <a:pt x="119" y="2787"/>
                    <a:pt x="261" y="2044"/>
                    <a:pt x="721" y="1394"/>
                  </a:cubicBezTo>
                  <a:cubicBezTo>
                    <a:pt x="1188" y="744"/>
                    <a:pt x="1845" y="370"/>
                    <a:pt x="2334" y="206"/>
                  </a:cubicBezTo>
                  <a:cubicBezTo>
                    <a:pt x="2831" y="37"/>
                    <a:pt x="3167" y="37"/>
                    <a:pt x="3164" y="11"/>
                  </a:cubicBezTo>
                  <a:cubicBezTo>
                    <a:pt x="3164" y="6"/>
                    <a:pt x="3123" y="1"/>
                    <a:pt x="30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2" name="Google Shape;5122;p128"/>
            <p:cNvSpPr/>
            <p:nvPr/>
          </p:nvSpPr>
          <p:spPr>
            <a:xfrm>
              <a:off x="633240" y="1912822"/>
              <a:ext cx="245700" cy="15411"/>
            </a:xfrm>
            <a:custGeom>
              <a:rect b="b" l="l" r="r" t="t"/>
              <a:pathLst>
                <a:path extrusionOk="0" h="970" w="15465">
                  <a:moveTo>
                    <a:pt x="15382" y="0"/>
                  </a:moveTo>
                  <a:cubicBezTo>
                    <a:pt x="14846" y="0"/>
                    <a:pt x="11624" y="174"/>
                    <a:pt x="7729" y="416"/>
                  </a:cubicBezTo>
                  <a:cubicBezTo>
                    <a:pt x="3460" y="681"/>
                    <a:pt x="1" y="927"/>
                    <a:pt x="5" y="965"/>
                  </a:cubicBezTo>
                  <a:cubicBezTo>
                    <a:pt x="5" y="968"/>
                    <a:pt x="30" y="970"/>
                    <a:pt x="79" y="970"/>
                  </a:cubicBezTo>
                  <a:cubicBezTo>
                    <a:pt x="600" y="970"/>
                    <a:pt x="3829" y="793"/>
                    <a:pt x="7737" y="550"/>
                  </a:cubicBezTo>
                  <a:cubicBezTo>
                    <a:pt x="12006" y="285"/>
                    <a:pt x="15464" y="43"/>
                    <a:pt x="15460" y="5"/>
                  </a:cubicBezTo>
                  <a:cubicBezTo>
                    <a:pt x="15460" y="2"/>
                    <a:pt x="15434" y="0"/>
                    <a:pt x="153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3" name="Google Shape;5123;p128"/>
            <p:cNvSpPr/>
            <p:nvPr/>
          </p:nvSpPr>
          <p:spPr>
            <a:xfrm>
              <a:off x="575982" y="1559579"/>
              <a:ext cx="207475" cy="162609"/>
            </a:xfrm>
            <a:custGeom>
              <a:rect b="b" l="l" r="r" t="t"/>
              <a:pathLst>
                <a:path extrusionOk="0" h="10235" w="13059">
                  <a:moveTo>
                    <a:pt x="12910" y="0"/>
                  </a:moveTo>
                  <a:lnTo>
                    <a:pt x="12910" y="0"/>
                  </a:lnTo>
                  <a:cubicBezTo>
                    <a:pt x="12905" y="4"/>
                    <a:pt x="12910" y="71"/>
                    <a:pt x="12927" y="198"/>
                  </a:cubicBezTo>
                  <a:cubicBezTo>
                    <a:pt x="12936" y="261"/>
                    <a:pt x="12950" y="340"/>
                    <a:pt x="12958" y="433"/>
                  </a:cubicBezTo>
                  <a:cubicBezTo>
                    <a:pt x="12962" y="530"/>
                    <a:pt x="12969" y="639"/>
                    <a:pt x="12972" y="758"/>
                  </a:cubicBezTo>
                  <a:cubicBezTo>
                    <a:pt x="12988" y="1244"/>
                    <a:pt x="12920" y="1961"/>
                    <a:pt x="12603" y="2775"/>
                  </a:cubicBezTo>
                  <a:cubicBezTo>
                    <a:pt x="12278" y="3571"/>
                    <a:pt x="11688" y="4490"/>
                    <a:pt x="10702" y="5088"/>
                  </a:cubicBezTo>
                  <a:cubicBezTo>
                    <a:pt x="10582" y="5169"/>
                    <a:pt x="10452" y="5226"/>
                    <a:pt x="10321" y="5293"/>
                  </a:cubicBezTo>
                  <a:cubicBezTo>
                    <a:pt x="10190" y="5360"/>
                    <a:pt x="10048" y="5409"/>
                    <a:pt x="9907" y="5461"/>
                  </a:cubicBezTo>
                  <a:cubicBezTo>
                    <a:pt x="9619" y="5554"/>
                    <a:pt x="9324" y="5655"/>
                    <a:pt x="9024" y="5752"/>
                  </a:cubicBezTo>
                  <a:cubicBezTo>
                    <a:pt x="8726" y="5857"/>
                    <a:pt x="8423" y="5984"/>
                    <a:pt x="8140" y="6167"/>
                  </a:cubicBezTo>
                  <a:cubicBezTo>
                    <a:pt x="7863" y="6353"/>
                    <a:pt x="7613" y="6589"/>
                    <a:pt x="7404" y="6858"/>
                  </a:cubicBezTo>
                  <a:cubicBezTo>
                    <a:pt x="6985" y="7396"/>
                    <a:pt x="6709" y="7997"/>
                    <a:pt x="6376" y="8527"/>
                  </a:cubicBezTo>
                  <a:cubicBezTo>
                    <a:pt x="6055" y="9062"/>
                    <a:pt x="5663" y="9539"/>
                    <a:pt x="5163" y="9808"/>
                  </a:cubicBezTo>
                  <a:cubicBezTo>
                    <a:pt x="4748" y="10031"/>
                    <a:pt x="4291" y="10118"/>
                    <a:pt x="3859" y="10118"/>
                  </a:cubicBezTo>
                  <a:cubicBezTo>
                    <a:pt x="3771" y="10118"/>
                    <a:pt x="3683" y="10115"/>
                    <a:pt x="3597" y="10108"/>
                  </a:cubicBezTo>
                  <a:cubicBezTo>
                    <a:pt x="3089" y="10070"/>
                    <a:pt x="2630" y="9924"/>
                    <a:pt x="2238" y="9737"/>
                  </a:cubicBezTo>
                  <a:cubicBezTo>
                    <a:pt x="1450" y="9364"/>
                    <a:pt x="920" y="8879"/>
                    <a:pt x="557" y="8550"/>
                  </a:cubicBezTo>
                  <a:cubicBezTo>
                    <a:pt x="389" y="8389"/>
                    <a:pt x="255" y="8258"/>
                    <a:pt x="150" y="8162"/>
                  </a:cubicBezTo>
                  <a:cubicBezTo>
                    <a:pt x="60" y="8072"/>
                    <a:pt x="12" y="8027"/>
                    <a:pt x="5" y="8027"/>
                  </a:cubicBezTo>
                  <a:cubicBezTo>
                    <a:pt x="5" y="8027"/>
                    <a:pt x="5" y="8027"/>
                    <a:pt x="5" y="8027"/>
                  </a:cubicBezTo>
                  <a:cubicBezTo>
                    <a:pt x="1" y="8031"/>
                    <a:pt x="46" y="8083"/>
                    <a:pt x="131" y="8180"/>
                  </a:cubicBezTo>
                  <a:cubicBezTo>
                    <a:pt x="217" y="8274"/>
                    <a:pt x="348" y="8415"/>
                    <a:pt x="524" y="8587"/>
                  </a:cubicBezTo>
                  <a:cubicBezTo>
                    <a:pt x="871" y="8931"/>
                    <a:pt x="1398" y="9431"/>
                    <a:pt x="2197" y="9824"/>
                  </a:cubicBezTo>
                  <a:cubicBezTo>
                    <a:pt x="2593" y="10022"/>
                    <a:pt x="3067" y="10175"/>
                    <a:pt x="3590" y="10220"/>
                  </a:cubicBezTo>
                  <a:cubicBezTo>
                    <a:pt x="3691" y="10229"/>
                    <a:pt x="3794" y="10234"/>
                    <a:pt x="3898" y="10234"/>
                  </a:cubicBezTo>
                  <a:cubicBezTo>
                    <a:pt x="4333" y="10234"/>
                    <a:pt x="4794" y="10147"/>
                    <a:pt x="5218" y="9920"/>
                  </a:cubicBezTo>
                  <a:cubicBezTo>
                    <a:pt x="5749" y="9637"/>
                    <a:pt x="6164" y="9140"/>
                    <a:pt x="6488" y="8598"/>
                  </a:cubicBezTo>
                  <a:cubicBezTo>
                    <a:pt x="6825" y="8057"/>
                    <a:pt x="7105" y="7463"/>
                    <a:pt x="7512" y="6940"/>
                  </a:cubicBezTo>
                  <a:cubicBezTo>
                    <a:pt x="7714" y="6682"/>
                    <a:pt x="7949" y="6455"/>
                    <a:pt x="8214" y="6279"/>
                  </a:cubicBezTo>
                  <a:cubicBezTo>
                    <a:pt x="8479" y="6103"/>
                    <a:pt x="8774" y="5980"/>
                    <a:pt x="9069" y="5879"/>
                  </a:cubicBezTo>
                  <a:cubicBezTo>
                    <a:pt x="9364" y="5774"/>
                    <a:pt x="9664" y="5685"/>
                    <a:pt x="9951" y="5581"/>
                  </a:cubicBezTo>
                  <a:cubicBezTo>
                    <a:pt x="10093" y="5528"/>
                    <a:pt x="10238" y="5476"/>
                    <a:pt x="10373" y="5405"/>
                  </a:cubicBezTo>
                  <a:cubicBezTo>
                    <a:pt x="10507" y="5341"/>
                    <a:pt x="10646" y="5278"/>
                    <a:pt x="10765" y="5195"/>
                  </a:cubicBezTo>
                  <a:cubicBezTo>
                    <a:pt x="11777" y="4572"/>
                    <a:pt x="12372" y="3627"/>
                    <a:pt x="12693" y="2809"/>
                  </a:cubicBezTo>
                  <a:cubicBezTo>
                    <a:pt x="13003" y="1976"/>
                    <a:pt x="13058" y="1247"/>
                    <a:pt x="13025" y="758"/>
                  </a:cubicBezTo>
                  <a:cubicBezTo>
                    <a:pt x="13014" y="635"/>
                    <a:pt x="13006" y="527"/>
                    <a:pt x="12995" y="430"/>
                  </a:cubicBezTo>
                  <a:cubicBezTo>
                    <a:pt x="12984" y="337"/>
                    <a:pt x="12965" y="258"/>
                    <a:pt x="12954" y="194"/>
                  </a:cubicBezTo>
                  <a:cubicBezTo>
                    <a:pt x="12927" y="68"/>
                    <a:pt x="12913" y="0"/>
                    <a:pt x="129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4" name="Google Shape;5124;p128"/>
            <p:cNvSpPr/>
            <p:nvPr/>
          </p:nvSpPr>
          <p:spPr>
            <a:xfrm>
              <a:off x="751586" y="1698801"/>
              <a:ext cx="122493" cy="163800"/>
            </a:xfrm>
            <a:custGeom>
              <a:rect b="b" l="l" r="r" t="t"/>
              <a:pathLst>
                <a:path extrusionOk="0" h="10310" w="7710">
                  <a:moveTo>
                    <a:pt x="7070" y="0"/>
                  </a:moveTo>
                  <a:cubicBezTo>
                    <a:pt x="7063" y="0"/>
                    <a:pt x="7063" y="71"/>
                    <a:pt x="7048" y="205"/>
                  </a:cubicBezTo>
                  <a:cubicBezTo>
                    <a:pt x="7029" y="336"/>
                    <a:pt x="7003" y="533"/>
                    <a:pt x="6887" y="762"/>
                  </a:cubicBezTo>
                  <a:cubicBezTo>
                    <a:pt x="6678" y="1210"/>
                    <a:pt x="6062" y="1748"/>
                    <a:pt x="5155" y="1841"/>
                  </a:cubicBezTo>
                  <a:cubicBezTo>
                    <a:pt x="4883" y="1880"/>
                    <a:pt x="4592" y="1885"/>
                    <a:pt x="4284" y="1885"/>
                  </a:cubicBezTo>
                  <a:cubicBezTo>
                    <a:pt x="4167" y="1885"/>
                    <a:pt x="4047" y="1884"/>
                    <a:pt x="3926" y="1884"/>
                  </a:cubicBezTo>
                  <a:cubicBezTo>
                    <a:pt x="3839" y="1884"/>
                    <a:pt x="3752" y="1885"/>
                    <a:pt x="3664" y="1886"/>
                  </a:cubicBezTo>
                  <a:cubicBezTo>
                    <a:pt x="3395" y="1890"/>
                    <a:pt x="3115" y="1900"/>
                    <a:pt x="2827" y="1953"/>
                  </a:cubicBezTo>
                  <a:cubicBezTo>
                    <a:pt x="2540" y="2009"/>
                    <a:pt x="2252" y="2099"/>
                    <a:pt x="1976" y="2237"/>
                  </a:cubicBezTo>
                  <a:cubicBezTo>
                    <a:pt x="1423" y="2510"/>
                    <a:pt x="922" y="2954"/>
                    <a:pt x="564" y="3519"/>
                  </a:cubicBezTo>
                  <a:cubicBezTo>
                    <a:pt x="198" y="4082"/>
                    <a:pt x="0" y="4777"/>
                    <a:pt x="7" y="5486"/>
                  </a:cubicBezTo>
                  <a:cubicBezTo>
                    <a:pt x="7" y="6200"/>
                    <a:pt x="205" y="6884"/>
                    <a:pt x="526" y="7466"/>
                  </a:cubicBezTo>
                  <a:cubicBezTo>
                    <a:pt x="852" y="8056"/>
                    <a:pt x="1303" y="8534"/>
                    <a:pt x="1800" y="8889"/>
                  </a:cubicBezTo>
                  <a:cubicBezTo>
                    <a:pt x="2297" y="9248"/>
                    <a:pt x="2835" y="9491"/>
                    <a:pt x="3358" y="9640"/>
                  </a:cubicBezTo>
                  <a:cubicBezTo>
                    <a:pt x="3881" y="9794"/>
                    <a:pt x="4389" y="9830"/>
                    <a:pt x="4848" y="9849"/>
                  </a:cubicBezTo>
                  <a:cubicBezTo>
                    <a:pt x="5303" y="9864"/>
                    <a:pt x="5718" y="9868"/>
                    <a:pt x="6077" y="9898"/>
                  </a:cubicBezTo>
                  <a:cubicBezTo>
                    <a:pt x="6443" y="9924"/>
                    <a:pt x="6753" y="9924"/>
                    <a:pt x="6999" y="9980"/>
                  </a:cubicBezTo>
                  <a:cubicBezTo>
                    <a:pt x="7249" y="10028"/>
                    <a:pt x="7422" y="10130"/>
                    <a:pt x="7537" y="10197"/>
                  </a:cubicBezTo>
                  <a:cubicBezTo>
                    <a:pt x="7645" y="10265"/>
                    <a:pt x="7701" y="10309"/>
                    <a:pt x="7709" y="10309"/>
                  </a:cubicBezTo>
                  <a:cubicBezTo>
                    <a:pt x="7709" y="10309"/>
                    <a:pt x="7709" y="10309"/>
                    <a:pt x="7709" y="10309"/>
                  </a:cubicBezTo>
                  <a:cubicBezTo>
                    <a:pt x="7709" y="10309"/>
                    <a:pt x="7698" y="10294"/>
                    <a:pt x="7672" y="10271"/>
                  </a:cubicBezTo>
                  <a:cubicBezTo>
                    <a:pt x="7646" y="10249"/>
                    <a:pt x="7608" y="10215"/>
                    <a:pt x="7552" y="10175"/>
                  </a:cubicBezTo>
                  <a:cubicBezTo>
                    <a:pt x="7440" y="10096"/>
                    <a:pt x="7265" y="9987"/>
                    <a:pt x="7015" y="9928"/>
                  </a:cubicBezTo>
                  <a:cubicBezTo>
                    <a:pt x="6760" y="9864"/>
                    <a:pt x="6443" y="9856"/>
                    <a:pt x="6084" y="9823"/>
                  </a:cubicBezTo>
                  <a:cubicBezTo>
                    <a:pt x="5722" y="9785"/>
                    <a:pt x="5308" y="9775"/>
                    <a:pt x="4852" y="9752"/>
                  </a:cubicBezTo>
                  <a:cubicBezTo>
                    <a:pt x="4396" y="9730"/>
                    <a:pt x="3900" y="9685"/>
                    <a:pt x="3388" y="9532"/>
                  </a:cubicBezTo>
                  <a:cubicBezTo>
                    <a:pt x="2879" y="9382"/>
                    <a:pt x="2357" y="9144"/>
                    <a:pt x="1874" y="8789"/>
                  </a:cubicBezTo>
                  <a:cubicBezTo>
                    <a:pt x="1393" y="8437"/>
                    <a:pt x="952" y="7974"/>
                    <a:pt x="642" y="7403"/>
                  </a:cubicBezTo>
                  <a:cubicBezTo>
                    <a:pt x="333" y="6839"/>
                    <a:pt x="142" y="6174"/>
                    <a:pt x="142" y="5486"/>
                  </a:cubicBezTo>
                  <a:cubicBezTo>
                    <a:pt x="135" y="4800"/>
                    <a:pt x="325" y="4134"/>
                    <a:pt x="676" y="3589"/>
                  </a:cubicBezTo>
                  <a:cubicBezTo>
                    <a:pt x="1019" y="3043"/>
                    <a:pt x="1502" y="2614"/>
                    <a:pt x="2031" y="2349"/>
                  </a:cubicBezTo>
                  <a:cubicBezTo>
                    <a:pt x="2297" y="2214"/>
                    <a:pt x="2574" y="2125"/>
                    <a:pt x="2850" y="2069"/>
                  </a:cubicBezTo>
                  <a:cubicBezTo>
                    <a:pt x="3126" y="2021"/>
                    <a:pt x="3398" y="2002"/>
                    <a:pt x="3667" y="1998"/>
                  </a:cubicBezTo>
                  <a:cubicBezTo>
                    <a:pt x="4202" y="1987"/>
                    <a:pt x="4706" y="2005"/>
                    <a:pt x="5165" y="1935"/>
                  </a:cubicBezTo>
                  <a:cubicBezTo>
                    <a:pt x="5625" y="1871"/>
                    <a:pt x="6032" y="1718"/>
                    <a:pt x="6327" y="1497"/>
                  </a:cubicBezTo>
                  <a:cubicBezTo>
                    <a:pt x="6626" y="1281"/>
                    <a:pt x="6827" y="1019"/>
                    <a:pt x="6936" y="784"/>
                  </a:cubicBezTo>
                  <a:cubicBezTo>
                    <a:pt x="7044" y="545"/>
                    <a:pt x="7067" y="340"/>
                    <a:pt x="7074" y="209"/>
                  </a:cubicBezTo>
                  <a:cubicBezTo>
                    <a:pt x="7082" y="138"/>
                    <a:pt x="7078" y="90"/>
                    <a:pt x="7074" y="52"/>
                  </a:cubicBezTo>
                  <a:cubicBezTo>
                    <a:pt x="7074" y="18"/>
                    <a:pt x="7070" y="0"/>
                    <a:pt x="70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5" name="Google Shape;5125;p128"/>
            <p:cNvSpPr/>
            <p:nvPr/>
          </p:nvSpPr>
          <p:spPr>
            <a:xfrm>
              <a:off x="639595" y="1767451"/>
              <a:ext cx="98773" cy="155491"/>
            </a:xfrm>
            <a:custGeom>
              <a:rect b="b" l="l" r="r" t="t"/>
              <a:pathLst>
                <a:path extrusionOk="0" h="9787" w="6217">
                  <a:moveTo>
                    <a:pt x="861" y="0"/>
                  </a:moveTo>
                  <a:cubicBezTo>
                    <a:pt x="736" y="0"/>
                    <a:pt x="624" y="12"/>
                    <a:pt x="528" y="30"/>
                  </a:cubicBezTo>
                  <a:cubicBezTo>
                    <a:pt x="165" y="101"/>
                    <a:pt x="0" y="232"/>
                    <a:pt x="0" y="232"/>
                  </a:cubicBezTo>
                  <a:cubicBezTo>
                    <a:pt x="1" y="233"/>
                    <a:pt x="1" y="233"/>
                    <a:pt x="3" y="233"/>
                  </a:cubicBezTo>
                  <a:cubicBezTo>
                    <a:pt x="26" y="233"/>
                    <a:pt x="201" y="131"/>
                    <a:pt x="535" y="82"/>
                  </a:cubicBezTo>
                  <a:cubicBezTo>
                    <a:pt x="612" y="71"/>
                    <a:pt x="700" y="64"/>
                    <a:pt x="795" y="64"/>
                  </a:cubicBezTo>
                  <a:cubicBezTo>
                    <a:pt x="1128" y="64"/>
                    <a:pt x="1554" y="151"/>
                    <a:pt x="1958" y="444"/>
                  </a:cubicBezTo>
                  <a:cubicBezTo>
                    <a:pt x="2212" y="632"/>
                    <a:pt x="2436" y="908"/>
                    <a:pt x="2559" y="1259"/>
                  </a:cubicBezTo>
                  <a:cubicBezTo>
                    <a:pt x="2683" y="1610"/>
                    <a:pt x="2709" y="2013"/>
                    <a:pt x="2664" y="2432"/>
                  </a:cubicBezTo>
                  <a:cubicBezTo>
                    <a:pt x="2589" y="3280"/>
                    <a:pt x="2148" y="4139"/>
                    <a:pt x="2007" y="5136"/>
                  </a:cubicBezTo>
                  <a:cubicBezTo>
                    <a:pt x="1931" y="5633"/>
                    <a:pt x="1984" y="6145"/>
                    <a:pt x="2174" y="6585"/>
                  </a:cubicBezTo>
                  <a:cubicBezTo>
                    <a:pt x="2272" y="6806"/>
                    <a:pt x="2402" y="7007"/>
                    <a:pt x="2570" y="7171"/>
                  </a:cubicBezTo>
                  <a:cubicBezTo>
                    <a:pt x="2738" y="7336"/>
                    <a:pt x="2940" y="7452"/>
                    <a:pt x="3150" y="7523"/>
                  </a:cubicBezTo>
                  <a:cubicBezTo>
                    <a:pt x="3575" y="7661"/>
                    <a:pt x="3993" y="7646"/>
                    <a:pt x="4367" y="7687"/>
                  </a:cubicBezTo>
                  <a:cubicBezTo>
                    <a:pt x="4553" y="7706"/>
                    <a:pt x="4733" y="7736"/>
                    <a:pt x="4898" y="7788"/>
                  </a:cubicBezTo>
                  <a:cubicBezTo>
                    <a:pt x="5058" y="7840"/>
                    <a:pt x="5208" y="7915"/>
                    <a:pt x="5338" y="8000"/>
                  </a:cubicBezTo>
                  <a:cubicBezTo>
                    <a:pt x="5865" y="8367"/>
                    <a:pt x="6074" y="8890"/>
                    <a:pt x="6137" y="9229"/>
                  </a:cubicBezTo>
                  <a:cubicBezTo>
                    <a:pt x="6205" y="9584"/>
                    <a:pt x="6149" y="9786"/>
                    <a:pt x="6167" y="9786"/>
                  </a:cubicBezTo>
                  <a:cubicBezTo>
                    <a:pt x="6171" y="9786"/>
                    <a:pt x="6182" y="9738"/>
                    <a:pt x="6197" y="9644"/>
                  </a:cubicBezTo>
                  <a:cubicBezTo>
                    <a:pt x="6208" y="9547"/>
                    <a:pt x="6216" y="9405"/>
                    <a:pt x="6189" y="9222"/>
                  </a:cubicBezTo>
                  <a:cubicBezTo>
                    <a:pt x="6137" y="8867"/>
                    <a:pt x="5939" y="8319"/>
                    <a:pt x="5394" y="7922"/>
                  </a:cubicBezTo>
                  <a:cubicBezTo>
                    <a:pt x="5256" y="7829"/>
                    <a:pt x="5103" y="7747"/>
                    <a:pt x="4927" y="7687"/>
                  </a:cubicBezTo>
                  <a:cubicBezTo>
                    <a:pt x="4755" y="7631"/>
                    <a:pt x="4569" y="7597"/>
                    <a:pt x="4379" y="7575"/>
                  </a:cubicBezTo>
                  <a:cubicBezTo>
                    <a:pt x="3998" y="7530"/>
                    <a:pt x="3586" y="7538"/>
                    <a:pt x="3191" y="7407"/>
                  </a:cubicBezTo>
                  <a:cubicBezTo>
                    <a:pt x="2996" y="7340"/>
                    <a:pt x="2813" y="7231"/>
                    <a:pt x="2660" y="7078"/>
                  </a:cubicBezTo>
                  <a:cubicBezTo>
                    <a:pt x="2507" y="6929"/>
                    <a:pt x="2388" y="6738"/>
                    <a:pt x="2294" y="6533"/>
                  </a:cubicBezTo>
                  <a:cubicBezTo>
                    <a:pt x="2119" y="6114"/>
                    <a:pt x="2070" y="5633"/>
                    <a:pt x="2141" y="5154"/>
                  </a:cubicBezTo>
                  <a:cubicBezTo>
                    <a:pt x="2276" y="4187"/>
                    <a:pt x="2712" y="3321"/>
                    <a:pt x="2787" y="2447"/>
                  </a:cubicBezTo>
                  <a:cubicBezTo>
                    <a:pt x="2832" y="2013"/>
                    <a:pt x="2802" y="1587"/>
                    <a:pt x="2664" y="1222"/>
                  </a:cubicBezTo>
                  <a:cubicBezTo>
                    <a:pt x="2533" y="851"/>
                    <a:pt x="2283" y="557"/>
                    <a:pt x="2014" y="366"/>
                  </a:cubicBezTo>
                  <a:cubicBezTo>
                    <a:pt x="1611" y="86"/>
                    <a:pt x="1194" y="0"/>
                    <a:pt x="8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6" name="Google Shape;5126;p128"/>
            <p:cNvSpPr/>
            <p:nvPr/>
          </p:nvSpPr>
          <p:spPr>
            <a:xfrm>
              <a:off x="722258" y="1692923"/>
              <a:ext cx="27787" cy="27231"/>
            </a:xfrm>
            <a:custGeom>
              <a:rect b="b" l="l" r="r" t="t"/>
              <a:pathLst>
                <a:path extrusionOk="0" h="1714" w="1749">
                  <a:moveTo>
                    <a:pt x="844" y="0"/>
                  </a:moveTo>
                  <a:cubicBezTo>
                    <a:pt x="760" y="0"/>
                    <a:pt x="686" y="13"/>
                    <a:pt x="628" y="29"/>
                  </a:cubicBezTo>
                  <a:cubicBezTo>
                    <a:pt x="501" y="71"/>
                    <a:pt x="441" y="119"/>
                    <a:pt x="445" y="124"/>
                  </a:cubicBezTo>
                  <a:cubicBezTo>
                    <a:pt x="446" y="125"/>
                    <a:pt x="448" y="126"/>
                    <a:pt x="452" y="126"/>
                  </a:cubicBezTo>
                  <a:cubicBezTo>
                    <a:pt x="473" y="126"/>
                    <a:pt x="534" y="101"/>
                    <a:pt x="639" y="82"/>
                  </a:cubicBezTo>
                  <a:cubicBezTo>
                    <a:pt x="678" y="76"/>
                    <a:pt x="722" y="72"/>
                    <a:pt x="772" y="72"/>
                  </a:cubicBezTo>
                  <a:cubicBezTo>
                    <a:pt x="881" y="72"/>
                    <a:pt x="1015" y="92"/>
                    <a:pt x="1151" y="157"/>
                  </a:cubicBezTo>
                  <a:cubicBezTo>
                    <a:pt x="1349" y="243"/>
                    <a:pt x="1555" y="448"/>
                    <a:pt x="1581" y="732"/>
                  </a:cubicBezTo>
                  <a:cubicBezTo>
                    <a:pt x="1614" y="1012"/>
                    <a:pt x="1479" y="1352"/>
                    <a:pt x="1193" y="1505"/>
                  </a:cubicBezTo>
                  <a:cubicBezTo>
                    <a:pt x="1092" y="1557"/>
                    <a:pt x="983" y="1580"/>
                    <a:pt x="875" y="1580"/>
                  </a:cubicBezTo>
                  <a:cubicBezTo>
                    <a:pt x="673" y="1580"/>
                    <a:pt x="475" y="1500"/>
                    <a:pt x="341" y="1379"/>
                  </a:cubicBezTo>
                  <a:cubicBezTo>
                    <a:pt x="124" y="1188"/>
                    <a:pt x="86" y="900"/>
                    <a:pt x="139" y="691"/>
                  </a:cubicBezTo>
                  <a:cubicBezTo>
                    <a:pt x="191" y="478"/>
                    <a:pt x="307" y="332"/>
                    <a:pt x="400" y="250"/>
                  </a:cubicBezTo>
                  <a:cubicBezTo>
                    <a:pt x="498" y="168"/>
                    <a:pt x="565" y="141"/>
                    <a:pt x="561" y="131"/>
                  </a:cubicBezTo>
                  <a:cubicBezTo>
                    <a:pt x="560" y="130"/>
                    <a:pt x="557" y="129"/>
                    <a:pt x="553" y="129"/>
                  </a:cubicBezTo>
                  <a:cubicBezTo>
                    <a:pt x="531" y="129"/>
                    <a:pt x="464" y="147"/>
                    <a:pt x="371" y="209"/>
                  </a:cubicBezTo>
                  <a:cubicBezTo>
                    <a:pt x="258" y="280"/>
                    <a:pt x="117" y="433"/>
                    <a:pt x="45" y="669"/>
                  </a:cubicBezTo>
                  <a:cubicBezTo>
                    <a:pt x="12" y="784"/>
                    <a:pt x="0" y="922"/>
                    <a:pt x="27" y="1068"/>
                  </a:cubicBezTo>
                  <a:cubicBezTo>
                    <a:pt x="57" y="1210"/>
                    <a:pt x="135" y="1360"/>
                    <a:pt x="258" y="1468"/>
                  </a:cubicBezTo>
                  <a:cubicBezTo>
                    <a:pt x="413" y="1615"/>
                    <a:pt x="641" y="1714"/>
                    <a:pt x="880" y="1714"/>
                  </a:cubicBezTo>
                  <a:cubicBezTo>
                    <a:pt x="1005" y="1714"/>
                    <a:pt x="1133" y="1687"/>
                    <a:pt x="1255" y="1625"/>
                  </a:cubicBezTo>
                  <a:cubicBezTo>
                    <a:pt x="1603" y="1438"/>
                    <a:pt x="1748" y="1038"/>
                    <a:pt x="1704" y="717"/>
                  </a:cubicBezTo>
                  <a:cubicBezTo>
                    <a:pt x="1686" y="553"/>
                    <a:pt x="1610" y="407"/>
                    <a:pt x="1517" y="298"/>
                  </a:cubicBezTo>
                  <a:cubicBezTo>
                    <a:pt x="1420" y="186"/>
                    <a:pt x="1300" y="115"/>
                    <a:pt x="1188" y="67"/>
                  </a:cubicBezTo>
                  <a:cubicBezTo>
                    <a:pt x="1064" y="18"/>
                    <a:pt x="946" y="0"/>
                    <a:pt x="8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7" name="Google Shape;5127;p128"/>
            <p:cNvSpPr/>
            <p:nvPr/>
          </p:nvSpPr>
          <p:spPr>
            <a:xfrm>
              <a:off x="560602" y="1755567"/>
              <a:ext cx="49045" cy="115026"/>
            </a:xfrm>
            <a:custGeom>
              <a:rect b="b" l="l" r="r" t="t"/>
              <a:pathLst>
                <a:path extrusionOk="0" h="7240" w="3087">
                  <a:moveTo>
                    <a:pt x="21" y="1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1" y="24"/>
                    <a:pt x="397" y="270"/>
                    <a:pt x="920" y="797"/>
                  </a:cubicBezTo>
                  <a:cubicBezTo>
                    <a:pt x="1051" y="932"/>
                    <a:pt x="1189" y="1077"/>
                    <a:pt x="1323" y="1249"/>
                  </a:cubicBezTo>
                  <a:cubicBezTo>
                    <a:pt x="1469" y="1409"/>
                    <a:pt x="1600" y="1604"/>
                    <a:pt x="1742" y="1801"/>
                  </a:cubicBezTo>
                  <a:cubicBezTo>
                    <a:pt x="2011" y="2213"/>
                    <a:pt x="2272" y="2687"/>
                    <a:pt x="2481" y="3209"/>
                  </a:cubicBezTo>
                  <a:cubicBezTo>
                    <a:pt x="2683" y="3737"/>
                    <a:pt x="2814" y="4263"/>
                    <a:pt x="2892" y="4745"/>
                  </a:cubicBezTo>
                  <a:cubicBezTo>
                    <a:pt x="2922" y="4988"/>
                    <a:pt x="2955" y="5219"/>
                    <a:pt x="2959" y="5436"/>
                  </a:cubicBezTo>
                  <a:cubicBezTo>
                    <a:pt x="2978" y="5652"/>
                    <a:pt x="2974" y="5857"/>
                    <a:pt x="2967" y="6041"/>
                  </a:cubicBezTo>
                  <a:cubicBezTo>
                    <a:pt x="2941" y="6784"/>
                    <a:pt x="2817" y="7233"/>
                    <a:pt x="2847" y="7240"/>
                  </a:cubicBezTo>
                  <a:cubicBezTo>
                    <a:pt x="2847" y="7240"/>
                    <a:pt x="2847" y="7240"/>
                    <a:pt x="2847" y="7240"/>
                  </a:cubicBezTo>
                  <a:cubicBezTo>
                    <a:pt x="2856" y="7240"/>
                    <a:pt x="2889" y="7128"/>
                    <a:pt x="2937" y="6926"/>
                  </a:cubicBezTo>
                  <a:cubicBezTo>
                    <a:pt x="2964" y="6826"/>
                    <a:pt x="2993" y="6698"/>
                    <a:pt x="3008" y="6552"/>
                  </a:cubicBezTo>
                  <a:cubicBezTo>
                    <a:pt x="3026" y="6403"/>
                    <a:pt x="3060" y="6235"/>
                    <a:pt x="3064" y="6048"/>
                  </a:cubicBezTo>
                  <a:cubicBezTo>
                    <a:pt x="3076" y="5857"/>
                    <a:pt x="3086" y="5652"/>
                    <a:pt x="3071" y="5432"/>
                  </a:cubicBezTo>
                  <a:cubicBezTo>
                    <a:pt x="3076" y="5208"/>
                    <a:pt x="3042" y="4976"/>
                    <a:pt x="3016" y="4726"/>
                  </a:cubicBezTo>
                  <a:cubicBezTo>
                    <a:pt x="2941" y="4233"/>
                    <a:pt x="2814" y="3699"/>
                    <a:pt x="2609" y="3161"/>
                  </a:cubicBezTo>
                  <a:cubicBezTo>
                    <a:pt x="2395" y="2627"/>
                    <a:pt x="2126" y="2145"/>
                    <a:pt x="1847" y="1734"/>
                  </a:cubicBezTo>
                  <a:cubicBezTo>
                    <a:pt x="1697" y="1532"/>
                    <a:pt x="1562" y="1339"/>
                    <a:pt x="1409" y="1174"/>
                  </a:cubicBezTo>
                  <a:cubicBezTo>
                    <a:pt x="1271" y="1006"/>
                    <a:pt x="1121" y="860"/>
                    <a:pt x="987" y="730"/>
                  </a:cubicBezTo>
                  <a:cubicBezTo>
                    <a:pt x="857" y="595"/>
                    <a:pt x="718" y="491"/>
                    <a:pt x="602" y="397"/>
                  </a:cubicBezTo>
                  <a:cubicBezTo>
                    <a:pt x="490" y="300"/>
                    <a:pt x="386" y="225"/>
                    <a:pt x="297" y="170"/>
                  </a:cubicBezTo>
                  <a:cubicBezTo>
                    <a:pt x="131" y="59"/>
                    <a:pt x="34" y="1"/>
                    <a:pt x="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8" name="Google Shape;5128;p128"/>
            <p:cNvSpPr/>
            <p:nvPr/>
          </p:nvSpPr>
          <p:spPr>
            <a:xfrm>
              <a:off x="904551" y="1590480"/>
              <a:ext cx="128848" cy="65965"/>
            </a:xfrm>
            <a:custGeom>
              <a:rect b="b" l="l" r="r" t="t"/>
              <a:pathLst>
                <a:path extrusionOk="0" h="4152" w="8110">
                  <a:moveTo>
                    <a:pt x="4215" y="1"/>
                  </a:moveTo>
                  <a:cubicBezTo>
                    <a:pt x="3803" y="1"/>
                    <a:pt x="3373" y="46"/>
                    <a:pt x="2941" y="154"/>
                  </a:cubicBezTo>
                  <a:cubicBezTo>
                    <a:pt x="2212" y="337"/>
                    <a:pt x="1562" y="692"/>
                    <a:pt x="1088" y="1144"/>
                  </a:cubicBezTo>
                  <a:cubicBezTo>
                    <a:pt x="614" y="1596"/>
                    <a:pt x="304" y="2119"/>
                    <a:pt x="157" y="2590"/>
                  </a:cubicBezTo>
                  <a:cubicBezTo>
                    <a:pt x="5" y="3060"/>
                    <a:pt x="1" y="3467"/>
                    <a:pt x="38" y="3740"/>
                  </a:cubicBezTo>
                  <a:cubicBezTo>
                    <a:pt x="61" y="3874"/>
                    <a:pt x="79" y="3979"/>
                    <a:pt x="102" y="4050"/>
                  </a:cubicBezTo>
                  <a:cubicBezTo>
                    <a:pt x="123" y="4114"/>
                    <a:pt x="134" y="4151"/>
                    <a:pt x="139" y="4151"/>
                  </a:cubicBezTo>
                  <a:cubicBezTo>
                    <a:pt x="139" y="4151"/>
                    <a:pt x="139" y="4151"/>
                    <a:pt x="140" y="4151"/>
                  </a:cubicBezTo>
                  <a:cubicBezTo>
                    <a:pt x="154" y="4147"/>
                    <a:pt x="113" y="4005"/>
                    <a:pt x="90" y="3736"/>
                  </a:cubicBezTo>
                  <a:cubicBezTo>
                    <a:pt x="72" y="3467"/>
                    <a:pt x="90" y="3071"/>
                    <a:pt x="247" y="2619"/>
                  </a:cubicBezTo>
                  <a:cubicBezTo>
                    <a:pt x="400" y="2167"/>
                    <a:pt x="711" y="1667"/>
                    <a:pt x="1174" y="1238"/>
                  </a:cubicBezTo>
                  <a:cubicBezTo>
                    <a:pt x="1637" y="804"/>
                    <a:pt x="2264" y="464"/>
                    <a:pt x="2974" y="285"/>
                  </a:cubicBezTo>
                  <a:cubicBezTo>
                    <a:pt x="3403" y="176"/>
                    <a:pt x="3832" y="131"/>
                    <a:pt x="4244" y="131"/>
                  </a:cubicBezTo>
                  <a:cubicBezTo>
                    <a:pt x="4513" y="131"/>
                    <a:pt x="4775" y="150"/>
                    <a:pt x="5025" y="184"/>
                  </a:cubicBezTo>
                  <a:cubicBezTo>
                    <a:pt x="5656" y="270"/>
                    <a:pt x="6208" y="438"/>
                    <a:pt x="6665" y="599"/>
                  </a:cubicBezTo>
                  <a:cubicBezTo>
                    <a:pt x="7120" y="767"/>
                    <a:pt x="7475" y="928"/>
                    <a:pt x="7722" y="1043"/>
                  </a:cubicBezTo>
                  <a:cubicBezTo>
                    <a:pt x="7955" y="1153"/>
                    <a:pt x="8089" y="1216"/>
                    <a:pt x="8108" y="1216"/>
                  </a:cubicBezTo>
                  <a:cubicBezTo>
                    <a:pt x="8109" y="1216"/>
                    <a:pt x="8109" y="1216"/>
                    <a:pt x="8110" y="1215"/>
                  </a:cubicBezTo>
                  <a:cubicBezTo>
                    <a:pt x="8110" y="1211"/>
                    <a:pt x="8080" y="1188"/>
                    <a:pt x="8016" y="1152"/>
                  </a:cubicBezTo>
                  <a:cubicBezTo>
                    <a:pt x="7956" y="1114"/>
                    <a:pt x="7863" y="1062"/>
                    <a:pt x="7744" y="995"/>
                  </a:cubicBezTo>
                  <a:cubicBezTo>
                    <a:pt x="7505" y="868"/>
                    <a:pt x="7154" y="688"/>
                    <a:pt x="6698" y="509"/>
                  </a:cubicBezTo>
                  <a:cubicBezTo>
                    <a:pt x="6242" y="333"/>
                    <a:pt x="5686" y="154"/>
                    <a:pt x="5039" y="61"/>
                  </a:cubicBezTo>
                  <a:cubicBezTo>
                    <a:pt x="4778" y="23"/>
                    <a:pt x="4501" y="1"/>
                    <a:pt x="42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9" name="Google Shape;5129;p128"/>
            <p:cNvSpPr/>
            <p:nvPr/>
          </p:nvSpPr>
          <p:spPr>
            <a:xfrm>
              <a:off x="1008344" y="1425155"/>
              <a:ext cx="74131" cy="92036"/>
            </a:xfrm>
            <a:custGeom>
              <a:rect b="b" l="l" r="r" t="t"/>
              <a:pathLst>
                <a:path extrusionOk="0" h="5793" w="4666">
                  <a:moveTo>
                    <a:pt x="3700" y="1"/>
                  </a:moveTo>
                  <a:cubicBezTo>
                    <a:pt x="3699" y="1"/>
                    <a:pt x="3699" y="1"/>
                    <a:pt x="3699" y="1"/>
                  </a:cubicBezTo>
                  <a:cubicBezTo>
                    <a:pt x="3669" y="20"/>
                    <a:pt x="4072" y="375"/>
                    <a:pt x="4337" y="1147"/>
                  </a:cubicBezTo>
                  <a:cubicBezTo>
                    <a:pt x="4471" y="1528"/>
                    <a:pt x="4550" y="2014"/>
                    <a:pt x="4509" y="2549"/>
                  </a:cubicBezTo>
                  <a:cubicBezTo>
                    <a:pt x="4468" y="3078"/>
                    <a:pt x="4296" y="3657"/>
                    <a:pt x="3956" y="4173"/>
                  </a:cubicBezTo>
                  <a:cubicBezTo>
                    <a:pt x="3616" y="4685"/>
                    <a:pt x="3145" y="5066"/>
                    <a:pt x="2668" y="5305"/>
                  </a:cubicBezTo>
                  <a:cubicBezTo>
                    <a:pt x="2193" y="5548"/>
                    <a:pt x="1715" y="5660"/>
                    <a:pt x="1311" y="5693"/>
                  </a:cubicBezTo>
                  <a:cubicBezTo>
                    <a:pt x="1200" y="5702"/>
                    <a:pt x="1096" y="5706"/>
                    <a:pt x="997" y="5706"/>
                  </a:cubicBezTo>
                  <a:cubicBezTo>
                    <a:pt x="424" y="5706"/>
                    <a:pt x="71" y="5574"/>
                    <a:pt x="10" y="5574"/>
                  </a:cubicBezTo>
                  <a:cubicBezTo>
                    <a:pt x="4" y="5574"/>
                    <a:pt x="1" y="5575"/>
                    <a:pt x="1" y="5578"/>
                  </a:cubicBezTo>
                  <a:cubicBezTo>
                    <a:pt x="1" y="5581"/>
                    <a:pt x="30" y="5596"/>
                    <a:pt x="87" y="5619"/>
                  </a:cubicBezTo>
                  <a:cubicBezTo>
                    <a:pt x="142" y="5638"/>
                    <a:pt x="228" y="5674"/>
                    <a:pt x="341" y="5697"/>
                  </a:cubicBezTo>
                  <a:cubicBezTo>
                    <a:pt x="527" y="5750"/>
                    <a:pt x="790" y="5792"/>
                    <a:pt x="1112" y="5792"/>
                  </a:cubicBezTo>
                  <a:cubicBezTo>
                    <a:pt x="1177" y="5792"/>
                    <a:pt x="1245" y="5790"/>
                    <a:pt x="1316" y="5787"/>
                  </a:cubicBezTo>
                  <a:cubicBezTo>
                    <a:pt x="1734" y="5768"/>
                    <a:pt x="2227" y="5660"/>
                    <a:pt x="2723" y="5414"/>
                  </a:cubicBezTo>
                  <a:cubicBezTo>
                    <a:pt x="3221" y="5174"/>
                    <a:pt x="3714" y="4782"/>
                    <a:pt x="4068" y="4248"/>
                  </a:cubicBezTo>
                  <a:cubicBezTo>
                    <a:pt x="4423" y="3710"/>
                    <a:pt x="4595" y="3109"/>
                    <a:pt x="4633" y="2556"/>
                  </a:cubicBezTo>
                  <a:cubicBezTo>
                    <a:pt x="4666" y="2003"/>
                    <a:pt x="4576" y="1502"/>
                    <a:pt x="4426" y="1114"/>
                  </a:cubicBezTo>
                  <a:cubicBezTo>
                    <a:pt x="4281" y="725"/>
                    <a:pt x="4095" y="438"/>
                    <a:pt x="3949" y="259"/>
                  </a:cubicBezTo>
                  <a:cubicBezTo>
                    <a:pt x="3878" y="165"/>
                    <a:pt x="3811" y="106"/>
                    <a:pt x="3769" y="61"/>
                  </a:cubicBezTo>
                  <a:cubicBezTo>
                    <a:pt x="3728" y="23"/>
                    <a:pt x="3705" y="1"/>
                    <a:pt x="37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0" name="Google Shape;5130;p128"/>
            <p:cNvSpPr/>
            <p:nvPr/>
          </p:nvSpPr>
          <p:spPr>
            <a:xfrm>
              <a:off x="726468" y="1558213"/>
              <a:ext cx="71589" cy="2224"/>
            </a:xfrm>
            <a:custGeom>
              <a:rect b="b" l="l" r="r" t="t"/>
              <a:pathLst>
                <a:path extrusionOk="0" h="140" w="4506">
                  <a:moveTo>
                    <a:pt x="2897" y="1"/>
                  </a:moveTo>
                  <a:cubicBezTo>
                    <a:pt x="2693" y="1"/>
                    <a:pt x="2477" y="2"/>
                    <a:pt x="2253" y="4"/>
                  </a:cubicBezTo>
                  <a:cubicBezTo>
                    <a:pt x="1009" y="11"/>
                    <a:pt x="1" y="49"/>
                    <a:pt x="1" y="86"/>
                  </a:cubicBezTo>
                  <a:cubicBezTo>
                    <a:pt x="1" y="119"/>
                    <a:pt x="772" y="140"/>
                    <a:pt x="1798" y="140"/>
                  </a:cubicBezTo>
                  <a:cubicBezTo>
                    <a:pt x="1945" y="140"/>
                    <a:pt x="2098" y="139"/>
                    <a:pt x="2253" y="138"/>
                  </a:cubicBezTo>
                  <a:cubicBezTo>
                    <a:pt x="3497" y="127"/>
                    <a:pt x="4505" y="90"/>
                    <a:pt x="4505" y="52"/>
                  </a:cubicBezTo>
                  <a:cubicBezTo>
                    <a:pt x="4505" y="22"/>
                    <a:pt x="3827" y="1"/>
                    <a:pt x="28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31" name="Google Shape;5131;p128"/>
          <p:cNvSpPr/>
          <p:nvPr/>
        </p:nvSpPr>
        <p:spPr>
          <a:xfrm>
            <a:off x="620000" y="3489275"/>
            <a:ext cx="2803800" cy="87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2" name="Google Shape;5132;p128"/>
          <p:cNvSpPr txBox="1"/>
          <p:nvPr>
            <p:ph idx="1" type="subTitle"/>
          </p:nvPr>
        </p:nvSpPr>
        <p:spPr>
          <a:xfrm>
            <a:off x="620000" y="1947275"/>
            <a:ext cx="3326700" cy="22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Project Details; </a:t>
            </a:r>
            <a:endParaRPr b="1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Project ID: </a:t>
            </a:r>
            <a:r>
              <a:rPr b="1" lang="en-GB"/>
              <a:t>23-270</a:t>
            </a:r>
            <a:endParaRPr b="1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Supervisor: </a:t>
            </a:r>
            <a:r>
              <a:rPr b="1" lang="en-GB"/>
              <a:t>Mr. Kanishka Yapa</a:t>
            </a:r>
            <a:endParaRPr b="1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Co-Supervisor:</a:t>
            </a:r>
            <a:r>
              <a:rPr b="1" lang="en-GB"/>
              <a:t> Ms. Dinithi Pandithage</a:t>
            </a:r>
            <a:endParaRPr b="1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Group Details;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	IT20150952 - Brahanawardhan B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	IT20171438 - Wijayarathne S. 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	IT20157814 - Ahmed M. N. H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	IT19983370 - Thushitharan M.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2" name="Google Shape;902;p32"/>
          <p:cNvGrpSpPr/>
          <p:nvPr/>
        </p:nvGrpSpPr>
        <p:grpSpPr>
          <a:xfrm>
            <a:off x="4861732" y="841223"/>
            <a:ext cx="3476122" cy="3461052"/>
            <a:chOff x="411603" y="2906997"/>
            <a:chExt cx="1735458" cy="1808566"/>
          </a:xfrm>
        </p:grpSpPr>
        <p:grpSp>
          <p:nvGrpSpPr>
            <p:cNvPr id="903" name="Google Shape;903;p32"/>
            <p:cNvGrpSpPr/>
            <p:nvPr/>
          </p:nvGrpSpPr>
          <p:grpSpPr>
            <a:xfrm>
              <a:off x="570964" y="2906997"/>
              <a:ext cx="1506308" cy="920209"/>
              <a:chOff x="570964" y="2906997"/>
              <a:chExt cx="1506308" cy="920209"/>
            </a:xfrm>
          </p:grpSpPr>
          <p:sp>
            <p:nvSpPr>
              <p:cNvPr id="904" name="Google Shape;904;p32"/>
              <p:cNvSpPr/>
              <p:nvPr/>
            </p:nvSpPr>
            <p:spPr>
              <a:xfrm>
                <a:off x="570964" y="2951732"/>
                <a:ext cx="696766" cy="875473"/>
              </a:xfrm>
              <a:custGeom>
                <a:rect b="b" l="l" r="r" t="t"/>
                <a:pathLst>
                  <a:path extrusionOk="0" h="60139" w="47863">
                    <a:moveTo>
                      <a:pt x="1" y="0"/>
                    </a:moveTo>
                    <a:lnTo>
                      <a:pt x="1" y="60138"/>
                    </a:lnTo>
                    <a:lnTo>
                      <a:pt x="47862" y="60138"/>
                    </a:lnTo>
                    <a:lnTo>
                      <a:pt x="4786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32"/>
              <p:cNvSpPr/>
              <p:nvPr/>
            </p:nvSpPr>
            <p:spPr>
              <a:xfrm>
                <a:off x="596484" y="2976800"/>
                <a:ext cx="650254" cy="825396"/>
              </a:xfrm>
              <a:custGeom>
                <a:rect b="b" l="l" r="r" t="t"/>
                <a:pathLst>
                  <a:path extrusionOk="0" h="56699" w="44668">
                    <a:moveTo>
                      <a:pt x="1" y="0"/>
                    </a:moveTo>
                    <a:lnTo>
                      <a:pt x="1" y="56698"/>
                    </a:lnTo>
                    <a:lnTo>
                      <a:pt x="44667" y="56698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32"/>
              <p:cNvSpPr/>
              <p:nvPr/>
            </p:nvSpPr>
            <p:spPr>
              <a:xfrm>
                <a:off x="596484" y="3293237"/>
                <a:ext cx="650254" cy="508959"/>
              </a:xfrm>
              <a:custGeom>
                <a:rect b="b" l="l" r="r" t="t"/>
                <a:pathLst>
                  <a:path extrusionOk="0" h="34962" w="44668">
                    <a:moveTo>
                      <a:pt x="28480" y="0"/>
                    </a:moveTo>
                    <a:lnTo>
                      <a:pt x="28480" y="10253"/>
                    </a:lnTo>
                    <a:lnTo>
                      <a:pt x="17363" y="10253"/>
                    </a:lnTo>
                    <a:lnTo>
                      <a:pt x="14041" y="25286"/>
                    </a:lnTo>
                    <a:lnTo>
                      <a:pt x="10143" y="25286"/>
                    </a:lnTo>
                    <a:lnTo>
                      <a:pt x="8989" y="19998"/>
                    </a:lnTo>
                    <a:lnTo>
                      <a:pt x="1" y="19998"/>
                    </a:lnTo>
                    <a:lnTo>
                      <a:pt x="1" y="34961"/>
                    </a:lnTo>
                    <a:lnTo>
                      <a:pt x="44667" y="34961"/>
                    </a:lnTo>
                    <a:lnTo>
                      <a:pt x="44667" y="17131"/>
                    </a:lnTo>
                    <a:lnTo>
                      <a:pt x="36565" y="17131"/>
                    </a:lnTo>
                    <a:lnTo>
                      <a:pt x="365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32"/>
              <p:cNvSpPr/>
              <p:nvPr/>
            </p:nvSpPr>
            <p:spPr>
              <a:xfrm>
                <a:off x="910940" y="2976800"/>
                <a:ext cx="21006" cy="818583"/>
              </a:xfrm>
              <a:custGeom>
                <a:rect b="b" l="l" r="r" t="t"/>
                <a:pathLst>
                  <a:path extrusionOk="0" h="56231" w="1443">
                    <a:moveTo>
                      <a:pt x="0" y="0"/>
                    </a:moveTo>
                    <a:lnTo>
                      <a:pt x="0" y="56230"/>
                    </a:lnTo>
                    <a:lnTo>
                      <a:pt x="1442" y="56230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32"/>
              <p:cNvSpPr/>
              <p:nvPr/>
            </p:nvSpPr>
            <p:spPr>
              <a:xfrm>
                <a:off x="596484" y="3376637"/>
                <a:ext cx="650254" cy="21589"/>
              </a:xfrm>
              <a:custGeom>
                <a:rect b="b" l="l" r="r" t="t"/>
                <a:pathLst>
                  <a:path extrusionOk="0" h="1483" w="44668">
                    <a:moveTo>
                      <a:pt x="1" y="0"/>
                    </a:moveTo>
                    <a:lnTo>
                      <a:pt x="1" y="1482"/>
                    </a:lnTo>
                    <a:lnTo>
                      <a:pt x="44667" y="1482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32"/>
              <p:cNvSpPr/>
              <p:nvPr/>
            </p:nvSpPr>
            <p:spPr>
              <a:xfrm>
                <a:off x="1924448" y="3185147"/>
                <a:ext cx="46831" cy="107012"/>
              </a:xfrm>
              <a:custGeom>
                <a:rect b="b" l="l" r="r" t="t"/>
                <a:pathLst>
                  <a:path extrusionOk="0" h="7351" w="3217">
                    <a:moveTo>
                      <a:pt x="346" y="1"/>
                    </a:moveTo>
                    <a:lnTo>
                      <a:pt x="1" y="2823"/>
                    </a:lnTo>
                    <a:lnTo>
                      <a:pt x="1429" y="7342"/>
                    </a:lnTo>
                    <a:lnTo>
                      <a:pt x="3216" y="7351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32"/>
              <p:cNvSpPr/>
              <p:nvPr/>
            </p:nvSpPr>
            <p:spPr>
              <a:xfrm>
                <a:off x="1772264" y="3086287"/>
                <a:ext cx="165097" cy="208114"/>
              </a:xfrm>
              <a:custGeom>
                <a:rect b="b" l="l" r="r" t="t"/>
                <a:pathLst>
                  <a:path extrusionOk="0" h="14296" w="11341">
                    <a:moveTo>
                      <a:pt x="989" y="0"/>
                    </a:moveTo>
                    <a:lnTo>
                      <a:pt x="1" y="14081"/>
                    </a:lnTo>
                    <a:lnTo>
                      <a:pt x="10197" y="14295"/>
                    </a:lnTo>
                    <a:lnTo>
                      <a:pt x="113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32"/>
              <p:cNvSpPr/>
              <p:nvPr/>
            </p:nvSpPr>
            <p:spPr>
              <a:xfrm>
                <a:off x="1789514" y="3101806"/>
                <a:ext cx="125791" cy="176815"/>
              </a:xfrm>
              <a:custGeom>
                <a:rect b="b" l="l" r="r" t="t"/>
                <a:pathLst>
                  <a:path extrusionOk="0" h="12146" w="8641">
                    <a:moveTo>
                      <a:pt x="8640" y="0"/>
                    </a:moveTo>
                    <a:lnTo>
                      <a:pt x="821" y="70"/>
                    </a:lnTo>
                    <a:lnTo>
                      <a:pt x="0" y="11791"/>
                    </a:lnTo>
                    <a:lnTo>
                      <a:pt x="7578" y="12146"/>
                    </a:lnTo>
                    <a:lnTo>
                      <a:pt x="864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32"/>
              <p:cNvSpPr/>
              <p:nvPr/>
            </p:nvSpPr>
            <p:spPr>
              <a:xfrm>
                <a:off x="1816737" y="3126932"/>
                <a:ext cx="71652" cy="119925"/>
              </a:xfrm>
              <a:custGeom>
                <a:rect b="b" l="l" r="r" t="t"/>
                <a:pathLst>
                  <a:path extrusionOk="0" h="8238" w="4922">
                    <a:moveTo>
                      <a:pt x="617" y="0"/>
                    </a:moveTo>
                    <a:lnTo>
                      <a:pt x="0" y="8238"/>
                    </a:lnTo>
                    <a:lnTo>
                      <a:pt x="4183" y="8238"/>
                    </a:lnTo>
                    <a:lnTo>
                      <a:pt x="492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32"/>
              <p:cNvSpPr/>
              <p:nvPr/>
            </p:nvSpPr>
            <p:spPr>
              <a:xfrm>
                <a:off x="1566275" y="3124326"/>
                <a:ext cx="123433" cy="168547"/>
              </a:xfrm>
              <a:custGeom>
                <a:rect b="b" l="l" r="r" t="t"/>
                <a:pathLst>
                  <a:path extrusionOk="0" h="11578" w="8479">
                    <a:moveTo>
                      <a:pt x="0" y="0"/>
                    </a:moveTo>
                    <a:lnTo>
                      <a:pt x="0" y="11577"/>
                    </a:lnTo>
                    <a:lnTo>
                      <a:pt x="8479" y="11569"/>
                    </a:lnTo>
                    <a:lnTo>
                      <a:pt x="84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32"/>
              <p:cNvSpPr/>
              <p:nvPr/>
            </p:nvSpPr>
            <p:spPr>
              <a:xfrm>
                <a:off x="1591911" y="2906997"/>
                <a:ext cx="74287" cy="217343"/>
              </a:xfrm>
              <a:custGeom>
                <a:rect b="b" l="l" r="r" t="t"/>
                <a:pathLst>
                  <a:path extrusionOk="0" h="14930" w="5103">
                    <a:moveTo>
                      <a:pt x="4533" y="1"/>
                    </a:moveTo>
                    <a:cubicBezTo>
                      <a:pt x="4533" y="1"/>
                      <a:pt x="4532" y="1"/>
                      <a:pt x="4532" y="1"/>
                    </a:cubicBezTo>
                    <a:cubicBezTo>
                      <a:pt x="3959" y="23"/>
                      <a:pt x="2517" y="13632"/>
                      <a:pt x="2517" y="13632"/>
                    </a:cubicBezTo>
                    <a:cubicBezTo>
                      <a:pt x="2517" y="13632"/>
                      <a:pt x="2461" y="2421"/>
                      <a:pt x="1924" y="2421"/>
                    </a:cubicBezTo>
                    <a:cubicBezTo>
                      <a:pt x="1922" y="2421"/>
                      <a:pt x="1921" y="2422"/>
                      <a:pt x="1919" y="2422"/>
                    </a:cubicBezTo>
                    <a:cubicBezTo>
                      <a:pt x="1381" y="2484"/>
                      <a:pt x="1919" y="14352"/>
                      <a:pt x="1919" y="14352"/>
                    </a:cubicBezTo>
                    <a:cubicBezTo>
                      <a:pt x="1919" y="14352"/>
                      <a:pt x="1018" y="4944"/>
                      <a:pt x="516" y="4944"/>
                    </a:cubicBezTo>
                    <a:cubicBezTo>
                      <a:pt x="510" y="4944"/>
                      <a:pt x="504" y="4946"/>
                      <a:pt x="498" y="4948"/>
                    </a:cubicBezTo>
                    <a:cubicBezTo>
                      <a:pt x="0" y="5180"/>
                      <a:pt x="713" y="14929"/>
                      <a:pt x="713" y="14929"/>
                    </a:cubicBezTo>
                    <a:lnTo>
                      <a:pt x="3060" y="14929"/>
                    </a:lnTo>
                    <a:cubicBezTo>
                      <a:pt x="3060" y="14929"/>
                      <a:pt x="5102" y="1"/>
                      <a:pt x="453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32"/>
              <p:cNvSpPr/>
              <p:nvPr/>
            </p:nvSpPr>
            <p:spPr>
              <a:xfrm>
                <a:off x="1613980" y="2952373"/>
                <a:ext cx="65494" cy="171968"/>
              </a:xfrm>
              <a:custGeom>
                <a:rect b="b" l="l" r="r" t="t"/>
                <a:pathLst>
                  <a:path extrusionOk="0" h="11813" w="4499">
                    <a:moveTo>
                      <a:pt x="3396" y="0"/>
                    </a:moveTo>
                    <a:cubicBezTo>
                      <a:pt x="2842" y="0"/>
                      <a:pt x="945" y="9309"/>
                      <a:pt x="945" y="9309"/>
                    </a:cubicBezTo>
                    <a:cubicBezTo>
                      <a:pt x="945" y="9309"/>
                      <a:pt x="1176" y="5380"/>
                      <a:pt x="945" y="4873"/>
                    </a:cubicBezTo>
                    <a:cubicBezTo>
                      <a:pt x="937" y="4856"/>
                      <a:pt x="928" y="4848"/>
                      <a:pt x="920" y="4848"/>
                    </a:cubicBezTo>
                    <a:cubicBezTo>
                      <a:pt x="662" y="4848"/>
                      <a:pt x="1" y="11812"/>
                      <a:pt x="1" y="11812"/>
                    </a:cubicBezTo>
                    <a:lnTo>
                      <a:pt x="3375" y="11812"/>
                    </a:lnTo>
                    <a:cubicBezTo>
                      <a:pt x="3375" y="11812"/>
                      <a:pt x="4498" y="8513"/>
                      <a:pt x="4358" y="7997"/>
                    </a:cubicBezTo>
                    <a:cubicBezTo>
                      <a:pt x="4349" y="7965"/>
                      <a:pt x="4333" y="7950"/>
                      <a:pt x="4310" y="7950"/>
                    </a:cubicBezTo>
                    <a:cubicBezTo>
                      <a:pt x="3969" y="7950"/>
                      <a:pt x="2160" y="11319"/>
                      <a:pt x="2160" y="11319"/>
                    </a:cubicBezTo>
                    <a:cubicBezTo>
                      <a:pt x="2160" y="11319"/>
                      <a:pt x="4170" y="5896"/>
                      <a:pt x="3750" y="5288"/>
                    </a:cubicBezTo>
                    <a:cubicBezTo>
                      <a:pt x="3729" y="5258"/>
                      <a:pt x="3704" y="5243"/>
                      <a:pt x="3675" y="5243"/>
                    </a:cubicBezTo>
                    <a:cubicBezTo>
                      <a:pt x="3139" y="5243"/>
                      <a:pt x="1412" y="10458"/>
                      <a:pt x="1412" y="10458"/>
                    </a:cubicBezTo>
                    <a:cubicBezTo>
                      <a:pt x="1412" y="10458"/>
                      <a:pt x="3934" y="333"/>
                      <a:pt x="3423" y="8"/>
                    </a:cubicBezTo>
                    <a:cubicBezTo>
                      <a:pt x="3414" y="3"/>
                      <a:pt x="3405" y="0"/>
                      <a:pt x="33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32"/>
              <p:cNvSpPr/>
              <p:nvPr/>
            </p:nvSpPr>
            <p:spPr>
              <a:xfrm>
                <a:off x="1532385" y="2999350"/>
                <a:ext cx="78378" cy="125631"/>
              </a:xfrm>
              <a:custGeom>
                <a:rect b="b" l="l" r="r" t="t"/>
                <a:pathLst>
                  <a:path extrusionOk="0" h="8630" w="5384">
                    <a:moveTo>
                      <a:pt x="405" y="0"/>
                    </a:moveTo>
                    <a:cubicBezTo>
                      <a:pt x="0" y="0"/>
                      <a:pt x="4400" y="8629"/>
                      <a:pt x="4400" y="8629"/>
                    </a:cubicBezTo>
                    <a:lnTo>
                      <a:pt x="5383" y="8629"/>
                    </a:lnTo>
                    <a:lnTo>
                      <a:pt x="4911" y="6545"/>
                    </a:lnTo>
                    <a:cubicBezTo>
                      <a:pt x="4911" y="6545"/>
                      <a:pt x="2865" y="310"/>
                      <a:pt x="2407" y="310"/>
                    </a:cubicBezTo>
                    <a:cubicBezTo>
                      <a:pt x="2401" y="310"/>
                      <a:pt x="2396" y="311"/>
                      <a:pt x="2390" y="313"/>
                    </a:cubicBezTo>
                    <a:cubicBezTo>
                      <a:pt x="1965" y="483"/>
                      <a:pt x="3885" y="6033"/>
                      <a:pt x="3885" y="6033"/>
                    </a:cubicBezTo>
                    <a:cubicBezTo>
                      <a:pt x="3885" y="6033"/>
                      <a:pt x="987" y="282"/>
                      <a:pt x="428" y="7"/>
                    </a:cubicBezTo>
                    <a:cubicBezTo>
                      <a:pt x="419" y="2"/>
                      <a:pt x="412" y="0"/>
                      <a:pt x="4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32"/>
              <p:cNvSpPr/>
              <p:nvPr/>
            </p:nvSpPr>
            <p:spPr>
              <a:xfrm>
                <a:off x="1566712" y="3124079"/>
                <a:ext cx="59817" cy="169114"/>
              </a:xfrm>
              <a:custGeom>
                <a:rect b="b" l="l" r="r" t="t"/>
                <a:pathLst>
                  <a:path extrusionOk="0" h="11617" w="4109">
                    <a:moveTo>
                      <a:pt x="1" y="0"/>
                    </a:moveTo>
                    <a:lnTo>
                      <a:pt x="79" y="11616"/>
                    </a:lnTo>
                    <a:lnTo>
                      <a:pt x="4109" y="11616"/>
                    </a:lnTo>
                    <a:lnTo>
                      <a:pt x="3895" y="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32"/>
              <p:cNvSpPr/>
              <p:nvPr/>
            </p:nvSpPr>
            <p:spPr>
              <a:xfrm>
                <a:off x="1564805" y="3123118"/>
                <a:ext cx="127000" cy="17061"/>
              </a:xfrm>
              <a:custGeom>
                <a:rect b="b" l="l" r="r" t="t"/>
                <a:pathLst>
                  <a:path extrusionOk="0" h="1172" w="8724">
                    <a:moveTo>
                      <a:pt x="0" y="0"/>
                    </a:moveTo>
                    <a:lnTo>
                      <a:pt x="111" y="1106"/>
                    </a:lnTo>
                    <a:lnTo>
                      <a:pt x="4017" y="1172"/>
                    </a:lnTo>
                    <a:lnTo>
                      <a:pt x="8580" y="1106"/>
                    </a:lnTo>
                    <a:lnTo>
                      <a:pt x="87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32"/>
              <p:cNvSpPr/>
              <p:nvPr/>
            </p:nvSpPr>
            <p:spPr>
              <a:xfrm>
                <a:off x="1460034" y="3290122"/>
                <a:ext cx="617238" cy="27121"/>
              </a:xfrm>
              <a:custGeom>
                <a:rect b="b" l="l" r="r" t="t"/>
                <a:pathLst>
                  <a:path extrusionOk="0" h="1863" w="42400">
                    <a:moveTo>
                      <a:pt x="0" y="0"/>
                    </a:moveTo>
                    <a:lnTo>
                      <a:pt x="0" y="1862"/>
                    </a:lnTo>
                    <a:lnTo>
                      <a:pt x="42399" y="1862"/>
                    </a:lnTo>
                    <a:lnTo>
                      <a:pt x="42399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0" name="Google Shape;920;p32"/>
            <p:cNvGrpSpPr/>
            <p:nvPr/>
          </p:nvGrpSpPr>
          <p:grpSpPr>
            <a:xfrm>
              <a:off x="1481856" y="3376710"/>
              <a:ext cx="665205" cy="406329"/>
              <a:chOff x="1481856" y="3376710"/>
              <a:chExt cx="665205" cy="406329"/>
            </a:xfrm>
          </p:grpSpPr>
          <p:sp>
            <p:nvSpPr>
              <p:cNvPr id="921" name="Google Shape;921;p32"/>
              <p:cNvSpPr/>
              <p:nvPr/>
            </p:nvSpPr>
            <p:spPr>
              <a:xfrm>
                <a:off x="1481856" y="3376710"/>
                <a:ext cx="665205" cy="406329"/>
              </a:xfrm>
              <a:custGeom>
                <a:rect b="b" l="l" r="r" t="t"/>
                <a:pathLst>
                  <a:path extrusionOk="0" h="27912" w="45695">
                    <a:moveTo>
                      <a:pt x="45695" y="0"/>
                    </a:moveTo>
                    <a:lnTo>
                      <a:pt x="4466" y="297"/>
                    </a:lnTo>
                    <a:lnTo>
                      <a:pt x="0" y="27912"/>
                    </a:lnTo>
                    <a:lnTo>
                      <a:pt x="40782" y="27912"/>
                    </a:lnTo>
                    <a:lnTo>
                      <a:pt x="456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32"/>
              <p:cNvSpPr/>
              <p:nvPr/>
            </p:nvSpPr>
            <p:spPr>
              <a:xfrm>
                <a:off x="1540960" y="3376710"/>
                <a:ext cx="606102" cy="40921"/>
              </a:xfrm>
              <a:custGeom>
                <a:rect b="b" l="l" r="r" t="t"/>
                <a:pathLst>
                  <a:path extrusionOk="0" h="2811" w="41635">
                    <a:moveTo>
                      <a:pt x="41635" y="0"/>
                    </a:moveTo>
                    <a:lnTo>
                      <a:pt x="406" y="297"/>
                    </a:lnTo>
                    <a:lnTo>
                      <a:pt x="0" y="2810"/>
                    </a:lnTo>
                    <a:cubicBezTo>
                      <a:pt x="18" y="2714"/>
                      <a:pt x="41167" y="2653"/>
                      <a:pt x="41167" y="2653"/>
                    </a:cubicBezTo>
                    <a:lnTo>
                      <a:pt x="4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32"/>
              <p:cNvSpPr/>
              <p:nvPr/>
            </p:nvSpPr>
            <p:spPr>
              <a:xfrm>
                <a:off x="1560932" y="339362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81" y="0"/>
                    </a:moveTo>
                    <a:cubicBezTo>
                      <a:pt x="171" y="0"/>
                      <a:pt x="0" y="170"/>
                      <a:pt x="0" y="376"/>
                    </a:cubicBezTo>
                    <a:cubicBezTo>
                      <a:pt x="0" y="586"/>
                      <a:pt x="171" y="757"/>
                      <a:pt x="381" y="757"/>
                    </a:cubicBezTo>
                    <a:cubicBezTo>
                      <a:pt x="586" y="757"/>
                      <a:pt x="756" y="586"/>
                      <a:pt x="756" y="376"/>
                    </a:cubicBezTo>
                    <a:cubicBezTo>
                      <a:pt x="756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32"/>
              <p:cNvSpPr/>
              <p:nvPr/>
            </p:nvSpPr>
            <p:spPr>
              <a:xfrm>
                <a:off x="1587966" y="339362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81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81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32"/>
              <p:cNvSpPr/>
              <p:nvPr/>
            </p:nvSpPr>
            <p:spPr>
              <a:xfrm>
                <a:off x="1614999" y="3393625"/>
                <a:ext cx="11035" cy="11020"/>
              </a:xfrm>
              <a:custGeom>
                <a:rect b="b" l="l" r="r" t="t"/>
                <a:pathLst>
                  <a:path extrusionOk="0" h="757" w="758">
                    <a:moveTo>
                      <a:pt x="376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76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32"/>
              <p:cNvSpPr/>
              <p:nvPr/>
            </p:nvSpPr>
            <p:spPr>
              <a:xfrm>
                <a:off x="1572578" y="3489312"/>
                <a:ext cx="241058" cy="194605"/>
              </a:xfrm>
              <a:custGeom>
                <a:rect b="b" l="l" r="r" t="t"/>
                <a:pathLst>
                  <a:path extrusionOk="0" h="13368" w="16559">
                    <a:moveTo>
                      <a:pt x="8282" y="0"/>
                    </a:moveTo>
                    <a:cubicBezTo>
                      <a:pt x="3736" y="0"/>
                      <a:pt x="0" y="3378"/>
                      <a:pt x="0" y="7478"/>
                    </a:cubicBezTo>
                    <a:cubicBezTo>
                      <a:pt x="0" y="9776"/>
                      <a:pt x="1171" y="11952"/>
                      <a:pt x="3173" y="13368"/>
                    </a:cubicBezTo>
                    <a:lnTo>
                      <a:pt x="8282" y="7478"/>
                    </a:lnTo>
                    <a:lnTo>
                      <a:pt x="16558" y="7478"/>
                    </a:lnTo>
                    <a:cubicBezTo>
                      <a:pt x="16558" y="3378"/>
                      <a:pt x="12822" y="0"/>
                      <a:pt x="828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32"/>
              <p:cNvSpPr/>
              <p:nvPr/>
            </p:nvSpPr>
            <p:spPr>
              <a:xfrm>
                <a:off x="1627722" y="3611639"/>
                <a:ext cx="193294" cy="107784"/>
              </a:xfrm>
              <a:custGeom>
                <a:rect b="b" l="l" r="r" t="t"/>
                <a:pathLst>
                  <a:path extrusionOk="0" h="7404" w="13278">
                    <a:moveTo>
                      <a:pt x="5144" y="14"/>
                    </a:moveTo>
                    <a:cubicBezTo>
                      <a:pt x="5149" y="19"/>
                      <a:pt x="5197" y="19"/>
                      <a:pt x="5297" y="23"/>
                    </a:cubicBezTo>
                    <a:cubicBezTo>
                      <a:pt x="5406" y="27"/>
                      <a:pt x="5551" y="31"/>
                      <a:pt x="5730" y="41"/>
                    </a:cubicBezTo>
                    <a:cubicBezTo>
                      <a:pt x="6124" y="49"/>
                      <a:pt x="6674" y="62"/>
                      <a:pt x="7373" y="75"/>
                    </a:cubicBezTo>
                    <a:cubicBezTo>
                      <a:pt x="8775" y="101"/>
                      <a:pt x="10760" y="131"/>
                      <a:pt x="13136" y="175"/>
                    </a:cubicBezTo>
                    <a:lnTo>
                      <a:pt x="13136" y="175"/>
                    </a:lnTo>
                    <a:cubicBezTo>
                      <a:pt x="13091" y="757"/>
                      <a:pt x="12994" y="1362"/>
                      <a:pt x="12788" y="1959"/>
                    </a:cubicBezTo>
                    <a:cubicBezTo>
                      <a:pt x="12570" y="2579"/>
                      <a:pt x="12259" y="3191"/>
                      <a:pt x="11862" y="3772"/>
                    </a:cubicBezTo>
                    <a:cubicBezTo>
                      <a:pt x="11044" y="4908"/>
                      <a:pt x="9878" y="5909"/>
                      <a:pt x="8462" y="6512"/>
                    </a:cubicBezTo>
                    <a:cubicBezTo>
                      <a:pt x="7317" y="7015"/>
                      <a:pt x="6098" y="7251"/>
                      <a:pt x="4929" y="7251"/>
                    </a:cubicBezTo>
                    <a:cubicBezTo>
                      <a:pt x="4593" y="7251"/>
                      <a:pt x="4262" y="7232"/>
                      <a:pt x="3938" y="7194"/>
                    </a:cubicBezTo>
                    <a:cubicBezTo>
                      <a:pt x="2508" y="7035"/>
                      <a:pt x="1215" y="6516"/>
                      <a:pt x="197" y="5820"/>
                    </a:cubicBezTo>
                    <a:lnTo>
                      <a:pt x="197" y="5820"/>
                    </a:lnTo>
                    <a:cubicBezTo>
                      <a:pt x="1679" y="4096"/>
                      <a:pt x="2908" y="2660"/>
                      <a:pt x="3781" y="1644"/>
                    </a:cubicBezTo>
                    <a:cubicBezTo>
                      <a:pt x="4214" y="1132"/>
                      <a:pt x="4555" y="731"/>
                      <a:pt x="4795" y="447"/>
                    </a:cubicBezTo>
                    <a:cubicBezTo>
                      <a:pt x="4904" y="315"/>
                      <a:pt x="4992" y="211"/>
                      <a:pt x="5057" y="128"/>
                    </a:cubicBezTo>
                    <a:cubicBezTo>
                      <a:pt x="5118" y="57"/>
                      <a:pt x="5149" y="19"/>
                      <a:pt x="5144" y="14"/>
                    </a:cubicBezTo>
                    <a:close/>
                    <a:moveTo>
                      <a:pt x="5717" y="1"/>
                    </a:moveTo>
                    <a:cubicBezTo>
                      <a:pt x="5537" y="5"/>
                      <a:pt x="5398" y="5"/>
                      <a:pt x="5289" y="5"/>
                    </a:cubicBezTo>
                    <a:cubicBezTo>
                      <a:pt x="5192" y="9"/>
                      <a:pt x="5144" y="9"/>
                      <a:pt x="5144" y="14"/>
                    </a:cubicBezTo>
                    <a:cubicBezTo>
                      <a:pt x="5144" y="14"/>
                      <a:pt x="5144" y="14"/>
                      <a:pt x="5144" y="14"/>
                    </a:cubicBezTo>
                    <a:cubicBezTo>
                      <a:pt x="5140" y="14"/>
                      <a:pt x="5106" y="49"/>
                      <a:pt x="5049" y="110"/>
                    </a:cubicBezTo>
                    <a:cubicBezTo>
                      <a:pt x="4983" y="184"/>
                      <a:pt x="4891" y="285"/>
                      <a:pt x="4777" y="412"/>
                    </a:cubicBezTo>
                    <a:cubicBezTo>
                      <a:pt x="4528" y="691"/>
                      <a:pt x="4183" y="1080"/>
                      <a:pt x="3742" y="1578"/>
                    </a:cubicBezTo>
                    <a:cubicBezTo>
                      <a:pt x="2846" y="2601"/>
                      <a:pt x="1574" y="4047"/>
                      <a:pt x="49" y="5791"/>
                    </a:cubicBezTo>
                    <a:lnTo>
                      <a:pt x="1" y="5844"/>
                    </a:lnTo>
                    <a:lnTo>
                      <a:pt x="63" y="5888"/>
                    </a:lnTo>
                    <a:cubicBezTo>
                      <a:pt x="1102" y="6622"/>
                      <a:pt x="2435" y="7173"/>
                      <a:pt x="3921" y="7343"/>
                    </a:cubicBezTo>
                    <a:cubicBezTo>
                      <a:pt x="4256" y="7383"/>
                      <a:pt x="4598" y="7404"/>
                      <a:pt x="4944" y="7404"/>
                    </a:cubicBezTo>
                    <a:cubicBezTo>
                      <a:pt x="6128" y="7404"/>
                      <a:pt x="7363" y="7163"/>
                      <a:pt x="8522" y="6652"/>
                    </a:cubicBezTo>
                    <a:cubicBezTo>
                      <a:pt x="9965" y="6040"/>
                      <a:pt x="11154" y="5017"/>
                      <a:pt x="11984" y="3855"/>
                    </a:cubicBezTo>
                    <a:cubicBezTo>
                      <a:pt x="12391" y="3266"/>
                      <a:pt x="12701" y="2641"/>
                      <a:pt x="12923" y="2007"/>
                    </a:cubicBezTo>
                    <a:cubicBezTo>
                      <a:pt x="13137" y="1368"/>
                      <a:pt x="13234" y="727"/>
                      <a:pt x="13273" y="110"/>
                    </a:cubicBezTo>
                    <a:lnTo>
                      <a:pt x="13278" y="41"/>
                    </a:lnTo>
                    <a:lnTo>
                      <a:pt x="13208" y="41"/>
                    </a:lnTo>
                    <a:cubicBezTo>
                      <a:pt x="10791" y="23"/>
                      <a:pt x="8772" y="9"/>
                      <a:pt x="73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32"/>
              <p:cNvSpPr/>
              <p:nvPr/>
            </p:nvSpPr>
            <p:spPr>
              <a:xfrm>
                <a:off x="1737602" y="3526725"/>
                <a:ext cx="13495" cy="13553"/>
              </a:xfrm>
              <a:custGeom>
                <a:rect b="b" l="l" r="r" t="t"/>
                <a:pathLst>
                  <a:path extrusionOk="0" h="931" w="927">
                    <a:moveTo>
                      <a:pt x="464" y="0"/>
                    </a:moveTo>
                    <a:cubicBezTo>
                      <a:pt x="206" y="0"/>
                      <a:pt x="0" y="210"/>
                      <a:pt x="0" y="467"/>
                    </a:cubicBezTo>
                    <a:cubicBezTo>
                      <a:pt x="0" y="721"/>
                      <a:pt x="206" y="930"/>
                      <a:pt x="464" y="930"/>
                    </a:cubicBezTo>
                    <a:cubicBezTo>
                      <a:pt x="716" y="930"/>
                      <a:pt x="926" y="721"/>
                      <a:pt x="926" y="467"/>
                    </a:cubicBezTo>
                    <a:cubicBezTo>
                      <a:pt x="926" y="210"/>
                      <a:pt x="716" y="0"/>
                      <a:pt x="46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32"/>
              <p:cNvSpPr/>
              <p:nvPr/>
            </p:nvSpPr>
            <p:spPr>
              <a:xfrm>
                <a:off x="1744211" y="3482950"/>
                <a:ext cx="141004" cy="50587"/>
              </a:xfrm>
              <a:custGeom>
                <a:rect b="b" l="l" r="r" t="t"/>
                <a:pathLst>
                  <a:path extrusionOk="0" h="3475" w="9686">
                    <a:moveTo>
                      <a:pt x="3374" y="0"/>
                    </a:moveTo>
                    <a:lnTo>
                      <a:pt x="3348" y="22"/>
                    </a:lnTo>
                    <a:cubicBezTo>
                      <a:pt x="2392" y="983"/>
                      <a:pt x="1547" y="1840"/>
                      <a:pt x="949" y="2461"/>
                    </a:cubicBezTo>
                    <a:cubicBezTo>
                      <a:pt x="669" y="2753"/>
                      <a:pt x="433" y="2998"/>
                      <a:pt x="250" y="3195"/>
                    </a:cubicBezTo>
                    <a:cubicBezTo>
                      <a:pt x="88" y="3365"/>
                      <a:pt x="0" y="3465"/>
                      <a:pt x="10" y="3474"/>
                    </a:cubicBezTo>
                    <a:cubicBezTo>
                      <a:pt x="10" y="3474"/>
                      <a:pt x="10" y="3474"/>
                      <a:pt x="10" y="3474"/>
                    </a:cubicBezTo>
                    <a:cubicBezTo>
                      <a:pt x="20" y="3474"/>
                      <a:pt x="120" y="3390"/>
                      <a:pt x="289" y="3234"/>
                    </a:cubicBezTo>
                    <a:cubicBezTo>
                      <a:pt x="482" y="3046"/>
                      <a:pt x="726" y="2814"/>
                      <a:pt x="1023" y="2530"/>
                    </a:cubicBezTo>
                    <a:cubicBezTo>
                      <a:pt x="1639" y="1937"/>
                      <a:pt x="2483" y="1101"/>
                      <a:pt x="3435" y="153"/>
                    </a:cubicBezTo>
                    <a:lnTo>
                      <a:pt x="4143" y="153"/>
                    </a:lnTo>
                    <a:cubicBezTo>
                      <a:pt x="5673" y="153"/>
                      <a:pt x="7059" y="144"/>
                      <a:pt x="8064" y="131"/>
                    </a:cubicBezTo>
                    <a:cubicBezTo>
                      <a:pt x="8540" y="123"/>
                      <a:pt x="8941" y="113"/>
                      <a:pt x="9252" y="105"/>
                    </a:cubicBezTo>
                    <a:cubicBezTo>
                      <a:pt x="9532" y="97"/>
                      <a:pt x="9685" y="87"/>
                      <a:pt x="9685" y="79"/>
                    </a:cubicBezTo>
                    <a:cubicBezTo>
                      <a:pt x="9685" y="65"/>
                      <a:pt x="9532" y="57"/>
                      <a:pt x="9252" y="48"/>
                    </a:cubicBezTo>
                    <a:cubicBezTo>
                      <a:pt x="8941" y="39"/>
                      <a:pt x="8540" y="31"/>
                      <a:pt x="8064" y="22"/>
                    </a:cubicBezTo>
                    <a:cubicBezTo>
                      <a:pt x="7059" y="9"/>
                      <a:pt x="5673" y="0"/>
                      <a:pt x="41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32"/>
              <p:cNvSpPr/>
              <p:nvPr/>
            </p:nvSpPr>
            <p:spPr>
              <a:xfrm>
                <a:off x="1868198" y="3447488"/>
                <a:ext cx="193484" cy="122501"/>
              </a:xfrm>
              <a:custGeom>
                <a:rect b="b" l="l" r="r" t="t"/>
                <a:pathLst>
                  <a:path extrusionOk="0" h="8415" w="13291">
                    <a:moveTo>
                      <a:pt x="1623" y="0"/>
                    </a:moveTo>
                    <a:lnTo>
                      <a:pt x="1623" y="0"/>
                    </a:lnTo>
                    <a:cubicBezTo>
                      <a:pt x="1618" y="0"/>
                      <a:pt x="1522" y="80"/>
                      <a:pt x="1526" y="80"/>
                    </a:cubicBezTo>
                    <a:cubicBezTo>
                      <a:pt x="1527" y="80"/>
                      <a:pt x="1532" y="76"/>
                      <a:pt x="1544" y="68"/>
                    </a:cubicBezTo>
                    <a:lnTo>
                      <a:pt x="1544" y="72"/>
                    </a:lnTo>
                    <a:lnTo>
                      <a:pt x="1539" y="80"/>
                    </a:lnTo>
                    <a:lnTo>
                      <a:pt x="1539" y="98"/>
                    </a:lnTo>
                    <a:lnTo>
                      <a:pt x="1531" y="133"/>
                    </a:lnTo>
                    <a:lnTo>
                      <a:pt x="1517" y="203"/>
                    </a:lnTo>
                    <a:lnTo>
                      <a:pt x="1491" y="338"/>
                    </a:lnTo>
                    <a:lnTo>
                      <a:pt x="1443" y="618"/>
                    </a:lnTo>
                    <a:cubicBezTo>
                      <a:pt x="1408" y="802"/>
                      <a:pt x="1374" y="986"/>
                      <a:pt x="1338" y="1169"/>
                    </a:cubicBezTo>
                    <a:cubicBezTo>
                      <a:pt x="1273" y="1531"/>
                      <a:pt x="1203" y="1894"/>
                      <a:pt x="1138" y="2257"/>
                    </a:cubicBezTo>
                    <a:cubicBezTo>
                      <a:pt x="1007" y="2973"/>
                      <a:pt x="875" y="3681"/>
                      <a:pt x="749" y="4372"/>
                    </a:cubicBezTo>
                    <a:cubicBezTo>
                      <a:pt x="491" y="5758"/>
                      <a:pt x="246" y="7086"/>
                      <a:pt x="19" y="8332"/>
                    </a:cubicBezTo>
                    <a:lnTo>
                      <a:pt x="1" y="8414"/>
                    </a:lnTo>
                    <a:lnTo>
                      <a:pt x="89" y="8414"/>
                    </a:lnTo>
                    <a:cubicBezTo>
                      <a:pt x="3519" y="8401"/>
                      <a:pt x="6421" y="8388"/>
                      <a:pt x="8474" y="8380"/>
                    </a:cubicBezTo>
                    <a:cubicBezTo>
                      <a:pt x="9484" y="8370"/>
                      <a:pt x="10289" y="8366"/>
                      <a:pt x="10848" y="8362"/>
                    </a:cubicBezTo>
                    <a:cubicBezTo>
                      <a:pt x="11110" y="8358"/>
                      <a:pt x="11320" y="8354"/>
                      <a:pt x="11469" y="8354"/>
                    </a:cubicBezTo>
                    <a:cubicBezTo>
                      <a:pt x="11534" y="8348"/>
                      <a:pt x="11586" y="8348"/>
                      <a:pt x="11630" y="8348"/>
                    </a:cubicBezTo>
                    <a:cubicBezTo>
                      <a:pt x="11665" y="8344"/>
                      <a:pt x="11683" y="8344"/>
                      <a:pt x="11678" y="8344"/>
                    </a:cubicBezTo>
                    <a:cubicBezTo>
                      <a:pt x="11678" y="8340"/>
                      <a:pt x="11661" y="8340"/>
                      <a:pt x="11621" y="8340"/>
                    </a:cubicBezTo>
                    <a:cubicBezTo>
                      <a:pt x="11578" y="8336"/>
                      <a:pt x="11525" y="8336"/>
                      <a:pt x="11455" y="8336"/>
                    </a:cubicBezTo>
                    <a:cubicBezTo>
                      <a:pt x="11302" y="8332"/>
                      <a:pt x="11088" y="8327"/>
                      <a:pt x="10822" y="8327"/>
                    </a:cubicBezTo>
                    <a:cubicBezTo>
                      <a:pt x="10257" y="8322"/>
                      <a:pt x="9450" y="8314"/>
                      <a:pt x="8435" y="8305"/>
                    </a:cubicBezTo>
                    <a:cubicBezTo>
                      <a:pt x="6407" y="8296"/>
                      <a:pt x="3549" y="8288"/>
                      <a:pt x="173" y="8275"/>
                    </a:cubicBezTo>
                    <a:lnTo>
                      <a:pt x="173" y="8275"/>
                    </a:lnTo>
                    <a:cubicBezTo>
                      <a:pt x="401" y="7053"/>
                      <a:pt x="645" y="5754"/>
                      <a:pt x="896" y="4403"/>
                    </a:cubicBezTo>
                    <a:cubicBezTo>
                      <a:pt x="1023" y="3707"/>
                      <a:pt x="1154" y="3005"/>
                      <a:pt x="1290" y="2283"/>
                    </a:cubicBezTo>
                    <a:cubicBezTo>
                      <a:pt x="1356" y="1924"/>
                      <a:pt x="1426" y="1562"/>
                      <a:pt x="1491" y="1195"/>
                    </a:cubicBezTo>
                    <a:cubicBezTo>
                      <a:pt x="1526" y="1012"/>
                      <a:pt x="1561" y="828"/>
                      <a:pt x="1596" y="645"/>
                    </a:cubicBezTo>
                    <a:lnTo>
                      <a:pt x="1644" y="369"/>
                    </a:lnTo>
                    <a:lnTo>
                      <a:pt x="1671" y="229"/>
                    </a:lnTo>
                    <a:lnTo>
                      <a:pt x="1683" y="159"/>
                    </a:lnTo>
                    <a:lnTo>
                      <a:pt x="1684" y="155"/>
                    </a:lnTo>
                    <a:lnTo>
                      <a:pt x="1684" y="155"/>
                    </a:lnTo>
                    <a:cubicBezTo>
                      <a:pt x="5958" y="151"/>
                      <a:pt x="9915" y="147"/>
                      <a:pt x="13138" y="141"/>
                    </a:cubicBezTo>
                    <a:lnTo>
                      <a:pt x="13138" y="141"/>
                    </a:lnTo>
                    <a:cubicBezTo>
                      <a:pt x="12694" y="2603"/>
                      <a:pt x="12326" y="4635"/>
                      <a:pt x="12072" y="6067"/>
                    </a:cubicBezTo>
                    <a:cubicBezTo>
                      <a:pt x="11945" y="6785"/>
                      <a:pt x="11844" y="7348"/>
                      <a:pt x="11774" y="7741"/>
                    </a:cubicBezTo>
                    <a:cubicBezTo>
                      <a:pt x="11743" y="7929"/>
                      <a:pt x="11717" y="8078"/>
                      <a:pt x="11699" y="8187"/>
                    </a:cubicBezTo>
                    <a:cubicBezTo>
                      <a:pt x="11687" y="8288"/>
                      <a:pt x="11678" y="8340"/>
                      <a:pt x="11678" y="8344"/>
                    </a:cubicBezTo>
                    <a:cubicBezTo>
                      <a:pt x="11683" y="8344"/>
                      <a:pt x="11691" y="8296"/>
                      <a:pt x="11713" y="8201"/>
                    </a:cubicBezTo>
                    <a:cubicBezTo>
                      <a:pt x="11735" y="8096"/>
                      <a:pt x="11766" y="7951"/>
                      <a:pt x="11800" y="7772"/>
                    </a:cubicBezTo>
                    <a:cubicBezTo>
                      <a:pt x="11879" y="7378"/>
                      <a:pt x="11988" y="6823"/>
                      <a:pt x="12124" y="6115"/>
                    </a:cubicBezTo>
                    <a:cubicBezTo>
                      <a:pt x="12403" y="4661"/>
                      <a:pt x="12797" y="2593"/>
                      <a:pt x="13273" y="89"/>
                    </a:cubicBezTo>
                    <a:lnTo>
                      <a:pt x="13291" y="15"/>
                    </a:lnTo>
                    <a:lnTo>
                      <a:pt x="13212" y="15"/>
                    </a:lnTo>
                    <a:cubicBezTo>
                      <a:pt x="9960" y="10"/>
                      <a:pt x="5953" y="6"/>
                      <a:pt x="1622" y="2"/>
                    </a:cubicBezTo>
                    <a:cubicBezTo>
                      <a:pt x="1623" y="1"/>
                      <a:pt x="1623" y="0"/>
                      <a:pt x="162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32"/>
              <p:cNvSpPr/>
              <p:nvPr/>
            </p:nvSpPr>
            <p:spPr>
              <a:xfrm>
                <a:off x="1748157" y="3662604"/>
                <a:ext cx="13495" cy="13495"/>
              </a:xfrm>
              <a:custGeom>
                <a:rect b="b" l="l" r="r" t="t"/>
                <a:pathLst>
                  <a:path extrusionOk="0" h="927" w="927">
                    <a:moveTo>
                      <a:pt x="463" y="1"/>
                    </a:moveTo>
                    <a:cubicBezTo>
                      <a:pt x="206" y="1"/>
                      <a:pt x="1" y="205"/>
                      <a:pt x="1" y="463"/>
                    </a:cubicBezTo>
                    <a:cubicBezTo>
                      <a:pt x="1" y="717"/>
                      <a:pt x="206" y="927"/>
                      <a:pt x="463" y="927"/>
                    </a:cubicBezTo>
                    <a:cubicBezTo>
                      <a:pt x="721" y="927"/>
                      <a:pt x="927" y="717"/>
                      <a:pt x="927" y="463"/>
                    </a:cubicBezTo>
                    <a:cubicBezTo>
                      <a:pt x="927" y="205"/>
                      <a:pt x="721" y="1"/>
                      <a:pt x="46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32"/>
              <p:cNvSpPr/>
              <p:nvPr/>
            </p:nvSpPr>
            <p:spPr>
              <a:xfrm>
                <a:off x="1754897" y="3668194"/>
                <a:ext cx="122618" cy="2300"/>
              </a:xfrm>
              <a:custGeom>
                <a:rect b="b" l="l" r="r" t="t"/>
                <a:pathLst>
                  <a:path extrusionOk="0" h="158" w="8423">
                    <a:moveTo>
                      <a:pt x="4214" y="1"/>
                    </a:moveTo>
                    <a:cubicBezTo>
                      <a:pt x="1884" y="1"/>
                      <a:pt x="0" y="36"/>
                      <a:pt x="0" y="79"/>
                    </a:cubicBezTo>
                    <a:cubicBezTo>
                      <a:pt x="0" y="123"/>
                      <a:pt x="1884" y="158"/>
                      <a:pt x="4214" y="158"/>
                    </a:cubicBezTo>
                    <a:cubicBezTo>
                      <a:pt x="6539" y="158"/>
                      <a:pt x="8423" y="123"/>
                      <a:pt x="8423" y="79"/>
                    </a:cubicBezTo>
                    <a:cubicBezTo>
                      <a:pt x="8423" y="36"/>
                      <a:pt x="6539" y="1"/>
                      <a:pt x="42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32"/>
              <p:cNvSpPr/>
              <p:nvPr/>
            </p:nvSpPr>
            <p:spPr>
              <a:xfrm>
                <a:off x="1862855" y="3632266"/>
                <a:ext cx="198768" cy="90795"/>
              </a:xfrm>
              <a:custGeom>
                <a:rect b="b" l="l" r="r" t="t"/>
                <a:pathLst>
                  <a:path extrusionOk="0" h="6237" w="13654">
                    <a:moveTo>
                      <a:pt x="1702" y="108"/>
                    </a:moveTo>
                    <a:lnTo>
                      <a:pt x="1702" y="108"/>
                    </a:lnTo>
                    <a:cubicBezTo>
                      <a:pt x="1702" y="108"/>
                      <a:pt x="1702" y="108"/>
                      <a:pt x="1701" y="109"/>
                    </a:cubicBezTo>
                    <a:lnTo>
                      <a:pt x="1701" y="109"/>
                    </a:lnTo>
                    <a:lnTo>
                      <a:pt x="1701" y="109"/>
                    </a:lnTo>
                    <a:cubicBezTo>
                      <a:pt x="1702" y="108"/>
                      <a:pt x="1702" y="108"/>
                      <a:pt x="1702" y="108"/>
                    </a:cubicBezTo>
                    <a:close/>
                    <a:moveTo>
                      <a:pt x="13504" y="149"/>
                    </a:moveTo>
                    <a:cubicBezTo>
                      <a:pt x="13058" y="1976"/>
                      <a:pt x="12692" y="3462"/>
                      <a:pt x="12434" y="4505"/>
                    </a:cubicBezTo>
                    <a:cubicBezTo>
                      <a:pt x="12312" y="5026"/>
                      <a:pt x="12211" y="5436"/>
                      <a:pt x="12141" y="5724"/>
                    </a:cubicBezTo>
                    <a:cubicBezTo>
                      <a:pt x="12110" y="5861"/>
                      <a:pt x="12088" y="5965"/>
                      <a:pt x="12066" y="6048"/>
                    </a:cubicBezTo>
                    <a:cubicBezTo>
                      <a:pt x="12054" y="6123"/>
                      <a:pt x="12045" y="6157"/>
                      <a:pt x="12045" y="6162"/>
                    </a:cubicBezTo>
                    <a:cubicBezTo>
                      <a:pt x="12045" y="6162"/>
                      <a:pt x="12023" y="6157"/>
                      <a:pt x="11984" y="6157"/>
                    </a:cubicBezTo>
                    <a:cubicBezTo>
                      <a:pt x="11941" y="6157"/>
                      <a:pt x="11883" y="6153"/>
                      <a:pt x="11814" y="6153"/>
                    </a:cubicBezTo>
                    <a:cubicBezTo>
                      <a:pt x="11652" y="6149"/>
                      <a:pt x="11429" y="6144"/>
                      <a:pt x="11149" y="6144"/>
                    </a:cubicBezTo>
                    <a:cubicBezTo>
                      <a:pt x="10559" y="6135"/>
                      <a:pt x="9720" y="6131"/>
                      <a:pt x="8671" y="6123"/>
                    </a:cubicBezTo>
                    <a:cubicBezTo>
                      <a:pt x="6571" y="6113"/>
                      <a:pt x="3624" y="6101"/>
                      <a:pt x="186" y="6087"/>
                    </a:cubicBezTo>
                    <a:lnTo>
                      <a:pt x="186" y="6087"/>
                    </a:lnTo>
                    <a:cubicBezTo>
                      <a:pt x="420" y="5180"/>
                      <a:pt x="660" y="4228"/>
                      <a:pt x="910" y="3247"/>
                    </a:cubicBezTo>
                    <a:cubicBezTo>
                      <a:pt x="1037" y="2735"/>
                      <a:pt x="1168" y="2220"/>
                      <a:pt x="1299" y="1700"/>
                    </a:cubicBezTo>
                    <a:cubicBezTo>
                      <a:pt x="1364" y="1438"/>
                      <a:pt x="1434" y="1171"/>
                      <a:pt x="1499" y="909"/>
                    </a:cubicBezTo>
                    <a:lnTo>
                      <a:pt x="1600" y="512"/>
                    </a:lnTo>
                    <a:lnTo>
                      <a:pt x="1653" y="310"/>
                    </a:lnTo>
                    <a:lnTo>
                      <a:pt x="1675" y="209"/>
                    </a:lnTo>
                    <a:lnTo>
                      <a:pt x="1685" y="171"/>
                    </a:lnTo>
                    <a:lnTo>
                      <a:pt x="1685" y="171"/>
                    </a:lnTo>
                    <a:cubicBezTo>
                      <a:pt x="6219" y="161"/>
                      <a:pt x="10362" y="153"/>
                      <a:pt x="13504" y="149"/>
                    </a:cubicBezTo>
                    <a:close/>
                    <a:moveTo>
                      <a:pt x="1643" y="0"/>
                    </a:moveTo>
                    <a:cubicBezTo>
                      <a:pt x="1642" y="0"/>
                      <a:pt x="1546" y="75"/>
                      <a:pt x="1547" y="75"/>
                    </a:cubicBezTo>
                    <a:cubicBezTo>
                      <a:pt x="1547" y="75"/>
                      <a:pt x="1547" y="74"/>
                      <a:pt x="1548" y="74"/>
                    </a:cubicBezTo>
                    <a:lnTo>
                      <a:pt x="1548" y="78"/>
                    </a:lnTo>
                    <a:lnTo>
                      <a:pt x="1548" y="83"/>
                    </a:lnTo>
                    <a:lnTo>
                      <a:pt x="1544" y="96"/>
                    </a:lnTo>
                    <a:lnTo>
                      <a:pt x="1539" y="122"/>
                    </a:lnTo>
                    <a:lnTo>
                      <a:pt x="1526" y="171"/>
                    </a:lnTo>
                    <a:lnTo>
                      <a:pt x="1499" y="270"/>
                    </a:lnTo>
                    <a:lnTo>
                      <a:pt x="1447" y="472"/>
                    </a:lnTo>
                    <a:lnTo>
                      <a:pt x="1347" y="869"/>
                    </a:lnTo>
                    <a:cubicBezTo>
                      <a:pt x="1281" y="1136"/>
                      <a:pt x="1216" y="1398"/>
                      <a:pt x="1150" y="1660"/>
                    </a:cubicBezTo>
                    <a:cubicBezTo>
                      <a:pt x="1019" y="2184"/>
                      <a:pt x="888" y="2700"/>
                      <a:pt x="761" y="3207"/>
                    </a:cubicBezTo>
                    <a:cubicBezTo>
                      <a:pt x="503" y="4225"/>
                      <a:pt x="259" y="5205"/>
                      <a:pt x="23" y="6144"/>
                    </a:cubicBezTo>
                    <a:lnTo>
                      <a:pt x="1" y="6236"/>
                    </a:lnTo>
                    <a:lnTo>
                      <a:pt x="93" y="6236"/>
                    </a:lnTo>
                    <a:cubicBezTo>
                      <a:pt x="3589" y="6222"/>
                      <a:pt x="6582" y="6210"/>
                      <a:pt x="8710" y="6201"/>
                    </a:cubicBezTo>
                    <a:cubicBezTo>
                      <a:pt x="9759" y="6192"/>
                      <a:pt x="10590" y="6188"/>
                      <a:pt x="11175" y="6179"/>
                    </a:cubicBezTo>
                    <a:cubicBezTo>
                      <a:pt x="11451" y="6179"/>
                      <a:pt x="11669" y="6175"/>
                      <a:pt x="11826" y="6170"/>
                    </a:cubicBezTo>
                    <a:cubicBezTo>
                      <a:pt x="11897" y="6170"/>
                      <a:pt x="11949" y="6166"/>
                      <a:pt x="11993" y="6166"/>
                    </a:cubicBezTo>
                    <a:cubicBezTo>
                      <a:pt x="12026" y="6166"/>
                      <a:pt x="12044" y="6163"/>
                      <a:pt x="12046" y="6162"/>
                    </a:cubicBezTo>
                    <a:lnTo>
                      <a:pt x="12046" y="6162"/>
                    </a:lnTo>
                    <a:cubicBezTo>
                      <a:pt x="12046" y="6162"/>
                      <a:pt x="12046" y="6162"/>
                      <a:pt x="12046" y="6162"/>
                    </a:cubicBezTo>
                    <a:cubicBezTo>
                      <a:pt x="12051" y="6162"/>
                      <a:pt x="12059" y="6127"/>
                      <a:pt x="12080" y="6061"/>
                    </a:cubicBezTo>
                    <a:cubicBezTo>
                      <a:pt x="12102" y="5982"/>
                      <a:pt x="12128" y="5882"/>
                      <a:pt x="12163" y="5750"/>
                    </a:cubicBezTo>
                    <a:cubicBezTo>
                      <a:pt x="12242" y="5467"/>
                      <a:pt x="12346" y="5065"/>
                      <a:pt x="12482" y="4550"/>
                    </a:cubicBezTo>
                    <a:cubicBezTo>
                      <a:pt x="12758" y="3487"/>
                      <a:pt x="13151" y="1970"/>
                      <a:pt x="13635" y="105"/>
                    </a:cubicBezTo>
                    <a:lnTo>
                      <a:pt x="13653" y="30"/>
                    </a:lnTo>
                    <a:lnTo>
                      <a:pt x="13579" y="30"/>
                    </a:lnTo>
                    <a:cubicBezTo>
                      <a:pt x="10415" y="26"/>
                      <a:pt x="6219" y="22"/>
                      <a:pt x="1626" y="13"/>
                    </a:cubicBezTo>
                    <a:cubicBezTo>
                      <a:pt x="1638" y="4"/>
                      <a:pt x="1643" y="0"/>
                      <a:pt x="16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32"/>
              <p:cNvSpPr/>
              <p:nvPr/>
            </p:nvSpPr>
            <p:spPr>
              <a:xfrm>
                <a:off x="1909046" y="3484479"/>
                <a:ext cx="115485" cy="2300"/>
              </a:xfrm>
              <a:custGeom>
                <a:rect b="b" l="l" r="r" t="t"/>
                <a:pathLst>
                  <a:path extrusionOk="0" h="158" w="7933">
                    <a:moveTo>
                      <a:pt x="3969" y="0"/>
                    </a:moveTo>
                    <a:cubicBezTo>
                      <a:pt x="1775" y="0"/>
                      <a:pt x="0" y="35"/>
                      <a:pt x="0" y="79"/>
                    </a:cubicBezTo>
                    <a:cubicBezTo>
                      <a:pt x="0" y="123"/>
                      <a:pt x="1775" y="157"/>
                      <a:pt x="3969" y="157"/>
                    </a:cubicBezTo>
                    <a:cubicBezTo>
                      <a:pt x="6158" y="157"/>
                      <a:pt x="7933" y="123"/>
                      <a:pt x="7933" y="79"/>
                    </a:cubicBezTo>
                    <a:cubicBezTo>
                      <a:pt x="7933" y="35"/>
                      <a:pt x="6158" y="0"/>
                      <a:pt x="39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32"/>
              <p:cNvSpPr/>
              <p:nvPr/>
            </p:nvSpPr>
            <p:spPr>
              <a:xfrm>
                <a:off x="1907008" y="3503360"/>
                <a:ext cx="116183" cy="2300"/>
              </a:xfrm>
              <a:custGeom>
                <a:rect b="b" l="l" r="r" t="t"/>
                <a:pathLst>
                  <a:path extrusionOk="0" h="158" w="7981">
                    <a:moveTo>
                      <a:pt x="3991" y="0"/>
                    </a:moveTo>
                    <a:cubicBezTo>
                      <a:pt x="1788" y="0"/>
                      <a:pt x="1" y="36"/>
                      <a:pt x="1" y="79"/>
                    </a:cubicBezTo>
                    <a:cubicBezTo>
                      <a:pt x="1" y="123"/>
                      <a:pt x="1788" y="158"/>
                      <a:pt x="3991" y="158"/>
                    </a:cubicBezTo>
                    <a:cubicBezTo>
                      <a:pt x="6193" y="158"/>
                      <a:pt x="7980" y="123"/>
                      <a:pt x="7980" y="79"/>
                    </a:cubicBezTo>
                    <a:cubicBezTo>
                      <a:pt x="7980" y="36"/>
                      <a:pt x="6193" y="0"/>
                      <a:pt x="399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32"/>
              <p:cNvSpPr/>
              <p:nvPr/>
            </p:nvSpPr>
            <p:spPr>
              <a:xfrm>
                <a:off x="1907721" y="3521615"/>
                <a:ext cx="112093" cy="2242"/>
              </a:xfrm>
              <a:custGeom>
                <a:rect b="b" l="l" r="r" t="t"/>
                <a:pathLst>
                  <a:path extrusionOk="0" h="154" w="7700">
                    <a:moveTo>
                      <a:pt x="3850" y="1"/>
                    </a:moveTo>
                    <a:cubicBezTo>
                      <a:pt x="1721" y="1"/>
                      <a:pt x="0" y="36"/>
                      <a:pt x="0" y="79"/>
                    </a:cubicBezTo>
                    <a:cubicBezTo>
                      <a:pt x="0" y="119"/>
                      <a:pt x="1721" y="154"/>
                      <a:pt x="3850" y="154"/>
                    </a:cubicBezTo>
                    <a:cubicBezTo>
                      <a:pt x="5974" y="154"/>
                      <a:pt x="7700" y="119"/>
                      <a:pt x="7700" y="79"/>
                    </a:cubicBezTo>
                    <a:cubicBezTo>
                      <a:pt x="7700" y="36"/>
                      <a:pt x="5974" y="1"/>
                      <a:pt x="38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32"/>
              <p:cNvSpPr/>
              <p:nvPr/>
            </p:nvSpPr>
            <p:spPr>
              <a:xfrm>
                <a:off x="1911783" y="3666098"/>
                <a:ext cx="110084" cy="2315"/>
              </a:xfrm>
              <a:custGeom>
                <a:rect b="b" l="l" r="r" t="t"/>
                <a:pathLst>
                  <a:path extrusionOk="0" h="159" w="7562">
                    <a:moveTo>
                      <a:pt x="3781" y="1"/>
                    </a:moveTo>
                    <a:cubicBezTo>
                      <a:pt x="1692" y="1"/>
                      <a:pt x="0" y="36"/>
                      <a:pt x="0" y="80"/>
                    </a:cubicBezTo>
                    <a:cubicBezTo>
                      <a:pt x="0" y="123"/>
                      <a:pt x="1692" y="158"/>
                      <a:pt x="3781" y="158"/>
                    </a:cubicBezTo>
                    <a:cubicBezTo>
                      <a:pt x="5865" y="158"/>
                      <a:pt x="7561" y="123"/>
                      <a:pt x="7561" y="80"/>
                    </a:cubicBezTo>
                    <a:cubicBezTo>
                      <a:pt x="7561" y="36"/>
                      <a:pt x="5865" y="1"/>
                      <a:pt x="378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32"/>
              <p:cNvSpPr/>
              <p:nvPr/>
            </p:nvSpPr>
            <p:spPr>
              <a:xfrm>
                <a:off x="1921202" y="3687032"/>
                <a:ext cx="93852" cy="2315"/>
              </a:xfrm>
              <a:custGeom>
                <a:rect b="b" l="l" r="r" t="t"/>
                <a:pathLst>
                  <a:path extrusionOk="0" h="159" w="6447">
                    <a:moveTo>
                      <a:pt x="3225" y="1"/>
                    </a:moveTo>
                    <a:cubicBezTo>
                      <a:pt x="1442" y="1"/>
                      <a:pt x="0" y="36"/>
                      <a:pt x="0" y="80"/>
                    </a:cubicBezTo>
                    <a:cubicBezTo>
                      <a:pt x="0" y="123"/>
                      <a:pt x="1442" y="158"/>
                      <a:pt x="3225" y="158"/>
                    </a:cubicBezTo>
                    <a:cubicBezTo>
                      <a:pt x="5004" y="158"/>
                      <a:pt x="6446" y="123"/>
                      <a:pt x="6446" y="80"/>
                    </a:cubicBezTo>
                    <a:cubicBezTo>
                      <a:pt x="6446" y="36"/>
                      <a:pt x="5004" y="1"/>
                      <a:pt x="32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9" name="Google Shape;939;p32"/>
            <p:cNvGrpSpPr/>
            <p:nvPr/>
          </p:nvGrpSpPr>
          <p:grpSpPr>
            <a:xfrm>
              <a:off x="1114774" y="3680787"/>
              <a:ext cx="742127" cy="590438"/>
              <a:chOff x="1114774" y="3680787"/>
              <a:chExt cx="742127" cy="590438"/>
            </a:xfrm>
          </p:grpSpPr>
          <p:sp>
            <p:nvSpPr>
              <p:cNvPr id="940" name="Google Shape;940;p32"/>
              <p:cNvSpPr/>
              <p:nvPr/>
            </p:nvSpPr>
            <p:spPr>
              <a:xfrm>
                <a:off x="1570526" y="4224480"/>
                <a:ext cx="152927" cy="46744"/>
              </a:xfrm>
              <a:custGeom>
                <a:rect b="b" l="l" r="r" t="t"/>
                <a:pathLst>
                  <a:path extrusionOk="0" h="3211" w="10505">
                    <a:moveTo>
                      <a:pt x="5474" y="1"/>
                    </a:moveTo>
                    <a:cubicBezTo>
                      <a:pt x="5278" y="1"/>
                      <a:pt x="5075" y="5"/>
                      <a:pt x="4865" y="14"/>
                    </a:cubicBezTo>
                    <a:cubicBezTo>
                      <a:pt x="849" y="179"/>
                      <a:pt x="1" y="2504"/>
                      <a:pt x="359" y="2898"/>
                    </a:cubicBezTo>
                    <a:cubicBezTo>
                      <a:pt x="359" y="2898"/>
                      <a:pt x="4869" y="3211"/>
                      <a:pt x="7875" y="3211"/>
                    </a:cubicBezTo>
                    <a:cubicBezTo>
                      <a:pt x="9378" y="3211"/>
                      <a:pt x="10504" y="3132"/>
                      <a:pt x="10503" y="2898"/>
                    </a:cubicBezTo>
                    <a:cubicBezTo>
                      <a:pt x="10495" y="1395"/>
                      <a:pt x="9049" y="1"/>
                      <a:pt x="54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32"/>
              <p:cNvSpPr/>
              <p:nvPr/>
            </p:nvSpPr>
            <p:spPr>
              <a:xfrm>
                <a:off x="1253595" y="4125868"/>
                <a:ext cx="265558" cy="140931"/>
              </a:xfrm>
              <a:custGeom>
                <a:rect b="b" l="l" r="r" t="t"/>
                <a:pathLst>
                  <a:path extrusionOk="0" h="9681" w="18242">
                    <a:moveTo>
                      <a:pt x="4139" y="0"/>
                    </a:moveTo>
                    <a:cubicBezTo>
                      <a:pt x="3994" y="844"/>
                      <a:pt x="0" y="9680"/>
                      <a:pt x="2578" y="9680"/>
                    </a:cubicBezTo>
                    <a:lnTo>
                      <a:pt x="15531" y="9680"/>
                    </a:lnTo>
                    <a:cubicBezTo>
                      <a:pt x="15531" y="9680"/>
                      <a:pt x="14194" y="8417"/>
                      <a:pt x="182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32"/>
              <p:cNvSpPr/>
              <p:nvPr/>
            </p:nvSpPr>
            <p:spPr>
              <a:xfrm>
                <a:off x="1114774" y="3680787"/>
                <a:ext cx="729782" cy="466233"/>
              </a:xfrm>
              <a:custGeom>
                <a:rect b="b" l="l" r="r" t="t"/>
                <a:pathLst>
                  <a:path extrusionOk="0" h="32027" w="50131">
                    <a:moveTo>
                      <a:pt x="50130" y="1"/>
                    </a:moveTo>
                    <a:lnTo>
                      <a:pt x="5293" y="1085"/>
                    </a:lnTo>
                    <a:lnTo>
                      <a:pt x="0" y="32026"/>
                    </a:lnTo>
                    <a:lnTo>
                      <a:pt x="44654" y="32026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32"/>
              <p:cNvSpPr/>
              <p:nvPr/>
            </p:nvSpPr>
            <p:spPr>
              <a:xfrm>
                <a:off x="1148941" y="3714254"/>
                <a:ext cx="665205" cy="406343"/>
              </a:xfrm>
              <a:custGeom>
                <a:rect b="b" l="l" r="r" t="t"/>
                <a:pathLst>
                  <a:path extrusionOk="0" h="27913" w="45695">
                    <a:moveTo>
                      <a:pt x="45695" y="1"/>
                    </a:moveTo>
                    <a:lnTo>
                      <a:pt x="4466" y="298"/>
                    </a:lnTo>
                    <a:lnTo>
                      <a:pt x="0" y="27913"/>
                    </a:lnTo>
                    <a:lnTo>
                      <a:pt x="40782" y="27913"/>
                    </a:lnTo>
                    <a:lnTo>
                      <a:pt x="456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32"/>
              <p:cNvSpPr/>
              <p:nvPr/>
            </p:nvSpPr>
            <p:spPr>
              <a:xfrm>
                <a:off x="1114774" y="3680787"/>
                <a:ext cx="742127" cy="478505"/>
              </a:xfrm>
              <a:custGeom>
                <a:rect b="b" l="l" r="r" t="t"/>
                <a:pathLst>
                  <a:path extrusionOk="0" h="32870" w="50979">
                    <a:moveTo>
                      <a:pt x="50130" y="1"/>
                    </a:moveTo>
                    <a:lnTo>
                      <a:pt x="44654" y="32026"/>
                    </a:lnTo>
                    <a:lnTo>
                      <a:pt x="0" y="32026"/>
                    </a:lnTo>
                    <a:lnTo>
                      <a:pt x="1176" y="32869"/>
                    </a:lnTo>
                    <a:lnTo>
                      <a:pt x="45293" y="32869"/>
                    </a:lnTo>
                    <a:lnTo>
                      <a:pt x="50979" y="569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32"/>
              <p:cNvSpPr/>
              <p:nvPr/>
            </p:nvSpPr>
            <p:spPr>
              <a:xfrm>
                <a:off x="1208044" y="3714254"/>
                <a:ext cx="606102" cy="40921"/>
              </a:xfrm>
              <a:custGeom>
                <a:rect b="b" l="l" r="r" t="t"/>
                <a:pathLst>
                  <a:path extrusionOk="0" h="2811" w="41635">
                    <a:moveTo>
                      <a:pt x="41635" y="1"/>
                    </a:moveTo>
                    <a:lnTo>
                      <a:pt x="406" y="298"/>
                    </a:lnTo>
                    <a:lnTo>
                      <a:pt x="0" y="2811"/>
                    </a:lnTo>
                    <a:cubicBezTo>
                      <a:pt x="13" y="2714"/>
                      <a:pt x="41167" y="2653"/>
                      <a:pt x="41167" y="2653"/>
                    </a:cubicBezTo>
                    <a:lnTo>
                      <a:pt x="4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32"/>
              <p:cNvSpPr/>
              <p:nvPr/>
            </p:nvSpPr>
            <p:spPr>
              <a:xfrm>
                <a:off x="1649034" y="3849071"/>
                <a:ext cx="90038" cy="236545"/>
              </a:xfrm>
              <a:custGeom>
                <a:rect b="b" l="l" r="r" t="t"/>
                <a:pathLst>
                  <a:path extrusionOk="0" h="16249" w="6185">
                    <a:moveTo>
                      <a:pt x="6066" y="0"/>
                    </a:moveTo>
                    <a:cubicBezTo>
                      <a:pt x="4974" y="4"/>
                      <a:pt x="3904" y="4"/>
                      <a:pt x="2881" y="4"/>
                    </a:cubicBezTo>
                    <a:lnTo>
                      <a:pt x="2815" y="4"/>
                    </a:lnTo>
                    <a:lnTo>
                      <a:pt x="2802" y="66"/>
                    </a:lnTo>
                    <a:cubicBezTo>
                      <a:pt x="1998" y="4655"/>
                      <a:pt x="1290" y="8693"/>
                      <a:pt x="783" y="11598"/>
                    </a:cubicBezTo>
                    <a:cubicBezTo>
                      <a:pt x="534" y="13032"/>
                      <a:pt x="338" y="14186"/>
                      <a:pt x="198" y="14990"/>
                    </a:cubicBezTo>
                    <a:cubicBezTo>
                      <a:pt x="132" y="15374"/>
                      <a:pt x="84" y="15680"/>
                      <a:pt x="45" y="15894"/>
                    </a:cubicBezTo>
                    <a:cubicBezTo>
                      <a:pt x="31" y="15991"/>
                      <a:pt x="19" y="16069"/>
                      <a:pt x="9" y="16130"/>
                    </a:cubicBezTo>
                    <a:cubicBezTo>
                      <a:pt x="1" y="16178"/>
                      <a:pt x="1" y="16205"/>
                      <a:pt x="1" y="16205"/>
                    </a:cubicBezTo>
                    <a:cubicBezTo>
                      <a:pt x="1" y="16205"/>
                      <a:pt x="9" y="16174"/>
                      <a:pt x="23" y="16118"/>
                    </a:cubicBezTo>
                    <a:cubicBezTo>
                      <a:pt x="31" y="16056"/>
                      <a:pt x="49" y="15977"/>
                      <a:pt x="67" y="15877"/>
                    </a:cubicBezTo>
                    <a:cubicBezTo>
                      <a:pt x="110" y="15658"/>
                      <a:pt x="167" y="15348"/>
                      <a:pt x="241" y="14954"/>
                    </a:cubicBezTo>
                    <a:cubicBezTo>
                      <a:pt x="394" y="14147"/>
                      <a:pt x="608" y="12993"/>
                      <a:pt x="870" y="11555"/>
                    </a:cubicBezTo>
                    <a:cubicBezTo>
                      <a:pt x="1396" y="8680"/>
                      <a:pt x="2118" y="4688"/>
                      <a:pt x="2944" y="157"/>
                    </a:cubicBezTo>
                    <a:lnTo>
                      <a:pt x="5997" y="157"/>
                    </a:lnTo>
                    <a:cubicBezTo>
                      <a:pt x="4794" y="6866"/>
                      <a:pt x="3733" y="12753"/>
                      <a:pt x="3123" y="16161"/>
                    </a:cubicBezTo>
                    <a:lnTo>
                      <a:pt x="3123" y="16161"/>
                    </a:lnTo>
                    <a:cubicBezTo>
                      <a:pt x="2152" y="16174"/>
                      <a:pt x="1380" y="16183"/>
                      <a:pt x="840" y="16187"/>
                    </a:cubicBezTo>
                    <a:cubicBezTo>
                      <a:pt x="578" y="16192"/>
                      <a:pt x="368" y="16196"/>
                      <a:pt x="219" y="16196"/>
                    </a:cubicBezTo>
                    <a:cubicBezTo>
                      <a:pt x="154" y="16200"/>
                      <a:pt x="102" y="16200"/>
                      <a:pt x="57" y="16200"/>
                    </a:cubicBezTo>
                    <a:cubicBezTo>
                      <a:pt x="23" y="16200"/>
                      <a:pt x="1" y="16205"/>
                      <a:pt x="1" y="16205"/>
                    </a:cubicBezTo>
                    <a:cubicBezTo>
                      <a:pt x="1" y="16205"/>
                      <a:pt x="14" y="16209"/>
                      <a:pt x="49" y="16209"/>
                    </a:cubicBezTo>
                    <a:cubicBezTo>
                      <a:pt x="93" y="16209"/>
                      <a:pt x="140" y="16209"/>
                      <a:pt x="202" y="16213"/>
                    </a:cubicBezTo>
                    <a:cubicBezTo>
                      <a:pt x="350" y="16213"/>
                      <a:pt x="551" y="16218"/>
                      <a:pt x="814" y="16222"/>
                    </a:cubicBezTo>
                    <a:cubicBezTo>
                      <a:pt x="1364" y="16227"/>
                      <a:pt x="2155" y="16235"/>
                      <a:pt x="3156" y="16249"/>
                    </a:cubicBezTo>
                    <a:lnTo>
                      <a:pt x="3191" y="16249"/>
                    </a:lnTo>
                    <a:lnTo>
                      <a:pt x="3200" y="16213"/>
                    </a:lnTo>
                    <a:cubicBezTo>
                      <a:pt x="3829" y="12796"/>
                      <a:pt x="4922" y="6857"/>
                      <a:pt x="6167" y="92"/>
                    </a:cubicBezTo>
                    <a:lnTo>
                      <a:pt x="618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32"/>
              <p:cNvSpPr/>
              <p:nvPr/>
            </p:nvSpPr>
            <p:spPr>
              <a:xfrm>
                <a:off x="1573525" y="3916312"/>
                <a:ext cx="80750" cy="169362"/>
              </a:xfrm>
              <a:custGeom>
                <a:rect b="b" l="l" r="r" t="t"/>
                <a:pathLst>
                  <a:path extrusionOk="0" h="11634" w="5547">
                    <a:moveTo>
                      <a:pt x="2300" y="153"/>
                    </a:moveTo>
                    <a:cubicBezTo>
                      <a:pt x="3282" y="153"/>
                      <a:pt x="4307" y="153"/>
                      <a:pt x="5357" y="157"/>
                    </a:cubicBezTo>
                    <a:lnTo>
                      <a:pt x="5357" y="157"/>
                    </a:lnTo>
                    <a:cubicBezTo>
                      <a:pt x="4447" y="4793"/>
                      <a:pt x="3637" y="8906"/>
                      <a:pt x="3120" y="11538"/>
                    </a:cubicBezTo>
                    <a:lnTo>
                      <a:pt x="3120" y="11538"/>
                    </a:lnTo>
                    <a:cubicBezTo>
                      <a:pt x="2159" y="11551"/>
                      <a:pt x="1392" y="11560"/>
                      <a:pt x="849" y="11564"/>
                    </a:cubicBezTo>
                    <a:cubicBezTo>
                      <a:pt x="587" y="11568"/>
                      <a:pt x="381" y="11573"/>
                      <a:pt x="228" y="11577"/>
                    </a:cubicBezTo>
                    <a:cubicBezTo>
                      <a:pt x="83" y="11581"/>
                      <a:pt x="10" y="11581"/>
                      <a:pt x="5" y="11586"/>
                    </a:cubicBezTo>
                    <a:cubicBezTo>
                      <a:pt x="5" y="11586"/>
                      <a:pt x="14" y="11564"/>
                      <a:pt x="22" y="11525"/>
                    </a:cubicBezTo>
                    <a:cubicBezTo>
                      <a:pt x="31" y="11477"/>
                      <a:pt x="44" y="11420"/>
                      <a:pt x="57" y="11354"/>
                    </a:cubicBezTo>
                    <a:cubicBezTo>
                      <a:pt x="93" y="11192"/>
                      <a:pt x="141" y="10974"/>
                      <a:pt x="197" y="10698"/>
                    </a:cubicBezTo>
                    <a:cubicBezTo>
                      <a:pt x="315" y="10117"/>
                      <a:pt x="482" y="9300"/>
                      <a:pt x="686" y="8278"/>
                    </a:cubicBezTo>
                    <a:cubicBezTo>
                      <a:pt x="1095" y="6237"/>
                      <a:pt x="1659" y="3396"/>
                      <a:pt x="2300" y="153"/>
                    </a:cubicBezTo>
                    <a:close/>
                    <a:moveTo>
                      <a:pt x="2177" y="0"/>
                    </a:moveTo>
                    <a:lnTo>
                      <a:pt x="2164" y="62"/>
                    </a:lnTo>
                    <a:cubicBezTo>
                      <a:pt x="1539" y="3361"/>
                      <a:pt x="993" y="6245"/>
                      <a:pt x="599" y="8322"/>
                    </a:cubicBezTo>
                    <a:cubicBezTo>
                      <a:pt x="411" y="9335"/>
                      <a:pt x="258" y="10152"/>
                      <a:pt x="153" y="10729"/>
                    </a:cubicBezTo>
                    <a:cubicBezTo>
                      <a:pt x="105" y="11000"/>
                      <a:pt x="66" y="11214"/>
                      <a:pt x="40" y="11372"/>
                    </a:cubicBezTo>
                    <a:cubicBezTo>
                      <a:pt x="15" y="11512"/>
                      <a:pt x="1" y="11586"/>
                      <a:pt x="4" y="11586"/>
                    </a:cubicBezTo>
                    <a:cubicBezTo>
                      <a:pt x="4" y="11586"/>
                      <a:pt x="4" y="11586"/>
                      <a:pt x="5" y="11586"/>
                    </a:cubicBezTo>
                    <a:lnTo>
                      <a:pt x="5" y="11586"/>
                    </a:lnTo>
                    <a:cubicBezTo>
                      <a:pt x="0" y="11590"/>
                      <a:pt x="71" y="11590"/>
                      <a:pt x="206" y="11594"/>
                    </a:cubicBezTo>
                    <a:cubicBezTo>
                      <a:pt x="359" y="11599"/>
                      <a:pt x="560" y="11599"/>
                      <a:pt x="817" y="11608"/>
                    </a:cubicBezTo>
                    <a:cubicBezTo>
                      <a:pt x="1377" y="11612"/>
                      <a:pt x="2168" y="11620"/>
                      <a:pt x="3160" y="11634"/>
                    </a:cubicBezTo>
                    <a:lnTo>
                      <a:pt x="3199" y="11634"/>
                    </a:lnTo>
                    <a:lnTo>
                      <a:pt x="3209" y="11594"/>
                    </a:lnTo>
                    <a:cubicBezTo>
                      <a:pt x="3741" y="8951"/>
                      <a:pt x="4581" y="4786"/>
                      <a:pt x="5529" y="93"/>
                    </a:cubicBezTo>
                    <a:lnTo>
                      <a:pt x="55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32"/>
              <p:cNvSpPr/>
              <p:nvPr/>
            </p:nvSpPr>
            <p:spPr>
              <a:xfrm>
                <a:off x="1498146" y="3794291"/>
                <a:ext cx="100199" cy="291266"/>
              </a:xfrm>
              <a:custGeom>
                <a:rect b="b" l="l" r="r" t="t"/>
                <a:pathLst>
                  <a:path extrusionOk="0" h="20008" w="6883">
                    <a:moveTo>
                      <a:pt x="6696" y="158"/>
                    </a:moveTo>
                    <a:cubicBezTo>
                      <a:pt x="5142" y="8650"/>
                      <a:pt x="3807" y="16058"/>
                      <a:pt x="3126" y="19929"/>
                    </a:cubicBezTo>
                    <a:lnTo>
                      <a:pt x="3126" y="19929"/>
                    </a:lnTo>
                    <a:cubicBezTo>
                      <a:pt x="2135" y="19937"/>
                      <a:pt x="1358" y="19946"/>
                      <a:pt x="826" y="19950"/>
                    </a:cubicBezTo>
                    <a:cubicBezTo>
                      <a:pt x="563" y="19955"/>
                      <a:pt x="358" y="19959"/>
                      <a:pt x="214" y="19959"/>
                    </a:cubicBezTo>
                    <a:cubicBezTo>
                      <a:pt x="77" y="19963"/>
                      <a:pt x="3" y="19968"/>
                      <a:pt x="0" y="19968"/>
                    </a:cubicBezTo>
                    <a:lnTo>
                      <a:pt x="0" y="19968"/>
                    </a:lnTo>
                    <a:cubicBezTo>
                      <a:pt x="4" y="19967"/>
                      <a:pt x="9" y="19933"/>
                      <a:pt x="26" y="19863"/>
                    </a:cubicBezTo>
                    <a:cubicBezTo>
                      <a:pt x="39" y="19788"/>
                      <a:pt x="57" y="19693"/>
                      <a:pt x="83" y="19566"/>
                    </a:cubicBezTo>
                    <a:cubicBezTo>
                      <a:pt x="131" y="19294"/>
                      <a:pt x="206" y="18915"/>
                      <a:pt x="297" y="18425"/>
                    </a:cubicBezTo>
                    <a:cubicBezTo>
                      <a:pt x="481" y="17428"/>
                      <a:pt x="747" y="16000"/>
                      <a:pt x="1075" y="14217"/>
                    </a:cubicBezTo>
                    <a:cubicBezTo>
                      <a:pt x="1724" y="10669"/>
                      <a:pt x="2624" y="5738"/>
                      <a:pt x="3641" y="158"/>
                    </a:cubicBezTo>
                    <a:close/>
                    <a:moveTo>
                      <a:pt x="6765" y="1"/>
                    </a:moveTo>
                    <a:cubicBezTo>
                      <a:pt x="5672" y="1"/>
                      <a:pt x="4597" y="1"/>
                      <a:pt x="3579" y="5"/>
                    </a:cubicBezTo>
                    <a:lnTo>
                      <a:pt x="3514" y="5"/>
                    </a:lnTo>
                    <a:lnTo>
                      <a:pt x="3500" y="66"/>
                    </a:lnTo>
                    <a:cubicBezTo>
                      <a:pt x="2504" y="5699"/>
                      <a:pt x="1622" y="10681"/>
                      <a:pt x="983" y="14265"/>
                    </a:cubicBezTo>
                    <a:cubicBezTo>
                      <a:pt x="673" y="16039"/>
                      <a:pt x="424" y="17464"/>
                      <a:pt x="253" y="18460"/>
                    </a:cubicBezTo>
                    <a:cubicBezTo>
                      <a:pt x="170" y="18941"/>
                      <a:pt x="105" y="19316"/>
                      <a:pt x="61" y="19583"/>
                    </a:cubicBezTo>
                    <a:cubicBezTo>
                      <a:pt x="39" y="19705"/>
                      <a:pt x="26" y="19802"/>
                      <a:pt x="13" y="19871"/>
                    </a:cubicBezTo>
                    <a:cubicBezTo>
                      <a:pt x="4" y="19937"/>
                      <a:pt x="0" y="19968"/>
                      <a:pt x="0" y="19968"/>
                    </a:cubicBezTo>
                    <a:cubicBezTo>
                      <a:pt x="0" y="19968"/>
                      <a:pt x="65" y="19972"/>
                      <a:pt x="201" y="19976"/>
                    </a:cubicBezTo>
                    <a:cubicBezTo>
                      <a:pt x="341" y="19976"/>
                      <a:pt x="541" y="19981"/>
                      <a:pt x="799" y="19985"/>
                    </a:cubicBezTo>
                    <a:cubicBezTo>
                      <a:pt x="1346" y="19990"/>
                      <a:pt x="2137" y="19998"/>
                      <a:pt x="3155" y="20008"/>
                    </a:cubicBezTo>
                    <a:lnTo>
                      <a:pt x="3190" y="20008"/>
                    </a:lnTo>
                    <a:lnTo>
                      <a:pt x="3195" y="19976"/>
                    </a:lnTo>
                    <a:cubicBezTo>
                      <a:pt x="3924" y="16105"/>
                      <a:pt x="5301" y="8649"/>
                      <a:pt x="6866" y="92"/>
                    </a:cubicBezTo>
                    <a:lnTo>
                      <a:pt x="688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32"/>
              <p:cNvSpPr/>
              <p:nvPr/>
            </p:nvSpPr>
            <p:spPr>
              <a:xfrm>
                <a:off x="1422622" y="3964410"/>
                <a:ext cx="69934" cy="121337"/>
              </a:xfrm>
              <a:custGeom>
                <a:rect b="b" l="l" r="r" t="t"/>
                <a:pathLst>
                  <a:path extrusionOk="0" h="8335" w="4804">
                    <a:moveTo>
                      <a:pt x="1558" y="153"/>
                    </a:moveTo>
                    <a:lnTo>
                      <a:pt x="1558" y="153"/>
                    </a:lnTo>
                    <a:cubicBezTo>
                      <a:pt x="2517" y="153"/>
                      <a:pt x="3548" y="157"/>
                      <a:pt x="4616" y="157"/>
                    </a:cubicBezTo>
                    <a:lnTo>
                      <a:pt x="4616" y="157"/>
                    </a:lnTo>
                    <a:cubicBezTo>
                      <a:pt x="4029" y="3332"/>
                      <a:pt x="3496" y="6193"/>
                      <a:pt x="3115" y="8230"/>
                    </a:cubicBezTo>
                    <a:lnTo>
                      <a:pt x="3115" y="8230"/>
                    </a:lnTo>
                    <a:cubicBezTo>
                      <a:pt x="2175" y="8243"/>
                      <a:pt x="1412" y="8251"/>
                      <a:pt x="866" y="8260"/>
                    </a:cubicBezTo>
                    <a:cubicBezTo>
                      <a:pt x="604" y="8264"/>
                      <a:pt x="394" y="8269"/>
                      <a:pt x="232" y="8273"/>
                    </a:cubicBezTo>
                    <a:cubicBezTo>
                      <a:pt x="88" y="8273"/>
                      <a:pt x="9" y="8277"/>
                      <a:pt x="5" y="8282"/>
                    </a:cubicBezTo>
                    <a:cubicBezTo>
                      <a:pt x="9" y="8277"/>
                      <a:pt x="23" y="8221"/>
                      <a:pt x="45" y="8116"/>
                    </a:cubicBezTo>
                    <a:cubicBezTo>
                      <a:pt x="71" y="7997"/>
                      <a:pt x="101" y="7844"/>
                      <a:pt x="136" y="7652"/>
                    </a:cubicBezTo>
                    <a:cubicBezTo>
                      <a:pt x="219" y="7237"/>
                      <a:pt x="333" y="6660"/>
                      <a:pt x="473" y="5940"/>
                    </a:cubicBezTo>
                    <a:cubicBezTo>
                      <a:pt x="745" y="4488"/>
                      <a:pt x="1122" y="2478"/>
                      <a:pt x="1558" y="153"/>
                    </a:cubicBezTo>
                    <a:close/>
                    <a:moveTo>
                      <a:pt x="4686" y="0"/>
                    </a:moveTo>
                    <a:cubicBezTo>
                      <a:pt x="3571" y="0"/>
                      <a:pt x="2496" y="4"/>
                      <a:pt x="1499" y="4"/>
                    </a:cubicBezTo>
                    <a:lnTo>
                      <a:pt x="1434" y="4"/>
                    </a:lnTo>
                    <a:lnTo>
                      <a:pt x="1425" y="66"/>
                    </a:lnTo>
                    <a:cubicBezTo>
                      <a:pt x="1005" y="2443"/>
                      <a:pt x="648" y="4502"/>
                      <a:pt x="386" y="5983"/>
                    </a:cubicBezTo>
                    <a:cubicBezTo>
                      <a:pt x="263" y="6696"/>
                      <a:pt x="166" y="7267"/>
                      <a:pt x="97" y="7683"/>
                    </a:cubicBezTo>
                    <a:cubicBezTo>
                      <a:pt x="66" y="7866"/>
                      <a:pt x="45" y="8015"/>
                      <a:pt x="23" y="8133"/>
                    </a:cubicBezTo>
                    <a:cubicBezTo>
                      <a:pt x="10" y="8230"/>
                      <a:pt x="1" y="8282"/>
                      <a:pt x="4" y="8282"/>
                    </a:cubicBezTo>
                    <a:cubicBezTo>
                      <a:pt x="5" y="8282"/>
                      <a:pt x="5" y="8282"/>
                      <a:pt x="5" y="8282"/>
                    </a:cubicBezTo>
                    <a:lnTo>
                      <a:pt x="5" y="8282"/>
                    </a:lnTo>
                    <a:cubicBezTo>
                      <a:pt x="1" y="8286"/>
                      <a:pt x="71" y="8286"/>
                      <a:pt x="210" y="8290"/>
                    </a:cubicBezTo>
                    <a:cubicBezTo>
                      <a:pt x="368" y="8295"/>
                      <a:pt x="573" y="8299"/>
                      <a:pt x="831" y="8304"/>
                    </a:cubicBezTo>
                    <a:cubicBezTo>
                      <a:pt x="1395" y="8312"/>
                      <a:pt x="2185" y="8322"/>
                      <a:pt x="3160" y="8334"/>
                    </a:cubicBezTo>
                    <a:lnTo>
                      <a:pt x="3204" y="8334"/>
                    </a:lnTo>
                    <a:lnTo>
                      <a:pt x="3212" y="8290"/>
                    </a:lnTo>
                    <a:cubicBezTo>
                      <a:pt x="3606" y="6236"/>
                      <a:pt x="4166" y="3326"/>
                      <a:pt x="4785" y="92"/>
                    </a:cubicBezTo>
                    <a:lnTo>
                      <a:pt x="480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32"/>
              <p:cNvSpPr/>
              <p:nvPr/>
            </p:nvSpPr>
            <p:spPr>
              <a:xfrm>
                <a:off x="1347228" y="3887052"/>
                <a:ext cx="81697" cy="198564"/>
              </a:xfrm>
              <a:custGeom>
                <a:rect b="b" l="l" r="r" t="t"/>
                <a:pathLst>
                  <a:path extrusionOk="0" h="13640" w="5612">
                    <a:moveTo>
                      <a:pt x="5494" y="1"/>
                    </a:moveTo>
                    <a:cubicBezTo>
                      <a:pt x="4401" y="1"/>
                      <a:pt x="3336" y="1"/>
                      <a:pt x="2308" y="5"/>
                    </a:cubicBezTo>
                    <a:lnTo>
                      <a:pt x="2243" y="5"/>
                    </a:lnTo>
                    <a:lnTo>
                      <a:pt x="2229" y="66"/>
                    </a:lnTo>
                    <a:cubicBezTo>
                      <a:pt x="1587" y="3924"/>
                      <a:pt x="1023" y="7311"/>
                      <a:pt x="617" y="9745"/>
                    </a:cubicBezTo>
                    <a:cubicBezTo>
                      <a:pt x="420" y="10943"/>
                      <a:pt x="268" y="11909"/>
                      <a:pt x="154" y="12581"/>
                    </a:cubicBezTo>
                    <a:cubicBezTo>
                      <a:pt x="105" y="12906"/>
                      <a:pt x="67" y="13154"/>
                      <a:pt x="36" y="13338"/>
                    </a:cubicBezTo>
                    <a:cubicBezTo>
                      <a:pt x="27" y="13416"/>
                      <a:pt x="14" y="13482"/>
                      <a:pt x="10" y="13535"/>
                    </a:cubicBezTo>
                    <a:cubicBezTo>
                      <a:pt x="1" y="13574"/>
                      <a:pt x="1" y="13596"/>
                      <a:pt x="1" y="13596"/>
                    </a:cubicBezTo>
                    <a:cubicBezTo>
                      <a:pt x="6" y="13596"/>
                      <a:pt x="10" y="13569"/>
                      <a:pt x="18" y="13525"/>
                    </a:cubicBezTo>
                    <a:cubicBezTo>
                      <a:pt x="32" y="13469"/>
                      <a:pt x="40" y="13404"/>
                      <a:pt x="58" y="13321"/>
                    </a:cubicBezTo>
                    <a:cubicBezTo>
                      <a:pt x="93" y="13137"/>
                      <a:pt x="141" y="12879"/>
                      <a:pt x="198" y="12551"/>
                    </a:cubicBezTo>
                    <a:cubicBezTo>
                      <a:pt x="320" y="11873"/>
                      <a:pt x="490" y="10903"/>
                      <a:pt x="709" y="9702"/>
                    </a:cubicBezTo>
                    <a:cubicBezTo>
                      <a:pt x="1126" y="7299"/>
                      <a:pt x="1708" y="3959"/>
                      <a:pt x="2371" y="158"/>
                    </a:cubicBezTo>
                    <a:lnTo>
                      <a:pt x="5426" y="158"/>
                    </a:lnTo>
                    <a:cubicBezTo>
                      <a:pt x="4475" y="5679"/>
                      <a:pt x="3636" y="10558"/>
                      <a:pt x="3119" y="13552"/>
                    </a:cubicBezTo>
                    <a:lnTo>
                      <a:pt x="3119" y="13552"/>
                    </a:lnTo>
                    <a:cubicBezTo>
                      <a:pt x="2153" y="13561"/>
                      <a:pt x="1388" y="13570"/>
                      <a:pt x="845" y="13578"/>
                    </a:cubicBezTo>
                    <a:cubicBezTo>
                      <a:pt x="583" y="13583"/>
                      <a:pt x="377" y="13583"/>
                      <a:pt x="224" y="13587"/>
                    </a:cubicBezTo>
                    <a:cubicBezTo>
                      <a:pt x="158" y="13587"/>
                      <a:pt x="105" y="13591"/>
                      <a:pt x="62" y="13591"/>
                    </a:cubicBezTo>
                    <a:cubicBezTo>
                      <a:pt x="23" y="13591"/>
                      <a:pt x="6" y="13596"/>
                      <a:pt x="1" y="13596"/>
                    </a:cubicBezTo>
                    <a:cubicBezTo>
                      <a:pt x="1" y="13600"/>
                      <a:pt x="67" y="13600"/>
                      <a:pt x="206" y="13604"/>
                    </a:cubicBezTo>
                    <a:cubicBezTo>
                      <a:pt x="355" y="13604"/>
                      <a:pt x="556" y="13609"/>
                      <a:pt x="819" y="13613"/>
                    </a:cubicBezTo>
                    <a:cubicBezTo>
                      <a:pt x="1369" y="13622"/>
                      <a:pt x="2160" y="13630"/>
                      <a:pt x="3157" y="13640"/>
                    </a:cubicBezTo>
                    <a:lnTo>
                      <a:pt x="3195" y="13640"/>
                    </a:lnTo>
                    <a:lnTo>
                      <a:pt x="3205" y="13604"/>
                    </a:lnTo>
                    <a:cubicBezTo>
                      <a:pt x="3733" y="10598"/>
                      <a:pt x="4607" y="5669"/>
                      <a:pt x="5595" y="92"/>
                    </a:cubicBezTo>
                    <a:lnTo>
                      <a:pt x="561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32"/>
              <p:cNvSpPr/>
              <p:nvPr/>
            </p:nvSpPr>
            <p:spPr>
              <a:xfrm>
                <a:off x="1271791" y="3818850"/>
                <a:ext cx="94915" cy="266708"/>
              </a:xfrm>
              <a:custGeom>
                <a:rect b="b" l="l" r="r" t="t"/>
                <a:pathLst>
                  <a:path extrusionOk="0" h="18321" w="6520">
                    <a:moveTo>
                      <a:pt x="6402" y="1"/>
                    </a:moveTo>
                    <a:cubicBezTo>
                      <a:pt x="5309" y="1"/>
                      <a:pt x="4234" y="1"/>
                      <a:pt x="3212" y="5"/>
                    </a:cubicBezTo>
                    <a:lnTo>
                      <a:pt x="3147" y="5"/>
                    </a:lnTo>
                    <a:lnTo>
                      <a:pt x="3137" y="66"/>
                    </a:lnTo>
                    <a:cubicBezTo>
                      <a:pt x="2242" y="5231"/>
                      <a:pt x="1451" y="9789"/>
                      <a:pt x="878" y="13067"/>
                    </a:cubicBezTo>
                    <a:cubicBezTo>
                      <a:pt x="603" y="14688"/>
                      <a:pt x="380" y="15995"/>
                      <a:pt x="227" y="16905"/>
                    </a:cubicBezTo>
                    <a:cubicBezTo>
                      <a:pt x="153" y="17341"/>
                      <a:pt x="96" y="17686"/>
                      <a:pt x="53" y="17931"/>
                    </a:cubicBezTo>
                    <a:cubicBezTo>
                      <a:pt x="35" y="18040"/>
                      <a:pt x="22" y="18128"/>
                      <a:pt x="13" y="18194"/>
                    </a:cubicBezTo>
                    <a:cubicBezTo>
                      <a:pt x="4" y="18254"/>
                      <a:pt x="0" y="18281"/>
                      <a:pt x="0" y="18281"/>
                    </a:cubicBezTo>
                    <a:cubicBezTo>
                      <a:pt x="4" y="18281"/>
                      <a:pt x="9" y="18246"/>
                      <a:pt x="22" y="18184"/>
                    </a:cubicBezTo>
                    <a:cubicBezTo>
                      <a:pt x="35" y="18115"/>
                      <a:pt x="53" y="18027"/>
                      <a:pt x="75" y="17914"/>
                    </a:cubicBezTo>
                    <a:cubicBezTo>
                      <a:pt x="122" y="17665"/>
                      <a:pt x="188" y="17315"/>
                      <a:pt x="271" y="16869"/>
                    </a:cubicBezTo>
                    <a:cubicBezTo>
                      <a:pt x="437" y="15961"/>
                      <a:pt x="673" y="14650"/>
                      <a:pt x="970" y="13024"/>
                    </a:cubicBezTo>
                    <a:cubicBezTo>
                      <a:pt x="1553" y="9777"/>
                      <a:pt x="2362" y="5266"/>
                      <a:pt x="3279" y="158"/>
                    </a:cubicBezTo>
                    <a:lnTo>
                      <a:pt x="6333" y="158"/>
                    </a:lnTo>
                    <a:cubicBezTo>
                      <a:pt x="4950" y="7855"/>
                      <a:pt x="3758" y="14587"/>
                      <a:pt x="3122" y="18242"/>
                    </a:cubicBezTo>
                    <a:lnTo>
                      <a:pt x="3122" y="18242"/>
                    </a:lnTo>
                    <a:cubicBezTo>
                      <a:pt x="2137" y="18250"/>
                      <a:pt x="1366" y="18259"/>
                      <a:pt x="830" y="18263"/>
                    </a:cubicBezTo>
                    <a:cubicBezTo>
                      <a:pt x="568" y="18268"/>
                      <a:pt x="363" y="18272"/>
                      <a:pt x="218" y="18272"/>
                    </a:cubicBezTo>
                    <a:cubicBezTo>
                      <a:pt x="153" y="18276"/>
                      <a:pt x="101" y="18276"/>
                      <a:pt x="57" y="18276"/>
                    </a:cubicBezTo>
                    <a:cubicBezTo>
                      <a:pt x="22" y="18276"/>
                      <a:pt x="4" y="18281"/>
                      <a:pt x="0" y="18281"/>
                    </a:cubicBezTo>
                    <a:cubicBezTo>
                      <a:pt x="0" y="18281"/>
                      <a:pt x="17" y="18281"/>
                      <a:pt x="49" y="18285"/>
                    </a:cubicBezTo>
                    <a:cubicBezTo>
                      <a:pt x="92" y="18285"/>
                      <a:pt x="140" y="18285"/>
                      <a:pt x="201" y="18289"/>
                    </a:cubicBezTo>
                    <a:cubicBezTo>
                      <a:pt x="345" y="18289"/>
                      <a:pt x="547" y="18294"/>
                      <a:pt x="804" y="18298"/>
                    </a:cubicBezTo>
                    <a:cubicBezTo>
                      <a:pt x="1354" y="18303"/>
                      <a:pt x="2146" y="18311"/>
                      <a:pt x="3155" y="18321"/>
                    </a:cubicBezTo>
                    <a:lnTo>
                      <a:pt x="3190" y="18321"/>
                    </a:lnTo>
                    <a:lnTo>
                      <a:pt x="3195" y="18289"/>
                    </a:lnTo>
                    <a:cubicBezTo>
                      <a:pt x="3877" y="14632"/>
                      <a:pt x="5109" y="7849"/>
                      <a:pt x="6503" y="92"/>
                    </a:cubicBezTo>
                    <a:lnTo>
                      <a:pt x="652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32"/>
              <p:cNvSpPr/>
              <p:nvPr/>
            </p:nvSpPr>
            <p:spPr>
              <a:xfrm>
                <a:off x="1228017" y="373118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32"/>
              <p:cNvSpPr/>
              <p:nvPr/>
            </p:nvSpPr>
            <p:spPr>
              <a:xfrm>
                <a:off x="1255050" y="373118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76" y="0"/>
                    </a:moveTo>
                    <a:cubicBezTo>
                      <a:pt x="166" y="0"/>
                      <a:pt x="1" y="171"/>
                      <a:pt x="1" y="377"/>
                    </a:cubicBezTo>
                    <a:cubicBezTo>
                      <a:pt x="1" y="586"/>
                      <a:pt x="166" y="756"/>
                      <a:pt x="376" y="756"/>
                    </a:cubicBezTo>
                    <a:cubicBezTo>
                      <a:pt x="586" y="756"/>
                      <a:pt x="757" y="586"/>
                      <a:pt x="757" y="377"/>
                    </a:cubicBezTo>
                    <a:cubicBezTo>
                      <a:pt x="757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32"/>
              <p:cNvSpPr/>
              <p:nvPr/>
            </p:nvSpPr>
            <p:spPr>
              <a:xfrm>
                <a:off x="1282098" y="373118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32"/>
              <p:cNvSpPr/>
              <p:nvPr/>
            </p:nvSpPr>
            <p:spPr>
              <a:xfrm>
                <a:off x="1196325" y="3906515"/>
                <a:ext cx="79804" cy="179159"/>
              </a:xfrm>
              <a:custGeom>
                <a:rect b="b" l="l" r="r" t="t"/>
                <a:pathLst>
                  <a:path extrusionOk="0" h="12307" w="5482">
                    <a:moveTo>
                      <a:pt x="5364" y="1"/>
                    </a:moveTo>
                    <a:cubicBezTo>
                      <a:pt x="4271" y="1"/>
                      <a:pt x="3204" y="1"/>
                      <a:pt x="2177" y="5"/>
                    </a:cubicBezTo>
                    <a:lnTo>
                      <a:pt x="2112" y="5"/>
                    </a:lnTo>
                    <a:lnTo>
                      <a:pt x="2103" y="66"/>
                    </a:lnTo>
                    <a:cubicBezTo>
                      <a:pt x="1496" y="3549"/>
                      <a:pt x="963" y="6603"/>
                      <a:pt x="578" y="8798"/>
                    </a:cubicBezTo>
                    <a:cubicBezTo>
                      <a:pt x="398" y="9877"/>
                      <a:pt x="251" y="10742"/>
                      <a:pt x="146" y="11349"/>
                    </a:cubicBezTo>
                    <a:cubicBezTo>
                      <a:pt x="97" y="11638"/>
                      <a:pt x="62" y="11861"/>
                      <a:pt x="36" y="12027"/>
                    </a:cubicBezTo>
                    <a:cubicBezTo>
                      <a:pt x="11" y="12176"/>
                      <a:pt x="2" y="12255"/>
                      <a:pt x="1" y="12259"/>
                    </a:cubicBezTo>
                    <a:lnTo>
                      <a:pt x="1" y="12259"/>
                    </a:lnTo>
                    <a:cubicBezTo>
                      <a:pt x="5" y="12258"/>
                      <a:pt x="9" y="12236"/>
                      <a:pt x="19" y="12194"/>
                    </a:cubicBezTo>
                    <a:cubicBezTo>
                      <a:pt x="27" y="12145"/>
                      <a:pt x="41" y="12084"/>
                      <a:pt x="58" y="12014"/>
                    </a:cubicBezTo>
                    <a:cubicBezTo>
                      <a:pt x="88" y="11843"/>
                      <a:pt x="132" y="11612"/>
                      <a:pt x="189" y="11319"/>
                    </a:cubicBezTo>
                    <a:cubicBezTo>
                      <a:pt x="303" y="10707"/>
                      <a:pt x="465" y="9838"/>
                      <a:pt x="670" y="8753"/>
                    </a:cubicBezTo>
                    <a:cubicBezTo>
                      <a:pt x="1065" y="6591"/>
                      <a:pt x="1611" y="3588"/>
                      <a:pt x="2240" y="158"/>
                    </a:cubicBezTo>
                    <a:lnTo>
                      <a:pt x="5295" y="158"/>
                    </a:lnTo>
                    <a:cubicBezTo>
                      <a:pt x="4405" y="5087"/>
                      <a:pt x="3615" y="9459"/>
                      <a:pt x="3120" y="12211"/>
                    </a:cubicBezTo>
                    <a:lnTo>
                      <a:pt x="3120" y="12211"/>
                    </a:lnTo>
                    <a:cubicBezTo>
                      <a:pt x="2155" y="12224"/>
                      <a:pt x="1387" y="12233"/>
                      <a:pt x="848" y="12237"/>
                    </a:cubicBezTo>
                    <a:cubicBezTo>
                      <a:pt x="582" y="12241"/>
                      <a:pt x="376" y="12246"/>
                      <a:pt x="224" y="12250"/>
                    </a:cubicBezTo>
                    <a:cubicBezTo>
                      <a:pt x="158" y="12250"/>
                      <a:pt x="106" y="12254"/>
                      <a:pt x="62" y="12254"/>
                    </a:cubicBezTo>
                    <a:cubicBezTo>
                      <a:pt x="23" y="12254"/>
                      <a:pt x="5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3" y="12263"/>
                      <a:pt x="69" y="12263"/>
                      <a:pt x="207" y="12267"/>
                    </a:cubicBezTo>
                    <a:cubicBezTo>
                      <a:pt x="355" y="12272"/>
                      <a:pt x="560" y="12272"/>
                      <a:pt x="818" y="12281"/>
                    </a:cubicBezTo>
                    <a:cubicBezTo>
                      <a:pt x="1373" y="12285"/>
                      <a:pt x="2165" y="12293"/>
                      <a:pt x="3161" y="12307"/>
                    </a:cubicBezTo>
                    <a:lnTo>
                      <a:pt x="3196" y="12307"/>
                    </a:lnTo>
                    <a:lnTo>
                      <a:pt x="3204" y="12267"/>
                    </a:lnTo>
                    <a:cubicBezTo>
                      <a:pt x="3716" y="9501"/>
                      <a:pt x="4537" y="5078"/>
                      <a:pt x="5463" y="92"/>
                    </a:cubicBezTo>
                    <a:lnTo>
                      <a:pt x="548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32"/>
              <p:cNvSpPr/>
              <p:nvPr/>
            </p:nvSpPr>
            <p:spPr>
              <a:xfrm>
                <a:off x="1456919" y="3824193"/>
                <a:ext cx="264655" cy="83487"/>
              </a:xfrm>
              <a:custGeom>
                <a:rect b="b" l="l" r="r" t="t"/>
                <a:pathLst>
                  <a:path extrusionOk="0" h="5735" w="18180">
                    <a:moveTo>
                      <a:pt x="975" y="1"/>
                    </a:moveTo>
                    <a:lnTo>
                      <a:pt x="0" y="5735"/>
                    </a:lnTo>
                    <a:lnTo>
                      <a:pt x="17083" y="5735"/>
                    </a:lnTo>
                    <a:lnTo>
                      <a:pt x="1818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32"/>
              <p:cNvSpPr/>
              <p:nvPr/>
            </p:nvSpPr>
            <p:spPr>
              <a:xfrm>
                <a:off x="1452144" y="3906515"/>
                <a:ext cx="32652" cy="30294"/>
              </a:xfrm>
              <a:custGeom>
                <a:rect b="b" l="l" r="r" t="t"/>
                <a:pathLst>
                  <a:path extrusionOk="0" h="2081" w="2243">
                    <a:moveTo>
                      <a:pt x="341" y="1"/>
                    </a:moveTo>
                    <a:lnTo>
                      <a:pt x="328" y="80"/>
                    </a:lnTo>
                    <a:lnTo>
                      <a:pt x="0" y="2081"/>
                    </a:lnTo>
                    <a:cubicBezTo>
                      <a:pt x="0" y="2081"/>
                      <a:pt x="2242" y="1"/>
                      <a:pt x="2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32"/>
              <p:cNvSpPr/>
              <p:nvPr/>
            </p:nvSpPr>
            <p:spPr>
              <a:xfrm>
                <a:off x="1499034" y="3852056"/>
                <a:ext cx="185011" cy="2315"/>
              </a:xfrm>
              <a:custGeom>
                <a:rect b="b" l="l" r="r" t="t"/>
                <a:pathLst>
                  <a:path extrusionOk="0" h="159" w="12709">
                    <a:moveTo>
                      <a:pt x="6354" y="1"/>
                    </a:moveTo>
                    <a:cubicBezTo>
                      <a:pt x="2846" y="1"/>
                      <a:pt x="0" y="35"/>
                      <a:pt x="0" y="79"/>
                    </a:cubicBezTo>
                    <a:cubicBezTo>
                      <a:pt x="0" y="123"/>
                      <a:pt x="2846" y="158"/>
                      <a:pt x="6354" y="158"/>
                    </a:cubicBezTo>
                    <a:cubicBezTo>
                      <a:pt x="9863" y="158"/>
                      <a:pt x="12709" y="123"/>
                      <a:pt x="12709" y="79"/>
                    </a:cubicBezTo>
                    <a:cubicBezTo>
                      <a:pt x="12709" y="35"/>
                      <a:pt x="9863" y="1"/>
                      <a:pt x="63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32"/>
              <p:cNvSpPr/>
              <p:nvPr/>
            </p:nvSpPr>
            <p:spPr>
              <a:xfrm>
                <a:off x="1496617" y="3872232"/>
                <a:ext cx="184997" cy="2242"/>
              </a:xfrm>
              <a:custGeom>
                <a:rect b="b" l="l" r="r" t="t"/>
                <a:pathLst>
                  <a:path extrusionOk="0" h="154" w="12708">
                    <a:moveTo>
                      <a:pt x="6354" y="0"/>
                    </a:moveTo>
                    <a:cubicBezTo>
                      <a:pt x="2845" y="0"/>
                      <a:pt x="0" y="35"/>
                      <a:pt x="0" y="79"/>
                    </a:cubicBezTo>
                    <a:cubicBezTo>
                      <a:pt x="0" y="118"/>
                      <a:pt x="2845" y="153"/>
                      <a:pt x="6354" y="153"/>
                    </a:cubicBezTo>
                    <a:cubicBezTo>
                      <a:pt x="9864" y="153"/>
                      <a:pt x="12708" y="118"/>
                      <a:pt x="12708" y="79"/>
                    </a:cubicBezTo>
                    <a:cubicBezTo>
                      <a:pt x="12708" y="35"/>
                      <a:pt x="9864" y="0"/>
                      <a:pt x="63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0" name="Google Shape;960;p32"/>
            <p:cNvGrpSpPr/>
            <p:nvPr/>
          </p:nvGrpSpPr>
          <p:grpSpPr>
            <a:xfrm>
              <a:off x="411603" y="4266784"/>
              <a:ext cx="1702500" cy="442228"/>
              <a:chOff x="411603" y="4266784"/>
              <a:chExt cx="1702500" cy="442228"/>
            </a:xfrm>
          </p:grpSpPr>
          <p:sp>
            <p:nvSpPr>
              <p:cNvPr id="961" name="Google Shape;961;p32"/>
              <p:cNvSpPr/>
              <p:nvPr/>
            </p:nvSpPr>
            <p:spPr>
              <a:xfrm>
                <a:off x="1379866" y="4295608"/>
                <a:ext cx="708470" cy="413404"/>
              </a:xfrm>
              <a:custGeom>
                <a:rect b="b" l="l" r="r" t="t"/>
                <a:pathLst>
                  <a:path extrusionOk="0" h="28398" w="48667">
                    <a:moveTo>
                      <a:pt x="1" y="0"/>
                    </a:moveTo>
                    <a:lnTo>
                      <a:pt x="1" y="28398"/>
                    </a:lnTo>
                    <a:lnTo>
                      <a:pt x="48667" y="28398"/>
                    </a:lnTo>
                    <a:lnTo>
                      <a:pt x="4866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32"/>
              <p:cNvSpPr/>
              <p:nvPr/>
            </p:nvSpPr>
            <p:spPr>
              <a:xfrm>
                <a:off x="1379866" y="4295608"/>
                <a:ext cx="322754" cy="413404"/>
              </a:xfrm>
              <a:custGeom>
                <a:rect b="b" l="l" r="r" t="t"/>
                <a:pathLst>
                  <a:path extrusionOk="0" h="28398" w="22171">
                    <a:moveTo>
                      <a:pt x="1" y="0"/>
                    </a:moveTo>
                    <a:lnTo>
                      <a:pt x="1" y="28398"/>
                    </a:lnTo>
                    <a:lnTo>
                      <a:pt x="22170" y="28398"/>
                    </a:lnTo>
                    <a:lnTo>
                      <a:pt x="2217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32"/>
              <p:cNvSpPr/>
              <p:nvPr/>
            </p:nvSpPr>
            <p:spPr>
              <a:xfrm>
                <a:off x="1408938" y="4320036"/>
                <a:ext cx="261613" cy="117071"/>
              </a:xfrm>
              <a:custGeom>
                <a:rect b="b" l="l" r="r" t="t"/>
                <a:pathLst>
                  <a:path extrusionOk="0" h="8042" w="17971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5"/>
                      <a:pt x="17884" y="4477"/>
                      <a:pt x="17888" y="5834"/>
                    </a:cubicBezTo>
                    <a:cubicBezTo>
                      <a:pt x="17897" y="6512"/>
                      <a:pt x="17901" y="7040"/>
                      <a:pt x="17906" y="7407"/>
                    </a:cubicBezTo>
                    <a:cubicBezTo>
                      <a:pt x="17906" y="7587"/>
                      <a:pt x="17910" y="7722"/>
                      <a:pt x="17910" y="7823"/>
                    </a:cubicBezTo>
                    <a:cubicBezTo>
                      <a:pt x="17910" y="7915"/>
                      <a:pt x="17914" y="7967"/>
                      <a:pt x="17914" y="7967"/>
                    </a:cubicBezTo>
                    <a:cubicBezTo>
                      <a:pt x="17914" y="7967"/>
                      <a:pt x="17884" y="7963"/>
                      <a:pt x="17823" y="7963"/>
                    </a:cubicBezTo>
                    <a:cubicBezTo>
                      <a:pt x="17761" y="7963"/>
                      <a:pt x="17674" y="7958"/>
                      <a:pt x="17565" y="7958"/>
                    </a:cubicBezTo>
                    <a:cubicBezTo>
                      <a:pt x="17333" y="7958"/>
                      <a:pt x="17000" y="7954"/>
                      <a:pt x="16572" y="7950"/>
                    </a:cubicBezTo>
                    <a:cubicBezTo>
                      <a:pt x="15699" y="7945"/>
                      <a:pt x="14440" y="7937"/>
                      <a:pt x="12863" y="7928"/>
                    </a:cubicBezTo>
                    <a:cubicBezTo>
                      <a:pt x="9714" y="7919"/>
                      <a:pt x="5292" y="7906"/>
                      <a:pt x="154" y="7893"/>
                    </a:cubicBezTo>
                    <a:lnTo>
                      <a:pt x="154" y="7893"/>
                    </a:lnTo>
                    <a:cubicBezTo>
                      <a:pt x="154" y="6692"/>
                      <a:pt x="154" y="5436"/>
                      <a:pt x="158" y="4143"/>
                    </a:cubicBezTo>
                    <a:lnTo>
                      <a:pt x="158" y="2133"/>
                    </a:lnTo>
                    <a:lnTo>
                      <a:pt x="158" y="1110"/>
                    </a:lnTo>
                    <a:lnTo>
                      <a:pt x="158" y="595"/>
                    </a:lnTo>
                    <a:lnTo>
                      <a:pt x="158" y="337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49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cubicBezTo>
                      <a:pt x="54" y="26"/>
                      <a:pt x="9" y="71"/>
                      <a:pt x="1" y="79"/>
                    </a:cubicBezTo>
                    <a:lnTo>
                      <a:pt x="1" y="79"/>
                    </a:lnTo>
                    <a:lnTo>
                      <a:pt x="1" y="83"/>
                    </a:lnTo>
                    <a:lnTo>
                      <a:pt x="1" y="92"/>
                    </a:lnTo>
                    <a:lnTo>
                      <a:pt x="1" y="110"/>
                    </a:lnTo>
                    <a:lnTo>
                      <a:pt x="1" y="140"/>
                    </a:lnTo>
                    <a:lnTo>
                      <a:pt x="1" y="206"/>
                    </a:lnTo>
                    <a:lnTo>
                      <a:pt x="1" y="337"/>
                    </a:lnTo>
                    <a:lnTo>
                      <a:pt x="1" y="595"/>
                    </a:lnTo>
                    <a:lnTo>
                      <a:pt x="1" y="1110"/>
                    </a:lnTo>
                    <a:lnTo>
                      <a:pt x="1" y="2133"/>
                    </a:lnTo>
                    <a:lnTo>
                      <a:pt x="1" y="4143"/>
                    </a:lnTo>
                    <a:cubicBezTo>
                      <a:pt x="5" y="5463"/>
                      <a:pt x="5" y="6744"/>
                      <a:pt x="5" y="7967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8"/>
                      <a:pt x="9737" y="8016"/>
                      <a:pt x="12910" y="8006"/>
                    </a:cubicBezTo>
                    <a:cubicBezTo>
                      <a:pt x="14483" y="7998"/>
                      <a:pt x="15738" y="7990"/>
                      <a:pt x="16603" y="7984"/>
                    </a:cubicBezTo>
                    <a:cubicBezTo>
                      <a:pt x="17027" y="7980"/>
                      <a:pt x="17355" y="7980"/>
                      <a:pt x="17583" y="7976"/>
                    </a:cubicBezTo>
                    <a:cubicBezTo>
                      <a:pt x="17687" y="7976"/>
                      <a:pt x="17770" y="7972"/>
                      <a:pt x="17835" y="7972"/>
                    </a:cubicBezTo>
                    <a:cubicBezTo>
                      <a:pt x="17882" y="7972"/>
                      <a:pt x="17911" y="7968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6"/>
                    </a:cubicBezTo>
                    <a:cubicBezTo>
                      <a:pt x="17923" y="7736"/>
                      <a:pt x="17923" y="7605"/>
                      <a:pt x="17928" y="7429"/>
                    </a:cubicBezTo>
                    <a:cubicBezTo>
                      <a:pt x="17932" y="7067"/>
                      <a:pt x="17936" y="6542"/>
                      <a:pt x="17940" y="5870"/>
                    </a:cubicBezTo>
                    <a:cubicBezTo>
                      <a:pt x="17950" y="4493"/>
                      <a:pt x="17958" y="2518"/>
                      <a:pt x="17971" y="79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8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32"/>
              <p:cNvSpPr/>
              <p:nvPr/>
            </p:nvSpPr>
            <p:spPr>
              <a:xfrm>
                <a:off x="1527654" y="4366590"/>
                <a:ext cx="23670" cy="24034"/>
              </a:xfrm>
              <a:custGeom>
                <a:rect b="b" l="l" r="r" t="t"/>
                <a:pathLst>
                  <a:path extrusionOk="0" h="1651" w="1626">
                    <a:moveTo>
                      <a:pt x="854" y="134"/>
                    </a:moveTo>
                    <a:cubicBezTo>
                      <a:pt x="1014" y="134"/>
                      <a:pt x="1163" y="190"/>
                      <a:pt x="1268" y="268"/>
                    </a:cubicBezTo>
                    <a:cubicBezTo>
                      <a:pt x="1434" y="381"/>
                      <a:pt x="1513" y="538"/>
                      <a:pt x="1548" y="649"/>
                    </a:cubicBezTo>
                    <a:cubicBezTo>
                      <a:pt x="1581" y="754"/>
                      <a:pt x="1587" y="823"/>
                      <a:pt x="1599" y="827"/>
                    </a:cubicBezTo>
                    <a:lnTo>
                      <a:pt x="1599" y="827"/>
                    </a:lnTo>
                    <a:cubicBezTo>
                      <a:pt x="1587" y="827"/>
                      <a:pt x="1581" y="896"/>
                      <a:pt x="1548" y="1002"/>
                    </a:cubicBezTo>
                    <a:cubicBezTo>
                      <a:pt x="1513" y="1111"/>
                      <a:pt x="1434" y="1268"/>
                      <a:pt x="1268" y="1383"/>
                    </a:cubicBezTo>
                    <a:cubicBezTo>
                      <a:pt x="1163" y="1461"/>
                      <a:pt x="1014" y="1516"/>
                      <a:pt x="854" y="1516"/>
                    </a:cubicBezTo>
                    <a:cubicBezTo>
                      <a:pt x="774" y="1516"/>
                      <a:pt x="690" y="1502"/>
                      <a:pt x="608" y="1470"/>
                    </a:cubicBezTo>
                    <a:cubicBezTo>
                      <a:pt x="368" y="1383"/>
                      <a:pt x="158" y="1125"/>
                      <a:pt x="162" y="823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48"/>
                      <a:pt x="774" y="134"/>
                      <a:pt x="854" y="134"/>
                    </a:cubicBezTo>
                    <a:close/>
                    <a:moveTo>
                      <a:pt x="824" y="0"/>
                    </a:moveTo>
                    <a:cubicBezTo>
                      <a:pt x="738" y="0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3"/>
                    </a:cubicBezTo>
                    <a:cubicBezTo>
                      <a:pt x="1" y="1194"/>
                      <a:pt x="263" y="1509"/>
                      <a:pt x="560" y="1605"/>
                    </a:cubicBezTo>
                    <a:cubicBezTo>
                      <a:pt x="649" y="1637"/>
                      <a:pt x="739" y="1650"/>
                      <a:pt x="825" y="1650"/>
                    </a:cubicBezTo>
                    <a:cubicBezTo>
                      <a:pt x="1027" y="1650"/>
                      <a:pt x="1211" y="1575"/>
                      <a:pt x="1334" y="1474"/>
                    </a:cubicBezTo>
                    <a:cubicBezTo>
                      <a:pt x="1517" y="1325"/>
                      <a:pt x="1587" y="1137"/>
                      <a:pt x="1604" y="1020"/>
                    </a:cubicBezTo>
                    <a:cubicBezTo>
                      <a:pt x="1626" y="897"/>
                      <a:pt x="1609" y="827"/>
                      <a:pt x="1601" y="827"/>
                    </a:cubicBezTo>
                    <a:lnTo>
                      <a:pt x="1601" y="827"/>
                    </a:lnTo>
                    <a:cubicBezTo>
                      <a:pt x="1609" y="823"/>
                      <a:pt x="1626" y="754"/>
                      <a:pt x="1604" y="631"/>
                    </a:cubicBezTo>
                    <a:cubicBezTo>
                      <a:pt x="1587" y="512"/>
                      <a:pt x="1517" y="325"/>
                      <a:pt x="1334" y="181"/>
                    </a:cubicBezTo>
                    <a:cubicBezTo>
                      <a:pt x="1211" y="76"/>
                      <a:pt x="1026" y="0"/>
                      <a:pt x="8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32"/>
              <p:cNvSpPr/>
              <p:nvPr/>
            </p:nvSpPr>
            <p:spPr>
              <a:xfrm>
                <a:off x="1408938" y="4446438"/>
                <a:ext cx="261613" cy="117086"/>
              </a:xfrm>
              <a:custGeom>
                <a:rect b="b" l="l" r="r" t="t"/>
                <a:pathLst>
                  <a:path extrusionOk="0" h="8043" w="17971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6"/>
                      <a:pt x="17884" y="4477"/>
                      <a:pt x="17888" y="5836"/>
                    </a:cubicBezTo>
                    <a:cubicBezTo>
                      <a:pt x="17897" y="6512"/>
                      <a:pt x="17901" y="7042"/>
                      <a:pt x="17906" y="7413"/>
                    </a:cubicBezTo>
                    <a:cubicBezTo>
                      <a:pt x="17906" y="7587"/>
                      <a:pt x="17910" y="7723"/>
                      <a:pt x="17910" y="7823"/>
                    </a:cubicBezTo>
                    <a:cubicBezTo>
                      <a:pt x="17910" y="7920"/>
                      <a:pt x="17914" y="7968"/>
                      <a:pt x="17914" y="7968"/>
                    </a:cubicBezTo>
                    <a:cubicBezTo>
                      <a:pt x="17914" y="7968"/>
                      <a:pt x="17884" y="7968"/>
                      <a:pt x="17823" y="7964"/>
                    </a:cubicBezTo>
                    <a:cubicBezTo>
                      <a:pt x="17761" y="7964"/>
                      <a:pt x="17674" y="7964"/>
                      <a:pt x="17565" y="7959"/>
                    </a:cubicBezTo>
                    <a:cubicBezTo>
                      <a:pt x="17333" y="7959"/>
                      <a:pt x="17000" y="7954"/>
                      <a:pt x="16572" y="7950"/>
                    </a:cubicBezTo>
                    <a:cubicBezTo>
                      <a:pt x="15699" y="7946"/>
                      <a:pt x="14440" y="7937"/>
                      <a:pt x="12863" y="7928"/>
                    </a:cubicBezTo>
                    <a:cubicBezTo>
                      <a:pt x="9714" y="7920"/>
                      <a:pt x="5292" y="7911"/>
                      <a:pt x="154" y="7894"/>
                    </a:cubicBezTo>
                    <a:lnTo>
                      <a:pt x="154" y="7894"/>
                    </a:lnTo>
                    <a:cubicBezTo>
                      <a:pt x="154" y="6692"/>
                      <a:pt x="154" y="5437"/>
                      <a:pt x="158" y="4144"/>
                    </a:cubicBezTo>
                    <a:lnTo>
                      <a:pt x="158" y="2138"/>
                    </a:lnTo>
                    <a:lnTo>
                      <a:pt x="158" y="1111"/>
                    </a:lnTo>
                    <a:lnTo>
                      <a:pt x="158" y="596"/>
                    </a:lnTo>
                    <a:lnTo>
                      <a:pt x="158" y="338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50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lnTo>
                      <a:pt x="1" y="80"/>
                    </a:lnTo>
                    <a:lnTo>
                      <a:pt x="1" y="84"/>
                    </a:lnTo>
                    <a:lnTo>
                      <a:pt x="1" y="88"/>
                    </a:lnTo>
                    <a:lnTo>
                      <a:pt x="1" y="93"/>
                    </a:lnTo>
                    <a:lnTo>
                      <a:pt x="1" y="110"/>
                    </a:lnTo>
                    <a:lnTo>
                      <a:pt x="1" y="146"/>
                    </a:lnTo>
                    <a:lnTo>
                      <a:pt x="1" y="206"/>
                    </a:lnTo>
                    <a:lnTo>
                      <a:pt x="1" y="338"/>
                    </a:lnTo>
                    <a:lnTo>
                      <a:pt x="1" y="596"/>
                    </a:lnTo>
                    <a:lnTo>
                      <a:pt x="1" y="1111"/>
                    </a:lnTo>
                    <a:lnTo>
                      <a:pt x="1" y="2138"/>
                    </a:lnTo>
                    <a:lnTo>
                      <a:pt x="1" y="4144"/>
                    </a:lnTo>
                    <a:cubicBezTo>
                      <a:pt x="5" y="5463"/>
                      <a:pt x="5" y="6744"/>
                      <a:pt x="5" y="7968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9"/>
                      <a:pt x="9737" y="8016"/>
                      <a:pt x="12910" y="8007"/>
                    </a:cubicBezTo>
                    <a:cubicBezTo>
                      <a:pt x="14483" y="7998"/>
                      <a:pt x="15738" y="7994"/>
                      <a:pt x="16603" y="7986"/>
                    </a:cubicBezTo>
                    <a:cubicBezTo>
                      <a:pt x="17027" y="7986"/>
                      <a:pt x="17355" y="7980"/>
                      <a:pt x="17583" y="7976"/>
                    </a:cubicBezTo>
                    <a:cubicBezTo>
                      <a:pt x="17687" y="7976"/>
                      <a:pt x="17770" y="7976"/>
                      <a:pt x="17835" y="7972"/>
                    </a:cubicBezTo>
                    <a:cubicBezTo>
                      <a:pt x="17888" y="7972"/>
                      <a:pt x="17918" y="7972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7"/>
                    </a:cubicBezTo>
                    <a:cubicBezTo>
                      <a:pt x="17923" y="7736"/>
                      <a:pt x="17923" y="7605"/>
                      <a:pt x="17928" y="7430"/>
                    </a:cubicBezTo>
                    <a:cubicBezTo>
                      <a:pt x="17932" y="7068"/>
                      <a:pt x="17936" y="6543"/>
                      <a:pt x="17940" y="5870"/>
                    </a:cubicBezTo>
                    <a:cubicBezTo>
                      <a:pt x="17950" y="4493"/>
                      <a:pt x="17958" y="2518"/>
                      <a:pt x="17971" y="80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9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32"/>
              <p:cNvSpPr/>
              <p:nvPr/>
            </p:nvSpPr>
            <p:spPr>
              <a:xfrm>
                <a:off x="1527654" y="4492993"/>
                <a:ext cx="23685" cy="24034"/>
              </a:xfrm>
              <a:custGeom>
                <a:rect b="b" l="l" r="r" t="t"/>
                <a:pathLst>
                  <a:path extrusionOk="0" h="1651" w="1627">
                    <a:moveTo>
                      <a:pt x="824" y="1"/>
                    </a:moveTo>
                    <a:cubicBezTo>
                      <a:pt x="738" y="1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8"/>
                    </a:cubicBezTo>
                    <a:cubicBezTo>
                      <a:pt x="1" y="1195"/>
                      <a:pt x="263" y="1510"/>
                      <a:pt x="560" y="1605"/>
                    </a:cubicBezTo>
                    <a:cubicBezTo>
                      <a:pt x="649" y="1637"/>
                      <a:pt x="739" y="1651"/>
                      <a:pt x="825" y="1651"/>
                    </a:cubicBezTo>
                    <a:cubicBezTo>
                      <a:pt x="1027" y="1651"/>
                      <a:pt x="1211" y="1576"/>
                      <a:pt x="1334" y="1474"/>
                    </a:cubicBezTo>
                    <a:cubicBezTo>
                      <a:pt x="1517" y="1326"/>
                      <a:pt x="1587" y="1143"/>
                      <a:pt x="1604" y="1020"/>
                    </a:cubicBezTo>
                    <a:cubicBezTo>
                      <a:pt x="1626" y="893"/>
                      <a:pt x="1608" y="828"/>
                      <a:pt x="1600" y="828"/>
                    </a:cubicBezTo>
                    <a:cubicBezTo>
                      <a:pt x="1587" y="828"/>
                      <a:pt x="1582" y="893"/>
                      <a:pt x="1548" y="1002"/>
                    </a:cubicBezTo>
                    <a:cubicBezTo>
                      <a:pt x="1513" y="1111"/>
                      <a:pt x="1434" y="1269"/>
                      <a:pt x="1268" y="1387"/>
                    </a:cubicBezTo>
                    <a:cubicBezTo>
                      <a:pt x="1163" y="1462"/>
                      <a:pt x="1015" y="1517"/>
                      <a:pt x="856" y="1517"/>
                    </a:cubicBezTo>
                    <a:cubicBezTo>
                      <a:pt x="775" y="1517"/>
                      <a:pt x="691" y="1503"/>
                      <a:pt x="608" y="1470"/>
                    </a:cubicBezTo>
                    <a:cubicBezTo>
                      <a:pt x="368" y="1383"/>
                      <a:pt x="158" y="1125"/>
                      <a:pt x="162" y="828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50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8"/>
                    </a:cubicBezTo>
                    <a:cubicBezTo>
                      <a:pt x="1434" y="383"/>
                      <a:pt x="1513" y="540"/>
                      <a:pt x="1548" y="649"/>
                    </a:cubicBezTo>
                    <a:cubicBezTo>
                      <a:pt x="1582" y="758"/>
                      <a:pt x="1587" y="828"/>
                      <a:pt x="1600" y="828"/>
                    </a:cubicBezTo>
                    <a:cubicBezTo>
                      <a:pt x="1608" y="828"/>
                      <a:pt x="1626" y="758"/>
                      <a:pt x="1604" y="635"/>
                    </a:cubicBezTo>
                    <a:cubicBezTo>
                      <a:pt x="1587" y="514"/>
                      <a:pt x="1517" y="325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32"/>
              <p:cNvSpPr/>
              <p:nvPr/>
            </p:nvSpPr>
            <p:spPr>
              <a:xfrm>
                <a:off x="1408923" y="4572608"/>
                <a:ext cx="261627" cy="117319"/>
              </a:xfrm>
              <a:custGeom>
                <a:rect b="b" l="l" r="r" t="t"/>
                <a:pathLst>
                  <a:path extrusionOk="0" h="8059" w="17972">
                    <a:moveTo>
                      <a:pt x="98" y="0"/>
                    </a:moveTo>
                    <a:cubicBezTo>
                      <a:pt x="98" y="0"/>
                      <a:pt x="93" y="5"/>
                      <a:pt x="81" y="17"/>
                    </a:cubicBezTo>
                    <a:cubicBezTo>
                      <a:pt x="81" y="17"/>
                      <a:pt x="81" y="17"/>
                      <a:pt x="81" y="17"/>
                    </a:cubicBezTo>
                    <a:lnTo>
                      <a:pt x="81" y="17"/>
                    </a:lnTo>
                    <a:cubicBezTo>
                      <a:pt x="91" y="7"/>
                      <a:pt x="98" y="0"/>
                      <a:pt x="98" y="0"/>
                    </a:cubicBezTo>
                    <a:close/>
                    <a:moveTo>
                      <a:pt x="161" y="95"/>
                    </a:moveTo>
                    <a:cubicBezTo>
                      <a:pt x="161" y="95"/>
                      <a:pt x="160" y="95"/>
                      <a:pt x="159" y="96"/>
                    </a:cubicBezTo>
                    <a:lnTo>
                      <a:pt x="159" y="96"/>
                    </a:lnTo>
                    <a:lnTo>
                      <a:pt x="159" y="96"/>
                    </a:lnTo>
                    <a:cubicBezTo>
                      <a:pt x="160" y="95"/>
                      <a:pt x="161" y="95"/>
                      <a:pt x="161" y="95"/>
                    </a:cubicBezTo>
                    <a:close/>
                    <a:moveTo>
                      <a:pt x="2" y="96"/>
                    </a:moveTo>
                    <a:cubicBezTo>
                      <a:pt x="1" y="97"/>
                      <a:pt x="1" y="97"/>
                      <a:pt x="1" y="97"/>
                    </a:cubicBezTo>
                    <a:cubicBezTo>
                      <a:pt x="1" y="97"/>
                      <a:pt x="1" y="97"/>
                      <a:pt x="2" y="96"/>
                    </a:cubicBezTo>
                    <a:lnTo>
                      <a:pt x="2" y="96"/>
                    </a:lnTo>
                    <a:lnTo>
                      <a:pt x="2" y="96"/>
                    </a:lnTo>
                    <a:close/>
                    <a:moveTo>
                      <a:pt x="81" y="174"/>
                    </a:moveTo>
                    <a:lnTo>
                      <a:pt x="81" y="174"/>
                    </a:lnTo>
                    <a:cubicBezTo>
                      <a:pt x="70" y="185"/>
                      <a:pt x="63" y="192"/>
                      <a:pt x="63" y="192"/>
                    </a:cubicBezTo>
                    <a:cubicBezTo>
                      <a:pt x="63" y="192"/>
                      <a:pt x="68" y="187"/>
                      <a:pt x="81" y="174"/>
                    </a:cubicBezTo>
                    <a:cubicBezTo>
                      <a:pt x="81" y="174"/>
                      <a:pt x="81" y="174"/>
                      <a:pt x="81" y="174"/>
                    </a:cubicBezTo>
                    <a:close/>
                    <a:moveTo>
                      <a:pt x="17859" y="153"/>
                    </a:moveTo>
                    <a:cubicBezTo>
                      <a:pt x="17872" y="2552"/>
                      <a:pt x="17885" y="4495"/>
                      <a:pt x="17889" y="5852"/>
                    </a:cubicBezTo>
                    <a:cubicBezTo>
                      <a:pt x="17898" y="6529"/>
                      <a:pt x="17902" y="7058"/>
                      <a:pt x="17907" y="7429"/>
                    </a:cubicBezTo>
                    <a:cubicBezTo>
                      <a:pt x="17907" y="7604"/>
                      <a:pt x="17911" y="7740"/>
                      <a:pt x="17911" y="7840"/>
                    </a:cubicBezTo>
                    <a:cubicBezTo>
                      <a:pt x="17911" y="7936"/>
                      <a:pt x="17915" y="7984"/>
                      <a:pt x="17915" y="7984"/>
                    </a:cubicBezTo>
                    <a:cubicBezTo>
                      <a:pt x="17915" y="7984"/>
                      <a:pt x="17885" y="7984"/>
                      <a:pt x="17824" y="7980"/>
                    </a:cubicBezTo>
                    <a:cubicBezTo>
                      <a:pt x="17762" y="7980"/>
                      <a:pt x="17675" y="7980"/>
                      <a:pt x="17566" y="7976"/>
                    </a:cubicBezTo>
                    <a:cubicBezTo>
                      <a:pt x="17334" y="7976"/>
                      <a:pt x="17001" y="7972"/>
                      <a:pt x="16573" y="7966"/>
                    </a:cubicBezTo>
                    <a:cubicBezTo>
                      <a:pt x="15700" y="7962"/>
                      <a:pt x="14441" y="7954"/>
                      <a:pt x="12864" y="7945"/>
                    </a:cubicBezTo>
                    <a:cubicBezTo>
                      <a:pt x="9715" y="7936"/>
                      <a:pt x="5293" y="7928"/>
                      <a:pt x="155" y="7910"/>
                    </a:cubicBezTo>
                    <a:lnTo>
                      <a:pt x="155" y="7910"/>
                    </a:lnTo>
                    <a:cubicBezTo>
                      <a:pt x="155" y="6708"/>
                      <a:pt x="155" y="5454"/>
                      <a:pt x="159" y="4160"/>
                    </a:cubicBezTo>
                    <a:lnTo>
                      <a:pt x="159" y="2155"/>
                    </a:lnTo>
                    <a:lnTo>
                      <a:pt x="159" y="1128"/>
                    </a:lnTo>
                    <a:lnTo>
                      <a:pt x="159" y="612"/>
                    </a:lnTo>
                    <a:lnTo>
                      <a:pt x="159" y="354"/>
                    </a:lnTo>
                    <a:lnTo>
                      <a:pt x="159" y="227"/>
                    </a:lnTo>
                    <a:lnTo>
                      <a:pt x="159" y="174"/>
                    </a:lnTo>
                    <a:lnTo>
                      <a:pt x="159" y="174"/>
                    </a:lnTo>
                    <a:cubicBezTo>
                      <a:pt x="7036" y="166"/>
                      <a:pt x="13276" y="158"/>
                      <a:pt x="17859" y="153"/>
                    </a:cubicBezTo>
                    <a:close/>
                    <a:moveTo>
                      <a:pt x="81" y="17"/>
                    </a:moveTo>
                    <a:cubicBezTo>
                      <a:pt x="56" y="42"/>
                      <a:pt x="10" y="88"/>
                      <a:pt x="2" y="96"/>
                    </a:cubicBezTo>
                    <a:lnTo>
                      <a:pt x="2" y="96"/>
                    </a:lnTo>
                    <a:lnTo>
                      <a:pt x="2" y="100"/>
                    </a:lnTo>
                    <a:lnTo>
                      <a:pt x="2" y="105"/>
                    </a:lnTo>
                    <a:lnTo>
                      <a:pt x="2" y="114"/>
                    </a:lnTo>
                    <a:lnTo>
                      <a:pt x="2" y="126"/>
                    </a:lnTo>
                    <a:lnTo>
                      <a:pt x="2" y="162"/>
                    </a:lnTo>
                    <a:lnTo>
                      <a:pt x="2" y="227"/>
                    </a:lnTo>
                    <a:lnTo>
                      <a:pt x="2" y="354"/>
                    </a:lnTo>
                    <a:lnTo>
                      <a:pt x="2" y="612"/>
                    </a:lnTo>
                    <a:lnTo>
                      <a:pt x="2" y="1128"/>
                    </a:lnTo>
                    <a:lnTo>
                      <a:pt x="2" y="2155"/>
                    </a:lnTo>
                    <a:lnTo>
                      <a:pt x="2" y="4160"/>
                    </a:lnTo>
                    <a:cubicBezTo>
                      <a:pt x="6" y="5481"/>
                      <a:pt x="6" y="6760"/>
                      <a:pt x="6" y="7984"/>
                    </a:cubicBezTo>
                    <a:lnTo>
                      <a:pt x="6" y="8059"/>
                    </a:lnTo>
                    <a:lnTo>
                      <a:pt x="81" y="8059"/>
                    </a:lnTo>
                    <a:cubicBezTo>
                      <a:pt x="5272" y="8045"/>
                      <a:pt x="9738" y="8032"/>
                      <a:pt x="12911" y="8024"/>
                    </a:cubicBezTo>
                    <a:cubicBezTo>
                      <a:pt x="14484" y="8015"/>
                      <a:pt x="15739" y="8010"/>
                      <a:pt x="16604" y="8006"/>
                    </a:cubicBezTo>
                    <a:cubicBezTo>
                      <a:pt x="17028" y="8002"/>
                      <a:pt x="17356" y="7998"/>
                      <a:pt x="17584" y="7993"/>
                    </a:cubicBezTo>
                    <a:cubicBezTo>
                      <a:pt x="17688" y="7993"/>
                      <a:pt x="17771" y="7993"/>
                      <a:pt x="17836" y="7988"/>
                    </a:cubicBezTo>
                    <a:cubicBezTo>
                      <a:pt x="17889" y="7988"/>
                      <a:pt x="17919" y="7988"/>
                      <a:pt x="17915" y="7984"/>
                    </a:cubicBezTo>
                    <a:lnTo>
                      <a:pt x="17915" y="7984"/>
                    </a:lnTo>
                    <a:cubicBezTo>
                      <a:pt x="17915" y="7984"/>
                      <a:pt x="17915" y="7984"/>
                      <a:pt x="17915" y="7984"/>
                    </a:cubicBezTo>
                    <a:cubicBezTo>
                      <a:pt x="17919" y="7984"/>
                      <a:pt x="17919" y="7937"/>
                      <a:pt x="17924" y="7853"/>
                    </a:cubicBezTo>
                    <a:cubicBezTo>
                      <a:pt x="17924" y="7752"/>
                      <a:pt x="17924" y="7621"/>
                      <a:pt x="17929" y="7451"/>
                    </a:cubicBezTo>
                    <a:cubicBezTo>
                      <a:pt x="17933" y="7084"/>
                      <a:pt x="17937" y="6560"/>
                      <a:pt x="17941" y="5886"/>
                    </a:cubicBezTo>
                    <a:cubicBezTo>
                      <a:pt x="17951" y="4510"/>
                      <a:pt x="17959" y="2534"/>
                      <a:pt x="17972" y="96"/>
                    </a:cubicBezTo>
                    <a:lnTo>
                      <a:pt x="17972" y="39"/>
                    </a:lnTo>
                    <a:lnTo>
                      <a:pt x="17915" y="39"/>
                    </a:lnTo>
                    <a:cubicBezTo>
                      <a:pt x="13310" y="35"/>
                      <a:pt x="7017" y="27"/>
                      <a:pt x="81" y="1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32"/>
              <p:cNvSpPr/>
              <p:nvPr/>
            </p:nvSpPr>
            <p:spPr>
              <a:xfrm>
                <a:off x="1527654" y="4619396"/>
                <a:ext cx="23685" cy="24049"/>
              </a:xfrm>
              <a:custGeom>
                <a:rect b="b" l="l" r="r" t="t"/>
                <a:pathLst>
                  <a:path extrusionOk="0" h="1652" w="1627">
                    <a:moveTo>
                      <a:pt x="824" y="1"/>
                    </a:moveTo>
                    <a:cubicBezTo>
                      <a:pt x="738" y="1"/>
                      <a:pt x="649" y="15"/>
                      <a:pt x="560" y="46"/>
                    </a:cubicBezTo>
                    <a:cubicBezTo>
                      <a:pt x="263" y="143"/>
                      <a:pt x="1" y="457"/>
                      <a:pt x="5" y="829"/>
                    </a:cubicBezTo>
                    <a:cubicBezTo>
                      <a:pt x="1" y="1196"/>
                      <a:pt x="263" y="1510"/>
                      <a:pt x="560" y="1606"/>
                    </a:cubicBezTo>
                    <a:cubicBezTo>
                      <a:pt x="650" y="1638"/>
                      <a:pt x="741" y="1652"/>
                      <a:pt x="829" y="1652"/>
                    </a:cubicBezTo>
                    <a:cubicBezTo>
                      <a:pt x="1029" y="1652"/>
                      <a:pt x="1212" y="1578"/>
                      <a:pt x="1334" y="1475"/>
                    </a:cubicBezTo>
                    <a:cubicBezTo>
                      <a:pt x="1517" y="1327"/>
                      <a:pt x="1587" y="1143"/>
                      <a:pt x="1604" y="1021"/>
                    </a:cubicBezTo>
                    <a:cubicBezTo>
                      <a:pt x="1626" y="894"/>
                      <a:pt x="1608" y="829"/>
                      <a:pt x="1600" y="829"/>
                    </a:cubicBezTo>
                    <a:cubicBezTo>
                      <a:pt x="1587" y="829"/>
                      <a:pt x="1582" y="894"/>
                      <a:pt x="1548" y="1003"/>
                    </a:cubicBezTo>
                    <a:cubicBezTo>
                      <a:pt x="1513" y="1113"/>
                      <a:pt x="1434" y="1270"/>
                      <a:pt x="1268" y="1388"/>
                    </a:cubicBezTo>
                    <a:cubicBezTo>
                      <a:pt x="1164" y="1465"/>
                      <a:pt x="1018" y="1518"/>
                      <a:pt x="861" y="1518"/>
                    </a:cubicBezTo>
                    <a:cubicBezTo>
                      <a:pt x="778" y="1518"/>
                      <a:pt x="692" y="1504"/>
                      <a:pt x="608" y="1470"/>
                    </a:cubicBezTo>
                    <a:cubicBezTo>
                      <a:pt x="368" y="1388"/>
                      <a:pt x="158" y="1125"/>
                      <a:pt x="162" y="829"/>
                    </a:cubicBezTo>
                    <a:cubicBezTo>
                      <a:pt x="158" y="527"/>
                      <a:pt x="368" y="269"/>
                      <a:pt x="608" y="181"/>
                    </a:cubicBezTo>
                    <a:cubicBezTo>
                      <a:pt x="690" y="151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9"/>
                    </a:cubicBezTo>
                    <a:cubicBezTo>
                      <a:pt x="1434" y="387"/>
                      <a:pt x="1513" y="540"/>
                      <a:pt x="1548" y="649"/>
                    </a:cubicBezTo>
                    <a:cubicBezTo>
                      <a:pt x="1582" y="758"/>
                      <a:pt x="1587" y="829"/>
                      <a:pt x="1600" y="829"/>
                    </a:cubicBezTo>
                    <a:cubicBezTo>
                      <a:pt x="1608" y="829"/>
                      <a:pt x="1626" y="758"/>
                      <a:pt x="1604" y="636"/>
                    </a:cubicBezTo>
                    <a:cubicBezTo>
                      <a:pt x="1587" y="514"/>
                      <a:pt x="1517" y="330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32"/>
              <p:cNvSpPr/>
              <p:nvPr/>
            </p:nvSpPr>
            <p:spPr>
              <a:xfrm>
                <a:off x="434444" y="4295608"/>
                <a:ext cx="595984" cy="413404"/>
              </a:xfrm>
              <a:custGeom>
                <a:rect b="b" l="l" r="r" t="t"/>
                <a:pathLst>
                  <a:path extrusionOk="0" h="28398" w="40940">
                    <a:moveTo>
                      <a:pt x="0" y="0"/>
                    </a:moveTo>
                    <a:lnTo>
                      <a:pt x="0" y="28398"/>
                    </a:lnTo>
                    <a:lnTo>
                      <a:pt x="40939" y="28398"/>
                    </a:lnTo>
                    <a:lnTo>
                      <a:pt x="4093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32"/>
              <p:cNvSpPr/>
              <p:nvPr/>
            </p:nvSpPr>
            <p:spPr>
              <a:xfrm>
                <a:off x="411603" y="4266784"/>
                <a:ext cx="1702500" cy="39262"/>
              </a:xfrm>
              <a:custGeom>
                <a:rect b="b" l="l" r="r" t="t"/>
                <a:pathLst>
                  <a:path extrusionOk="0" h="2697" w="116950">
                    <a:moveTo>
                      <a:pt x="0" y="0"/>
                    </a:moveTo>
                    <a:lnTo>
                      <a:pt x="0" y="2697"/>
                    </a:lnTo>
                    <a:lnTo>
                      <a:pt x="116949" y="2697"/>
                    </a:lnTo>
                    <a:lnTo>
                      <a:pt x="11694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32"/>
              <p:cNvSpPr/>
              <p:nvPr/>
            </p:nvSpPr>
            <p:spPr>
              <a:xfrm>
                <a:off x="434444" y="4306031"/>
                <a:ext cx="52815" cy="402981"/>
              </a:xfrm>
              <a:custGeom>
                <a:rect b="b" l="l" r="r" t="t"/>
                <a:pathLst>
                  <a:path extrusionOk="0" h="27682" w="3628">
                    <a:moveTo>
                      <a:pt x="0" y="1"/>
                    </a:moveTo>
                    <a:lnTo>
                      <a:pt x="0" y="27682"/>
                    </a:lnTo>
                    <a:lnTo>
                      <a:pt x="3627" y="27682"/>
                    </a:lnTo>
                    <a:lnTo>
                      <a:pt x="362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72" name="Google Shape;972;p32"/>
            <p:cNvSpPr/>
            <p:nvPr/>
          </p:nvSpPr>
          <p:spPr>
            <a:xfrm>
              <a:off x="1415110" y="3972533"/>
              <a:ext cx="32216" cy="42712"/>
            </a:xfrm>
            <a:custGeom>
              <a:rect b="b" l="l" r="r" t="t"/>
              <a:pathLst>
                <a:path extrusionOk="0" h="2934" w="2213">
                  <a:moveTo>
                    <a:pt x="2174" y="0"/>
                  </a:moveTo>
                  <a:cubicBezTo>
                    <a:pt x="2104" y="0"/>
                    <a:pt x="1912" y="33"/>
                    <a:pt x="1648" y="133"/>
                  </a:cubicBezTo>
                  <a:cubicBezTo>
                    <a:pt x="1483" y="202"/>
                    <a:pt x="1295" y="312"/>
                    <a:pt x="1120" y="474"/>
                  </a:cubicBezTo>
                  <a:cubicBezTo>
                    <a:pt x="936" y="644"/>
                    <a:pt x="814" y="884"/>
                    <a:pt x="709" y="1130"/>
                  </a:cubicBezTo>
                  <a:cubicBezTo>
                    <a:pt x="299" y="2112"/>
                    <a:pt x="1" y="2921"/>
                    <a:pt x="41" y="2934"/>
                  </a:cubicBezTo>
                  <a:cubicBezTo>
                    <a:pt x="41" y="2934"/>
                    <a:pt x="41" y="2934"/>
                    <a:pt x="42" y="2934"/>
                  </a:cubicBezTo>
                  <a:cubicBezTo>
                    <a:pt x="87" y="2934"/>
                    <a:pt x="447" y="2158"/>
                    <a:pt x="853" y="1190"/>
                  </a:cubicBezTo>
                  <a:cubicBezTo>
                    <a:pt x="954" y="950"/>
                    <a:pt x="1063" y="731"/>
                    <a:pt x="1216" y="579"/>
                  </a:cubicBezTo>
                  <a:cubicBezTo>
                    <a:pt x="1374" y="422"/>
                    <a:pt x="1544" y="307"/>
                    <a:pt x="1692" y="233"/>
                  </a:cubicBezTo>
                  <a:cubicBezTo>
                    <a:pt x="1998" y="85"/>
                    <a:pt x="2213" y="28"/>
                    <a:pt x="2203" y="6"/>
                  </a:cubicBezTo>
                  <a:cubicBezTo>
                    <a:pt x="2202" y="3"/>
                    <a:pt x="2192" y="0"/>
                    <a:pt x="217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2"/>
            <p:cNvSpPr/>
            <p:nvPr/>
          </p:nvSpPr>
          <p:spPr>
            <a:xfrm>
              <a:off x="1432492" y="3986916"/>
              <a:ext cx="14383" cy="28474"/>
            </a:xfrm>
            <a:custGeom>
              <a:rect b="b" l="l" r="r" t="t"/>
              <a:pathLst>
                <a:path extrusionOk="0" h="1956" w="988">
                  <a:moveTo>
                    <a:pt x="883" y="1"/>
                  </a:moveTo>
                  <a:cubicBezTo>
                    <a:pt x="817" y="1"/>
                    <a:pt x="722" y="45"/>
                    <a:pt x="656" y="132"/>
                  </a:cubicBezTo>
                  <a:cubicBezTo>
                    <a:pt x="529" y="312"/>
                    <a:pt x="406" y="556"/>
                    <a:pt x="289" y="850"/>
                  </a:cubicBezTo>
                  <a:cubicBezTo>
                    <a:pt x="57" y="1435"/>
                    <a:pt x="0" y="1946"/>
                    <a:pt x="39" y="1955"/>
                  </a:cubicBezTo>
                  <a:cubicBezTo>
                    <a:pt x="39" y="1955"/>
                    <a:pt x="40" y="1955"/>
                    <a:pt x="40" y="1955"/>
                  </a:cubicBezTo>
                  <a:cubicBezTo>
                    <a:pt x="85" y="1955"/>
                    <a:pt x="208" y="1474"/>
                    <a:pt x="432" y="906"/>
                  </a:cubicBezTo>
                  <a:cubicBezTo>
                    <a:pt x="547" y="626"/>
                    <a:pt x="660" y="360"/>
                    <a:pt x="747" y="194"/>
                  </a:cubicBezTo>
                  <a:cubicBezTo>
                    <a:pt x="839" y="32"/>
                    <a:pt x="979" y="54"/>
                    <a:pt x="983" y="37"/>
                  </a:cubicBezTo>
                  <a:cubicBezTo>
                    <a:pt x="987" y="27"/>
                    <a:pt x="957" y="1"/>
                    <a:pt x="892" y="1"/>
                  </a:cubicBezTo>
                  <a:cubicBezTo>
                    <a:pt x="889" y="1"/>
                    <a:pt x="886" y="1"/>
                    <a:pt x="88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74" name="Google Shape;974;p32"/>
            <p:cNvGrpSpPr/>
            <p:nvPr/>
          </p:nvGrpSpPr>
          <p:grpSpPr>
            <a:xfrm>
              <a:off x="684717" y="3495251"/>
              <a:ext cx="774124" cy="1220312"/>
              <a:chOff x="684717" y="3495251"/>
              <a:chExt cx="774124" cy="1220312"/>
            </a:xfrm>
          </p:grpSpPr>
          <p:sp>
            <p:nvSpPr>
              <p:cNvPr id="975" name="Google Shape;975;p32"/>
              <p:cNvSpPr/>
              <p:nvPr/>
            </p:nvSpPr>
            <p:spPr>
              <a:xfrm>
                <a:off x="1065788" y="3618219"/>
                <a:ext cx="30935" cy="52975"/>
              </a:xfrm>
              <a:custGeom>
                <a:rect b="b" l="l" r="r" t="t"/>
                <a:pathLst>
                  <a:path extrusionOk="0" h="3639" w="2125">
                    <a:moveTo>
                      <a:pt x="1100" y="135"/>
                    </a:moveTo>
                    <a:cubicBezTo>
                      <a:pt x="1175" y="135"/>
                      <a:pt x="1248" y="151"/>
                      <a:pt x="1316" y="182"/>
                    </a:cubicBezTo>
                    <a:cubicBezTo>
                      <a:pt x="1513" y="265"/>
                      <a:pt x="1652" y="440"/>
                      <a:pt x="1753" y="602"/>
                    </a:cubicBezTo>
                    <a:cubicBezTo>
                      <a:pt x="1949" y="938"/>
                      <a:pt x="2015" y="1262"/>
                      <a:pt x="2050" y="1477"/>
                    </a:cubicBezTo>
                    <a:cubicBezTo>
                      <a:pt x="2085" y="1691"/>
                      <a:pt x="2090" y="1817"/>
                      <a:pt x="2102" y="1821"/>
                    </a:cubicBezTo>
                    <a:lnTo>
                      <a:pt x="2102" y="1821"/>
                    </a:lnTo>
                    <a:cubicBezTo>
                      <a:pt x="2090" y="1822"/>
                      <a:pt x="2085" y="1947"/>
                      <a:pt x="2050" y="2162"/>
                    </a:cubicBezTo>
                    <a:cubicBezTo>
                      <a:pt x="2015" y="2376"/>
                      <a:pt x="1949" y="2699"/>
                      <a:pt x="1753" y="3036"/>
                    </a:cubicBezTo>
                    <a:cubicBezTo>
                      <a:pt x="1652" y="3198"/>
                      <a:pt x="1513" y="3373"/>
                      <a:pt x="1316" y="3456"/>
                    </a:cubicBezTo>
                    <a:cubicBezTo>
                      <a:pt x="1249" y="3488"/>
                      <a:pt x="1176" y="3503"/>
                      <a:pt x="1102" y="3503"/>
                    </a:cubicBezTo>
                    <a:cubicBezTo>
                      <a:pt x="959" y="3503"/>
                      <a:pt x="811" y="3447"/>
                      <a:pt x="691" y="3338"/>
                    </a:cubicBezTo>
                    <a:cubicBezTo>
                      <a:pt x="319" y="3002"/>
                      <a:pt x="162" y="2407"/>
                      <a:pt x="158" y="1817"/>
                    </a:cubicBezTo>
                    <a:cubicBezTo>
                      <a:pt x="162" y="1231"/>
                      <a:pt x="319" y="637"/>
                      <a:pt x="691" y="301"/>
                    </a:cubicBezTo>
                    <a:cubicBezTo>
                      <a:pt x="811" y="191"/>
                      <a:pt x="958" y="135"/>
                      <a:pt x="1100" y="135"/>
                    </a:cubicBezTo>
                    <a:close/>
                    <a:moveTo>
                      <a:pt x="1076" y="0"/>
                    </a:moveTo>
                    <a:cubicBezTo>
                      <a:pt x="1043" y="0"/>
                      <a:pt x="1009" y="3"/>
                      <a:pt x="975" y="8"/>
                    </a:cubicBezTo>
                    <a:cubicBezTo>
                      <a:pt x="835" y="29"/>
                      <a:pt x="708" y="99"/>
                      <a:pt x="599" y="192"/>
                    </a:cubicBezTo>
                    <a:cubicBezTo>
                      <a:pt x="166" y="576"/>
                      <a:pt x="9" y="1201"/>
                      <a:pt x="0" y="1817"/>
                    </a:cubicBezTo>
                    <a:cubicBezTo>
                      <a:pt x="9" y="2437"/>
                      <a:pt x="166" y="3062"/>
                      <a:pt x="599" y="3447"/>
                    </a:cubicBezTo>
                    <a:cubicBezTo>
                      <a:pt x="708" y="3539"/>
                      <a:pt x="835" y="3609"/>
                      <a:pt x="975" y="3631"/>
                    </a:cubicBezTo>
                    <a:cubicBezTo>
                      <a:pt x="1009" y="3636"/>
                      <a:pt x="1043" y="3639"/>
                      <a:pt x="1076" y="3639"/>
                    </a:cubicBezTo>
                    <a:cubicBezTo>
                      <a:pt x="1181" y="3639"/>
                      <a:pt x="1282" y="3614"/>
                      <a:pt x="1368" y="3574"/>
                    </a:cubicBezTo>
                    <a:cubicBezTo>
                      <a:pt x="1604" y="3464"/>
                      <a:pt x="1745" y="3268"/>
                      <a:pt x="1850" y="3093"/>
                    </a:cubicBezTo>
                    <a:cubicBezTo>
                      <a:pt x="2046" y="2726"/>
                      <a:pt x="2090" y="2394"/>
                      <a:pt x="2112" y="2171"/>
                    </a:cubicBezTo>
                    <a:cubicBezTo>
                      <a:pt x="2124" y="1947"/>
                      <a:pt x="2107" y="1822"/>
                      <a:pt x="2103" y="1821"/>
                    </a:cubicBezTo>
                    <a:lnTo>
                      <a:pt x="2103" y="1821"/>
                    </a:lnTo>
                    <a:cubicBezTo>
                      <a:pt x="2107" y="1817"/>
                      <a:pt x="2124" y="1691"/>
                      <a:pt x="2112" y="1467"/>
                    </a:cubicBezTo>
                    <a:cubicBezTo>
                      <a:pt x="2090" y="1245"/>
                      <a:pt x="2046" y="912"/>
                      <a:pt x="1850" y="545"/>
                    </a:cubicBezTo>
                    <a:cubicBezTo>
                      <a:pt x="1745" y="370"/>
                      <a:pt x="1604" y="174"/>
                      <a:pt x="1368" y="65"/>
                    </a:cubicBezTo>
                    <a:cubicBezTo>
                      <a:pt x="1282" y="25"/>
                      <a:pt x="1181" y="0"/>
                      <a:pt x="10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32"/>
              <p:cNvSpPr/>
              <p:nvPr/>
            </p:nvSpPr>
            <p:spPr>
              <a:xfrm>
                <a:off x="895364" y="3535415"/>
                <a:ext cx="183803" cy="295925"/>
              </a:xfrm>
              <a:custGeom>
                <a:rect b="b" l="l" r="r" t="t"/>
                <a:pathLst>
                  <a:path extrusionOk="0" h="20328" w="12626">
                    <a:moveTo>
                      <a:pt x="12625" y="1"/>
                    </a:moveTo>
                    <a:lnTo>
                      <a:pt x="887" y="1671"/>
                    </a:lnTo>
                    <a:lnTo>
                      <a:pt x="0" y="19602"/>
                    </a:lnTo>
                    <a:lnTo>
                      <a:pt x="7678" y="20327"/>
                    </a:lnTo>
                    <a:lnTo>
                      <a:pt x="8103" y="15975"/>
                    </a:lnTo>
                    <a:cubicBezTo>
                      <a:pt x="8103" y="15975"/>
                      <a:pt x="8431" y="16056"/>
                      <a:pt x="8893" y="16056"/>
                    </a:cubicBezTo>
                    <a:cubicBezTo>
                      <a:pt x="9760" y="16056"/>
                      <a:pt x="11098" y="15772"/>
                      <a:pt x="11633" y="14139"/>
                    </a:cubicBezTo>
                    <a:cubicBezTo>
                      <a:pt x="12157" y="12535"/>
                      <a:pt x="12625" y="1"/>
                      <a:pt x="1262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32"/>
              <p:cNvSpPr/>
              <p:nvPr/>
            </p:nvSpPr>
            <p:spPr>
              <a:xfrm>
                <a:off x="861255" y="3495251"/>
                <a:ext cx="258119" cy="269023"/>
              </a:xfrm>
              <a:custGeom>
                <a:rect b="b" l="l" r="r" t="t"/>
                <a:pathLst>
                  <a:path extrusionOk="0" h="18480" w="17731">
                    <a:moveTo>
                      <a:pt x="12669" y="0"/>
                    </a:moveTo>
                    <a:cubicBezTo>
                      <a:pt x="11645" y="0"/>
                      <a:pt x="10594" y="302"/>
                      <a:pt x="9716" y="982"/>
                    </a:cubicBezTo>
                    <a:cubicBezTo>
                      <a:pt x="9716" y="982"/>
                      <a:pt x="9143" y="890"/>
                      <a:pt x="8280" y="890"/>
                    </a:cubicBezTo>
                    <a:cubicBezTo>
                      <a:pt x="5851" y="890"/>
                      <a:pt x="1121" y="1618"/>
                      <a:pt x="363" y="7170"/>
                    </a:cubicBezTo>
                    <a:cubicBezTo>
                      <a:pt x="0" y="9813"/>
                      <a:pt x="1273" y="11951"/>
                      <a:pt x="1482" y="13577"/>
                    </a:cubicBezTo>
                    <a:cubicBezTo>
                      <a:pt x="1919" y="16963"/>
                      <a:pt x="2517" y="18397"/>
                      <a:pt x="2517" y="18397"/>
                    </a:cubicBezTo>
                    <a:lnTo>
                      <a:pt x="4196" y="18472"/>
                    </a:lnTo>
                    <a:cubicBezTo>
                      <a:pt x="4351" y="18476"/>
                      <a:pt x="4499" y="18479"/>
                      <a:pt x="4641" y="18479"/>
                    </a:cubicBezTo>
                    <a:cubicBezTo>
                      <a:pt x="5886" y="18479"/>
                      <a:pt x="6659" y="18244"/>
                      <a:pt x="7985" y="16902"/>
                    </a:cubicBezTo>
                    <a:cubicBezTo>
                      <a:pt x="9349" y="15521"/>
                      <a:pt x="9738" y="14743"/>
                      <a:pt x="10698" y="13270"/>
                    </a:cubicBezTo>
                    <a:cubicBezTo>
                      <a:pt x="10698" y="13270"/>
                      <a:pt x="9304" y="12458"/>
                      <a:pt x="9540" y="11235"/>
                    </a:cubicBezTo>
                    <a:cubicBezTo>
                      <a:pt x="9665" y="10585"/>
                      <a:pt x="10352" y="10173"/>
                      <a:pt x="10968" y="10173"/>
                    </a:cubicBezTo>
                    <a:cubicBezTo>
                      <a:pt x="11558" y="10173"/>
                      <a:pt x="12084" y="10552"/>
                      <a:pt x="11987" y="11465"/>
                    </a:cubicBezTo>
                    <a:cubicBezTo>
                      <a:pt x="11987" y="11465"/>
                      <a:pt x="12286" y="11449"/>
                      <a:pt x="12591" y="11449"/>
                    </a:cubicBezTo>
                    <a:cubicBezTo>
                      <a:pt x="12777" y="11449"/>
                      <a:pt x="12965" y="11455"/>
                      <a:pt x="13089" y="11475"/>
                    </a:cubicBezTo>
                    <a:lnTo>
                      <a:pt x="13500" y="7502"/>
                    </a:lnTo>
                    <a:cubicBezTo>
                      <a:pt x="13500" y="7502"/>
                      <a:pt x="15969" y="6169"/>
                      <a:pt x="16624" y="4609"/>
                    </a:cubicBezTo>
                    <a:cubicBezTo>
                      <a:pt x="17731" y="1973"/>
                      <a:pt x="15290" y="0"/>
                      <a:pt x="126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32"/>
              <p:cNvSpPr/>
              <p:nvPr/>
            </p:nvSpPr>
            <p:spPr>
              <a:xfrm>
                <a:off x="1046005" y="3644786"/>
                <a:ext cx="50398" cy="3392"/>
              </a:xfrm>
              <a:custGeom>
                <a:rect b="b" l="l" r="r" t="t"/>
                <a:pathLst>
                  <a:path extrusionOk="0" h="233" w="3462">
                    <a:moveTo>
                      <a:pt x="3019" y="1"/>
                    </a:moveTo>
                    <a:cubicBezTo>
                      <a:pt x="2702" y="1"/>
                      <a:pt x="2241" y="14"/>
                      <a:pt x="1727" y="40"/>
                    </a:cubicBezTo>
                    <a:cubicBezTo>
                      <a:pt x="774" y="88"/>
                      <a:pt x="0" y="162"/>
                      <a:pt x="4" y="206"/>
                    </a:cubicBezTo>
                    <a:cubicBezTo>
                      <a:pt x="7" y="224"/>
                      <a:pt x="164" y="233"/>
                      <a:pt x="422" y="233"/>
                    </a:cubicBezTo>
                    <a:cubicBezTo>
                      <a:pt x="740" y="233"/>
                      <a:pt x="1210" y="219"/>
                      <a:pt x="1735" y="193"/>
                    </a:cubicBezTo>
                    <a:cubicBezTo>
                      <a:pt x="2688" y="144"/>
                      <a:pt x="3461" y="71"/>
                      <a:pt x="3461" y="31"/>
                    </a:cubicBezTo>
                    <a:cubicBezTo>
                      <a:pt x="3459" y="11"/>
                      <a:pt x="3293" y="1"/>
                      <a:pt x="30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32"/>
              <p:cNvSpPr/>
              <p:nvPr/>
            </p:nvSpPr>
            <p:spPr>
              <a:xfrm>
                <a:off x="1088818" y="3939430"/>
                <a:ext cx="370023" cy="291834"/>
              </a:xfrm>
              <a:custGeom>
                <a:rect b="b" l="l" r="r" t="t"/>
                <a:pathLst>
                  <a:path extrusionOk="0" h="20047" w="25418">
                    <a:moveTo>
                      <a:pt x="22593" y="0"/>
                    </a:moveTo>
                    <a:cubicBezTo>
                      <a:pt x="22259" y="0"/>
                      <a:pt x="19762" y="2900"/>
                      <a:pt x="19762" y="2900"/>
                    </a:cubicBezTo>
                    <a:lnTo>
                      <a:pt x="19762" y="4688"/>
                    </a:lnTo>
                    <a:cubicBezTo>
                      <a:pt x="19103" y="3876"/>
                      <a:pt x="18630" y="3641"/>
                      <a:pt x="18302" y="3641"/>
                    </a:cubicBezTo>
                    <a:cubicBezTo>
                      <a:pt x="18010" y="3641"/>
                      <a:pt x="17834" y="3827"/>
                      <a:pt x="17743" y="3958"/>
                    </a:cubicBezTo>
                    <a:cubicBezTo>
                      <a:pt x="17551" y="4237"/>
                      <a:pt x="19762" y="6318"/>
                      <a:pt x="19762" y="6318"/>
                    </a:cubicBezTo>
                    <a:lnTo>
                      <a:pt x="19762" y="6956"/>
                    </a:lnTo>
                    <a:lnTo>
                      <a:pt x="8789" y="12856"/>
                    </a:lnTo>
                    <a:lnTo>
                      <a:pt x="5900" y="5671"/>
                    </a:lnTo>
                    <a:lnTo>
                      <a:pt x="0" y="8765"/>
                    </a:lnTo>
                    <a:lnTo>
                      <a:pt x="3523" y="17291"/>
                    </a:lnTo>
                    <a:cubicBezTo>
                      <a:pt x="4241" y="19028"/>
                      <a:pt x="5910" y="20046"/>
                      <a:pt x="7644" y="20046"/>
                    </a:cubicBezTo>
                    <a:cubicBezTo>
                      <a:pt x="8409" y="20046"/>
                      <a:pt x="9188" y="19848"/>
                      <a:pt x="9903" y="19425"/>
                    </a:cubicBezTo>
                    <a:lnTo>
                      <a:pt x="22817" y="11794"/>
                    </a:lnTo>
                    <a:lnTo>
                      <a:pt x="23677" y="10361"/>
                    </a:lnTo>
                    <a:cubicBezTo>
                      <a:pt x="23975" y="9867"/>
                      <a:pt x="24149" y="9308"/>
                      <a:pt x="24189" y="8731"/>
                    </a:cubicBezTo>
                    <a:lnTo>
                      <a:pt x="24617" y="2280"/>
                    </a:lnTo>
                    <a:cubicBezTo>
                      <a:pt x="25417" y="1791"/>
                      <a:pt x="25063" y="855"/>
                      <a:pt x="25063" y="855"/>
                    </a:cubicBezTo>
                    <a:lnTo>
                      <a:pt x="25063" y="855"/>
                    </a:lnTo>
                    <a:lnTo>
                      <a:pt x="22262" y="2591"/>
                    </a:lnTo>
                    <a:lnTo>
                      <a:pt x="21235" y="4989"/>
                    </a:lnTo>
                    <a:lnTo>
                      <a:pt x="21235" y="2900"/>
                    </a:lnTo>
                    <a:cubicBezTo>
                      <a:pt x="21235" y="2900"/>
                      <a:pt x="21995" y="2014"/>
                      <a:pt x="22620" y="1345"/>
                    </a:cubicBezTo>
                    <a:cubicBezTo>
                      <a:pt x="23241" y="681"/>
                      <a:pt x="22795" y="235"/>
                      <a:pt x="22620" y="12"/>
                    </a:cubicBezTo>
                    <a:cubicBezTo>
                      <a:pt x="22614" y="4"/>
                      <a:pt x="22605" y="0"/>
                      <a:pt x="22593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32"/>
              <p:cNvSpPr/>
              <p:nvPr/>
            </p:nvSpPr>
            <p:spPr>
              <a:xfrm>
                <a:off x="1201173" y="4126625"/>
                <a:ext cx="16989" cy="42653"/>
              </a:xfrm>
              <a:custGeom>
                <a:rect b="b" l="l" r="r" t="t"/>
                <a:pathLst>
                  <a:path extrusionOk="0" h="2930" w="1167">
                    <a:moveTo>
                      <a:pt x="1126" y="1"/>
                    </a:moveTo>
                    <a:cubicBezTo>
                      <a:pt x="1077" y="1"/>
                      <a:pt x="805" y="636"/>
                      <a:pt x="511" y="1435"/>
                    </a:cubicBezTo>
                    <a:cubicBezTo>
                      <a:pt x="210" y="2243"/>
                      <a:pt x="0" y="2911"/>
                      <a:pt x="39" y="2929"/>
                    </a:cubicBezTo>
                    <a:cubicBezTo>
                      <a:pt x="40" y="2929"/>
                      <a:pt x="40" y="2929"/>
                      <a:pt x="41" y="2929"/>
                    </a:cubicBezTo>
                    <a:cubicBezTo>
                      <a:pt x="89" y="2929"/>
                      <a:pt x="361" y="2292"/>
                      <a:pt x="656" y="1491"/>
                    </a:cubicBezTo>
                    <a:cubicBezTo>
                      <a:pt x="957" y="683"/>
                      <a:pt x="1167" y="15"/>
                      <a:pt x="1128" y="1"/>
                    </a:cubicBezTo>
                    <a:cubicBezTo>
                      <a:pt x="1127" y="1"/>
                      <a:pt x="1127" y="1"/>
                      <a:pt x="1126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32"/>
              <p:cNvSpPr/>
              <p:nvPr/>
            </p:nvSpPr>
            <p:spPr>
              <a:xfrm>
                <a:off x="762774" y="3790652"/>
                <a:ext cx="434541" cy="576026"/>
              </a:xfrm>
              <a:custGeom>
                <a:rect b="b" l="l" r="r" t="t"/>
                <a:pathLst>
                  <a:path extrusionOk="0" h="39569" w="29850">
                    <a:moveTo>
                      <a:pt x="10060" y="0"/>
                    </a:moveTo>
                    <a:cubicBezTo>
                      <a:pt x="9991" y="0"/>
                      <a:pt x="9923" y="1"/>
                      <a:pt x="9855" y="1"/>
                    </a:cubicBezTo>
                    <a:cubicBezTo>
                      <a:pt x="5393" y="54"/>
                      <a:pt x="1557" y="3200"/>
                      <a:pt x="674" y="7575"/>
                    </a:cubicBezTo>
                    <a:cubicBezTo>
                      <a:pt x="0" y="10913"/>
                      <a:pt x="1180" y="13116"/>
                      <a:pt x="420" y="20423"/>
                    </a:cubicBezTo>
                    <a:lnTo>
                      <a:pt x="175" y="38786"/>
                    </a:lnTo>
                    <a:lnTo>
                      <a:pt x="21423" y="39569"/>
                    </a:lnTo>
                    <a:lnTo>
                      <a:pt x="20636" y="17892"/>
                    </a:lnTo>
                    <a:lnTo>
                      <a:pt x="21891" y="22140"/>
                    </a:lnTo>
                    <a:lnTo>
                      <a:pt x="29849" y="18535"/>
                    </a:lnTo>
                    <a:cubicBezTo>
                      <a:pt x="29561" y="17648"/>
                      <a:pt x="28244" y="13684"/>
                      <a:pt x="25723" y="7400"/>
                    </a:cubicBezTo>
                    <a:cubicBezTo>
                      <a:pt x="24321" y="3896"/>
                      <a:pt x="21200" y="1369"/>
                      <a:pt x="17477" y="749"/>
                    </a:cubicBezTo>
                    <a:cubicBezTo>
                      <a:pt x="14953" y="329"/>
                      <a:pt x="12212" y="0"/>
                      <a:pt x="100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32"/>
              <p:cNvSpPr/>
              <p:nvPr/>
            </p:nvSpPr>
            <p:spPr>
              <a:xfrm>
                <a:off x="723338" y="3863891"/>
                <a:ext cx="62495" cy="221449"/>
              </a:xfrm>
              <a:custGeom>
                <a:rect b="b" l="l" r="r" t="t"/>
                <a:pathLst>
                  <a:path extrusionOk="0" h="15212" w="4293">
                    <a:moveTo>
                      <a:pt x="4292" y="1"/>
                    </a:moveTo>
                    <a:cubicBezTo>
                      <a:pt x="3181" y="1386"/>
                      <a:pt x="0" y="13146"/>
                      <a:pt x="0" y="13146"/>
                    </a:cubicBezTo>
                    <a:cubicBezTo>
                      <a:pt x="1005" y="15081"/>
                      <a:pt x="3347" y="15212"/>
                      <a:pt x="3962" y="15212"/>
                    </a:cubicBezTo>
                    <a:cubicBezTo>
                      <a:pt x="4059" y="15212"/>
                      <a:pt x="4113" y="15209"/>
                      <a:pt x="4113" y="15209"/>
                    </a:cubicBezTo>
                    <a:lnTo>
                      <a:pt x="42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32"/>
              <p:cNvSpPr/>
              <p:nvPr/>
            </p:nvSpPr>
            <p:spPr>
              <a:xfrm>
                <a:off x="774420" y="3885756"/>
                <a:ext cx="368741" cy="81129"/>
              </a:xfrm>
              <a:custGeom>
                <a:rect b="b" l="l" r="r" t="t"/>
                <a:pathLst>
                  <a:path extrusionOk="0" h="5573" w="25330">
                    <a:moveTo>
                      <a:pt x="862" y="0"/>
                    </a:moveTo>
                    <a:cubicBezTo>
                      <a:pt x="617" y="0"/>
                      <a:pt x="420" y="19"/>
                      <a:pt x="280" y="46"/>
                    </a:cubicBezTo>
                    <a:cubicBezTo>
                      <a:pt x="96" y="80"/>
                      <a:pt x="1" y="106"/>
                      <a:pt x="5" y="116"/>
                    </a:cubicBezTo>
                    <a:cubicBezTo>
                      <a:pt x="5" y="122"/>
                      <a:pt x="16" y="124"/>
                      <a:pt x="37" y="124"/>
                    </a:cubicBezTo>
                    <a:cubicBezTo>
                      <a:pt x="105" y="124"/>
                      <a:pt x="282" y="99"/>
                      <a:pt x="557" y="99"/>
                    </a:cubicBezTo>
                    <a:cubicBezTo>
                      <a:pt x="706" y="99"/>
                      <a:pt x="884" y="107"/>
                      <a:pt x="1088" y="128"/>
                    </a:cubicBezTo>
                    <a:cubicBezTo>
                      <a:pt x="1779" y="207"/>
                      <a:pt x="2750" y="548"/>
                      <a:pt x="3772" y="1270"/>
                    </a:cubicBezTo>
                    <a:cubicBezTo>
                      <a:pt x="4283" y="1627"/>
                      <a:pt x="4812" y="2065"/>
                      <a:pt x="5358" y="2563"/>
                    </a:cubicBezTo>
                    <a:cubicBezTo>
                      <a:pt x="5904" y="3061"/>
                      <a:pt x="6486" y="3607"/>
                      <a:pt x="7155" y="4122"/>
                    </a:cubicBezTo>
                    <a:cubicBezTo>
                      <a:pt x="7823" y="4634"/>
                      <a:pt x="8587" y="5124"/>
                      <a:pt x="9493" y="5390"/>
                    </a:cubicBezTo>
                    <a:cubicBezTo>
                      <a:pt x="9908" y="5514"/>
                      <a:pt x="10349" y="5572"/>
                      <a:pt x="10795" y="5572"/>
                    </a:cubicBezTo>
                    <a:cubicBezTo>
                      <a:pt x="11315" y="5572"/>
                      <a:pt x="11843" y="5493"/>
                      <a:pt x="12351" y="5342"/>
                    </a:cubicBezTo>
                    <a:cubicBezTo>
                      <a:pt x="13299" y="5066"/>
                      <a:pt x="14142" y="4604"/>
                      <a:pt x="14929" y="4149"/>
                    </a:cubicBezTo>
                    <a:cubicBezTo>
                      <a:pt x="15715" y="3690"/>
                      <a:pt x="16454" y="3223"/>
                      <a:pt x="17179" y="2825"/>
                    </a:cubicBezTo>
                    <a:cubicBezTo>
                      <a:pt x="17900" y="2423"/>
                      <a:pt x="18622" y="2109"/>
                      <a:pt x="19325" y="1934"/>
                    </a:cubicBezTo>
                    <a:cubicBezTo>
                      <a:pt x="19675" y="1824"/>
                      <a:pt x="20029" y="1807"/>
                      <a:pt x="20361" y="1763"/>
                    </a:cubicBezTo>
                    <a:cubicBezTo>
                      <a:pt x="20693" y="1776"/>
                      <a:pt x="21020" y="1758"/>
                      <a:pt x="21322" y="1811"/>
                    </a:cubicBezTo>
                    <a:cubicBezTo>
                      <a:pt x="21934" y="1916"/>
                      <a:pt x="22484" y="2077"/>
                      <a:pt x="22974" y="2192"/>
                    </a:cubicBezTo>
                    <a:cubicBezTo>
                      <a:pt x="23425" y="2295"/>
                      <a:pt x="23828" y="2355"/>
                      <a:pt x="24168" y="2355"/>
                    </a:cubicBezTo>
                    <a:cubicBezTo>
                      <a:pt x="24200" y="2355"/>
                      <a:pt x="24232" y="2354"/>
                      <a:pt x="24263" y="2353"/>
                    </a:cubicBezTo>
                    <a:cubicBezTo>
                      <a:pt x="24626" y="2345"/>
                      <a:pt x="24897" y="2266"/>
                      <a:pt x="25076" y="2200"/>
                    </a:cubicBezTo>
                    <a:cubicBezTo>
                      <a:pt x="25247" y="2121"/>
                      <a:pt x="25330" y="2073"/>
                      <a:pt x="25326" y="2065"/>
                    </a:cubicBezTo>
                    <a:cubicBezTo>
                      <a:pt x="25325" y="2062"/>
                      <a:pt x="25322" y="2061"/>
                      <a:pt x="25318" y="2061"/>
                    </a:cubicBezTo>
                    <a:cubicBezTo>
                      <a:pt x="25265" y="2061"/>
                      <a:pt x="24941" y="2231"/>
                      <a:pt x="24344" y="2231"/>
                    </a:cubicBezTo>
                    <a:cubicBezTo>
                      <a:pt x="24318" y="2231"/>
                      <a:pt x="24291" y="2231"/>
                      <a:pt x="24263" y="2230"/>
                    </a:cubicBezTo>
                    <a:cubicBezTo>
                      <a:pt x="23918" y="2226"/>
                      <a:pt x="23499" y="2147"/>
                      <a:pt x="23018" y="2021"/>
                    </a:cubicBezTo>
                    <a:cubicBezTo>
                      <a:pt x="22533" y="1894"/>
                      <a:pt x="21990" y="1715"/>
                      <a:pt x="21361" y="1597"/>
                    </a:cubicBezTo>
                    <a:cubicBezTo>
                      <a:pt x="21042" y="1532"/>
                      <a:pt x="20701" y="1544"/>
                      <a:pt x="20352" y="1522"/>
                    </a:cubicBezTo>
                    <a:cubicBezTo>
                      <a:pt x="20003" y="1562"/>
                      <a:pt x="19631" y="1575"/>
                      <a:pt x="19263" y="1680"/>
                    </a:cubicBezTo>
                    <a:cubicBezTo>
                      <a:pt x="18529" y="1855"/>
                      <a:pt x="17778" y="2170"/>
                      <a:pt x="17044" y="2571"/>
                    </a:cubicBezTo>
                    <a:cubicBezTo>
                      <a:pt x="16300" y="2969"/>
                      <a:pt x="15558" y="3432"/>
                      <a:pt x="14775" y="3886"/>
                    </a:cubicBezTo>
                    <a:cubicBezTo>
                      <a:pt x="13993" y="4332"/>
                      <a:pt x="13168" y="4778"/>
                      <a:pt x="12262" y="5045"/>
                    </a:cubicBezTo>
                    <a:cubicBezTo>
                      <a:pt x="11779" y="5189"/>
                      <a:pt x="11284" y="5264"/>
                      <a:pt x="10797" y="5264"/>
                    </a:cubicBezTo>
                    <a:cubicBezTo>
                      <a:pt x="10379" y="5264"/>
                      <a:pt x="9967" y="5208"/>
                      <a:pt x="9575" y="5093"/>
                    </a:cubicBezTo>
                    <a:cubicBezTo>
                      <a:pt x="8728" y="4852"/>
                      <a:pt x="7988" y="4385"/>
                      <a:pt x="7329" y="3896"/>
                    </a:cubicBezTo>
                    <a:cubicBezTo>
                      <a:pt x="6673" y="3398"/>
                      <a:pt x="6088" y="2864"/>
                      <a:pt x="5529" y="2371"/>
                    </a:cubicBezTo>
                    <a:cubicBezTo>
                      <a:pt x="4973" y="1877"/>
                      <a:pt x="4428" y="1440"/>
                      <a:pt x="3898" y="1086"/>
                    </a:cubicBezTo>
                    <a:cubicBezTo>
                      <a:pt x="2837" y="373"/>
                      <a:pt x="1814" y="50"/>
                      <a:pt x="1102" y="6"/>
                    </a:cubicBezTo>
                    <a:cubicBezTo>
                      <a:pt x="1018" y="2"/>
                      <a:pt x="938" y="0"/>
                      <a:pt x="86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32"/>
              <p:cNvSpPr/>
              <p:nvPr/>
            </p:nvSpPr>
            <p:spPr>
              <a:xfrm>
                <a:off x="925381" y="4118036"/>
                <a:ext cx="140043" cy="15926"/>
              </a:xfrm>
              <a:custGeom>
                <a:rect b="b" l="l" r="r" t="t"/>
                <a:pathLst>
                  <a:path extrusionOk="0" h="1094" w="9620">
                    <a:moveTo>
                      <a:pt x="7606" y="0"/>
                    </a:moveTo>
                    <a:cubicBezTo>
                      <a:pt x="7324" y="0"/>
                      <a:pt x="7024" y="27"/>
                      <a:pt x="6713" y="84"/>
                    </a:cubicBezTo>
                    <a:cubicBezTo>
                      <a:pt x="6119" y="189"/>
                      <a:pt x="5490" y="391"/>
                      <a:pt x="4839" y="556"/>
                    </a:cubicBezTo>
                    <a:cubicBezTo>
                      <a:pt x="4137" y="739"/>
                      <a:pt x="3456" y="807"/>
                      <a:pt x="2841" y="807"/>
                    </a:cubicBezTo>
                    <a:cubicBezTo>
                      <a:pt x="2310" y="807"/>
                      <a:pt x="1829" y="756"/>
                      <a:pt x="1426" y="687"/>
                    </a:cubicBezTo>
                    <a:cubicBezTo>
                      <a:pt x="638" y="557"/>
                      <a:pt x="142" y="374"/>
                      <a:pt x="38" y="374"/>
                    </a:cubicBezTo>
                    <a:cubicBezTo>
                      <a:pt x="27" y="374"/>
                      <a:pt x="20" y="376"/>
                      <a:pt x="18" y="381"/>
                    </a:cubicBezTo>
                    <a:cubicBezTo>
                      <a:pt x="0" y="412"/>
                      <a:pt x="494" y="696"/>
                      <a:pt x="1382" y="906"/>
                    </a:cubicBezTo>
                    <a:cubicBezTo>
                      <a:pt x="1839" y="1015"/>
                      <a:pt x="2411" y="1093"/>
                      <a:pt x="3045" y="1093"/>
                    </a:cubicBezTo>
                    <a:cubicBezTo>
                      <a:pt x="3628" y="1093"/>
                      <a:pt x="4264" y="1027"/>
                      <a:pt x="4913" y="857"/>
                    </a:cubicBezTo>
                    <a:cubicBezTo>
                      <a:pt x="5581" y="687"/>
                      <a:pt x="6198" y="482"/>
                      <a:pt x="6765" y="369"/>
                    </a:cubicBezTo>
                    <a:cubicBezTo>
                      <a:pt x="7131" y="290"/>
                      <a:pt x="7477" y="252"/>
                      <a:pt x="7793" y="252"/>
                    </a:cubicBezTo>
                    <a:cubicBezTo>
                      <a:pt x="7967" y="252"/>
                      <a:pt x="8132" y="264"/>
                      <a:pt x="8286" y="286"/>
                    </a:cubicBezTo>
                    <a:cubicBezTo>
                      <a:pt x="9114" y="389"/>
                      <a:pt x="9529" y="770"/>
                      <a:pt x="9598" y="770"/>
                    </a:cubicBezTo>
                    <a:cubicBezTo>
                      <a:pt x="9602" y="770"/>
                      <a:pt x="9605" y="769"/>
                      <a:pt x="9607" y="766"/>
                    </a:cubicBezTo>
                    <a:cubicBezTo>
                      <a:pt x="9619" y="752"/>
                      <a:pt x="9536" y="635"/>
                      <a:pt x="9327" y="482"/>
                    </a:cubicBezTo>
                    <a:cubicBezTo>
                      <a:pt x="9121" y="329"/>
                      <a:pt x="8780" y="155"/>
                      <a:pt x="8322" y="67"/>
                    </a:cubicBezTo>
                    <a:cubicBezTo>
                      <a:pt x="8104" y="23"/>
                      <a:pt x="7863" y="0"/>
                      <a:pt x="76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32"/>
              <p:cNvSpPr/>
              <p:nvPr/>
            </p:nvSpPr>
            <p:spPr>
              <a:xfrm>
                <a:off x="922266" y="4285316"/>
                <a:ext cx="146405" cy="24180"/>
              </a:xfrm>
              <a:custGeom>
                <a:rect b="b" l="l" r="r" t="t"/>
                <a:pathLst>
                  <a:path extrusionOk="0" h="1661" w="10057">
                    <a:moveTo>
                      <a:pt x="1914" y="1"/>
                    </a:moveTo>
                    <a:cubicBezTo>
                      <a:pt x="1736" y="1"/>
                      <a:pt x="1566" y="12"/>
                      <a:pt x="1408" y="34"/>
                    </a:cubicBezTo>
                    <a:cubicBezTo>
                      <a:pt x="910" y="104"/>
                      <a:pt x="529" y="292"/>
                      <a:pt x="307" y="463"/>
                    </a:cubicBezTo>
                    <a:cubicBezTo>
                      <a:pt x="83" y="633"/>
                      <a:pt x="0" y="768"/>
                      <a:pt x="14" y="778"/>
                    </a:cubicBezTo>
                    <a:cubicBezTo>
                      <a:pt x="16" y="779"/>
                      <a:pt x="18" y="780"/>
                      <a:pt x="20" y="780"/>
                    </a:cubicBezTo>
                    <a:cubicBezTo>
                      <a:pt x="51" y="780"/>
                      <a:pt x="160" y="682"/>
                      <a:pt x="376" y="563"/>
                    </a:cubicBezTo>
                    <a:cubicBezTo>
                      <a:pt x="604" y="432"/>
                      <a:pt x="966" y="292"/>
                      <a:pt x="1434" y="253"/>
                    </a:cubicBezTo>
                    <a:cubicBezTo>
                      <a:pt x="1529" y="245"/>
                      <a:pt x="1627" y="241"/>
                      <a:pt x="1730" y="241"/>
                    </a:cubicBezTo>
                    <a:cubicBezTo>
                      <a:pt x="2134" y="241"/>
                      <a:pt x="2595" y="305"/>
                      <a:pt x="3077" y="445"/>
                    </a:cubicBezTo>
                    <a:cubicBezTo>
                      <a:pt x="3676" y="615"/>
                      <a:pt x="4318" y="921"/>
                      <a:pt x="5013" y="1192"/>
                    </a:cubicBezTo>
                    <a:cubicBezTo>
                      <a:pt x="5692" y="1462"/>
                      <a:pt x="6392" y="1660"/>
                      <a:pt x="7052" y="1660"/>
                    </a:cubicBezTo>
                    <a:cubicBezTo>
                      <a:pt x="7067" y="1660"/>
                      <a:pt x="7083" y="1660"/>
                      <a:pt x="7098" y="1660"/>
                    </a:cubicBezTo>
                    <a:cubicBezTo>
                      <a:pt x="7770" y="1656"/>
                      <a:pt x="8352" y="1450"/>
                      <a:pt x="8798" y="1228"/>
                    </a:cubicBezTo>
                    <a:cubicBezTo>
                      <a:pt x="9244" y="1000"/>
                      <a:pt x="9558" y="746"/>
                      <a:pt x="9759" y="563"/>
                    </a:cubicBezTo>
                    <a:cubicBezTo>
                      <a:pt x="9960" y="375"/>
                      <a:pt x="10057" y="253"/>
                      <a:pt x="10039" y="240"/>
                    </a:cubicBezTo>
                    <a:cubicBezTo>
                      <a:pt x="10037" y="238"/>
                      <a:pt x="10035" y="237"/>
                      <a:pt x="10031" y="237"/>
                    </a:cubicBezTo>
                    <a:cubicBezTo>
                      <a:pt x="9963" y="237"/>
                      <a:pt x="9530" y="652"/>
                      <a:pt x="8702" y="1030"/>
                    </a:cubicBezTo>
                    <a:cubicBezTo>
                      <a:pt x="8285" y="1211"/>
                      <a:pt x="7760" y="1372"/>
                      <a:pt x="7169" y="1372"/>
                    </a:cubicBezTo>
                    <a:cubicBezTo>
                      <a:pt x="7145" y="1372"/>
                      <a:pt x="7122" y="1372"/>
                      <a:pt x="7098" y="1371"/>
                    </a:cubicBezTo>
                    <a:cubicBezTo>
                      <a:pt x="6477" y="1367"/>
                      <a:pt x="5809" y="1175"/>
                      <a:pt x="5127" y="904"/>
                    </a:cubicBezTo>
                    <a:cubicBezTo>
                      <a:pt x="4440" y="637"/>
                      <a:pt x="3794" y="336"/>
                      <a:pt x="3151" y="169"/>
                    </a:cubicBezTo>
                    <a:cubicBezTo>
                      <a:pt x="2716" y="53"/>
                      <a:pt x="2295" y="1"/>
                      <a:pt x="19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32"/>
              <p:cNvSpPr/>
              <p:nvPr/>
            </p:nvSpPr>
            <p:spPr>
              <a:xfrm>
                <a:off x="732815" y="4088280"/>
                <a:ext cx="36015" cy="178519"/>
              </a:xfrm>
              <a:custGeom>
                <a:rect b="b" l="l" r="r" t="t"/>
                <a:pathLst>
                  <a:path extrusionOk="0" h="12263" w="2474">
                    <a:moveTo>
                      <a:pt x="1" y="0"/>
                    </a:moveTo>
                    <a:lnTo>
                      <a:pt x="2094" y="12262"/>
                    </a:lnTo>
                    <a:lnTo>
                      <a:pt x="2316" y="12262"/>
                    </a:lnTo>
                    <a:lnTo>
                      <a:pt x="2474" y="245"/>
                    </a:lnTo>
                    <a:cubicBezTo>
                      <a:pt x="1643" y="236"/>
                      <a:pt x="818" y="170"/>
                      <a:pt x="1" y="0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32"/>
              <p:cNvSpPr/>
              <p:nvPr/>
            </p:nvSpPr>
            <p:spPr>
              <a:xfrm>
                <a:off x="778481" y="4355789"/>
                <a:ext cx="201112" cy="8603"/>
              </a:xfrm>
              <a:custGeom>
                <a:rect b="b" l="l" r="r" t="t"/>
                <a:pathLst>
                  <a:path extrusionOk="0" h="591" w="13815">
                    <a:moveTo>
                      <a:pt x="1" y="1"/>
                    </a:moveTo>
                    <a:lnTo>
                      <a:pt x="49" y="294"/>
                    </a:lnTo>
                    <a:lnTo>
                      <a:pt x="13815" y="590"/>
                    </a:lnTo>
                    <a:cubicBezTo>
                      <a:pt x="13815" y="564"/>
                      <a:pt x="13815" y="538"/>
                      <a:pt x="13811" y="50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32"/>
              <p:cNvSpPr/>
              <p:nvPr/>
            </p:nvSpPr>
            <p:spPr>
              <a:xfrm>
                <a:off x="763283" y="4266784"/>
                <a:ext cx="3261" cy="17513"/>
              </a:xfrm>
              <a:custGeom>
                <a:rect b="b" l="l" r="r" t="t"/>
                <a:pathLst>
                  <a:path extrusionOk="0" h="1203" w="224">
                    <a:moveTo>
                      <a:pt x="1" y="0"/>
                    </a:moveTo>
                    <a:lnTo>
                      <a:pt x="206" y="1202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32"/>
              <p:cNvSpPr/>
              <p:nvPr/>
            </p:nvSpPr>
            <p:spPr>
              <a:xfrm>
                <a:off x="766268" y="4084583"/>
                <a:ext cx="213267" cy="278601"/>
              </a:xfrm>
              <a:custGeom>
                <a:rect b="b" l="l" r="r" t="t"/>
                <a:pathLst>
                  <a:path extrusionOk="0" h="19138" w="14650">
                    <a:moveTo>
                      <a:pt x="8007" y="0"/>
                    </a:moveTo>
                    <a:cubicBezTo>
                      <a:pt x="7395" y="0"/>
                      <a:pt x="6775" y="49"/>
                      <a:pt x="6176" y="83"/>
                    </a:cubicBezTo>
                    <a:cubicBezTo>
                      <a:pt x="4240" y="198"/>
                      <a:pt x="2295" y="503"/>
                      <a:pt x="368" y="503"/>
                    </a:cubicBezTo>
                    <a:cubicBezTo>
                      <a:pt x="303" y="503"/>
                      <a:pt x="237" y="503"/>
                      <a:pt x="176" y="499"/>
                    </a:cubicBezTo>
                    <a:lnTo>
                      <a:pt x="18" y="12516"/>
                    </a:lnTo>
                    <a:lnTo>
                      <a:pt x="1" y="13718"/>
                    </a:lnTo>
                    <a:lnTo>
                      <a:pt x="840" y="18631"/>
                    </a:lnTo>
                    <a:lnTo>
                      <a:pt x="14650" y="19137"/>
                    </a:lnTo>
                    <a:cubicBezTo>
                      <a:pt x="14567" y="17516"/>
                      <a:pt x="14488" y="15965"/>
                      <a:pt x="14383" y="14436"/>
                    </a:cubicBezTo>
                    <a:cubicBezTo>
                      <a:pt x="14182" y="14357"/>
                      <a:pt x="13986" y="14291"/>
                      <a:pt x="13793" y="14234"/>
                    </a:cubicBezTo>
                    <a:cubicBezTo>
                      <a:pt x="13308" y="14095"/>
                      <a:pt x="12845" y="14029"/>
                      <a:pt x="12443" y="14029"/>
                    </a:cubicBezTo>
                    <a:cubicBezTo>
                      <a:pt x="12342" y="14029"/>
                      <a:pt x="12241" y="14033"/>
                      <a:pt x="12150" y="14042"/>
                    </a:cubicBezTo>
                    <a:cubicBezTo>
                      <a:pt x="11682" y="14081"/>
                      <a:pt x="11320" y="14221"/>
                      <a:pt x="11092" y="14352"/>
                    </a:cubicBezTo>
                    <a:cubicBezTo>
                      <a:pt x="10878" y="14470"/>
                      <a:pt x="10769" y="14571"/>
                      <a:pt x="10734" y="14571"/>
                    </a:cubicBezTo>
                    <a:lnTo>
                      <a:pt x="10730" y="14567"/>
                    </a:lnTo>
                    <a:cubicBezTo>
                      <a:pt x="10716" y="14557"/>
                      <a:pt x="10799" y="14422"/>
                      <a:pt x="11023" y="14252"/>
                    </a:cubicBezTo>
                    <a:cubicBezTo>
                      <a:pt x="11245" y="14081"/>
                      <a:pt x="11626" y="13893"/>
                      <a:pt x="12124" y="13823"/>
                    </a:cubicBezTo>
                    <a:cubicBezTo>
                      <a:pt x="12285" y="13801"/>
                      <a:pt x="12451" y="13788"/>
                      <a:pt x="12631" y="13788"/>
                    </a:cubicBezTo>
                    <a:cubicBezTo>
                      <a:pt x="13011" y="13788"/>
                      <a:pt x="13435" y="13841"/>
                      <a:pt x="13867" y="13958"/>
                    </a:cubicBezTo>
                    <a:cubicBezTo>
                      <a:pt x="14034" y="13998"/>
                      <a:pt x="14195" y="14051"/>
                      <a:pt x="14361" y="14107"/>
                    </a:cubicBezTo>
                    <a:cubicBezTo>
                      <a:pt x="14129" y="10886"/>
                      <a:pt x="13772" y="7775"/>
                      <a:pt x="12985" y="4428"/>
                    </a:cubicBezTo>
                    <a:cubicBezTo>
                      <a:pt x="12897" y="4047"/>
                      <a:pt x="12796" y="3659"/>
                      <a:pt x="12675" y="3278"/>
                    </a:cubicBezTo>
                    <a:cubicBezTo>
                      <a:pt x="12548" y="3256"/>
                      <a:pt x="12425" y="3230"/>
                      <a:pt x="12312" y="3204"/>
                    </a:cubicBezTo>
                    <a:cubicBezTo>
                      <a:pt x="11424" y="2994"/>
                      <a:pt x="10930" y="2710"/>
                      <a:pt x="10948" y="2679"/>
                    </a:cubicBezTo>
                    <a:cubicBezTo>
                      <a:pt x="10948" y="2675"/>
                      <a:pt x="10957" y="2671"/>
                      <a:pt x="10970" y="2671"/>
                    </a:cubicBezTo>
                    <a:cubicBezTo>
                      <a:pt x="11075" y="2671"/>
                      <a:pt x="11573" y="2854"/>
                      <a:pt x="12356" y="2985"/>
                    </a:cubicBezTo>
                    <a:cubicBezTo>
                      <a:pt x="12429" y="2998"/>
                      <a:pt x="12508" y="3012"/>
                      <a:pt x="12592" y="3024"/>
                    </a:cubicBezTo>
                    <a:cubicBezTo>
                      <a:pt x="12290" y="2177"/>
                      <a:pt x="11862" y="1394"/>
                      <a:pt x="11162" y="853"/>
                    </a:cubicBezTo>
                    <a:cubicBezTo>
                      <a:pt x="10275" y="162"/>
                      <a:pt x="9157" y="0"/>
                      <a:pt x="80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32"/>
              <p:cNvSpPr/>
              <p:nvPr/>
            </p:nvSpPr>
            <p:spPr>
              <a:xfrm>
                <a:off x="925381" y="4123451"/>
                <a:ext cx="25403" cy="8866"/>
              </a:xfrm>
              <a:custGeom>
                <a:rect b="b" l="l" r="r" t="t"/>
                <a:pathLst>
                  <a:path extrusionOk="0" h="609" w="1745">
                    <a:moveTo>
                      <a:pt x="40" y="1"/>
                    </a:moveTo>
                    <a:cubicBezTo>
                      <a:pt x="27" y="1"/>
                      <a:pt x="18" y="5"/>
                      <a:pt x="18" y="9"/>
                    </a:cubicBezTo>
                    <a:cubicBezTo>
                      <a:pt x="0" y="40"/>
                      <a:pt x="494" y="324"/>
                      <a:pt x="1382" y="534"/>
                    </a:cubicBezTo>
                    <a:cubicBezTo>
                      <a:pt x="1495" y="560"/>
                      <a:pt x="1618" y="586"/>
                      <a:pt x="1745" y="608"/>
                    </a:cubicBezTo>
                    <a:cubicBezTo>
                      <a:pt x="1718" y="521"/>
                      <a:pt x="1688" y="438"/>
                      <a:pt x="1662" y="354"/>
                    </a:cubicBezTo>
                    <a:cubicBezTo>
                      <a:pt x="1578" y="342"/>
                      <a:pt x="1499" y="328"/>
                      <a:pt x="1426" y="315"/>
                    </a:cubicBezTo>
                    <a:cubicBezTo>
                      <a:pt x="643" y="184"/>
                      <a:pt x="145" y="1"/>
                      <a:pt x="40" y="1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32"/>
              <p:cNvSpPr/>
              <p:nvPr/>
            </p:nvSpPr>
            <p:spPr>
              <a:xfrm>
                <a:off x="922266" y="4285301"/>
                <a:ext cx="53397" cy="11399"/>
              </a:xfrm>
              <a:custGeom>
                <a:rect b="b" l="l" r="r" t="t"/>
                <a:pathLst>
                  <a:path extrusionOk="0" h="783" w="3668">
                    <a:moveTo>
                      <a:pt x="1915" y="0"/>
                    </a:moveTo>
                    <a:cubicBezTo>
                      <a:pt x="1735" y="0"/>
                      <a:pt x="1569" y="13"/>
                      <a:pt x="1408" y="35"/>
                    </a:cubicBezTo>
                    <a:cubicBezTo>
                      <a:pt x="910" y="105"/>
                      <a:pt x="529" y="293"/>
                      <a:pt x="307" y="464"/>
                    </a:cubicBezTo>
                    <a:cubicBezTo>
                      <a:pt x="83" y="634"/>
                      <a:pt x="0" y="769"/>
                      <a:pt x="14" y="779"/>
                    </a:cubicBezTo>
                    <a:lnTo>
                      <a:pt x="18" y="783"/>
                    </a:lnTo>
                    <a:cubicBezTo>
                      <a:pt x="53" y="783"/>
                      <a:pt x="162" y="682"/>
                      <a:pt x="376" y="564"/>
                    </a:cubicBezTo>
                    <a:cubicBezTo>
                      <a:pt x="604" y="433"/>
                      <a:pt x="966" y="293"/>
                      <a:pt x="1434" y="254"/>
                    </a:cubicBezTo>
                    <a:cubicBezTo>
                      <a:pt x="1525" y="245"/>
                      <a:pt x="1626" y="241"/>
                      <a:pt x="1727" y="241"/>
                    </a:cubicBezTo>
                    <a:cubicBezTo>
                      <a:pt x="2129" y="241"/>
                      <a:pt x="2592" y="307"/>
                      <a:pt x="3077" y="446"/>
                    </a:cubicBezTo>
                    <a:cubicBezTo>
                      <a:pt x="3270" y="503"/>
                      <a:pt x="3466" y="569"/>
                      <a:pt x="3667" y="648"/>
                    </a:cubicBezTo>
                    <a:cubicBezTo>
                      <a:pt x="3659" y="537"/>
                      <a:pt x="3654" y="428"/>
                      <a:pt x="3645" y="319"/>
                    </a:cubicBezTo>
                    <a:cubicBezTo>
                      <a:pt x="3479" y="263"/>
                      <a:pt x="3318" y="210"/>
                      <a:pt x="3151" y="170"/>
                    </a:cubicBezTo>
                    <a:cubicBezTo>
                      <a:pt x="2719" y="53"/>
                      <a:pt x="2295" y="0"/>
                      <a:pt x="1915" y="0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32"/>
              <p:cNvSpPr/>
              <p:nvPr/>
            </p:nvSpPr>
            <p:spPr>
              <a:xfrm>
                <a:off x="783329" y="3949329"/>
                <a:ext cx="11195" cy="124962"/>
              </a:xfrm>
              <a:custGeom>
                <a:rect b="b" l="l" r="r" t="t"/>
                <a:pathLst>
                  <a:path extrusionOk="0" h="8584" w="769">
                    <a:moveTo>
                      <a:pt x="171" y="1"/>
                    </a:moveTo>
                    <a:lnTo>
                      <a:pt x="97" y="525"/>
                    </a:lnTo>
                    <a:lnTo>
                      <a:pt x="0" y="8583"/>
                    </a:lnTo>
                    <a:lnTo>
                      <a:pt x="769" y="8583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32"/>
              <p:cNvSpPr/>
              <p:nvPr/>
            </p:nvSpPr>
            <p:spPr>
              <a:xfrm>
                <a:off x="842112" y="4355279"/>
                <a:ext cx="513225" cy="360284"/>
              </a:xfrm>
              <a:custGeom>
                <a:rect b="b" l="l" r="r" t="t"/>
                <a:pathLst>
                  <a:path extrusionOk="0" h="24749" w="35255">
                    <a:moveTo>
                      <a:pt x="0" y="0"/>
                    </a:moveTo>
                    <a:lnTo>
                      <a:pt x="0" y="10738"/>
                    </a:lnTo>
                    <a:lnTo>
                      <a:pt x="24281" y="11376"/>
                    </a:lnTo>
                    <a:lnTo>
                      <a:pt x="24923" y="24749"/>
                    </a:lnTo>
                    <a:lnTo>
                      <a:pt x="34944" y="24749"/>
                    </a:lnTo>
                    <a:lnTo>
                      <a:pt x="35184" y="9239"/>
                    </a:lnTo>
                    <a:cubicBezTo>
                      <a:pt x="35254" y="4803"/>
                      <a:pt x="31758" y="1128"/>
                      <a:pt x="27322" y="97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32"/>
              <p:cNvSpPr/>
              <p:nvPr/>
            </p:nvSpPr>
            <p:spPr>
              <a:xfrm>
                <a:off x="684717" y="4492891"/>
                <a:ext cx="235657" cy="42057"/>
              </a:xfrm>
              <a:custGeom>
                <a:rect b="b" l="l" r="r" t="t"/>
                <a:pathLst>
                  <a:path extrusionOk="0" h="2889" w="16188">
                    <a:moveTo>
                      <a:pt x="16149" y="0"/>
                    </a:moveTo>
                    <a:cubicBezTo>
                      <a:pt x="16131" y="0"/>
                      <a:pt x="16143" y="253"/>
                      <a:pt x="16030" y="682"/>
                    </a:cubicBezTo>
                    <a:cubicBezTo>
                      <a:pt x="15921" y="1106"/>
                      <a:pt x="15632" y="1722"/>
                      <a:pt x="14995" y="2199"/>
                    </a:cubicBezTo>
                    <a:cubicBezTo>
                      <a:pt x="14675" y="2430"/>
                      <a:pt x="14277" y="2627"/>
                      <a:pt x="13823" y="2697"/>
                    </a:cubicBezTo>
                    <a:cubicBezTo>
                      <a:pt x="13633" y="2733"/>
                      <a:pt x="13437" y="2736"/>
                      <a:pt x="13229" y="2736"/>
                    </a:cubicBezTo>
                    <a:cubicBezTo>
                      <a:pt x="13189" y="2736"/>
                      <a:pt x="13148" y="2736"/>
                      <a:pt x="13107" y="2736"/>
                    </a:cubicBezTo>
                    <a:lnTo>
                      <a:pt x="12329" y="2736"/>
                    </a:lnTo>
                    <a:cubicBezTo>
                      <a:pt x="11266" y="2732"/>
                      <a:pt x="10100" y="2732"/>
                      <a:pt x="8876" y="2732"/>
                    </a:cubicBezTo>
                    <a:cubicBezTo>
                      <a:pt x="6433" y="2744"/>
                      <a:pt x="4222" y="2754"/>
                      <a:pt x="2601" y="2762"/>
                    </a:cubicBezTo>
                    <a:cubicBezTo>
                      <a:pt x="1810" y="2770"/>
                      <a:pt x="1167" y="2780"/>
                      <a:pt x="699" y="2788"/>
                    </a:cubicBezTo>
                    <a:cubicBezTo>
                      <a:pt x="485" y="2792"/>
                      <a:pt x="315" y="2802"/>
                      <a:pt x="180" y="2802"/>
                    </a:cubicBezTo>
                    <a:cubicBezTo>
                      <a:pt x="62" y="2810"/>
                      <a:pt x="1" y="2814"/>
                      <a:pt x="1" y="2819"/>
                    </a:cubicBezTo>
                    <a:cubicBezTo>
                      <a:pt x="1" y="2823"/>
                      <a:pt x="62" y="2828"/>
                      <a:pt x="180" y="2836"/>
                    </a:cubicBezTo>
                    <a:cubicBezTo>
                      <a:pt x="315" y="2836"/>
                      <a:pt x="485" y="2845"/>
                      <a:pt x="699" y="2849"/>
                    </a:cubicBezTo>
                    <a:cubicBezTo>
                      <a:pt x="1167" y="2854"/>
                      <a:pt x="1814" y="2863"/>
                      <a:pt x="2601" y="2871"/>
                    </a:cubicBezTo>
                    <a:cubicBezTo>
                      <a:pt x="4222" y="2875"/>
                      <a:pt x="6433" y="2881"/>
                      <a:pt x="8876" y="2889"/>
                    </a:cubicBezTo>
                    <a:cubicBezTo>
                      <a:pt x="10100" y="2885"/>
                      <a:pt x="11266" y="2881"/>
                      <a:pt x="12329" y="2881"/>
                    </a:cubicBezTo>
                    <a:cubicBezTo>
                      <a:pt x="12595" y="2875"/>
                      <a:pt x="12853" y="2875"/>
                      <a:pt x="13107" y="2875"/>
                    </a:cubicBezTo>
                    <a:cubicBezTo>
                      <a:pt x="13351" y="2871"/>
                      <a:pt x="13609" y="2871"/>
                      <a:pt x="13845" y="2823"/>
                    </a:cubicBezTo>
                    <a:cubicBezTo>
                      <a:pt x="14321" y="2744"/>
                      <a:pt x="14737" y="2530"/>
                      <a:pt x="15060" y="2286"/>
                    </a:cubicBezTo>
                    <a:cubicBezTo>
                      <a:pt x="15715" y="1779"/>
                      <a:pt x="15995" y="1132"/>
                      <a:pt x="16091" y="699"/>
                    </a:cubicBezTo>
                    <a:cubicBezTo>
                      <a:pt x="16187" y="253"/>
                      <a:pt x="16149" y="0"/>
                      <a:pt x="161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32"/>
              <p:cNvSpPr/>
              <p:nvPr/>
            </p:nvSpPr>
            <p:spPr>
              <a:xfrm>
                <a:off x="921625" y="4561777"/>
                <a:ext cx="68653" cy="2242"/>
              </a:xfrm>
              <a:custGeom>
                <a:rect b="b" l="l" r="r" t="t"/>
                <a:pathLst>
                  <a:path extrusionOk="0" h="154" w="4716">
                    <a:moveTo>
                      <a:pt x="2356" y="1"/>
                    </a:moveTo>
                    <a:cubicBezTo>
                      <a:pt x="1054" y="1"/>
                      <a:pt x="0" y="36"/>
                      <a:pt x="0" y="75"/>
                    </a:cubicBezTo>
                    <a:cubicBezTo>
                      <a:pt x="0" y="119"/>
                      <a:pt x="1054" y="154"/>
                      <a:pt x="2356" y="154"/>
                    </a:cubicBezTo>
                    <a:cubicBezTo>
                      <a:pt x="3659" y="154"/>
                      <a:pt x="4716" y="119"/>
                      <a:pt x="4716" y="75"/>
                    </a:cubicBezTo>
                    <a:cubicBezTo>
                      <a:pt x="4716" y="36"/>
                      <a:pt x="3659" y="1"/>
                      <a:pt x="235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6" name="Google Shape;996;p32"/>
            <p:cNvGrpSpPr/>
            <p:nvPr/>
          </p:nvGrpSpPr>
          <p:grpSpPr>
            <a:xfrm>
              <a:off x="608057" y="4070142"/>
              <a:ext cx="621052" cy="634794"/>
              <a:chOff x="608057" y="4070142"/>
              <a:chExt cx="621052" cy="634794"/>
            </a:xfrm>
          </p:grpSpPr>
          <p:sp>
            <p:nvSpPr>
              <p:cNvPr id="997" name="Google Shape;997;p32"/>
              <p:cNvSpPr/>
              <p:nvPr/>
            </p:nvSpPr>
            <p:spPr>
              <a:xfrm>
                <a:off x="936387" y="4561719"/>
                <a:ext cx="39145" cy="143217"/>
              </a:xfrm>
              <a:custGeom>
                <a:rect b="b" l="l" r="r" t="t"/>
                <a:pathLst>
                  <a:path extrusionOk="0" h="9838" w="2689">
                    <a:moveTo>
                      <a:pt x="1" y="1"/>
                    </a:moveTo>
                    <a:lnTo>
                      <a:pt x="1" y="9838"/>
                    </a:lnTo>
                    <a:lnTo>
                      <a:pt x="2689" y="9838"/>
                    </a:lnTo>
                    <a:lnTo>
                      <a:pt x="268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32"/>
              <p:cNvSpPr/>
              <p:nvPr/>
            </p:nvSpPr>
            <p:spPr>
              <a:xfrm>
                <a:off x="608057" y="4070142"/>
                <a:ext cx="311749" cy="463613"/>
              </a:xfrm>
              <a:custGeom>
                <a:rect b="b" l="l" r="r" t="t"/>
                <a:pathLst>
                  <a:path extrusionOk="0" h="31847" w="21415">
                    <a:moveTo>
                      <a:pt x="2514" y="0"/>
                    </a:moveTo>
                    <a:cubicBezTo>
                      <a:pt x="1124" y="0"/>
                      <a:pt x="1" y="1124"/>
                      <a:pt x="1" y="2509"/>
                    </a:cubicBezTo>
                    <a:lnTo>
                      <a:pt x="1" y="26217"/>
                    </a:lnTo>
                    <a:cubicBezTo>
                      <a:pt x="1" y="29325"/>
                      <a:pt x="2522" y="31846"/>
                      <a:pt x="5634" y="31846"/>
                    </a:cubicBezTo>
                    <a:lnTo>
                      <a:pt x="21415" y="31846"/>
                    </a:lnTo>
                    <a:lnTo>
                      <a:pt x="21415" y="2509"/>
                    </a:lnTo>
                    <a:cubicBezTo>
                      <a:pt x="21415" y="1124"/>
                      <a:pt x="20291" y="0"/>
                      <a:pt x="189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32"/>
              <p:cNvSpPr/>
              <p:nvPr/>
            </p:nvSpPr>
            <p:spPr>
              <a:xfrm>
                <a:off x="669519" y="4500971"/>
                <a:ext cx="559590" cy="60763"/>
              </a:xfrm>
              <a:custGeom>
                <a:rect b="b" l="l" r="r" t="t"/>
                <a:pathLst>
                  <a:path extrusionOk="0" h="4174" w="38440">
                    <a:moveTo>
                      <a:pt x="4173" y="0"/>
                    </a:moveTo>
                    <a:cubicBezTo>
                      <a:pt x="1866" y="0"/>
                      <a:pt x="0" y="1866"/>
                      <a:pt x="0" y="4174"/>
                    </a:cubicBezTo>
                    <a:lnTo>
                      <a:pt x="38440" y="4174"/>
                    </a:lnTo>
                    <a:cubicBezTo>
                      <a:pt x="38440" y="1866"/>
                      <a:pt x="36570" y="0"/>
                      <a:pt x="342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32"/>
              <p:cNvSpPr/>
              <p:nvPr/>
            </p:nvSpPr>
            <p:spPr>
              <a:xfrm>
                <a:off x="875638" y="4319162"/>
                <a:ext cx="285021" cy="217576"/>
              </a:xfrm>
              <a:custGeom>
                <a:rect b="b" l="l" r="r" t="t"/>
                <a:pathLst>
                  <a:path extrusionOk="0" h="14946" w="19579">
                    <a:moveTo>
                      <a:pt x="7730" y="1"/>
                    </a:moveTo>
                    <a:cubicBezTo>
                      <a:pt x="6457" y="1"/>
                      <a:pt x="5302" y="22"/>
                      <a:pt x="4292" y="26"/>
                    </a:cubicBezTo>
                    <a:cubicBezTo>
                      <a:pt x="2967" y="39"/>
                      <a:pt x="1892" y="56"/>
                      <a:pt x="1154" y="78"/>
                    </a:cubicBezTo>
                    <a:cubicBezTo>
                      <a:pt x="783" y="87"/>
                      <a:pt x="494" y="95"/>
                      <a:pt x="297" y="105"/>
                    </a:cubicBezTo>
                    <a:cubicBezTo>
                      <a:pt x="105" y="117"/>
                      <a:pt x="0" y="126"/>
                      <a:pt x="0" y="135"/>
                    </a:cubicBezTo>
                    <a:cubicBezTo>
                      <a:pt x="0" y="148"/>
                      <a:pt x="105" y="157"/>
                      <a:pt x="297" y="170"/>
                    </a:cubicBezTo>
                    <a:cubicBezTo>
                      <a:pt x="494" y="178"/>
                      <a:pt x="783" y="187"/>
                      <a:pt x="1154" y="196"/>
                    </a:cubicBezTo>
                    <a:cubicBezTo>
                      <a:pt x="1892" y="218"/>
                      <a:pt x="2967" y="230"/>
                      <a:pt x="4292" y="248"/>
                    </a:cubicBezTo>
                    <a:cubicBezTo>
                      <a:pt x="5616" y="266"/>
                      <a:pt x="7197" y="257"/>
                      <a:pt x="8942" y="297"/>
                    </a:cubicBezTo>
                    <a:cubicBezTo>
                      <a:pt x="9807" y="309"/>
                      <a:pt x="10707" y="480"/>
                      <a:pt x="11602" y="751"/>
                    </a:cubicBezTo>
                    <a:cubicBezTo>
                      <a:pt x="12503" y="1022"/>
                      <a:pt x="13385" y="1450"/>
                      <a:pt x="14212" y="2009"/>
                    </a:cubicBezTo>
                    <a:cubicBezTo>
                      <a:pt x="15033" y="2569"/>
                      <a:pt x="15763" y="3220"/>
                      <a:pt x="16362" y="3945"/>
                    </a:cubicBezTo>
                    <a:cubicBezTo>
                      <a:pt x="16957" y="4675"/>
                      <a:pt x="17433" y="5454"/>
                      <a:pt x="17796" y="6240"/>
                    </a:cubicBezTo>
                    <a:cubicBezTo>
                      <a:pt x="17883" y="6436"/>
                      <a:pt x="17953" y="6638"/>
                      <a:pt x="18032" y="6830"/>
                    </a:cubicBezTo>
                    <a:cubicBezTo>
                      <a:pt x="18071" y="6930"/>
                      <a:pt x="18110" y="7027"/>
                      <a:pt x="18145" y="7122"/>
                    </a:cubicBezTo>
                    <a:cubicBezTo>
                      <a:pt x="18176" y="7223"/>
                      <a:pt x="18206" y="7324"/>
                      <a:pt x="18232" y="7420"/>
                    </a:cubicBezTo>
                    <a:cubicBezTo>
                      <a:pt x="18289" y="7616"/>
                      <a:pt x="18346" y="7808"/>
                      <a:pt x="18403" y="8001"/>
                    </a:cubicBezTo>
                    <a:cubicBezTo>
                      <a:pt x="18442" y="8197"/>
                      <a:pt x="18482" y="8390"/>
                      <a:pt x="18516" y="8578"/>
                    </a:cubicBezTo>
                    <a:cubicBezTo>
                      <a:pt x="18661" y="9334"/>
                      <a:pt x="18748" y="10059"/>
                      <a:pt x="18857" y="10715"/>
                    </a:cubicBezTo>
                    <a:cubicBezTo>
                      <a:pt x="19059" y="12021"/>
                      <a:pt x="19224" y="13084"/>
                      <a:pt x="19347" y="13813"/>
                    </a:cubicBezTo>
                    <a:cubicBezTo>
                      <a:pt x="19408" y="14180"/>
                      <a:pt x="19460" y="14464"/>
                      <a:pt x="19495" y="14657"/>
                    </a:cubicBezTo>
                    <a:cubicBezTo>
                      <a:pt x="19535" y="14845"/>
                      <a:pt x="19557" y="14946"/>
                      <a:pt x="19569" y="14946"/>
                    </a:cubicBezTo>
                    <a:cubicBezTo>
                      <a:pt x="19579" y="14946"/>
                      <a:pt x="19574" y="14841"/>
                      <a:pt x="19557" y="14648"/>
                    </a:cubicBezTo>
                    <a:cubicBezTo>
                      <a:pt x="19539" y="14452"/>
                      <a:pt x="19509" y="14163"/>
                      <a:pt x="19465" y="13796"/>
                    </a:cubicBezTo>
                    <a:cubicBezTo>
                      <a:pt x="19382" y="13062"/>
                      <a:pt x="19246" y="11995"/>
                      <a:pt x="19075" y="10684"/>
                    </a:cubicBezTo>
                    <a:cubicBezTo>
                      <a:pt x="18980" y="10024"/>
                      <a:pt x="18910" y="9308"/>
                      <a:pt x="18770" y="8530"/>
                    </a:cubicBezTo>
                    <a:cubicBezTo>
                      <a:pt x="18735" y="8338"/>
                      <a:pt x="18700" y="8141"/>
                      <a:pt x="18665" y="7939"/>
                    </a:cubicBezTo>
                    <a:cubicBezTo>
                      <a:pt x="18609" y="7743"/>
                      <a:pt x="18551" y="7542"/>
                      <a:pt x="18494" y="7342"/>
                    </a:cubicBezTo>
                    <a:cubicBezTo>
                      <a:pt x="18468" y="7241"/>
                      <a:pt x="18438" y="7136"/>
                      <a:pt x="18411" y="7035"/>
                    </a:cubicBezTo>
                    <a:cubicBezTo>
                      <a:pt x="18373" y="6935"/>
                      <a:pt x="18333" y="6834"/>
                      <a:pt x="18294" y="6733"/>
                    </a:cubicBezTo>
                    <a:cubicBezTo>
                      <a:pt x="18215" y="6533"/>
                      <a:pt x="18145" y="6323"/>
                      <a:pt x="18058" y="6122"/>
                    </a:cubicBezTo>
                    <a:cubicBezTo>
                      <a:pt x="17691" y="5309"/>
                      <a:pt x="17205" y="4510"/>
                      <a:pt x="16598" y="3753"/>
                    </a:cubicBezTo>
                    <a:cubicBezTo>
                      <a:pt x="15987" y="3001"/>
                      <a:pt x="15235" y="2324"/>
                      <a:pt x="14387" y="1751"/>
                    </a:cubicBezTo>
                    <a:cubicBezTo>
                      <a:pt x="13534" y="1174"/>
                      <a:pt x="12621" y="734"/>
                      <a:pt x="11695" y="462"/>
                    </a:cubicBezTo>
                    <a:cubicBezTo>
                      <a:pt x="10769" y="183"/>
                      <a:pt x="9841" y="12"/>
                      <a:pt x="8950" y="8"/>
                    </a:cubicBezTo>
                    <a:cubicBezTo>
                      <a:pt x="8532" y="3"/>
                      <a:pt x="8125" y="1"/>
                      <a:pt x="773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1" name="Google Shape;1001;p32"/>
            <p:cNvGrpSpPr/>
            <p:nvPr/>
          </p:nvGrpSpPr>
          <p:grpSpPr>
            <a:xfrm>
              <a:off x="428010" y="4078498"/>
              <a:ext cx="147613" cy="188301"/>
              <a:chOff x="428010" y="4078498"/>
              <a:chExt cx="147613" cy="188301"/>
            </a:xfrm>
          </p:grpSpPr>
          <p:sp>
            <p:nvSpPr>
              <p:cNvPr id="1002" name="Google Shape;1002;p32"/>
              <p:cNvSpPr/>
              <p:nvPr/>
            </p:nvSpPr>
            <p:spPr>
              <a:xfrm>
                <a:off x="447298" y="4119200"/>
                <a:ext cx="41736" cy="34050"/>
              </a:xfrm>
              <a:custGeom>
                <a:rect b="b" l="l" r="r" t="t"/>
                <a:pathLst>
                  <a:path extrusionOk="0" h="2339" w="2867">
                    <a:moveTo>
                      <a:pt x="481" y="0"/>
                    </a:moveTo>
                    <a:cubicBezTo>
                      <a:pt x="481" y="0"/>
                      <a:pt x="0" y="1354"/>
                      <a:pt x="926" y="2338"/>
                    </a:cubicBezTo>
                    <a:lnTo>
                      <a:pt x="2867" y="2338"/>
                    </a:lnTo>
                    <a:cubicBezTo>
                      <a:pt x="2867" y="2338"/>
                      <a:pt x="2687" y="144"/>
                      <a:pt x="481" y="0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32"/>
              <p:cNvSpPr/>
              <p:nvPr/>
            </p:nvSpPr>
            <p:spPr>
              <a:xfrm>
                <a:off x="452510" y="4119200"/>
                <a:ext cx="36525" cy="34050"/>
              </a:xfrm>
              <a:custGeom>
                <a:rect b="b" l="l" r="r" t="t"/>
                <a:pathLst>
                  <a:path extrusionOk="0" h="2339" w="2509">
                    <a:moveTo>
                      <a:pt x="123" y="0"/>
                    </a:moveTo>
                    <a:cubicBezTo>
                      <a:pt x="123" y="0"/>
                      <a:pt x="0" y="349"/>
                      <a:pt x="0" y="826"/>
                    </a:cubicBezTo>
                    <a:cubicBezTo>
                      <a:pt x="0" y="1285"/>
                      <a:pt x="114" y="1858"/>
                      <a:pt x="568" y="2338"/>
                    </a:cubicBezTo>
                    <a:lnTo>
                      <a:pt x="2509" y="2338"/>
                    </a:lnTo>
                    <a:cubicBezTo>
                      <a:pt x="2509" y="2338"/>
                      <a:pt x="2329" y="144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32"/>
              <p:cNvSpPr/>
              <p:nvPr/>
            </p:nvSpPr>
            <p:spPr>
              <a:xfrm>
                <a:off x="477258" y="4078498"/>
                <a:ext cx="50078" cy="74753"/>
              </a:xfrm>
              <a:custGeom>
                <a:rect b="b" l="l" r="r" t="t"/>
                <a:pathLst>
                  <a:path extrusionOk="0" h="5135" w="3440">
                    <a:moveTo>
                      <a:pt x="1708" y="1"/>
                    </a:moveTo>
                    <a:cubicBezTo>
                      <a:pt x="1577" y="1"/>
                      <a:pt x="0" y="2541"/>
                      <a:pt x="910" y="5134"/>
                    </a:cubicBezTo>
                    <a:lnTo>
                      <a:pt x="2727" y="5134"/>
                    </a:lnTo>
                    <a:cubicBezTo>
                      <a:pt x="2727" y="5134"/>
                      <a:pt x="3439" y="2062"/>
                      <a:pt x="1714" y="3"/>
                    </a:cubicBezTo>
                    <a:cubicBezTo>
                      <a:pt x="1713" y="1"/>
                      <a:pt x="1711" y="1"/>
                      <a:pt x="17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32"/>
              <p:cNvSpPr/>
              <p:nvPr/>
            </p:nvSpPr>
            <p:spPr>
              <a:xfrm>
                <a:off x="516956" y="4119200"/>
                <a:ext cx="38053" cy="34050"/>
              </a:xfrm>
              <a:custGeom>
                <a:rect b="b" l="l" r="r" t="t"/>
                <a:pathLst>
                  <a:path extrusionOk="0" h="2339" w="2614">
                    <a:moveTo>
                      <a:pt x="2212" y="0"/>
                    </a:moveTo>
                    <a:cubicBezTo>
                      <a:pt x="2212" y="0"/>
                      <a:pt x="135" y="96"/>
                      <a:pt x="0" y="2338"/>
                    </a:cubicBezTo>
                    <a:lnTo>
                      <a:pt x="1823" y="2338"/>
                    </a:lnTo>
                    <a:cubicBezTo>
                      <a:pt x="1823" y="2338"/>
                      <a:pt x="2614" y="1219"/>
                      <a:pt x="22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32"/>
              <p:cNvSpPr/>
              <p:nvPr/>
            </p:nvSpPr>
            <p:spPr>
              <a:xfrm>
                <a:off x="428010" y="4151707"/>
                <a:ext cx="147613" cy="115092"/>
              </a:xfrm>
              <a:custGeom>
                <a:rect b="b" l="l" r="r" t="t"/>
                <a:pathLst>
                  <a:path extrusionOk="0" h="7906" w="10140">
                    <a:moveTo>
                      <a:pt x="2103" y="0"/>
                    </a:moveTo>
                    <a:cubicBezTo>
                      <a:pt x="2103" y="0"/>
                      <a:pt x="1" y="1364"/>
                      <a:pt x="468" y="4051"/>
                    </a:cubicBezTo>
                    <a:cubicBezTo>
                      <a:pt x="936" y="6735"/>
                      <a:pt x="3776" y="7905"/>
                      <a:pt x="3776" y="7905"/>
                    </a:cubicBezTo>
                    <a:lnTo>
                      <a:pt x="6932" y="7905"/>
                    </a:lnTo>
                    <a:cubicBezTo>
                      <a:pt x="6932" y="7905"/>
                      <a:pt x="10140" y="6495"/>
                      <a:pt x="10061" y="3575"/>
                    </a:cubicBezTo>
                    <a:cubicBezTo>
                      <a:pt x="9982" y="656"/>
                      <a:pt x="8073" y="44"/>
                      <a:pt x="8073" y="44"/>
                    </a:cubicBezTo>
                    <a:lnTo>
                      <a:pt x="210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32"/>
              <p:cNvSpPr/>
              <p:nvPr/>
            </p:nvSpPr>
            <p:spPr>
              <a:xfrm>
                <a:off x="433745" y="4188232"/>
                <a:ext cx="140611" cy="20308"/>
              </a:xfrm>
              <a:custGeom>
                <a:rect b="b" l="l" r="r" t="t"/>
                <a:pathLst>
                  <a:path extrusionOk="0" h="1395" w="9659">
                    <a:moveTo>
                      <a:pt x="8452" y="0"/>
                    </a:moveTo>
                    <a:cubicBezTo>
                      <a:pt x="8413" y="0"/>
                      <a:pt x="8374" y="1"/>
                      <a:pt x="8334" y="4"/>
                    </a:cubicBezTo>
                    <a:cubicBezTo>
                      <a:pt x="7818" y="35"/>
                      <a:pt x="7277" y="323"/>
                      <a:pt x="6730" y="660"/>
                    </a:cubicBezTo>
                    <a:cubicBezTo>
                      <a:pt x="6450" y="821"/>
                      <a:pt x="6158" y="996"/>
                      <a:pt x="5835" y="1110"/>
                    </a:cubicBezTo>
                    <a:cubicBezTo>
                      <a:pt x="5609" y="1191"/>
                      <a:pt x="5369" y="1238"/>
                      <a:pt x="5123" y="1238"/>
                    </a:cubicBezTo>
                    <a:cubicBezTo>
                      <a:pt x="5016" y="1238"/>
                      <a:pt x="4907" y="1229"/>
                      <a:pt x="4798" y="1210"/>
                    </a:cubicBezTo>
                    <a:cubicBezTo>
                      <a:pt x="4078" y="1092"/>
                      <a:pt x="3471" y="690"/>
                      <a:pt x="2880" y="414"/>
                    </a:cubicBezTo>
                    <a:cubicBezTo>
                      <a:pt x="2402" y="181"/>
                      <a:pt x="1909" y="24"/>
                      <a:pt x="1468" y="24"/>
                    </a:cubicBezTo>
                    <a:cubicBezTo>
                      <a:pt x="1372" y="24"/>
                      <a:pt x="1279" y="32"/>
                      <a:pt x="1189" y="47"/>
                    </a:cubicBezTo>
                    <a:cubicBezTo>
                      <a:pt x="686" y="126"/>
                      <a:pt x="332" y="388"/>
                      <a:pt x="171" y="616"/>
                    </a:cubicBezTo>
                    <a:cubicBezTo>
                      <a:pt x="88" y="729"/>
                      <a:pt x="48" y="834"/>
                      <a:pt x="26" y="904"/>
                    </a:cubicBezTo>
                    <a:cubicBezTo>
                      <a:pt x="9" y="974"/>
                      <a:pt x="0" y="1013"/>
                      <a:pt x="4" y="1013"/>
                    </a:cubicBezTo>
                    <a:cubicBezTo>
                      <a:pt x="5" y="1013"/>
                      <a:pt x="5" y="1014"/>
                      <a:pt x="6" y="1014"/>
                    </a:cubicBezTo>
                    <a:cubicBezTo>
                      <a:pt x="24" y="1014"/>
                      <a:pt x="53" y="854"/>
                      <a:pt x="219" y="655"/>
                    </a:cubicBezTo>
                    <a:cubicBezTo>
                      <a:pt x="389" y="450"/>
                      <a:pt x="726" y="218"/>
                      <a:pt x="1202" y="157"/>
                    </a:cubicBezTo>
                    <a:cubicBezTo>
                      <a:pt x="1274" y="147"/>
                      <a:pt x="1349" y="141"/>
                      <a:pt x="1425" y="141"/>
                    </a:cubicBezTo>
                    <a:cubicBezTo>
                      <a:pt x="1851" y="141"/>
                      <a:pt x="2334" y="301"/>
                      <a:pt x="2819" y="545"/>
                    </a:cubicBezTo>
                    <a:cubicBezTo>
                      <a:pt x="3392" y="821"/>
                      <a:pt x="4008" y="1237"/>
                      <a:pt x="4776" y="1363"/>
                    </a:cubicBezTo>
                    <a:cubicBezTo>
                      <a:pt x="4891" y="1384"/>
                      <a:pt x="5008" y="1394"/>
                      <a:pt x="5123" y="1394"/>
                    </a:cubicBezTo>
                    <a:cubicBezTo>
                      <a:pt x="5390" y="1394"/>
                      <a:pt x="5652" y="1342"/>
                      <a:pt x="5887" y="1253"/>
                    </a:cubicBezTo>
                    <a:cubicBezTo>
                      <a:pt x="6228" y="1127"/>
                      <a:pt x="6525" y="948"/>
                      <a:pt x="6801" y="781"/>
                    </a:cubicBezTo>
                    <a:cubicBezTo>
                      <a:pt x="7346" y="440"/>
                      <a:pt x="7862" y="157"/>
                      <a:pt x="8342" y="113"/>
                    </a:cubicBezTo>
                    <a:cubicBezTo>
                      <a:pt x="8397" y="108"/>
                      <a:pt x="8450" y="105"/>
                      <a:pt x="8502" y="105"/>
                    </a:cubicBezTo>
                    <a:cubicBezTo>
                      <a:pt x="8904" y="105"/>
                      <a:pt x="9222" y="260"/>
                      <a:pt x="9396" y="414"/>
                    </a:cubicBezTo>
                    <a:cubicBezTo>
                      <a:pt x="9592" y="589"/>
                      <a:pt x="9638" y="739"/>
                      <a:pt x="9652" y="739"/>
                    </a:cubicBezTo>
                    <a:cubicBezTo>
                      <a:pt x="9653" y="739"/>
                      <a:pt x="9653" y="739"/>
                      <a:pt x="9653" y="738"/>
                    </a:cubicBezTo>
                    <a:cubicBezTo>
                      <a:pt x="9659" y="738"/>
                      <a:pt x="9649" y="698"/>
                      <a:pt x="9623" y="633"/>
                    </a:cubicBezTo>
                    <a:cubicBezTo>
                      <a:pt x="9593" y="567"/>
                      <a:pt x="9536" y="467"/>
                      <a:pt x="9435" y="371"/>
                    </a:cubicBezTo>
                    <a:cubicBezTo>
                      <a:pt x="9255" y="186"/>
                      <a:pt x="8906" y="0"/>
                      <a:pt x="845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32"/>
              <p:cNvSpPr/>
              <p:nvPr/>
            </p:nvSpPr>
            <p:spPr>
              <a:xfrm>
                <a:off x="435900" y="4198466"/>
                <a:ext cx="139082" cy="20308"/>
              </a:xfrm>
              <a:custGeom>
                <a:rect b="b" l="l" r="r" t="t"/>
                <a:pathLst>
                  <a:path extrusionOk="0" h="1395" w="9554">
                    <a:moveTo>
                      <a:pt x="8358" y="1"/>
                    </a:moveTo>
                    <a:cubicBezTo>
                      <a:pt x="8320" y="1"/>
                      <a:pt x="8282" y="2"/>
                      <a:pt x="8243" y="5"/>
                    </a:cubicBezTo>
                    <a:cubicBezTo>
                      <a:pt x="7736" y="35"/>
                      <a:pt x="7198" y="324"/>
                      <a:pt x="6657" y="660"/>
                    </a:cubicBezTo>
                    <a:cubicBezTo>
                      <a:pt x="6381" y="822"/>
                      <a:pt x="6093" y="992"/>
                      <a:pt x="5774" y="1110"/>
                    </a:cubicBezTo>
                    <a:cubicBezTo>
                      <a:pt x="5552" y="1192"/>
                      <a:pt x="5312" y="1238"/>
                      <a:pt x="5068" y="1238"/>
                    </a:cubicBezTo>
                    <a:cubicBezTo>
                      <a:pt x="4962" y="1238"/>
                      <a:pt x="4854" y="1230"/>
                      <a:pt x="4747" y="1211"/>
                    </a:cubicBezTo>
                    <a:cubicBezTo>
                      <a:pt x="4031" y="1093"/>
                      <a:pt x="3432" y="691"/>
                      <a:pt x="2851" y="415"/>
                    </a:cubicBezTo>
                    <a:cubicBezTo>
                      <a:pt x="2379" y="182"/>
                      <a:pt x="1892" y="24"/>
                      <a:pt x="1455" y="24"/>
                    </a:cubicBezTo>
                    <a:cubicBezTo>
                      <a:pt x="1358" y="24"/>
                      <a:pt x="1264" y="31"/>
                      <a:pt x="1172" y="48"/>
                    </a:cubicBezTo>
                    <a:cubicBezTo>
                      <a:pt x="674" y="127"/>
                      <a:pt x="328" y="393"/>
                      <a:pt x="171" y="621"/>
                    </a:cubicBezTo>
                    <a:cubicBezTo>
                      <a:pt x="88" y="734"/>
                      <a:pt x="49" y="835"/>
                      <a:pt x="27" y="905"/>
                    </a:cubicBezTo>
                    <a:cubicBezTo>
                      <a:pt x="9" y="975"/>
                      <a:pt x="1" y="1014"/>
                      <a:pt x="5" y="1014"/>
                    </a:cubicBezTo>
                    <a:cubicBezTo>
                      <a:pt x="6" y="1014"/>
                      <a:pt x="6" y="1014"/>
                      <a:pt x="7" y="1014"/>
                    </a:cubicBezTo>
                    <a:cubicBezTo>
                      <a:pt x="24" y="1014"/>
                      <a:pt x="49" y="860"/>
                      <a:pt x="219" y="660"/>
                    </a:cubicBezTo>
                    <a:cubicBezTo>
                      <a:pt x="381" y="455"/>
                      <a:pt x="717" y="219"/>
                      <a:pt x="1189" y="157"/>
                    </a:cubicBezTo>
                    <a:cubicBezTo>
                      <a:pt x="1260" y="147"/>
                      <a:pt x="1332" y="142"/>
                      <a:pt x="1407" y="142"/>
                    </a:cubicBezTo>
                    <a:cubicBezTo>
                      <a:pt x="1827" y="142"/>
                      <a:pt x="2306" y="301"/>
                      <a:pt x="2785" y="546"/>
                    </a:cubicBezTo>
                    <a:cubicBezTo>
                      <a:pt x="3353" y="822"/>
                      <a:pt x="3960" y="1237"/>
                      <a:pt x="4721" y="1363"/>
                    </a:cubicBezTo>
                    <a:cubicBezTo>
                      <a:pt x="4836" y="1385"/>
                      <a:pt x="4953" y="1395"/>
                      <a:pt x="5068" y="1395"/>
                    </a:cubicBezTo>
                    <a:cubicBezTo>
                      <a:pt x="5333" y="1395"/>
                      <a:pt x="5592" y="1342"/>
                      <a:pt x="5826" y="1254"/>
                    </a:cubicBezTo>
                    <a:cubicBezTo>
                      <a:pt x="6163" y="1127"/>
                      <a:pt x="6455" y="949"/>
                      <a:pt x="6731" y="782"/>
                    </a:cubicBezTo>
                    <a:cubicBezTo>
                      <a:pt x="7268" y="441"/>
                      <a:pt x="7780" y="157"/>
                      <a:pt x="8252" y="114"/>
                    </a:cubicBezTo>
                    <a:cubicBezTo>
                      <a:pt x="8305" y="109"/>
                      <a:pt x="8357" y="106"/>
                      <a:pt x="8408" y="106"/>
                    </a:cubicBezTo>
                    <a:cubicBezTo>
                      <a:pt x="8806" y="106"/>
                      <a:pt x="9122" y="264"/>
                      <a:pt x="9296" y="415"/>
                    </a:cubicBezTo>
                    <a:cubicBezTo>
                      <a:pt x="9488" y="590"/>
                      <a:pt x="9534" y="739"/>
                      <a:pt x="9548" y="739"/>
                    </a:cubicBezTo>
                    <a:cubicBezTo>
                      <a:pt x="9549" y="739"/>
                      <a:pt x="9549" y="739"/>
                      <a:pt x="9550" y="739"/>
                    </a:cubicBezTo>
                    <a:cubicBezTo>
                      <a:pt x="9554" y="739"/>
                      <a:pt x="9545" y="699"/>
                      <a:pt x="9519" y="634"/>
                    </a:cubicBezTo>
                    <a:cubicBezTo>
                      <a:pt x="9489" y="568"/>
                      <a:pt x="9436" y="472"/>
                      <a:pt x="9336" y="372"/>
                    </a:cubicBezTo>
                    <a:cubicBezTo>
                      <a:pt x="9158" y="190"/>
                      <a:pt x="8810" y="1"/>
                      <a:pt x="835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32"/>
              <p:cNvSpPr/>
              <p:nvPr/>
            </p:nvSpPr>
            <p:spPr>
              <a:xfrm>
                <a:off x="452204" y="4208103"/>
                <a:ext cx="7948" cy="7046"/>
              </a:xfrm>
              <a:custGeom>
                <a:rect b="b" l="l" r="r" t="t"/>
                <a:pathLst>
                  <a:path extrusionOk="0" h="484" w="546">
                    <a:moveTo>
                      <a:pt x="253" y="59"/>
                    </a:moveTo>
                    <a:lnTo>
                      <a:pt x="253" y="59"/>
                    </a:lnTo>
                    <a:cubicBezTo>
                      <a:pt x="253" y="59"/>
                      <a:pt x="253" y="59"/>
                      <a:pt x="253" y="59"/>
                    </a:cubicBezTo>
                    <a:cubicBezTo>
                      <a:pt x="257" y="81"/>
                      <a:pt x="323" y="85"/>
                      <a:pt x="367" y="156"/>
                    </a:cubicBezTo>
                    <a:cubicBezTo>
                      <a:pt x="388" y="186"/>
                      <a:pt x="393" y="225"/>
                      <a:pt x="376" y="261"/>
                    </a:cubicBezTo>
                    <a:cubicBezTo>
                      <a:pt x="359" y="297"/>
                      <a:pt x="311" y="330"/>
                      <a:pt x="273" y="330"/>
                    </a:cubicBezTo>
                    <a:cubicBezTo>
                      <a:pt x="271" y="330"/>
                      <a:pt x="269" y="330"/>
                      <a:pt x="266" y="330"/>
                    </a:cubicBezTo>
                    <a:cubicBezTo>
                      <a:pt x="227" y="326"/>
                      <a:pt x="178" y="287"/>
                      <a:pt x="166" y="247"/>
                    </a:cubicBezTo>
                    <a:cubicBezTo>
                      <a:pt x="148" y="208"/>
                      <a:pt x="157" y="164"/>
                      <a:pt x="178" y="134"/>
                    </a:cubicBezTo>
                    <a:cubicBezTo>
                      <a:pt x="201" y="96"/>
                      <a:pt x="229" y="74"/>
                      <a:pt x="253" y="59"/>
                    </a:cubicBezTo>
                    <a:close/>
                    <a:moveTo>
                      <a:pt x="234" y="1"/>
                    </a:moveTo>
                    <a:cubicBezTo>
                      <a:pt x="198" y="1"/>
                      <a:pt x="149" y="14"/>
                      <a:pt x="95" y="59"/>
                    </a:cubicBezTo>
                    <a:cubicBezTo>
                      <a:pt x="47" y="98"/>
                      <a:pt x="0" y="190"/>
                      <a:pt x="26" y="287"/>
                    </a:cubicBezTo>
                    <a:cubicBezTo>
                      <a:pt x="52" y="382"/>
                      <a:pt x="131" y="475"/>
                      <a:pt x="257" y="483"/>
                    </a:cubicBezTo>
                    <a:cubicBezTo>
                      <a:pt x="263" y="483"/>
                      <a:pt x="268" y="484"/>
                      <a:pt x="274" y="484"/>
                    </a:cubicBezTo>
                    <a:cubicBezTo>
                      <a:pt x="389" y="484"/>
                      <a:pt x="478" y="404"/>
                      <a:pt x="507" y="317"/>
                    </a:cubicBezTo>
                    <a:cubicBezTo>
                      <a:pt x="545" y="221"/>
                      <a:pt x="498" y="120"/>
                      <a:pt x="446" y="77"/>
                    </a:cubicBezTo>
                    <a:cubicBezTo>
                      <a:pt x="399" y="38"/>
                      <a:pt x="355" y="26"/>
                      <a:pt x="321" y="26"/>
                    </a:cubicBezTo>
                    <a:cubicBezTo>
                      <a:pt x="310" y="26"/>
                      <a:pt x="300" y="27"/>
                      <a:pt x="292" y="29"/>
                    </a:cubicBezTo>
                    <a:lnTo>
                      <a:pt x="292" y="29"/>
                    </a:lnTo>
                    <a:cubicBezTo>
                      <a:pt x="292" y="28"/>
                      <a:pt x="293" y="26"/>
                      <a:pt x="293" y="25"/>
                    </a:cubicBezTo>
                    <a:cubicBezTo>
                      <a:pt x="295" y="16"/>
                      <a:pt x="272" y="1"/>
                      <a:pt x="2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32"/>
              <p:cNvSpPr/>
              <p:nvPr/>
            </p:nvSpPr>
            <p:spPr>
              <a:xfrm>
                <a:off x="504174" y="4191551"/>
                <a:ext cx="7963" cy="7060"/>
              </a:xfrm>
              <a:custGeom>
                <a:rect b="b" l="l" r="r" t="t"/>
                <a:pathLst>
                  <a:path extrusionOk="0" h="485" w="547">
                    <a:moveTo>
                      <a:pt x="252" y="59"/>
                    </a:moveTo>
                    <a:lnTo>
                      <a:pt x="252" y="59"/>
                    </a:lnTo>
                    <a:cubicBezTo>
                      <a:pt x="253" y="60"/>
                      <a:pt x="253" y="60"/>
                      <a:pt x="253" y="60"/>
                    </a:cubicBezTo>
                    <a:cubicBezTo>
                      <a:pt x="258" y="81"/>
                      <a:pt x="323" y="87"/>
                      <a:pt x="367" y="152"/>
                    </a:cubicBezTo>
                    <a:cubicBezTo>
                      <a:pt x="389" y="186"/>
                      <a:pt x="398" y="226"/>
                      <a:pt x="376" y="261"/>
                    </a:cubicBezTo>
                    <a:cubicBezTo>
                      <a:pt x="359" y="298"/>
                      <a:pt x="316" y="327"/>
                      <a:pt x="275" y="327"/>
                    </a:cubicBezTo>
                    <a:cubicBezTo>
                      <a:pt x="272" y="327"/>
                      <a:pt x="269" y="327"/>
                      <a:pt x="267" y="327"/>
                    </a:cubicBezTo>
                    <a:cubicBezTo>
                      <a:pt x="227" y="327"/>
                      <a:pt x="184" y="287"/>
                      <a:pt x="166" y="248"/>
                    </a:cubicBezTo>
                    <a:cubicBezTo>
                      <a:pt x="148" y="208"/>
                      <a:pt x="158" y="165"/>
                      <a:pt x="180" y="130"/>
                    </a:cubicBezTo>
                    <a:cubicBezTo>
                      <a:pt x="201" y="95"/>
                      <a:pt x="230" y="74"/>
                      <a:pt x="252" y="59"/>
                    </a:cubicBezTo>
                    <a:close/>
                    <a:moveTo>
                      <a:pt x="233" y="1"/>
                    </a:moveTo>
                    <a:cubicBezTo>
                      <a:pt x="198" y="1"/>
                      <a:pt x="151" y="14"/>
                      <a:pt x="101" y="55"/>
                    </a:cubicBezTo>
                    <a:cubicBezTo>
                      <a:pt x="49" y="99"/>
                      <a:pt x="0" y="191"/>
                      <a:pt x="31" y="287"/>
                    </a:cubicBezTo>
                    <a:cubicBezTo>
                      <a:pt x="53" y="379"/>
                      <a:pt x="136" y="470"/>
                      <a:pt x="258" y="484"/>
                    </a:cubicBezTo>
                    <a:cubicBezTo>
                      <a:pt x="261" y="484"/>
                      <a:pt x="264" y="484"/>
                      <a:pt x="267" y="484"/>
                    </a:cubicBezTo>
                    <a:cubicBezTo>
                      <a:pt x="389" y="484"/>
                      <a:pt x="477" y="403"/>
                      <a:pt x="507" y="317"/>
                    </a:cubicBezTo>
                    <a:cubicBezTo>
                      <a:pt x="547" y="218"/>
                      <a:pt x="498" y="117"/>
                      <a:pt x="450" y="77"/>
                    </a:cubicBezTo>
                    <a:cubicBezTo>
                      <a:pt x="403" y="39"/>
                      <a:pt x="358" y="27"/>
                      <a:pt x="323" y="27"/>
                    </a:cubicBezTo>
                    <a:cubicBezTo>
                      <a:pt x="311" y="27"/>
                      <a:pt x="301" y="28"/>
                      <a:pt x="291" y="30"/>
                    </a:cubicBezTo>
                    <a:lnTo>
                      <a:pt x="291" y="30"/>
                    </a:lnTo>
                    <a:cubicBezTo>
                      <a:pt x="292" y="28"/>
                      <a:pt x="293" y="27"/>
                      <a:pt x="293" y="25"/>
                    </a:cubicBezTo>
                    <a:cubicBezTo>
                      <a:pt x="295" y="16"/>
                      <a:pt x="271" y="1"/>
                      <a:pt x="2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32"/>
              <p:cNvSpPr/>
              <p:nvPr/>
            </p:nvSpPr>
            <p:spPr>
              <a:xfrm>
                <a:off x="554616" y="4208860"/>
                <a:ext cx="7905" cy="7046"/>
              </a:xfrm>
              <a:custGeom>
                <a:rect b="b" l="l" r="r" t="t"/>
                <a:pathLst>
                  <a:path extrusionOk="0" h="484" w="543">
                    <a:moveTo>
                      <a:pt x="249" y="60"/>
                    </a:moveTo>
                    <a:cubicBezTo>
                      <a:pt x="255" y="82"/>
                      <a:pt x="320" y="86"/>
                      <a:pt x="364" y="151"/>
                    </a:cubicBezTo>
                    <a:cubicBezTo>
                      <a:pt x="386" y="187"/>
                      <a:pt x="394" y="225"/>
                      <a:pt x="372" y="261"/>
                    </a:cubicBezTo>
                    <a:cubicBezTo>
                      <a:pt x="355" y="297"/>
                      <a:pt x="313" y="326"/>
                      <a:pt x="275" y="326"/>
                    </a:cubicBezTo>
                    <a:cubicBezTo>
                      <a:pt x="272" y="326"/>
                      <a:pt x="269" y="326"/>
                      <a:pt x="267" y="326"/>
                    </a:cubicBezTo>
                    <a:cubicBezTo>
                      <a:pt x="223" y="326"/>
                      <a:pt x="180" y="287"/>
                      <a:pt x="162" y="247"/>
                    </a:cubicBezTo>
                    <a:cubicBezTo>
                      <a:pt x="150" y="209"/>
                      <a:pt x="158" y="165"/>
                      <a:pt x="180" y="130"/>
                    </a:cubicBezTo>
                    <a:cubicBezTo>
                      <a:pt x="201" y="96"/>
                      <a:pt x="228" y="75"/>
                      <a:pt x="249" y="60"/>
                    </a:cubicBezTo>
                    <a:close/>
                    <a:moveTo>
                      <a:pt x="232" y="0"/>
                    </a:moveTo>
                    <a:cubicBezTo>
                      <a:pt x="197" y="0"/>
                      <a:pt x="149" y="13"/>
                      <a:pt x="97" y="56"/>
                    </a:cubicBezTo>
                    <a:cubicBezTo>
                      <a:pt x="49" y="99"/>
                      <a:pt x="1" y="191"/>
                      <a:pt x="27" y="287"/>
                    </a:cubicBezTo>
                    <a:cubicBezTo>
                      <a:pt x="49" y="379"/>
                      <a:pt x="132" y="471"/>
                      <a:pt x="254" y="483"/>
                    </a:cubicBezTo>
                    <a:cubicBezTo>
                      <a:pt x="258" y="484"/>
                      <a:pt x="261" y="484"/>
                      <a:pt x="264" y="484"/>
                    </a:cubicBezTo>
                    <a:cubicBezTo>
                      <a:pt x="385" y="484"/>
                      <a:pt x="473" y="407"/>
                      <a:pt x="507" y="318"/>
                    </a:cubicBezTo>
                    <a:cubicBezTo>
                      <a:pt x="543" y="217"/>
                      <a:pt x="499" y="116"/>
                      <a:pt x="446" y="78"/>
                    </a:cubicBezTo>
                    <a:cubicBezTo>
                      <a:pt x="399" y="39"/>
                      <a:pt x="354" y="26"/>
                      <a:pt x="319" y="26"/>
                    </a:cubicBezTo>
                    <a:cubicBezTo>
                      <a:pt x="307" y="26"/>
                      <a:pt x="297" y="27"/>
                      <a:pt x="288" y="30"/>
                    </a:cubicBezTo>
                    <a:lnTo>
                      <a:pt x="288" y="30"/>
                    </a:lnTo>
                    <a:cubicBezTo>
                      <a:pt x="289" y="28"/>
                      <a:pt x="289" y="27"/>
                      <a:pt x="289" y="25"/>
                    </a:cubicBezTo>
                    <a:cubicBezTo>
                      <a:pt x="293" y="16"/>
                      <a:pt x="271" y="0"/>
                      <a:pt x="23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2" name="Google Shape;1012;p32"/>
            <p:cNvGrpSpPr/>
            <p:nvPr/>
          </p:nvGrpSpPr>
          <p:grpSpPr>
            <a:xfrm>
              <a:off x="1877369" y="4077333"/>
              <a:ext cx="125151" cy="189466"/>
              <a:chOff x="1877369" y="4077333"/>
              <a:chExt cx="125151" cy="189466"/>
            </a:xfrm>
          </p:grpSpPr>
          <p:sp>
            <p:nvSpPr>
              <p:cNvPr id="1013" name="Google Shape;1013;p32"/>
              <p:cNvSpPr/>
              <p:nvPr/>
            </p:nvSpPr>
            <p:spPr>
              <a:xfrm>
                <a:off x="1884487" y="4111747"/>
                <a:ext cx="108614" cy="155052"/>
              </a:xfrm>
              <a:custGeom>
                <a:rect b="b" l="l" r="r" t="t"/>
                <a:pathLst>
                  <a:path extrusionOk="0" h="10651" w="7461">
                    <a:moveTo>
                      <a:pt x="1" y="0"/>
                    </a:moveTo>
                    <a:lnTo>
                      <a:pt x="1028" y="10650"/>
                    </a:lnTo>
                    <a:lnTo>
                      <a:pt x="6215" y="10650"/>
                    </a:lnTo>
                    <a:lnTo>
                      <a:pt x="7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32"/>
              <p:cNvSpPr/>
              <p:nvPr/>
            </p:nvSpPr>
            <p:spPr>
              <a:xfrm>
                <a:off x="1877369" y="4091716"/>
                <a:ext cx="125151" cy="20424"/>
              </a:xfrm>
              <a:custGeom>
                <a:rect b="b" l="l" r="r" t="t"/>
                <a:pathLst>
                  <a:path extrusionOk="0" h="1403" w="8597">
                    <a:moveTo>
                      <a:pt x="490" y="0"/>
                    </a:moveTo>
                    <a:cubicBezTo>
                      <a:pt x="490" y="0"/>
                      <a:pt x="57" y="432"/>
                      <a:pt x="0" y="1403"/>
                    </a:cubicBezTo>
                    <a:lnTo>
                      <a:pt x="8435" y="1403"/>
                    </a:lnTo>
                    <a:cubicBezTo>
                      <a:pt x="8435" y="1403"/>
                      <a:pt x="8596" y="537"/>
                      <a:pt x="79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32"/>
              <p:cNvSpPr/>
              <p:nvPr/>
            </p:nvSpPr>
            <p:spPr>
              <a:xfrm>
                <a:off x="1894299" y="4077333"/>
                <a:ext cx="92688" cy="16246"/>
              </a:xfrm>
              <a:custGeom>
                <a:rect b="b" l="l" r="r" t="t"/>
                <a:pathLst>
                  <a:path extrusionOk="0" h="1116" w="6367">
                    <a:moveTo>
                      <a:pt x="5947" y="0"/>
                    </a:moveTo>
                    <a:lnTo>
                      <a:pt x="289" y="14"/>
                    </a:lnTo>
                    <a:lnTo>
                      <a:pt x="0" y="1067"/>
                    </a:lnTo>
                    <a:lnTo>
                      <a:pt x="6367" y="1115"/>
                    </a:lnTo>
                    <a:lnTo>
                      <a:pt x="59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32"/>
              <p:cNvSpPr/>
              <p:nvPr/>
            </p:nvSpPr>
            <p:spPr>
              <a:xfrm>
                <a:off x="1882901" y="4150557"/>
                <a:ext cx="110200" cy="77999"/>
              </a:xfrm>
              <a:custGeom>
                <a:rect b="b" l="l" r="r" t="t"/>
                <a:pathLst>
                  <a:path extrusionOk="0" h="5358" w="7570">
                    <a:moveTo>
                      <a:pt x="1" y="0"/>
                    </a:moveTo>
                    <a:cubicBezTo>
                      <a:pt x="1" y="97"/>
                      <a:pt x="621" y="5358"/>
                      <a:pt x="621" y="5358"/>
                    </a:cubicBezTo>
                    <a:lnTo>
                      <a:pt x="6962" y="5358"/>
                    </a:lnTo>
                    <a:lnTo>
                      <a:pt x="75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17" name="Google Shape;1017;p32"/>
          <p:cNvGrpSpPr/>
          <p:nvPr/>
        </p:nvGrpSpPr>
        <p:grpSpPr>
          <a:xfrm>
            <a:off x="360110" y="841240"/>
            <a:ext cx="3832469" cy="713693"/>
            <a:chOff x="1575694" y="930575"/>
            <a:chExt cx="1989550" cy="713693"/>
          </a:xfrm>
        </p:grpSpPr>
        <p:sp>
          <p:nvSpPr>
            <p:cNvPr id="1018" name="Google Shape;1018;p32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2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0" name="Google Shape;1020;p32"/>
          <p:cNvSpPr txBox="1"/>
          <p:nvPr>
            <p:ph idx="4294967295" type="ctrTitle"/>
          </p:nvPr>
        </p:nvSpPr>
        <p:spPr>
          <a:xfrm>
            <a:off x="651775" y="806442"/>
            <a:ext cx="3207600" cy="71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Yeseva One"/>
                <a:ea typeface="Yeseva One"/>
                <a:cs typeface="Yeseva One"/>
                <a:sym typeface="Yeseva One"/>
              </a:rPr>
              <a:t>RESEARCH QUESTION</a:t>
            </a:r>
            <a:endParaRPr b="1" sz="2100">
              <a:latin typeface="Yeseva One"/>
              <a:ea typeface="Yeseva One"/>
              <a:cs typeface="Yeseva One"/>
              <a:sym typeface="Yeseva One"/>
            </a:endParaRPr>
          </a:p>
        </p:txBody>
      </p:sp>
      <p:grpSp>
        <p:nvGrpSpPr>
          <p:cNvPr id="1021" name="Google Shape;1021;p32"/>
          <p:cNvGrpSpPr/>
          <p:nvPr/>
        </p:nvGrpSpPr>
        <p:grpSpPr>
          <a:xfrm>
            <a:off x="1385351" y="1755609"/>
            <a:ext cx="2835506" cy="1257169"/>
            <a:chOff x="1575694" y="930575"/>
            <a:chExt cx="1989550" cy="713693"/>
          </a:xfrm>
        </p:grpSpPr>
        <p:sp>
          <p:nvSpPr>
            <p:cNvPr id="1022" name="Google Shape;1022;p32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2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4" name="Google Shape;1024;p32"/>
          <p:cNvSpPr txBox="1"/>
          <p:nvPr>
            <p:ph idx="3" type="subTitle"/>
          </p:nvPr>
        </p:nvSpPr>
        <p:spPr>
          <a:xfrm>
            <a:off x="1602646" y="1810593"/>
            <a:ext cx="2351700" cy="11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mbria Math"/>
              <a:buAutoNum type="arabicPeriod"/>
            </a:pPr>
            <a:r>
              <a:rPr b="1" lang="en-GB">
                <a:latin typeface="Cambria Math"/>
                <a:ea typeface="Cambria Math"/>
                <a:cs typeface="Cambria Math"/>
                <a:sym typeface="Cambria Math"/>
              </a:rPr>
              <a:t>RESEARCH PROBLEM</a:t>
            </a:r>
            <a:endParaRPr b="1"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mbria Math"/>
              <a:buAutoNum type="arabicPeriod"/>
            </a:pPr>
            <a:r>
              <a:rPr b="1" lang="en-GB">
                <a:latin typeface="Cambria Math"/>
                <a:ea typeface="Cambria Math"/>
                <a:cs typeface="Cambria Math"/>
                <a:sym typeface="Cambria Math"/>
              </a:rPr>
              <a:t>RESEARCH GAP</a:t>
            </a:r>
            <a:endParaRPr b="1"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mbria Math"/>
              <a:buAutoNum type="arabicPeriod"/>
            </a:pPr>
            <a:r>
              <a:rPr b="1" lang="en-GB">
                <a:latin typeface="Cambria Math"/>
                <a:ea typeface="Cambria Math"/>
                <a:cs typeface="Cambria Math"/>
                <a:sym typeface="Cambria Math"/>
              </a:rPr>
              <a:t>SUB OBJECTIVES</a:t>
            </a:r>
            <a:endParaRPr b="1"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mbria Math"/>
              <a:buAutoNum type="arabicPeriod"/>
            </a:pPr>
            <a:r>
              <a:rPr b="1" lang="en-GB">
                <a:latin typeface="Cambria Math"/>
                <a:ea typeface="Cambria Math"/>
                <a:cs typeface="Cambria Math"/>
                <a:sym typeface="Cambria Math"/>
              </a:rPr>
              <a:t>REQUIREMENTS</a:t>
            </a:r>
            <a:endParaRPr b="1">
              <a:latin typeface="Cambria Math"/>
              <a:ea typeface="Cambria Math"/>
              <a:cs typeface="Cambria Math"/>
              <a:sym typeface="Cambria Math"/>
            </a:endParaRPr>
          </a:p>
        </p:txBody>
      </p:sp>
      <p:pic>
        <p:nvPicPr>
          <p:cNvPr id="1025" name="Google Shape;102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18" y="4679813"/>
            <a:ext cx="2079349" cy="4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32"/>
          <p:cNvSpPr txBox="1"/>
          <p:nvPr/>
        </p:nvSpPr>
        <p:spPr>
          <a:xfrm>
            <a:off x="6583025" y="4756725"/>
            <a:ext cx="255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naheim"/>
                <a:ea typeface="Anaheim"/>
                <a:cs typeface="Anaheim"/>
                <a:sym typeface="Anaheim"/>
              </a:rPr>
              <a:t>IT20150952 | BRAHANAWARDHAN B</a:t>
            </a:r>
            <a:endParaRPr sz="1200"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3"/>
          <p:cNvSpPr txBox="1"/>
          <p:nvPr>
            <p:ph idx="4" type="ctrTitle"/>
          </p:nvPr>
        </p:nvSpPr>
        <p:spPr>
          <a:xfrm>
            <a:off x="3697300" y="381100"/>
            <a:ext cx="50850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Yeseva One"/>
                <a:ea typeface="Yeseva One"/>
                <a:cs typeface="Yeseva One"/>
                <a:sym typeface="Yeseva One"/>
              </a:rPr>
              <a:t>RESEARCH PROBLEM</a:t>
            </a:r>
            <a:endParaRPr b="1" sz="2100"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Yeseva One"/>
              <a:ea typeface="Yeseva One"/>
              <a:cs typeface="Yeseva One"/>
              <a:sym typeface="Yeseva One"/>
            </a:endParaRPr>
          </a:p>
        </p:txBody>
      </p:sp>
      <p:pic>
        <p:nvPicPr>
          <p:cNvPr id="1032" name="Google Shape;10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850" y="1280625"/>
            <a:ext cx="8839200" cy="2494857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33"/>
          <p:cNvSpPr txBox="1"/>
          <p:nvPr/>
        </p:nvSpPr>
        <p:spPr>
          <a:xfrm>
            <a:off x="6583025" y="4756725"/>
            <a:ext cx="255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naheim"/>
                <a:ea typeface="Anaheim"/>
                <a:cs typeface="Anaheim"/>
                <a:sym typeface="Anaheim"/>
              </a:rPr>
              <a:t>IT20150952 | BRAHANAWARDHAN B</a:t>
            </a:r>
            <a:endParaRPr sz="1200"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4"/>
          <p:cNvSpPr txBox="1"/>
          <p:nvPr>
            <p:ph idx="4" type="ctrTitle"/>
          </p:nvPr>
        </p:nvSpPr>
        <p:spPr>
          <a:xfrm>
            <a:off x="3697300" y="381100"/>
            <a:ext cx="50850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latin typeface="Yeseva One"/>
                <a:ea typeface="Yeseva One"/>
                <a:cs typeface="Yeseva One"/>
                <a:sym typeface="Yeseva One"/>
              </a:rPr>
              <a:t>RESEARCH QUESTION</a:t>
            </a:r>
            <a:endParaRPr b="1" sz="2500"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1040" name="Google Shape;1040;p34"/>
          <p:cNvSpPr txBox="1"/>
          <p:nvPr/>
        </p:nvSpPr>
        <p:spPr>
          <a:xfrm>
            <a:off x="500100" y="1727825"/>
            <a:ext cx="81438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mbria Math"/>
              <a:buChar char="●"/>
            </a:pPr>
            <a:r>
              <a:rPr b="1" lang="en-GB" sz="15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How can the implementation of smart contracts in a blockchain-based criminal information management system improve the efficiency, transparency, and security of criminal investigations in sri Lanka Criminal Information Management system ?</a:t>
            </a:r>
            <a:endParaRPr b="1" sz="15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t/>
            </a: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pic>
        <p:nvPicPr>
          <p:cNvPr id="1041" name="Google Shape;104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34"/>
          <p:cNvSpPr txBox="1"/>
          <p:nvPr/>
        </p:nvSpPr>
        <p:spPr>
          <a:xfrm>
            <a:off x="6583025" y="4756725"/>
            <a:ext cx="255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naheim"/>
                <a:ea typeface="Anaheim"/>
                <a:cs typeface="Anaheim"/>
                <a:sym typeface="Anaheim"/>
              </a:rPr>
              <a:t>IT20150952 | BRAHANAWARDHAN B</a:t>
            </a:r>
            <a:endParaRPr sz="1200"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35"/>
          <p:cNvSpPr txBox="1"/>
          <p:nvPr>
            <p:ph idx="4" type="ctrTitle"/>
          </p:nvPr>
        </p:nvSpPr>
        <p:spPr>
          <a:xfrm>
            <a:off x="3697300" y="381100"/>
            <a:ext cx="50850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Yeseva One"/>
                <a:ea typeface="Yeseva One"/>
                <a:cs typeface="Yeseva One"/>
                <a:sym typeface="Yeseva One"/>
              </a:rPr>
              <a:t>RESEARCH GAP</a:t>
            </a:r>
            <a:endParaRPr b="1" sz="2100"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Yeseva One"/>
              <a:ea typeface="Yeseva One"/>
              <a:cs typeface="Yeseva One"/>
              <a:sym typeface="Yeseva One"/>
            </a:endParaRPr>
          </a:p>
        </p:txBody>
      </p:sp>
      <p:pic>
        <p:nvPicPr>
          <p:cNvPr id="1048" name="Google Shape;104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49" name="Google Shape;1049;p35"/>
          <p:cNvGraphicFramePr/>
          <p:nvPr/>
        </p:nvGraphicFramePr>
        <p:xfrm>
          <a:off x="952500" y="123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{FEF2678D-62CB-48C8-A2E4-081C9ED013A9}</a:tableStyleId>
              </a:tblPr>
              <a:tblGrid>
                <a:gridCol w="2673650"/>
                <a:gridCol w="2152350"/>
                <a:gridCol w="2413000"/>
              </a:tblGrid>
              <a:tr h="8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chemeClr val="accent3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CONSIDERATION ON</a:t>
                      </a:r>
                      <a:r>
                        <a:rPr b="1" lang="en-GB" sz="1800">
                          <a:solidFill>
                            <a:schemeClr val="accent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accent3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EXISTING LOCAL DATABASE BASED CRIMINAL INFORMATION MANAGEMENT SYSTEM IN SRI LANKA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accent3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BLOCKCHAIN TECHNOLOGY FOR CRIMINAL INFORMATION MANAGEMENT SYSTEM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accent4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Security of Sensitive Criminal Records</a:t>
                      </a:r>
                      <a:endParaRPr sz="1100">
                        <a:solidFill>
                          <a:schemeClr val="accent4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accent4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MEDIUM</a:t>
                      </a:r>
                      <a:endParaRPr sz="1100">
                        <a:solidFill>
                          <a:schemeClr val="accent4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accent4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HIGH</a:t>
                      </a:r>
                      <a:endParaRPr sz="1100">
                        <a:solidFill>
                          <a:schemeClr val="accent4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accent4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Decentralization Of System</a:t>
                      </a:r>
                      <a:endParaRPr sz="1100">
                        <a:solidFill>
                          <a:schemeClr val="accent4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accent4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LOW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accent4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HIGH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accent4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Ensure data Integrity</a:t>
                      </a:r>
                      <a:endParaRPr sz="1100">
                        <a:solidFill>
                          <a:schemeClr val="accent4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accent4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LOW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accent4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HIGH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accent4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Prevent loss of data</a:t>
                      </a:r>
                      <a:endParaRPr sz="1100">
                        <a:solidFill>
                          <a:schemeClr val="accent4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accent4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LOW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accent4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HIGH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accent4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Availability</a:t>
                      </a:r>
                      <a:endParaRPr sz="1100">
                        <a:solidFill>
                          <a:schemeClr val="accent4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accent4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MEDIUM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accent4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HIGH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accent4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Confidentiality</a:t>
                      </a:r>
                      <a:endParaRPr sz="1100">
                        <a:solidFill>
                          <a:schemeClr val="accent4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accent4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LOW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accent4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HIGH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50" name="Google Shape;1050;p35"/>
          <p:cNvSpPr txBox="1"/>
          <p:nvPr/>
        </p:nvSpPr>
        <p:spPr>
          <a:xfrm>
            <a:off x="6583025" y="4756725"/>
            <a:ext cx="255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naheim"/>
                <a:ea typeface="Anaheim"/>
                <a:cs typeface="Anaheim"/>
                <a:sym typeface="Anaheim"/>
              </a:rPr>
              <a:t>IT20150952 | BRAHANAWARDHAN B</a:t>
            </a:r>
            <a:endParaRPr sz="1200"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36"/>
          <p:cNvSpPr txBox="1"/>
          <p:nvPr>
            <p:ph idx="4" type="ctrTitle"/>
          </p:nvPr>
        </p:nvSpPr>
        <p:spPr>
          <a:xfrm>
            <a:off x="3697300" y="381100"/>
            <a:ext cx="50850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Yeseva One"/>
                <a:ea typeface="Yeseva One"/>
                <a:cs typeface="Yeseva One"/>
                <a:sym typeface="Yeseva One"/>
              </a:rPr>
              <a:t>SPECIFIC OBJECTIVES</a:t>
            </a:r>
            <a:endParaRPr b="1" sz="2100">
              <a:latin typeface="Yeseva One"/>
              <a:ea typeface="Yeseva One"/>
              <a:cs typeface="Yeseva One"/>
              <a:sym typeface="Yeseva One"/>
            </a:endParaRPr>
          </a:p>
        </p:txBody>
      </p:sp>
      <p:pic>
        <p:nvPicPr>
          <p:cNvPr id="1056" name="Google Shape;105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36"/>
          <p:cNvSpPr txBox="1"/>
          <p:nvPr/>
        </p:nvSpPr>
        <p:spPr>
          <a:xfrm>
            <a:off x="1018275" y="1766075"/>
            <a:ext cx="4502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Yeseva One"/>
              <a:buChar char="●"/>
            </a:pPr>
            <a:r>
              <a:rPr lang="en-GB">
                <a:solidFill>
                  <a:schemeClr val="accent4"/>
                </a:solidFill>
                <a:latin typeface="Yeseva One"/>
                <a:ea typeface="Yeseva One"/>
                <a:cs typeface="Yeseva One"/>
                <a:sym typeface="Yeseva One"/>
              </a:rPr>
              <a:t>Increased efficiency, transparency, and security of Criminal Records.</a:t>
            </a:r>
            <a:endParaRPr>
              <a:solidFill>
                <a:schemeClr val="accent4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Yeseva One"/>
              <a:buChar char="●"/>
            </a:pPr>
            <a:r>
              <a:rPr lang="en-GB">
                <a:solidFill>
                  <a:schemeClr val="accent4"/>
                </a:solidFill>
                <a:latin typeface="Yeseva One"/>
                <a:ea typeface="Yeseva One"/>
                <a:cs typeface="Yeseva One"/>
                <a:sym typeface="Yeseva One"/>
              </a:rPr>
              <a:t>Ensure Confidentiality, Integrity, Availability.</a:t>
            </a:r>
            <a:endParaRPr>
              <a:solidFill>
                <a:schemeClr val="accent4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Yeseva One"/>
              <a:buChar char="●"/>
            </a:pPr>
            <a:r>
              <a:rPr lang="en-GB">
                <a:solidFill>
                  <a:schemeClr val="accent4"/>
                </a:solidFill>
                <a:latin typeface="Yeseva One"/>
                <a:ea typeface="Yeseva One"/>
                <a:cs typeface="Yeseva One"/>
                <a:sym typeface="Yeseva One"/>
              </a:rPr>
              <a:t>Reduce the lack of consistency.</a:t>
            </a:r>
            <a:endParaRPr>
              <a:solidFill>
                <a:schemeClr val="accent4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Yeseva One"/>
              <a:buChar char="●"/>
            </a:pPr>
            <a:r>
              <a:rPr lang="en-GB">
                <a:solidFill>
                  <a:schemeClr val="accent4"/>
                </a:solidFill>
                <a:latin typeface="Yeseva One"/>
                <a:ea typeface="Yeseva One"/>
                <a:cs typeface="Yeseva One"/>
                <a:sym typeface="Yeseva One"/>
              </a:rPr>
              <a:t>Increase the performance and usability of criminal Records.</a:t>
            </a:r>
            <a:endParaRPr>
              <a:solidFill>
                <a:schemeClr val="accent4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058" name="Google Shape;10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6875" y="2605450"/>
            <a:ext cx="3318526" cy="20623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36"/>
          <p:cNvSpPr txBox="1"/>
          <p:nvPr/>
        </p:nvSpPr>
        <p:spPr>
          <a:xfrm>
            <a:off x="6583025" y="4756725"/>
            <a:ext cx="255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naheim"/>
                <a:ea typeface="Anaheim"/>
                <a:cs typeface="Anaheim"/>
                <a:sym typeface="Anaheim"/>
              </a:rPr>
              <a:t>IT20150952 | BRAHANAWARDHAN B</a:t>
            </a:r>
            <a:endParaRPr sz="1200"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37"/>
          <p:cNvSpPr txBox="1"/>
          <p:nvPr>
            <p:ph idx="4" type="ctrTitle"/>
          </p:nvPr>
        </p:nvSpPr>
        <p:spPr>
          <a:xfrm>
            <a:off x="3697300" y="381100"/>
            <a:ext cx="50850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Yeseva One"/>
                <a:ea typeface="Yeseva One"/>
                <a:cs typeface="Yeseva One"/>
                <a:sym typeface="Yeseva One"/>
              </a:rPr>
              <a:t>SUB</a:t>
            </a:r>
            <a:r>
              <a:rPr b="1" lang="en-GB" sz="2100">
                <a:latin typeface="Yeseva One"/>
                <a:ea typeface="Yeseva One"/>
                <a:cs typeface="Yeseva One"/>
                <a:sym typeface="Yeseva One"/>
              </a:rPr>
              <a:t> OBJECTIVES</a:t>
            </a:r>
            <a:endParaRPr b="1" sz="2100"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1065" name="Google Shape;1065;p37"/>
          <p:cNvSpPr txBox="1"/>
          <p:nvPr/>
        </p:nvSpPr>
        <p:spPr>
          <a:xfrm>
            <a:off x="1018275" y="1766075"/>
            <a:ext cx="4502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Yeseva One"/>
              <a:buChar char="●"/>
            </a:pPr>
            <a:r>
              <a:rPr lang="en-GB">
                <a:solidFill>
                  <a:schemeClr val="accent4"/>
                </a:solidFill>
                <a:latin typeface="Yeseva One"/>
                <a:ea typeface="Yeseva One"/>
                <a:cs typeface="Yeseva One"/>
                <a:sym typeface="Yeseva One"/>
              </a:rPr>
              <a:t>Identify the current CIMS in Sri Lanka and limitation. </a:t>
            </a:r>
            <a:endParaRPr>
              <a:solidFill>
                <a:schemeClr val="accent4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Yeseva One"/>
              <a:buChar char="●"/>
            </a:pPr>
            <a:r>
              <a:rPr lang="en-GB">
                <a:solidFill>
                  <a:schemeClr val="accent4"/>
                </a:solidFill>
                <a:latin typeface="Yeseva One"/>
                <a:ea typeface="Yeseva One"/>
                <a:cs typeface="Yeseva One"/>
                <a:sym typeface="Yeseva One"/>
              </a:rPr>
              <a:t>Review the literature on smart contracts.</a:t>
            </a:r>
            <a:endParaRPr>
              <a:solidFill>
                <a:schemeClr val="accent4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Yeseva One"/>
              <a:buChar char="●"/>
            </a:pPr>
            <a:r>
              <a:rPr lang="en-GB">
                <a:solidFill>
                  <a:schemeClr val="accent4"/>
                </a:solidFill>
                <a:latin typeface="Yeseva One"/>
                <a:ea typeface="Yeseva One"/>
                <a:cs typeface="Yeseva One"/>
                <a:sym typeface="Yeseva One"/>
              </a:rPr>
              <a:t>Conduct a feasibility study </a:t>
            </a:r>
            <a:endParaRPr>
              <a:solidFill>
                <a:schemeClr val="accent4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Yeseva One"/>
              <a:buChar char="●"/>
            </a:pPr>
            <a:r>
              <a:rPr lang="en-GB">
                <a:solidFill>
                  <a:schemeClr val="accent4"/>
                </a:solidFill>
                <a:latin typeface="Yeseva One"/>
                <a:ea typeface="Yeseva One"/>
                <a:cs typeface="Yeseva One"/>
                <a:sym typeface="Yeseva One"/>
              </a:rPr>
              <a:t>Identify the stakeholders </a:t>
            </a:r>
            <a:endParaRPr>
              <a:solidFill>
                <a:schemeClr val="accent4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Yeseva One"/>
              <a:buChar char="●"/>
            </a:pPr>
            <a:r>
              <a:rPr lang="en-GB">
                <a:solidFill>
                  <a:schemeClr val="accent4"/>
                </a:solidFill>
                <a:latin typeface="Yeseva One"/>
                <a:ea typeface="Yeseva One"/>
                <a:cs typeface="Yeseva One"/>
                <a:sym typeface="Yeseva One"/>
              </a:rPr>
              <a:t>Develop a prototype </a:t>
            </a:r>
            <a:endParaRPr>
              <a:solidFill>
                <a:schemeClr val="accent4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Yeseva One"/>
              <a:buChar char="●"/>
            </a:pPr>
            <a:r>
              <a:rPr lang="en-GB">
                <a:solidFill>
                  <a:schemeClr val="accent4"/>
                </a:solidFill>
                <a:latin typeface="Yeseva One"/>
                <a:ea typeface="Yeseva One"/>
                <a:cs typeface="Yeseva One"/>
                <a:sym typeface="Yeseva One"/>
              </a:rPr>
              <a:t>Recommendations and guidelines </a:t>
            </a:r>
            <a:endParaRPr>
              <a:solidFill>
                <a:schemeClr val="accent4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066" name="Google Shape;106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6875" y="2605450"/>
            <a:ext cx="3318526" cy="206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" name="Google Shape;106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37"/>
          <p:cNvSpPr txBox="1"/>
          <p:nvPr/>
        </p:nvSpPr>
        <p:spPr>
          <a:xfrm>
            <a:off x="6583025" y="4756725"/>
            <a:ext cx="255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naheim"/>
                <a:ea typeface="Anaheim"/>
                <a:cs typeface="Anaheim"/>
                <a:sym typeface="Anaheim"/>
              </a:rPr>
              <a:t>IT20150952 | BRAHANAWARDHAN B</a:t>
            </a:r>
            <a:endParaRPr sz="1200"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Google Shape;1073;p38"/>
          <p:cNvGrpSpPr/>
          <p:nvPr/>
        </p:nvGrpSpPr>
        <p:grpSpPr>
          <a:xfrm>
            <a:off x="664910" y="506433"/>
            <a:ext cx="3832469" cy="697507"/>
            <a:chOff x="1575694" y="900568"/>
            <a:chExt cx="1989550" cy="697507"/>
          </a:xfrm>
        </p:grpSpPr>
        <p:sp>
          <p:nvSpPr>
            <p:cNvPr id="1074" name="Google Shape;1074;p38"/>
            <p:cNvSpPr/>
            <p:nvPr/>
          </p:nvSpPr>
          <p:spPr>
            <a:xfrm>
              <a:off x="1616143" y="9005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8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6" name="Google Shape;1076;p38"/>
          <p:cNvSpPr txBox="1"/>
          <p:nvPr>
            <p:ph idx="4294967295" type="ctrTitle"/>
          </p:nvPr>
        </p:nvSpPr>
        <p:spPr>
          <a:xfrm>
            <a:off x="956575" y="501642"/>
            <a:ext cx="3207600" cy="71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latin typeface="Yeseva One"/>
                <a:ea typeface="Yeseva One"/>
                <a:cs typeface="Yeseva One"/>
                <a:sym typeface="Yeseva One"/>
              </a:rPr>
              <a:t>METHODOLOGY</a:t>
            </a:r>
            <a:endParaRPr b="1" sz="3000">
              <a:latin typeface="Yeseva One"/>
              <a:ea typeface="Yeseva One"/>
              <a:cs typeface="Yeseva One"/>
              <a:sym typeface="Yeseva One"/>
            </a:endParaRPr>
          </a:p>
        </p:txBody>
      </p:sp>
      <p:grpSp>
        <p:nvGrpSpPr>
          <p:cNvPr id="1077" name="Google Shape;1077;p38"/>
          <p:cNvGrpSpPr/>
          <p:nvPr/>
        </p:nvGrpSpPr>
        <p:grpSpPr>
          <a:xfrm>
            <a:off x="1670726" y="1829068"/>
            <a:ext cx="3207552" cy="793483"/>
            <a:chOff x="1575694" y="930575"/>
            <a:chExt cx="1989550" cy="713693"/>
          </a:xfrm>
        </p:grpSpPr>
        <p:sp>
          <p:nvSpPr>
            <p:cNvPr id="1078" name="Google Shape;1078;p38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38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0" name="Google Shape;1080;p38"/>
          <p:cNvSpPr txBox="1"/>
          <p:nvPr>
            <p:ph idx="3" type="subTitle"/>
          </p:nvPr>
        </p:nvSpPr>
        <p:spPr>
          <a:xfrm>
            <a:off x="1594375" y="1981425"/>
            <a:ext cx="3360000" cy="5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latin typeface="Yeseva One"/>
                <a:ea typeface="Yeseva One"/>
                <a:cs typeface="Yeseva One"/>
                <a:sym typeface="Yeseva One"/>
              </a:rPr>
              <a:t>Data Collections and </a:t>
            </a:r>
            <a:r>
              <a:rPr lang="en-GB" sz="1000">
                <a:latin typeface="Yeseva One"/>
                <a:ea typeface="Yeseva One"/>
                <a:cs typeface="Yeseva One"/>
                <a:sym typeface="Yeseva One"/>
              </a:rPr>
              <a:t>understand</a:t>
            </a:r>
            <a:r>
              <a:rPr lang="en-GB" sz="1000">
                <a:latin typeface="Yeseva One"/>
                <a:ea typeface="Yeseva One"/>
                <a:cs typeface="Yeseva One"/>
                <a:sym typeface="Yeseva One"/>
              </a:rPr>
              <a:t> the current criminal records handling method in Sri Lanka</a:t>
            </a:r>
            <a:endParaRPr sz="1000">
              <a:latin typeface="Yeseva One"/>
              <a:ea typeface="Yeseva One"/>
              <a:cs typeface="Yeseva One"/>
              <a:sym typeface="Yeseva One"/>
            </a:endParaRPr>
          </a:p>
        </p:txBody>
      </p:sp>
      <p:grpSp>
        <p:nvGrpSpPr>
          <p:cNvPr id="1081" name="Google Shape;1081;p38"/>
          <p:cNvGrpSpPr/>
          <p:nvPr/>
        </p:nvGrpSpPr>
        <p:grpSpPr>
          <a:xfrm>
            <a:off x="4836022" y="938702"/>
            <a:ext cx="4035031" cy="3266095"/>
            <a:chOff x="2662433" y="1049418"/>
            <a:chExt cx="2214616" cy="1650460"/>
          </a:xfrm>
        </p:grpSpPr>
        <p:sp>
          <p:nvSpPr>
            <p:cNvPr id="1082" name="Google Shape;1082;p38"/>
            <p:cNvSpPr/>
            <p:nvPr/>
          </p:nvSpPr>
          <p:spPr>
            <a:xfrm>
              <a:off x="2662433" y="2499776"/>
              <a:ext cx="2214616" cy="1095"/>
            </a:xfrm>
            <a:custGeom>
              <a:rect b="b" l="l" r="r" t="t"/>
              <a:pathLst>
                <a:path extrusionOk="0" h="60" w="121299">
                  <a:moveTo>
                    <a:pt x="0" y="0"/>
                  </a:moveTo>
                  <a:lnTo>
                    <a:pt x="0" y="60"/>
                  </a:lnTo>
                  <a:lnTo>
                    <a:pt x="121299" y="60"/>
                  </a:lnTo>
                  <a:lnTo>
                    <a:pt x="121299" y="0"/>
                  </a:lnTo>
                  <a:close/>
                </a:path>
              </a:pathLst>
            </a:custGeom>
            <a:solidFill>
              <a:srgbClr val="D4E1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38"/>
            <p:cNvSpPr/>
            <p:nvPr/>
          </p:nvSpPr>
          <p:spPr>
            <a:xfrm>
              <a:off x="3034502" y="2550641"/>
              <a:ext cx="244139" cy="1187"/>
            </a:xfrm>
            <a:custGeom>
              <a:rect b="b" l="l" r="r" t="t"/>
              <a:pathLst>
                <a:path extrusionOk="0" h="65" w="13372">
                  <a:moveTo>
                    <a:pt x="1" y="0"/>
                  </a:moveTo>
                  <a:lnTo>
                    <a:pt x="1" y="64"/>
                  </a:lnTo>
                  <a:lnTo>
                    <a:pt x="13372" y="64"/>
                  </a:lnTo>
                  <a:lnTo>
                    <a:pt x="13372" y="0"/>
                  </a:lnTo>
                  <a:close/>
                </a:path>
              </a:pathLst>
            </a:custGeom>
            <a:solidFill>
              <a:srgbClr val="D4E1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8"/>
            <p:cNvSpPr/>
            <p:nvPr/>
          </p:nvSpPr>
          <p:spPr>
            <a:xfrm>
              <a:off x="2958661" y="2551244"/>
              <a:ext cx="27916" cy="1114"/>
            </a:xfrm>
            <a:custGeom>
              <a:rect b="b" l="l" r="r" t="t"/>
              <a:pathLst>
                <a:path extrusionOk="0" h="61" w="1529">
                  <a:moveTo>
                    <a:pt x="1" y="1"/>
                  </a:moveTo>
                  <a:lnTo>
                    <a:pt x="1" y="61"/>
                  </a:lnTo>
                  <a:lnTo>
                    <a:pt x="1528" y="61"/>
                  </a:lnTo>
                  <a:lnTo>
                    <a:pt x="1528" y="1"/>
                  </a:lnTo>
                  <a:close/>
                </a:path>
              </a:pathLst>
            </a:custGeom>
            <a:solidFill>
              <a:srgbClr val="D4E1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8"/>
            <p:cNvSpPr/>
            <p:nvPr/>
          </p:nvSpPr>
          <p:spPr>
            <a:xfrm>
              <a:off x="3697359" y="2531818"/>
              <a:ext cx="51979" cy="1114"/>
            </a:xfrm>
            <a:custGeom>
              <a:rect b="b" l="l" r="r" t="t"/>
              <a:pathLst>
                <a:path extrusionOk="0" h="61" w="2847">
                  <a:moveTo>
                    <a:pt x="0" y="1"/>
                  </a:moveTo>
                  <a:lnTo>
                    <a:pt x="0" y="61"/>
                  </a:lnTo>
                  <a:lnTo>
                    <a:pt x="2846" y="61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D4E1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8"/>
            <p:cNvSpPr/>
            <p:nvPr/>
          </p:nvSpPr>
          <p:spPr>
            <a:xfrm>
              <a:off x="3774807" y="2531818"/>
              <a:ext cx="285493" cy="1114"/>
            </a:xfrm>
            <a:custGeom>
              <a:rect b="b" l="l" r="r" t="t"/>
              <a:pathLst>
                <a:path extrusionOk="0" h="61" w="15637">
                  <a:moveTo>
                    <a:pt x="1" y="1"/>
                  </a:moveTo>
                  <a:lnTo>
                    <a:pt x="1" y="61"/>
                  </a:lnTo>
                  <a:lnTo>
                    <a:pt x="15636" y="61"/>
                  </a:lnTo>
                  <a:lnTo>
                    <a:pt x="15636" y="1"/>
                  </a:lnTo>
                  <a:close/>
                </a:path>
              </a:pathLst>
            </a:custGeom>
            <a:solidFill>
              <a:srgbClr val="D4E1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8"/>
            <p:cNvSpPr/>
            <p:nvPr/>
          </p:nvSpPr>
          <p:spPr>
            <a:xfrm>
              <a:off x="4281636" y="2552339"/>
              <a:ext cx="186044" cy="1114"/>
            </a:xfrm>
            <a:custGeom>
              <a:rect b="b" l="l" r="r" t="t"/>
              <a:pathLst>
                <a:path extrusionOk="0" h="61" w="10190">
                  <a:moveTo>
                    <a:pt x="1" y="1"/>
                  </a:moveTo>
                  <a:lnTo>
                    <a:pt x="1" y="61"/>
                  </a:lnTo>
                  <a:lnTo>
                    <a:pt x="10189" y="61"/>
                  </a:lnTo>
                  <a:lnTo>
                    <a:pt x="10189" y="1"/>
                  </a:lnTo>
                  <a:close/>
                </a:path>
              </a:pathLst>
            </a:custGeom>
            <a:solidFill>
              <a:srgbClr val="D4E1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8"/>
            <p:cNvSpPr/>
            <p:nvPr/>
          </p:nvSpPr>
          <p:spPr>
            <a:xfrm>
              <a:off x="4512319" y="2532366"/>
              <a:ext cx="157763" cy="1114"/>
            </a:xfrm>
            <a:custGeom>
              <a:rect b="b" l="l" r="r" t="t"/>
              <a:pathLst>
                <a:path extrusionOk="0" h="61" w="8641">
                  <a:moveTo>
                    <a:pt x="1" y="0"/>
                  </a:moveTo>
                  <a:lnTo>
                    <a:pt x="1" y="60"/>
                  </a:lnTo>
                  <a:lnTo>
                    <a:pt x="8640" y="60"/>
                  </a:lnTo>
                  <a:lnTo>
                    <a:pt x="8640" y="0"/>
                  </a:lnTo>
                  <a:close/>
                </a:path>
              </a:pathLst>
            </a:custGeom>
            <a:solidFill>
              <a:srgbClr val="D4E1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8"/>
            <p:cNvSpPr/>
            <p:nvPr/>
          </p:nvSpPr>
          <p:spPr>
            <a:xfrm>
              <a:off x="2831698" y="1049418"/>
              <a:ext cx="905828" cy="1252811"/>
            </a:xfrm>
            <a:custGeom>
              <a:rect b="b" l="l" r="r" t="t"/>
              <a:pathLst>
                <a:path extrusionOk="0" h="68619" w="49614">
                  <a:moveTo>
                    <a:pt x="48228" y="64"/>
                  </a:moveTo>
                  <a:cubicBezTo>
                    <a:pt x="48960" y="64"/>
                    <a:pt x="49554" y="658"/>
                    <a:pt x="49554" y="1386"/>
                  </a:cubicBezTo>
                  <a:lnTo>
                    <a:pt x="49554" y="67236"/>
                  </a:lnTo>
                  <a:cubicBezTo>
                    <a:pt x="49554" y="67965"/>
                    <a:pt x="48960" y="68559"/>
                    <a:pt x="48228" y="68559"/>
                  </a:cubicBezTo>
                  <a:lnTo>
                    <a:pt x="1382" y="68559"/>
                  </a:lnTo>
                  <a:cubicBezTo>
                    <a:pt x="654" y="68559"/>
                    <a:pt x="60" y="67965"/>
                    <a:pt x="60" y="67236"/>
                  </a:cubicBezTo>
                  <a:lnTo>
                    <a:pt x="60" y="1386"/>
                  </a:lnTo>
                  <a:cubicBezTo>
                    <a:pt x="60" y="658"/>
                    <a:pt x="654" y="64"/>
                    <a:pt x="1382" y="64"/>
                  </a:cubicBezTo>
                  <a:close/>
                  <a:moveTo>
                    <a:pt x="1382" y="1"/>
                  </a:moveTo>
                  <a:cubicBezTo>
                    <a:pt x="620" y="1"/>
                    <a:pt x="0" y="624"/>
                    <a:pt x="0" y="1386"/>
                  </a:cubicBezTo>
                  <a:lnTo>
                    <a:pt x="0" y="67236"/>
                  </a:lnTo>
                  <a:cubicBezTo>
                    <a:pt x="0" y="67998"/>
                    <a:pt x="620" y="68619"/>
                    <a:pt x="1382" y="68619"/>
                  </a:cubicBezTo>
                  <a:lnTo>
                    <a:pt x="48228" y="68619"/>
                  </a:lnTo>
                  <a:cubicBezTo>
                    <a:pt x="48994" y="68619"/>
                    <a:pt x="49614" y="67998"/>
                    <a:pt x="49614" y="67236"/>
                  </a:cubicBezTo>
                  <a:lnTo>
                    <a:pt x="49614" y="1386"/>
                  </a:lnTo>
                  <a:cubicBezTo>
                    <a:pt x="49614" y="624"/>
                    <a:pt x="48994" y="1"/>
                    <a:pt x="482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38"/>
            <p:cNvSpPr/>
            <p:nvPr/>
          </p:nvSpPr>
          <p:spPr>
            <a:xfrm>
              <a:off x="3789669" y="1049418"/>
              <a:ext cx="905919" cy="1252811"/>
            </a:xfrm>
            <a:custGeom>
              <a:rect b="b" l="l" r="r" t="t"/>
              <a:pathLst>
                <a:path extrusionOk="0" h="68619" w="49619">
                  <a:moveTo>
                    <a:pt x="48232" y="64"/>
                  </a:moveTo>
                  <a:cubicBezTo>
                    <a:pt x="48961" y="64"/>
                    <a:pt x="49554" y="658"/>
                    <a:pt x="49554" y="1386"/>
                  </a:cubicBezTo>
                  <a:lnTo>
                    <a:pt x="49554" y="67236"/>
                  </a:lnTo>
                  <a:cubicBezTo>
                    <a:pt x="49554" y="67965"/>
                    <a:pt x="48961" y="68559"/>
                    <a:pt x="48232" y="68559"/>
                  </a:cubicBezTo>
                  <a:lnTo>
                    <a:pt x="1387" y="68559"/>
                  </a:lnTo>
                  <a:cubicBezTo>
                    <a:pt x="659" y="68559"/>
                    <a:pt x="61" y="67965"/>
                    <a:pt x="61" y="67236"/>
                  </a:cubicBezTo>
                  <a:lnTo>
                    <a:pt x="61" y="1386"/>
                  </a:lnTo>
                  <a:cubicBezTo>
                    <a:pt x="61" y="658"/>
                    <a:pt x="659" y="64"/>
                    <a:pt x="1387" y="64"/>
                  </a:cubicBezTo>
                  <a:close/>
                  <a:moveTo>
                    <a:pt x="1387" y="1"/>
                  </a:moveTo>
                  <a:cubicBezTo>
                    <a:pt x="625" y="1"/>
                    <a:pt x="1" y="624"/>
                    <a:pt x="1" y="1386"/>
                  </a:cubicBezTo>
                  <a:lnTo>
                    <a:pt x="1" y="67236"/>
                  </a:lnTo>
                  <a:cubicBezTo>
                    <a:pt x="1" y="67998"/>
                    <a:pt x="625" y="68619"/>
                    <a:pt x="1387" y="68619"/>
                  </a:cubicBezTo>
                  <a:lnTo>
                    <a:pt x="48232" y="68619"/>
                  </a:lnTo>
                  <a:cubicBezTo>
                    <a:pt x="48994" y="68619"/>
                    <a:pt x="49618" y="67998"/>
                    <a:pt x="49618" y="67236"/>
                  </a:cubicBezTo>
                  <a:lnTo>
                    <a:pt x="49618" y="1386"/>
                  </a:lnTo>
                  <a:cubicBezTo>
                    <a:pt x="49618" y="624"/>
                    <a:pt x="48994" y="1"/>
                    <a:pt x="48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8"/>
            <p:cNvSpPr/>
            <p:nvPr/>
          </p:nvSpPr>
          <p:spPr>
            <a:xfrm>
              <a:off x="3534429" y="1132198"/>
              <a:ext cx="1089279" cy="703315"/>
            </a:xfrm>
            <a:custGeom>
              <a:rect b="b" l="l" r="r" t="t"/>
              <a:pathLst>
                <a:path extrusionOk="0" h="38522" w="59662">
                  <a:moveTo>
                    <a:pt x="0" y="1"/>
                  </a:moveTo>
                  <a:lnTo>
                    <a:pt x="0" y="38521"/>
                  </a:lnTo>
                  <a:lnTo>
                    <a:pt x="59662" y="38521"/>
                  </a:lnTo>
                  <a:lnTo>
                    <a:pt x="596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92" name="Google Shape;1092;p38"/>
            <p:cNvGrpSpPr/>
            <p:nvPr/>
          </p:nvGrpSpPr>
          <p:grpSpPr>
            <a:xfrm>
              <a:off x="3517997" y="1132198"/>
              <a:ext cx="1105711" cy="719199"/>
              <a:chOff x="3517997" y="1132198"/>
              <a:chExt cx="1105711" cy="719199"/>
            </a:xfrm>
          </p:grpSpPr>
          <p:sp>
            <p:nvSpPr>
              <p:cNvPr id="1093" name="Google Shape;1093;p38"/>
              <p:cNvSpPr/>
              <p:nvPr/>
            </p:nvSpPr>
            <p:spPr>
              <a:xfrm>
                <a:off x="3517997" y="1132198"/>
                <a:ext cx="1098006" cy="703315"/>
              </a:xfrm>
              <a:custGeom>
                <a:rect b="b" l="l" r="r" t="t"/>
                <a:pathLst>
                  <a:path extrusionOk="0" h="38522" w="60140">
                    <a:moveTo>
                      <a:pt x="0" y="1"/>
                    </a:moveTo>
                    <a:lnTo>
                      <a:pt x="0" y="38521"/>
                    </a:lnTo>
                    <a:lnTo>
                      <a:pt x="60140" y="38521"/>
                    </a:lnTo>
                    <a:lnTo>
                      <a:pt x="60140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38"/>
              <p:cNvSpPr/>
              <p:nvPr/>
            </p:nvSpPr>
            <p:spPr>
              <a:xfrm>
                <a:off x="3534429" y="1835495"/>
                <a:ext cx="1089279" cy="15902"/>
              </a:xfrm>
              <a:custGeom>
                <a:rect b="b" l="l" r="r" t="t"/>
                <a:pathLst>
                  <a:path extrusionOk="0" h="871" w="59662">
                    <a:moveTo>
                      <a:pt x="0" y="0"/>
                    </a:moveTo>
                    <a:lnTo>
                      <a:pt x="0" y="871"/>
                    </a:lnTo>
                    <a:lnTo>
                      <a:pt x="59662" y="871"/>
                    </a:lnTo>
                    <a:lnTo>
                      <a:pt x="596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95" name="Google Shape;1095;p38"/>
            <p:cNvSpPr/>
            <p:nvPr/>
          </p:nvSpPr>
          <p:spPr>
            <a:xfrm>
              <a:off x="3540965" y="1162012"/>
              <a:ext cx="1052070" cy="643686"/>
            </a:xfrm>
            <a:custGeom>
              <a:rect b="b" l="l" r="r" t="t"/>
              <a:pathLst>
                <a:path extrusionOk="0" h="35256" w="57624">
                  <a:moveTo>
                    <a:pt x="1" y="0"/>
                  </a:moveTo>
                  <a:lnTo>
                    <a:pt x="1" y="35256"/>
                  </a:lnTo>
                  <a:lnTo>
                    <a:pt x="57623" y="35256"/>
                  </a:lnTo>
                  <a:lnTo>
                    <a:pt x="576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8"/>
            <p:cNvSpPr/>
            <p:nvPr/>
          </p:nvSpPr>
          <p:spPr>
            <a:xfrm>
              <a:off x="4029847" y="1162012"/>
              <a:ext cx="306836" cy="643686"/>
            </a:xfrm>
            <a:custGeom>
              <a:rect b="b" l="l" r="r" t="t"/>
              <a:pathLst>
                <a:path extrusionOk="0" h="35256" w="16806">
                  <a:moveTo>
                    <a:pt x="1" y="0"/>
                  </a:moveTo>
                  <a:lnTo>
                    <a:pt x="7386" y="35256"/>
                  </a:lnTo>
                  <a:lnTo>
                    <a:pt x="16805" y="35256"/>
                  </a:lnTo>
                  <a:lnTo>
                    <a:pt x="94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8"/>
            <p:cNvSpPr/>
            <p:nvPr/>
          </p:nvSpPr>
          <p:spPr>
            <a:xfrm>
              <a:off x="3901368" y="1162012"/>
              <a:ext cx="214635" cy="643686"/>
            </a:xfrm>
            <a:custGeom>
              <a:rect b="b" l="l" r="r" t="t"/>
              <a:pathLst>
                <a:path extrusionOk="0" h="35256" w="11756">
                  <a:moveTo>
                    <a:pt x="1" y="0"/>
                  </a:moveTo>
                  <a:lnTo>
                    <a:pt x="7386" y="35256"/>
                  </a:lnTo>
                  <a:lnTo>
                    <a:pt x="11756" y="35256"/>
                  </a:lnTo>
                  <a:lnTo>
                    <a:pt x="43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8"/>
            <p:cNvSpPr/>
            <p:nvPr/>
          </p:nvSpPr>
          <p:spPr>
            <a:xfrm>
              <a:off x="3540965" y="1157978"/>
              <a:ext cx="2958" cy="580369"/>
            </a:xfrm>
            <a:custGeom>
              <a:rect b="b" l="l" r="r" t="t"/>
              <a:pathLst>
                <a:path extrusionOk="0" h="31788" w="162">
                  <a:moveTo>
                    <a:pt x="1" y="1"/>
                  </a:moveTo>
                  <a:lnTo>
                    <a:pt x="1" y="31787"/>
                  </a:lnTo>
                  <a:lnTo>
                    <a:pt x="162" y="31787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rgbClr val="D4E1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8"/>
            <p:cNvSpPr/>
            <p:nvPr/>
          </p:nvSpPr>
          <p:spPr>
            <a:xfrm>
              <a:off x="3495084" y="1381595"/>
              <a:ext cx="75166" cy="20193"/>
            </a:xfrm>
            <a:custGeom>
              <a:rect b="b" l="l" r="r" t="t"/>
              <a:pathLst>
                <a:path extrusionOk="0" h="1106" w="4117">
                  <a:moveTo>
                    <a:pt x="22" y="0"/>
                  </a:moveTo>
                  <a:cubicBezTo>
                    <a:pt x="8" y="0"/>
                    <a:pt x="0" y="8"/>
                    <a:pt x="0" y="23"/>
                  </a:cubicBezTo>
                  <a:lnTo>
                    <a:pt x="0" y="1083"/>
                  </a:lnTo>
                  <a:cubicBezTo>
                    <a:pt x="0" y="1099"/>
                    <a:pt x="8" y="1106"/>
                    <a:pt x="22" y="1106"/>
                  </a:cubicBezTo>
                  <a:lnTo>
                    <a:pt x="4094" y="1106"/>
                  </a:lnTo>
                  <a:cubicBezTo>
                    <a:pt x="4105" y="1106"/>
                    <a:pt x="4116" y="1099"/>
                    <a:pt x="4116" y="1083"/>
                  </a:cubicBezTo>
                  <a:lnTo>
                    <a:pt x="4116" y="23"/>
                  </a:lnTo>
                  <a:cubicBezTo>
                    <a:pt x="4116" y="8"/>
                    <a:pt x="4105" y="0"/>
                    <a:pt x="4094" y="0"/>
                  </a:cubicBezTo>
                  <a:close/>
                </a:path>
              </a:pathLst>
            </a:custGeom>
            <a:solidFill>
              <a:srgbClr val="F3F7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8"/>
            <p:cNvSpPr/>
            <p:nvPr/>
          </p:nvSpPr>
          <p:spPr>
            <a:xfrm>
              <a:off x="3505236" y="2049071"/>
              <a:ext cx="190079" cy="450723"/>
            </a:xfrm>
            <a:custGeom>
              <a:rect b="b" l="l" r="r" t="t"/>
              <a:pathLst>
                <a:path extrusionOk="0" h="24687" w="10411">
                  <a:moveTo>
                    <a:pt x="1" y="1"/>
                  </a:moveTo>
                  <a:lnTo>
                    <a:pt x="1" y="24686"/>
                  </a:lnTo>
                  <a:lnTo>
                    <a:pt x="10411" y="24686"/>
                  </a:lnTo>
                  <a:lnTo>
                    <a:pt x="104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8"/>
            <p:cNvSpPr/>
            <p:nvPr/>
          </p:nvSpPr>
          <p:spPr>
            <a:xfrm>
              <a:off x="3505236" y="2414733"/>
              <a:ext cx="104013" cy="85062"/>
            </a:xfrm>
            <a:custGeom>
              <a:rect b="b" l="l" r="r" t="t"/>
              <a:pathLst>
                <a:path extrusionOk="0" h="4659" w="5697">
                  <a:moveTo>
                    <a:pt x="1" y="1"/>
                  </a:moveTo>
                  <a:lnTo>
                    <a:pt x="1" y="4658"/>
                  </a:lnTo>
                  <a:lnTo>
                    <a:pt x="2780" y="4658"/>
                  </a:lnTo>
                  <a:lnTo>
                    <a:pt x="5697" y="1"/>
                  </a:lnTo>
                  <a:close/>
                </a:path>
              </a:pathLst>
            </a:custGeom>
            <a:solidFill>
              <a:srgbClr val="F3F7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8"/>
            <p:cNvSpPr/>
            <p:nvPr/>
          </p:nvSpPr>
          <p:spPr>
            <a:xfrm>
              <a:off x="4462750" y="2049071"/>
              <a:ext cx="190079" cy="450723"/>
            </a:xfrm>
            <a:custGeom>
              <a:rect b="b" l="l" r="r" t="t"/>
              <a:pathLst>
                <a:path extrusionOk="0" h="24687" w="10411">
                  <a:moveTo>
                    <a:pt x="0" y="1"/>
                  </a:moveTo>
                  <a:lnTo>
                    <a:pt x="0" y="24686"/>
                  </a:lnTo>
                  <a:lnTo>
                    <a:pt x="10411" y="24686"/>
                  </a:lnTo>
                  <a:lnTo>
                    <a:pt x="1041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8"/>
            <p:cNvSpPr/>
            <p:nvPr/>
          </p:nvSpPr>
          <p:spPr>
            <a:xfrm>
              <a:off x="3505236" y="2049071"/>
              <a:ext cx="1001862" cy="421456"/>
            </a:xfrm>
            <a:custGeom>
              <a:rect b="b" l="l" r="r" t="t"/>
              <a:pathLst>
                <a:path extrusionOk="0" h="23084" w="54874">
                  <a:moveTo>
                    <a:pt x="1" y="1"/>
                  </a:moveTo>
                  <a:lnTo>
                    <a:pt x="1" y="23084"/>
                  </a:lnTo>
                  <a:lnTo>
                    <a:pt x="54874" y="23084"/>
                  </a:lnTo>
                  <a:lnTo>
                    <a:pt x="548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8"/>
            <p:cNvSpPr/>
            <p:nvPr/>
          </p:nvSpPr>
          <p:spPr>
            <a:xfrm>
              <a:off x="4403085" y="2414733"/>
              <a:ext cx="104013" cy="85062"/>
            </a:xfrm>
            <a:custGeom>
              <a:rect b="b" l="l" r="r" t="t"/>
              <a:pathLst>
                <a:path extrusionOk="0" h="4659" w="5697">
                  <a:moveTo>
                    <a:pt x="0" y="1"/>
                  </a:moveTo>
                  <a:lnTo>
                    <a:pt x="2918" y="4658"/>
                  </a:lnTo>
                  <a:lnTo>
                    <a:pt x="5697" y="4658"/>
                  </a:lnTo>
                  <a:lnTo>
                    <a:pt x="56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8"/>
            <p:cNvSpPr/>
            <p:nvPr/>
          </p:nvSpPr>
          <p:spPr>
            <a:xfrm>
              <a:off x="3544580" y="2090680"/>
              <a:ext cx="923154" cy="146900"/>
            </a:xfrm>
            <a:custGeom>
              <a:rect b="b" l="l" r="r" t="t"/>
              <a:pathLst>
                <a:path extrusionOk="0" h="8046" w="50563">
                  <a:moveTo>
                    <a:pt x="1" y="0"/>
                  </a:moveTo>
                  <a:lnTo>
                    <a:pt x="1" y="8046"/>
                  </a:lnTo>
                  <a:lnTo>
                    <a:pt x="50563" y="8046"/>
                  </a:lnTo>
                  <a:lnTo>
                    <a:pt x="505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8"/>
            <p:cNvSpPr/>
            <p:nvPr/>
          </p:nvSpPr>
          <p:spPr>
            <a:xfrm>
              <a:off x="3544580" y="2280595"/>
              <a:ext cx="923154" cy="146845"/>
            </a:xfrm>
            <a:custGeom>
              <a:rect b="b" l="l" r="r" t="t"/>
              <a:pathLst>
                <a:path extrusionOk="0" h="8043" w="50563">
                  <a:moveTo>
                    <a:pt x="1" y="0"/>
                  </a:moveTo>
                  <a:lnTo>
                    <a:pt x="1" y="8042"/>
                  </a:lnTo>
                  <a:lnTo>
                    <a:pt x="50563" y="8042"/>
                  </a:lnTo>
                  <a:lnTo>
                    <a:pt x="505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8"/>
            <p:cNvSpPr/>
            <p:nvPr/>
          </p:nvSpPr>
          <p:spPr>
            <a:xfrm>
              <a:off x="3706616" y="2090680"/>
              <a:ext cx="761119" cy="146900"/>
            </a:xfrm>
            <a:custGeom>
              <a:rect b="b" l="l" r="r" t="t"/>
              <a:pathLst>
                <a:path extrusionOk="0" h="8046" w="41688">
                  <a:moveTo>
                    <a:pt x="0" y="0"/>
                  </a:moveTo>
                  <a:lnTo>
                    <a:pt x="0" y="8046"/>
                  </a:lnTo>
                  <a:lnTo>
                    <a:pt x="41688" y="8046"/>
                  </a:lnTo>
                  <a:lnTo>
                    <a:pt x="4168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8"/>
            <p:cNvSpPr/>
            <p:nvPr/>
          </p:nvSpPr>
          <p:spPr>
            <a:xfrm>
              <a:off x="3706616" y="2280595"/>
              <a:ext cx="761119" cy="146845"/>
            </a:xfrm>
            <a:custGeom>
              <a:rect b="b" l="l" r="r" t="t"/>
              <a:pathLst>
                <a:path extrusionOk="0" h="8043" w="41688">
                  <a:moveTo>
                    <a:pt x="0" y="0"/>
                  </a:moveTo>
                  <a:lnTo>
                    <a:pt x="0" y="8042"/>
                  </a:lnTo>
                  <a:lnTo>
                    <a:pt x="41688" y="8042"/>
                  </a:lnTo>
                  <a:lnTo>
                    <a:pt x="4168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09" name="Google Shape;1109;p38"/>
            <p:cNvGrpSpPr/>
            <p:nvPr/>
          </p:nvGrpSpPr>
          <p:grpSpPr>
            <a:xfrm>
              <a:off x="2940312" y="1852548"/>
              <a:ext cx="421127" cy="567717"/>
              <a:chOff x="2940312" y="1852548"/>
              <a:chExt cx="421127" cy="567717"/>
            </a:xfrm>
          </p:grpSpPr>
          <p:sp>
            <p:nvSpPr>
              <p:cNvPr id="1110" name="Google Shape;1110;p38"/>
              <p:cNvSpPr/>
              <p:nvPr/>
            </p:nvSpPr>
            <p:spPr>
              <a:xfrm>
                <a:off x="3147973" y="1911318"/>
                <a:ext cx="30362" cy="508946"/>
              </a:xfrm>
              <a:custGeom>
                <a:rect b="b" l="l" r="r" t="t"/>
                <a:pathLst>
                  <a:path extrusionOk="0" h="27876" w="1663">
                    <a:moveTo>
                      <a:pt x="1211" y="0"/>
                    </a:moveTo>
                    <a:lnTo>
                      <a:pt x="359" y="621"/>
                    </a:lnTo>
                    <a:cubicBezTo>
                      <a:pt x="1" y="3803"/>
                      <a:pt x="549" y="21530"/>
                      <a:pt x="1162" y="27876"/>
                    </a:cubicBezTo>
                    <a:lnTo>
                      <a:pt x="1663" y="27876"/>
                    </a:lnTo>
                    <a:cubicBezTo>
                      <a:pt x="1651" y="27788"/>
                      <a:pt x="1642" y="27723"/>
                      <a:pt x="1634" y="27675"/>
                    </a:cubicBezTo>
                    <a:lnTo>
                      <a:pt x="1634" y="27675"/>
                    </a:lnTo>
                    <a:cubicBezTo>
                      <a:pt x="1650" y="27390"/>
                      <a:pt x="1629" y="26062"/>
                      <a:pt x="1405" y="21299"/>
                    </a:cubicBezTo>
                    <a:cubicBezTo>
                      <a:pt x="949" y="11576"/>
                      <a:pt x="1211" y="1"/>
                      <a:pt x="12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38"/>
              <p:cNvSpPr/>
              <p:nvPr/>
            </p:nvSpPr>
            <p:spPr>
              <a:xfrm>
                <a:off x="2940312" y="2147899"/>
                <a:ext cx="229898" cy="148397"/>
              </a:xfrm>
              <a:custGeom>
                <a:rect b="b" l="l" r="r" t="t"/>
                <a:pathLst>
                  <a:path extrusionOk="0" h="8128" w="12592">
                    <a:moveTo>
                      <a:pt x="1423" y="0"/>
                    </a:moveTo>
                    <a:cubicBezTo>
                      <a:pt x="1415" y="0"/>
                      <a:pt x="1407" y="0"/>
                      <a:pt x="1398" y="0"/>
                    </a:cubicBezTo>
                    <a:cubicBezTo>
                      <a:pt x="1" y="4"/>
                      <a:pt x="5653" y="1564"/>
                      <a:pt x="8006" y="3286"/>
                    </a:cubicBezTo>
                    <a:cubicBezTo>
                      <a:pt x="9832" y="4624"/>
                      <a:pt x="11890" y="6876"/>
                      <a:pt x="12592" y="8127"/>
                    </a:cubicBezTo>
                    <a:cubicBezTo>
                      <a:pt x="12140" y="5498"/>
                      <a:pt x="11878" y="3638"/>
                      <a:pt x="10168" y="2293"/>
                    </a:cubicBezTo>
                    <a:cubicBezTo>
                      <a:pt x="8462" y="955"/>
                      <a:pt x="4978" y="0"/>
                      <a:pt x="14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38"/>
              <p:cNvSpPr/>
              <p:nvPr/>
            </p:nvSpPr>
            <p:spPr>
              <a:xfrm>
                <a:off x="3161958" y="2178627"/>
                <a:ext cx="199481" cy="155116"/>
              </a:xfrm>
              <a:custGeom>
                <a:rect b="b" l="l" r="r" t="t"/>
                <a:pathLst>
                  <a:path extrusionOk="0" h="8496" w="10926">
                    <a:moveTo>
                      <a:pt x="9727" y="1"/>
                    </a:moveTo>
                    <a:cubicBezTo>
                      <a:pt x="9711" y="1"/>
                      <a:pt x="9693" y="1"/>
                      <a:pt x="9674" y="2"/>
                    </a:cubicBezTo>
                    <a:cubicBezTo>
                      <a:pt x="6125" y="124"/>
                      <a:pt x="2843" y="1200"/>
                      <a:pt x="1424" y="2601"/>
                    </a:cubicBezTo>
                    <a:cubicBezTo>
                      <a:pt x="0" y="3998"/>
                      <a:pt x="135" y="5862"/>
                      <a:pt x="240" y="8495"/>
                    </a:cubicBezTo>
                    <a:cubicBezTo>
                      <a:pt x="672" y="7225"/>
                      <a:pt x="2248" y="4909"/>
                      <a:pt x="3788" y="3512"/>
                    </a:cubicBezTo>
                    <a:cubicBezTo>
                      <a:pt x="5740" y="1736"/>
                      <a:pt x="10925" y="1"/>
                      <a:pt x="97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38"/>
              <p:cNvSpPr/>
              <p:nvPr/>
            </p:nvSpPr>
            <p:spPr>
              <a:xfrm>
                <a:off x="2967315" y="1981208"/>
                <a:ext cx="194716" cy="125703"/>
              </a:xfrm>
              <a:custGeom>
                <a:rect b="b" l="l" r="r" t="t"/>
                <a:pathLst>
                  <a:path extrusionOk="0" h="6885" w="10665">
                    <a:moveTo>
                      <a:pt x="1205" y="1"/>
                    </a:moveTo>
                    <a:cubicBezTo>
                      <a:pt x="1198" y="1"/>
                      <a:pt x="1192" y="1"/>
                      <a:pt x="1185" y="1"/>
                    </a:cubicBezTo>
                    <a:cubicBezTo>
                      <a:pt x="1" y="1"/>
                      <a:pt x="4790" y="1323"/>
                      <a:pt x="6781" y="2783"/>
                    </a:cubicBezTo>
                    <a:cubicBezTo>
                      <a:pt x="8327" y="3919"/>
                      <a:pt x="10071" y="5824"/>
                      <a:pt x="10665" y="6885"/>
                    </a:cubicBezTo>
                    <a:cubicBezTo>
                      <a:pt x="10280" y="4655"/>
                      <a:pt x="10063" y="3083"/>
                      <a:pt x="8615" y="1943"/>
                    </a:cubicBezTo>
                    <a:cubicBezTo>
                      <a:pt x="7168" y="810"/>
                      <a:pt x="4216" y="1"/>
                      <a:pt x="12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38"/>
              <p:cNvSpPr/>
              <p:nvPr/>
            </p:nvSpPr>
            <p:spPr>
              <a:xfrm>
                <a:off x="3155057" y="2007262"/>
                <a:ext cx="168900" cy="131363"/>
              </a:xfrm>
              <a:custGeom>
                <a:rect b="b" l="l" r="r" t="t"/>
                <a:pathLst>
                  <a:path extrusionOk="0" h="7195" w="9251">
                    <a:moveTo>
                      <a:pt x="8237" y="0"/>
                    </a:moveTo>
                    <a:cubicBezTo>
                      <a:pt x="8223" y="0"/>
                      <a:pt x="8208" y="0"/>
                      <a:pt x="8192" y="1"/>
                    </a:cubicBezTo>
                    <a:cubicBezTo>
                      <a:pt x="5186" y="106"/>
                      <a:pt x="2407" y="1017"/>
                      <a:pt x="1204" y="2201"/>
                    </a:cubicBezTo>
                    <a:cubicBezTo>
                      <a:pt x="1" y="3385"/>
                      <a:pt x="113" y="4961"/>
                      <a:pt x="202" y="7195"/>
                    </a:cubicBezTo>
                    <a:cubicBezTo>
                      <a:pt x="569" y="6119"/>
                      <a:pt x="1906" y="4158"/>
                      <a:pt x="3206" y="2970"/>
                    </a:cubicBezTo>
                    <a:cubicBezTo>
                      <a:pt x="4860" y="1467"/>
                      <a:pt x="9251" y="0"/>
                      <a:pt x="82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38"/>
              <p:cNvSpPr/>
              <p:nvPr/>
            </p:nvSpPr>
            <p:spPr>
              <a:xfrm>
                <a:off x="3148667" y="1852548"/>
                <a:ext cx="123822" cy="107482"/>
              </a:xfrm>
              <a:custGeom>
                <a:rect b="b" l="l" r="r" t="t"/>
                <a:pathLst>
                  <a:path extrusionOk="0" h="5887" w="6782">
                    <a:moveTo>
                      <a:pt x="6146" y="0"/>
                    </a:moveTo>
                    <a:cubicBezTo>
                      <a:pt x="6126" y="0"/>
                      <a:pt x="6104" y="1"/>
                      <a:pt x="6077" y="4"/>
                    </a:cubicBezTo>
                    <a:cubicBezTo>
                      <a:pt x="3788" y="216"/>
                      <a:pt x="1711" y="1038"/>
                      <a:pt x="855" y="2002"/>
                    </a:cubicBezTo>
                    <a:cubicBezTo>
                      <a:pt x="0" y="2969"/>
                      <a:pt x="171" y="4176"/>
                      <a:pt x="359" y="5886"/>
                    </a:cubicBezTo>
                    <a:cubicBezTo>
                      <a:pt x="583" y="5046"/>
                      <a:pt x="1497" y="3477"/>
                      <a:pt x="2428" y="2510"/>
                    </a:cubicBezTo>
                    <a:cubicBezTo>
                      <a:pt x="3591" y="1299"/>
                      <a:pt x="6782" y="0"/>
                      <a:pt x="61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38"/>
              <p:cNvSpPr/>
              <p:nvPr/>
            </p:nvSpPr>
            <p:spPr>
              <a:xfrm>
                <a:off x="3077754" y="1868687"/>
                <a:ext cx="87618" cy="92839"/>
              </a:xfrm>
              <a:custGeom>
                <a:rect b="b" l="l" r="r" t="t"/>
                <a:pathLst>
                  <a:path extrusionOk="0" h="5085" w="4799">
                    <a:moveTo>
                      <a:pt x="425" y="1"/>
                    </a:moveTo>
                    <a:cubicBezTo>
                      <a:pt x="1" y="1"/>
                      <a:pt x="2250" y="1138"/>
                      <a:pt x="3085" y="2178"/>
                    </a:cubicBezTo>
                    <a:cubicBezTo>
                      <a:pt x="3757" y="3016"/>
                      <a:pt x="4429" y="4364"/>
                      <a:pt x="4601" y="5085"/>
                    </a:cubicBezTo>
                    <a:cubicBezTo>
                      <a:pt x="4698" y="3624"/>
                      <a:pt x="4799" y="2593"/>
                      <a:pt x="4179" y="1761"/>
                    </a:cubicBezTo>
                    <a:cubicBezTo>
                      <a:pt x="3559" y="928"/>
                      <a:pt x="2091" y="206"/>
                      <a:pt x="478" y="5"/>
                    </a:cubicBezTo>
                    <a:cubicBezTo>
                      <a:pt x="457" y="2"/>
                      <a:pt x="439" y="1"/>
                      <a:pt x="4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17" name="Google Shape;1117;p38"/>
            <p:cNvSpPr/>
            <p:nvPr/>
          </p:nvSpPr>
          <p:spPr>
            <a:xfrm>
              <a:off x="3101051" y="2384516"/>
              <a:ext cx="140418" cy="115278"/>
            </a:xfrm>
            <a:custGeom>
              <a:rect b="b" l="l" r="r" t="t"/>
              <a:pathLst>
                <a:path extrusionOk="0" h="6314" w="7691">
                  <a:moveTo>
                    <a:pt x="1" y="1"/>
                  </a:moveTo>
                  <a:lnTo>
                    <a:pt x="314" y="2978"/>
                  </a:lnTo>
                  <a:cubicBezTo>
                    <a:pt x="423" y="4849"/>
                    <a:pt x="1973" y="6313"/>
                    <a:pt x="3848" y="6313"/>
                  </a:cubicBezTo>
                  <a:cubicBezTo>
                    <a:pt x="5723" y="6313"/>
                    <a:pt x="7273" y="4849"/>
                    <a:pt x="7382" y="2978"/>
                  </a:cubicBezTo>
                  <a:lnTo>
                    <a:pt x="7691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8"/>
            <p:cNvSpPr/>
            <p:nvPr/>
          </p:nvSpPr>
          <p:spPr>
            <a:xfrm>
              <a:off x="3087413" y="2365839"/>
              <a:ext cx="167713" cy="41134"/>
            </a:xfrm>
            <a:custGeom>
              <a:rect b="b" l="l" r="r" t="t"/>
              <a:pathLst>
                <a:path extrusionOk="0" h="2253" w="9186">
                  <a:moveTo>
                    <a:pt x="1" y="0"/>
                  </a:moveTo>
                  <a:lnTo>
                    <a:pt x="251" y="2253"/>
                  </a:lnTo>
                  <a:lnTo>
                    <a:pt x="8939" y="2253"/>
                  </a:lnTo>
                  <a:lnTo>
                    <a:pt x="9186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38"/>
            <p:cNvSpPr/>
            <p:nvPr/>
          </p:nvSpPr>
          <p:spPr>
            <a:xfrm>
              <a:off x="2910936" y="2599535"/>
              <a:ext cx="1717611" cy="100343"/>
            </a:xfrm>
            <a:custGeom>
              <a:rect b="b" l="l" r="r" t="t"/>
              <a:pathLst>
                <a:path extrusionOk="0" h="5496" w="94077">
                  <a:moveTo>
                    <a:pt x="47041" y="0"/>
                  </a:moveTo>
                  <a:cubicBezTo>
                    <a:pt x="21062" y="0"/>
                    <a:pt x="1" y="1229"/>
                    <a:pt x="1" y="2746"/>
                  </a:cubicBezTo>
                  <a:cubicBezTo>
                    <a:pt x="1" y="4263"/>
                    <a:pt x="21062" y="5495"/>
                    <a:pt x="47041" y="5495"/>
                  </a:cubicBezTo>
                  <a:cubicBezTo>
                    <a:pt x="73018" y="5495"/>
                    <a:pt x="94076" y="4263"/>
                    <a:pt x="94076" y="2746"/>
                  </a:cubicBezTo>
                  <a:cubicBezTo>
                    <a:pt x="94076" y="1229"/>
                    <a:pt x="73018" y="0"/>
                    <a:pt x="470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8"/>
            <p:cNvSpPr/>
            <p:nvPr/>
          </p:nvSpPr>
          <p:spPr>
            <a:xfrm>
              <a:off x="3026396" y="1770151"/>
              <a:ext cx="10991" cy="57986"/>
            </a:xfrm>
            <a:custGeom>
              <a:rect b="b" l="l" r="r" t="t"/>
              <a:pathLst>
                <a:path extrusionOk="0" h="3176" w="602">
                  <a:moveTo>
                    <a:pt x="243" y="1"/>
                  </a:moveTo>
                  <a:lnTo>
                    <a:pt x="0" y="12"/>
                  </a:lnTo>
                  <a:cubicBezTo>
                    <a:pt x="56" y="1069"/>
                    <a:pt x="179" y="2134"/>
                    <a:pt x="362" y="3176"/>
                  </a:cubicBezTo>
                  <a:lnTo>
                    <a:pt x="602" y="3135"/>
                  </a:lnTo>
                  <a:cubicBezTo>
                    <a:pt x="418" y="2100"/>
                    <a:pt x="299" y="1047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8"/>
            <p:cNvSpPr/>
            <p:nvPr/>
          </p:nvSpPr>
          <p:spPr>
            <a:xfrm>
              <a:off x="3036474" y="1845299"/>
              <a:ext cx="10991" cy="28317"/>
            </a:xfrm>
            <a:custGeom>
              <a:rect b="b" l="l" r="r" t="t"/>
              <a:pathLst>
                <a:path extrusionOk="0" h="1551" w="602">
                  <a:moveTo>
                    <a:pt x="240" y="1"/>
                  </a:moveTo>
                  <a:lnTo>
                    <a:pt x="0" y="53"/>
                  </a:lnTo>
                  <a:cubicBezTo>
                    <a:pt x="109" y="551"/>
                    <a:pt x="232" y="1054"/>
                    <a:pt x="367" y="1551"/>
                  </a:cubicBezTo>
                  <a:lnTo>
                    <a:pt x="602" y="1484"/>
                  </a:lnTo>
                  <a:cubicBezTo>
                    <a:pt x="467" y="994"/>
                    <a:pt x="344" y="494"/>
                    <a:pt x="2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38"/>
            <p:cNvSpPr/>
            <p:nvPr/>
          </p:nvSpPr>
          <p:spPr>
            <a:xfrm>
              <a:off x="4197889" y="2552339"/>
              <a:ext cx="59136" cy="1114"/>
            </a:xfrm>
            <a:custGeom>
              <a:rect b="b" l="l" r="r" t="t"/>
              <a:pathLst>
                <a:path extrusionOk="0" h="61" w="3239">
                  <a:moveTo>
                    <a:pt x="0" y="1"/>
                  </a:moveTo>
                  <a:lnTo>
                    <a:pt x="0" y="61"/>
                  </a:lnTo>
                  <a:lnTo>
                    <a:pt x="3238" y="61"/>
                  </a:lnTo>
                  <a:lnTo>
                    <a:pt x="3238" y="1"/>
                  </a:lnTo>
                  <a:close/>
                </a:path>
              </a:pathLst>
            </a:custGeom>
            <a:solidFill>
              <a:srgbClr val="D4E1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38"/>
            <p:cNvSpPr/>
            <p:nvPr/>
          </p:nvSpPr>
          <p:spPr>
            <a:xfrm>
              <a:off x="3938614" y="2508357"/>
              <a:ext cx="46812" cy="83966"/>
            </a:xfrm>
            <a:custGeom>
              <a:rect b="b" l="l" r="r" t="t"/>
              <a:pathLst>
                <a:path extrusionOk="0" h="4599" w="2564">
                  <a:moveTo>
                    <a:pt x="893" y="1"/>
                  </a:moveTo>
                  <a:lnTo>
                    <a:pt x="0" y="4023"/>
                  </a:lnTo>
                  <a:lnTo>
                    <a:pt x="1670" y="4599"/>
                  </a:lnTo>
                  <a:lnTo>
                    <a:pt x="2563" y="579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8"/>
            <p:cNvSpPr/>
            <p:nvPr/>
          </p:nvSpPr>
          <p:spPr>
            <a:xfrm>
              <a:off x="4204845" y="2534958"/>
              <a:ext cx="57438" cy="74691"/>
            </a:xfrm>
            <a:custGeom>
              <a:rect b="b" l="l" r="r" t="t"/>
              <a:pathLst>
                <a:path extrusionOk="0" h="4091" w="3146">
                  <a:moveTo>
                    <a:pt x="0" y="1"/>
                  </a:moveTo>
                  <a:lnTo>
                    <a:pt x="1378" y="4090"/>
                  </a:lnTo>
                  <a:lnTo>
                    <a:pt x="3145" y="4090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8"/>
            <p:cNvSpPr/>
            <p:nvPr/>
          </p:nvSpPr>
          <p:spPr>
            <a:xfrm>
              <a:off x="4163382" y="2605943"/>
              <a:ext cx="111444" cy="36716"/>
            </a:xfrm>
            <a:custGeom>
              <a:rect b="b" l="l" r="r" t="t"/>
              <a:pathLst>
                <a:path extrusionOk="0" h="2011" w="6104">
                  <a:moveTo>
                    <a:pt x="3414" y="1"/>
                  </a:moveTo>
                  <a:cubicBezTo>
                    <a:pt x="3310" y="1"/>
                    <a:pt x="3206" y="38"/>
                    <a:pt x="3127" y="109"/>
                  </a:cubicBezTo>
                  <a:cubicBezTo>
                    <a:pt x="2690" y="501"/>
                    <a:pt x="1666" y="912"/>
                    <a:pt x="303" y="1207"/>
                  </a:cubicBezTo>
                  <a:cubicBezTo>
                    <a:pt x="1" y="1274"/>
                    <a:pt x="113" y="2010"/>
                    <a:pt x="837" y="2010"/>
                  </a:cubicBezTo>
                  <a:cubicBezTo>
                    <a:pt x="1580" y="2010"/>
                    <a:pt x="3201" y="1954"/>
                    <a:pt x="3739" y="1954"/>
                  </a:cubicBezTo>
                  <a:cubicBezTo>
                    <a:pt x="4609" y="1954"/>
                    <a:pt x="5118" y="1995"/>
                    <a:pt x="5809" y="2007"/>
                  </a:cubicBezTo>
                  <a:cubicBezTo>
                    <a:pt x="5811" y="2007"/>
                    <a:pt x="5813" y="2007"/>
                    <a:pt x="5814" y="2007"/>
                  </a:cubicBezTo>
                  <a:cubicBezTo>
                    <a:pt x="5979" y="2007"/>
                    <a:pt x="6103" y="1852"/>
                    <a:pt x="6070" y="1693"/>
                  </a:cubicBezTo>
                  <a:lnTo>
                    <a:pt x="5719" y="120"/>
                  </a:lnTo>
                  <a:cubicBezTo>
                    <a:pt x="5704" y="49"/>
                    <a:pt x="5640" y="1"/>
                    <a:pt x="55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8"/>
            <p:cNvSpPr/>
            <p:nvPr/>
          </p:nvSpPr>
          <p:spPr>
            <a:xfrm>
              <a:off x="3855232" y="2574486"/>
              <a:ext cx="120153" cy="51742"/>
            </a:xfrm>
            <a:custGeom>
              <a:rect b="b" l="l" r="r" t="t"/>
              <a:pathLst>
                <a:path extrusionOk="0" h="2834" w="6581">
                  <a:moveTo>
                    <a:pt x="322" y="0"/>
                  </a:moveTo>
                  <a:cubicBezTo>
                    <a:pt x="31" y="0"/>
                    <a:pt x="1" y="728"/>
                    <a:pt x="671" y="962"/>
                  </a:cubicBezTo>
                  <a:cubicBezTo>
                    <a:pt x="1804" y="1354"/>
                    <a:pt x="2659" y="1589"/>
                    <a:pt x="3626" y="1925"/>
                  </a:cubicBezTo>
                  <a:cubicBezTo>
                    <a:pt x="4452" y="2213"/>
                    <a:pt x="5389" y="2579"/>
                    <a:pt x="6043" y="2818"/>
                  </a:cubicBezTo>
                  <a:cubicBezTo>
                    <a:pt x="6072" y="2828"/>
                    <a:pt x="6101" y="2833"/>
                    <a:pt x="6130" y="2833"/>
                  </a:cubicBezTo>
                  <a:cubicBezTo>
                    <a:pt x="6257" y="2833"/>
                    <a:pt x="6372" y="2739"/>
                    <a:pt x="6386" y="2605"/>
                  </a:cubicBezTo>
                  <a:lnTo>
                    <a:pt x="6570" y="1006"/>
                  </a:lnTo>
                  <a:cubicBezTo>
                    <a:pt x="6581" y="932"/>
                    <a:pt x="6536" y="865"/>
                    <a:pt x="6469" y="842"/>
                  </a:cubicBezTo>
                  <a:lnTo>
                    <a:pt x="4646" y="211"/>
                  </a:lnTo>
                  <a:cubicBezTo>
                    <a:pt x="4573" y="187"/>
                    <a:pt x="4498" y="176"/>
                    <a:pt x="4423" y="176"/>
                  </a:cubicBezTo>
                  <a:cubicBezTo>
                    <a:pt x="4348" y="176"/>
                    <a:pt x="4272" y="187"/>
                    <a:pt x="4198" y="203"/>
                  </a:cubicBezTo>
                  <a:cubicBezTo>
                    <a:pt x="3800" y="291"/>
                    <a:pt x="3427" y="325"/>
                    <a:pt x="3063" y="325"/>
                  </a:cubicBezTo>
                  <a:cubicBezTo>
                    <a:pt x="2173" y="325"/>
                    <a:pt x="1340" y="121"/>
                    <a:pt x="343" y="1"/>
                  </a:cubicBezTo>
                  <a:cubicBezTo>
                    <a:pt x="336" y="1"/>
                    <a:pt x="329" y="0"/>
                    <a:pt x="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38"/>
            <p:cNvSpPr/>
            <p:nvPr/>
          </p:nvSpPr>
          <p:spPr>
            <a:xfrm>
              <a:off x="3893755" y="1623672"/>
              <a:ext cx="221628" cy="172771"/>
            </a:xfrm>
            <a:custGeom>
              <a:rect b="b" l="l" r="r" t="t"/>
              <a:pathLst>
                <a:path extrusionOk="0" h="9463" w="12139">
                  <a:moveTo>
                    <a:pt x="9606" y="1"/>
                  </a:moveTo>
                  <a:cubicBezTo>
                    <a:pt x="9506" y="269"/>
                    <a:pt x="9379" y="583"/>
                    <a:pt x="9263" y="879"/>
                  </a:cubicBezTo>
                  <a:cubicBezTo>
                    <a:pt x="9144" y="1178"/>
                    <a:pt x="9016" y="1476"/>
                    <a:pt x="8886" y="1771"/>
                  </a:cubicBezTo>
                  <a:cubicBezTo>
                    <a:pt x="8624" y="2358"/>
                    <a:pt x="8359" y="2944"/>
                    <a:pt x="8064" y="3508"/>
                  </a:cubicBezTo>
                  <a:cubicBezTo>
                    <a:pt x="7489" y="4636"/>
                    <a:pt x="6827" y="5731"/>
                    <a:pt x="6062" y="6534"/>
                  </a:cubicBezTo>
                  <a:cubicBezTo>
                    <a:pt x="5965" y="6631"/>
                    <a:pt x="5872" y="6728"/>
                    <a:pt x="5770" y="6810"/>
                  </a:cubicBezTo>
                  <a:cubicBezTo>
                    <a:pt x="5726" y="6847"/>
                    <a:pt x="5666" y="6903"/>
                    <a:pt x="5636" y="6925"/>
                  </a:cubicBezTo>
                  <a:cubicBezTo>
                    <a:pt x="5603" y="6956"/>
                    <a:pt x="5569" y="6982"/>
                    <a:pt x="5536" y="7004"/>
                  </a:cubicBezTo>
                  <a:cubicBezTo>
                    <a:pt x="5397" y="7094"/>
                    <a:pt x="5281" y="7142"/>
                    <a:pt x="5128" y="7165"/>
                  </a:cubicBezTo>
                  <a:cubicBezTo>
                    <a:pt x="5088" y="7171"/>
                    <a:pt x="5045" y="7174"/>
                    <a:pt x="4999" y="7174"/>
                  </a:cubicBezTo>
                  <a:cubicBezTo>
                    <a:pt x="4699" y="7174"/>
                    <a:pt x="4280" y="7038"/>
                    <a:pt x="3866" y="6791"/>
                  </a:cubicBezTo>
                  <a:cubicBezTo>
                    <a:pt x="3380" y="6511"/>
                    <a:pt x="2898" y="6123"/>
                    <a:pt x="2438" y="5697"/>
                  </a:cubicBezTo>
                  <a:cubicBezTo>
                    <a:pt x="2211" y="5480"/>
                    <a:pt x="1979" y="5260"/>
                    <a:pt x="1759" y="5025"/>
                  </a:cubicBezTo>
                  <a:cubicBezTo>
                    <a:pt x="1542" y="4796"/>
                    <a:pt x="1322" y="4543"/>
                    <a:pt x="1124" y="4315"/>
                  </a:cubicBezTo>
                  <a:lnTo>
                    <a:pt x="0" y="5017"/>
                  </a:lnTo>
                  <a:cubicBezTo>
                    <a:pt x="164" y="5361"/>
                    <a:pt x="336" y="5656"/>
                    <a:pt x="526" y="5966"/>
                  </a:cubicBezTo>
                  <a:cubicBezTo>
                    <a:pt x="713" y="6268"/>
                    <a:pt x="911" y="6571"/>
                    <a:pt x="1131" y="6858"/>
                  </a:cubicBezTo>
                  <a:cubicBezTo>
                    <a:pt x="1569" y="7437"/>
                    <a:pt x="2066" y="7994"/>
                    <a:pt x="2689" y="8487"/>
                  </a:cubicBezTo>
                  <a:cubicBezTo>
                    <a:pt x="3007" y="8730"/>
                    <a:pt x="3354" y="8958"/>
                    <a:pt x="3765" y="9144"/>
                  </a:cubicBezTo>
                  <a:cubicBezTo>
                    <a:pt x="4172" y="9323"/>
                    <a:pt x="4650" y="9454"/>
                    <a:pt x="5173" y="9462"/>
                  </a:cubicBezTo>
                  <a:cubicBezTo>
                    <a:pt x="5192" y="9463"/>
                    <a:pt x="5212" y="9463"/>
                    <a:pt x="5231" y="9463"/>
                  </a:cubicBezTo>
                  <a:cubicBezTo>
                    <a:pt x="5737" y="9463"/>
                    <a:pt x="6265" y="9330"/>
                    <a:pt x="6701" y="9096"/>
                  </a:cubicBezTo>
                  <a:cubicBezTo>
                    <a:pt x="6813" y="9037"/>
                    <a:pt x="6925" y="8969"/>
                    <a:pt x="7025" y="8902"/>
                  </a:cubicBezTo>
                  <a:cubicBezTo>
                    <a:pt x="7134" y="8830"/>
                    <a:pt x="7201" y="8775"/>
                    <a:pt x="7291" y="8711"/>
                  </a:cubicBezTo>
                  <a:cubicBezTo>
                    <a:pt x="7458" y="8588"/>
                    <a:pt x="7612" y="8454"/>
                    <a:pt x="7761" y="8319"/>
                  </a:cubicBezTo>
                  <a:cubicBezTo>
                    <a:pt x="8359" y="7785"/>
                    <a:pt x="8834" y="7199"/>
                    <a:pt x="9267" y="6601"/>
                  </a:cubicBezTo>
                  <a:cubicBezTo>
                    <a:pt x="9700" y="6003"/>
                    <a:pt x="10073" y="5387"/>
                    <a:pt x="10417" y="4763"/>
                  </a:cubicBezTo>
                  <a:cubicBezTo>
                    <a:pt x="10761" y="4136"/>
                    <a:pt x="11078" y="3505"/>
                    <a:pt x="11358" y="2858"/>
                  </a:cubicBezTo>
                  <a:cubicBezTo>
                    <a:pt x="11500" y="2533"/>
                    <a:pt x="11635" y="2208"/>
                    <a:pt x="11766" y="1883"/>
                  </a:cubicBezTo>
                  <a:cubicBezTo>
                    <a:pt x="11900" y="1551"/>
                    <a:pt x="12016" y="1233"/>
                    <a:pt x="12139" y="867"/>
                  </a:cubicBezTo>
                  <a:lnTo>
                    <a:pt x="9606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38"/>
            <p:cNvSpPr/>
            <p:nvPr/>
          </p:nvSpPr>
          <p:spPr>
            <a:xfrm>
              <a:off x="4010147" y="1596486"/>
              <a:ext cx="125283" cy="134138"/>
            </a:xfrm>
            <a:custGeom>
              <a:rect b="b" l="l" r="r" t="t"/>
              <a:pathLst>
                <a:path extrusionOk="0" h="7347" w="6862">
                  <a:moveTo>
                    <a:pt x="4752" y="1"/>
                  </a:moveTo>
                  <a:cubicBezTo>
                    <a:pt x="4056" y="1"/>
                    <a:pt x="3263" y="372"/>
                    <a:pt x="2578" y="1143"/>
                  </a:cubicBezTo>
                  <a:cubicBezTo>
                    <a:pt x="1128" y="2779"/>
                    <a:pt x="1" y="4971"/>
                    <a:pt x="1" y="4971"/>
                  </a:cubicBezTo>
                  <a:lnTo>
                    <a:pt x="3247" y="7347"/>
                  </a:lnTo>
                  <a:cubicBezTo>
                    <a:pt x="3247" y="7347"/>
                    <a:pt x="6862" y="3134"/>
                    <a:pt x="6481" y="1490"/>
                  </a:cubicBezTo>
                  <a:cubicBezTo>
                    <a:pt x="6257" y="513"/>
                    <a:pt x="5571" y="1"/>
                    <a:pt x="47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38"/>
            <p:cNvSpPr/>
            <p:nvPr/>
          </p:nvSpPr>
          <p:spPr>
            <a:xfrm>
              <a:off x="3876356" y="1681110"/>
              <a:ext cx="50957" cy="35876"/>
            </a:xfrm>
            <a:custGeom>
              <a:rect b="b" l="l" r="r" t="t"/>
              <a:pathLst>
                <a:path extrusionOk="0" h="1965" w="2791">
                  <a:moveTo>
                    <a:pt x="531" y="0"/>
                  </a:moveTo>
                  <a:lnTo>
                    <a:pt x="531" y="0"/>
                  </a:lnTo>
                  <a:cubicBezTo>
                    <a:pt x="531" y="0"/>
                    <a:pt x="0" y="1117"/>
                    <a:pt x="968" y="1964"/>
                  </a:cubicBezTo>
                  <a:lnTo>
                    <a:pt x="2074" y="1871"/>
                  </a:lnTo>
                  <a:lnTo>
                    <a:pt x="2791" y="75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8"/>
            <p:cNvSpPr/>
            <p:nvPr/>
          </p:nvSpPr>
          <p:spPr>
            <a:xfrm>
              <a:off x="3886032" y="1660424"/>
              <a:ext cx="45699" cy="22055"/>
            </a:xfrm>
            <a:custGeom>
              <a:rect b="b" l="l" r="r" t="t"/>
              <a:pathLst>
                <a:path extrusionOk="0" h="1208" w="2503">
                  <a:moveTo>
                    <a:pt x="2503" y="1"/>
                  </a:moveTo>
                  <a:lnTo>
                    <a:pt x="732" y="341"/>
                  </a:lnTo>
                  <a:lnTo>
                    <a:pt x="1" y="1133"/>
                  </a:lnTo>
                  <a:lnTo>
                    <a:pt x="2261" y="1208"/>
                  </a:lnTo>
                  <a:lnTo>
                    <a:pt x="2503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8"/>
            <p:cNvSpPr/>
            <p:nvPr/>
          </p:nvSpPr>
          <p:spPr>
            <a:xfrm>
              <a:off x="3946446" y="2508357"/>
              <a:ext cx="38980" cy="48437"/>
            </a:xfrm>
            <a:custGeom>
              <a:rect b="b" l="l" r="r" t="t"/>
              <a:pathLst>
                <a:path extrusionOk="0" h="2653" w="2135">
                  <a:moveTo>
                    <a:pt x="464" y="1"/>
                  </a:moveTo>
                  <a:lnTo>
                    <a:pt x="1" y="2074"/>
                  </a:lnTo>
                  <a:lnTo>
                    <a:pt x="1674" y="2653"/>
                  </a:lnTo>
                  <a:lnTo>
                    <a:pt x="2134" y="579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38"/>
            <p:cNvSpPr/>
            <p:nvPr/>
          </p:nvSpPr>
          <p:spPr>
            <a:xfrm>
              <a:off x="4204845" y="2534958"/>
              <a:ext cx="45297" cy="38542"/>
            </a:xfrm>
            <a:custGeom>
              <a:rect b="b" l="l" r="r" t="t"/>
              <a:pathLst>
                <a:path extrusionOk="0" h="2111" w="2481">
                  <a:moveTo>
                    <a:pt x="0" y="1"/>
                  </a:moveTo>
                  <a:lnTo>
                    <a:pt x="714" y="2111"/>
                  </a:lnTo>
                  <a:lnTo>
                    <a:pt x="2481" y="2111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8"/>
            <p:cNvSpPr/>
            <p:nvPr/>
          </p:nvSpPr>
          <p:spPr>
            <a:xfrm>
              <a:off x="4036705" y="1594149"/>
              <a:ext cx="230099" cy="301723"/>
            </a:xfrm>
            <a:custGeom>
              <a:rect b="b" l="l" r="r" t="t"/>
              <a:pathLst>
                <a:path extrusionOk="0" h="16526" w="12603">
                  <a:moveTo>
                    <a:pt x="5003" y="0"/>
                  </a:moveTo>
                  <a:cubicBezTo>
                    <a:pt x="3806" y="0"/>
                    <a:pt x="2779" y="135"/>
                    <a:pt x="2779" y="135"/>
                  </a:cubicBezTo>
                  <a:cubicBezTo>
                    <a:pt x="2779" y="135"/>
                    <a:pt x="0" y="5148"/>
                    <a:pt x="635" y="15266"/>
                  </a:cubicBezTo>
                  <a:cubicBezTo>
                    <a:pt x="3455" y="15643"/>
                    <a:pt x="8632" y="16341"/>
                    <a:pt x="10003" y="16525"/>
                  </a:cubicBezTo>
                  <a:cubicBezTo>
                    <a:pt x="10133" y="15815"/>
                    <a:pt x="10208" y="13697"/>
                    <a:pt x="10533" y="10933"/>
                  </a:cubicBezTo>
                  <a:cubicBezTo>
                    <a:pt x="10671" y="9757"/>
                    <a:pt x="10854" y="8457"/>
                    <a:pt x="11108" y="7101"/>
                  </a:cubicBezTo>
                  <a:cubicBezTo>
                    <a:pt x="11459" y="5248"/>
                    <a:pt x="11933" y="3284"/>
                    <a:pt x="12602" y="1371"/>
                  </a:cubicBezTo>
                  <a:cubicBezTo>
                    <a:pt x="12602" y="1371"/>
                    <a:pt x="11516" y="990"/>
                    <a:pt x="10268" y="707"/>
                  </a:cubicBezTo>
                  <a:cubicBezTo>
                    <a:pt x="10021" y="650"/>
                    <a:pt x="9771" y="598"/>
                    <a:pt x="9521" y="550"/>
                  </a:cubicBezTo>
                  <a:cubicBezTo>
                    <a:pt x="8333" y="333"/>
                    <a:pt x="6603" y="60"/>
                    <a:pt x="5536" y="16"/>
                  </a:cubicBezTo>
                  <a:cubicBezTo>
                    <a:pt x="5371" y="8"/>
                    <a:pt x="5210" y="0"/>
                    <a:pt x="5050" y="0"/>
                  </a:cubicBezTo>
                  <a:cubicBezTo>
                    <a:pt x="5034" y="0"/>
                    <a:pt x="5019" y="0"/>
                    <a:pt x="50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8"/>
            <p:cNvSpPr/>
            <p:nvPr/>
          </p:nvSpPr>
          <p:spPr>
            <a:xfrm>
              <a:off x="4211929" y="1723796"/>
              <a:ext cx="33630" cy="69981"/>
            </a:xfrm>
            <a:custGeom>
              <a:rect b="b" l="l" r="r" t="t"/>
              <a:pathLst>
                <a:path extrusionOk="0" h="3833" w="1842">
                  <a:moveTo>
                    <a:pt x="1842" y="0"/>
                  </a:moveTo>
                  <a:lnTo>
                    <a:pt x="1" y="908"/>
                  </a:lnTo>
                  <a:lnTo>
                    <a:pt x="1267" y="3832"/>
                  </a:lnTo>
                  <a:cubicBezTo>
                    <a:pt x="1405" y="2652"/>
                    <a:pt x="1588" y="1356"/>
                    <a:pt x="18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8"/>
            <p:cNvSpPr/>
            <p:nvPr/>
          </p:nvSpPr>
          <p:spPr>
            <a:xfrm>
              <a:off x="4107404" y="1652208"/>
              <a:ext cx="66074" cy="76572"/>
            </a:xfrm>
            <a:custGeom>
              <a:rect b="b" l="l" r="r" t="t"/>
              <a:pathLst>
                <a:path extrusionOk="0" h="4194" w="3619">
                  <a:moveTo>
                    <a:pt x="2050" y="242"/>
                  </a:moveTo>
                  <a:cubicBezTo>
                    <a:pt x="2357" y="242"/>
                    <a:pt x="2645" y="354"/>
                    <a:pt x="2869" y="567"/>
                  </a:cubicBezTo>
                  <a:cubicBezTo>
                    <a:pt x="3197" y="877"/>
                    <a:pt x="3372" y="1363"/>
                    <a:pt x="3346" y="1908"/>
                  </a:cubicBezTo>
                  <a:cubicBezTo>
                    <a:pt x="3302" y="2935"/>
                    <a:pt x="2566" y="3847"/>
                    <a:pt x="1707" y="3940"/>
                  </a:cubicBezTo>
                  <a:cubicBezTo>
                    <a:pt x="1658" y="3945"/>
                    <a:pt x="1610" y="3948"/>
                    <a:pt x="1562" y="3948"/>
                  </a:cubicBezTo>
                  <a:cubicBezTo>
                    <a:pt x="1258" y="3948"/>
                    <a:pt x="974" y="3836"/>
                    <a:pt x="750" y="3626"/>
                  </a:cubicBezTo>
                  <a:cubicBezTo>
                    <a:pt x="418" y="3316"/>
                    <a:pt x="247" y="2826"/>
                    <a:pt x="269" y="2285"/>
                  </a:cubicBezTo>
                  <a:cubicBezTo>
                    <a:pt x="317" y="1258"/>
                    <a:pt x="1053" y="347"/>
                    <a:pt x="1912" y="249"/>
                  </a:cubicBezTo>
                  <a:cubicBezTo>
                    <a:pt x="1961" y="246"/>
                    <a:pt x="2005" y="242"/>
                    <a:pt x="2050" y="242"/>
                  </a:cubicBezTo>
                  <a:close/>
                  <a:moveTo>
                    <a:pt x="2059" y="1"/>
                  </a:moveTo>
                  <a:cubicBezTo>
                    <a:pt x="2002" y="1"/>
                    <a:pt x="1944" y="4"/>
                    <a:pt x="1886" y="11"/>
                  </a:cubicBezTo>
                  <a:cubicBezTo>
                    <a:pt x="911" y="118"/>
                    <a:pt x="78" y="1135"/>
                    <a:pt x="26" y="2274"/>
                  </a:cubicBezTo>
                  <a:cubicBezTo>
                    <a:pt x="0" y="2887"/>
                    <a:pt x="202" y="3447"/>
                    <a:pt x="583" y="3802"/>
                  </a:cubicBezTo>
                  <a:cubicBezTo>
                    <a:pt x="855" y="4055"/>
                    <a:pt x="1199" y="4194"/>
                    <a:pt x="1565" y="4194"/>
                  </a:cubicBezTo>
                  <a:cubicBezTo>
                    <a:pt x="1621" y="4194"/>
                    <a:pt x="1677" y="4190"/>
                    <a:pt x="1733" y="4183"/>
                  </a:cubicBezTo>
                  <a:cubicBezTo>
                    <a:pt x="2704" y="4074"/>
                    <a:pt x="3537" y="3059"/>
                    <a:pt x="3589" y="1919"/>
                  </a:cubicBezTo>
                  <a:cubicBezTo>
                    <a:pt x="3619" y="1303"/>
                    <a:pt x="3417" y="746"/>
                    <a:pt x="3033" y="387"/>
                  </a:cubicBezTo>
                  <a:cubicBezTo>
                    <a:pt x="2765" y="135"/>
                    <a:pt x="242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38"/>
            <p:cNvSpPr/>
            <p:nvPr/>
          </p:nvSpPr>
          <p:spPr>
            <a:xfrm>
              <a:off x="4137401" y="1521320"/>
              <a:ext cx="83017" cy="98755"/>
            </a:xfrm>
            <a:custGeom>
              <a:rect b="b" l="l" r="r" t="t"/>
              <a:pathLst>
                <a:path extrusionOk="0" h="5409" w="4547">
                  <a:moveTo>
                    <a:pt x="4546" y="0"/>
                  </a:moveTo>
                  <a:lnTo>
                    <a:pt x="1819" y="1760"/>
                  </a:lnTo>
                  <a:cubicBezTo>
                    <a:pt x="1935" y="2791"/>
                    <a:pt x="1827" y="3855"/>
                    <a:pt x="352" y="4005"/>
                  </a:cubicBezTo>
                  <a:cubicBezTo>
                    <a:pt x="49" y="4396"/>
                    <a:pt x="0" y="5174"/>
                    <a:pt x="1102" y="5349"/>
                  </a:cubicBezTo>
                  <a:cubicBezTo>
                    <a:pt x="1361" y="5390"/>
                    <a:pt x="1607" y="5408"/>
                    <a:pt x="1841" y="5408"/>
                  </a:cubicBezTo>
                  <a:cubicBezTo>
                    <a:pt x="2905" y="5408"/>
                    <a:pt x="3721" y="5022"/>
                    <a:pt x="4337" y="4539"/>
                  </a:cubicBezTo>
                  <a:cubicBezTo>
                    <a:pt x="3556" y="3564"/>
                    <a:pt x="4120" y="1248"/>
                    <a:pt x="4546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38"/>
            <p:cNvSpPr/>
            <p:nvPr/>
          </p:nvSpPr>
          <p:spPr>
            <a:xfrm>
              <a:off x="4170612" y="1534411"/>
              <a:ext cx="30034" cy="32206"/>
            </a:xfrm>
            <a:custGeom>
              <a:rect b="b" l="l" r="r" t="t"/>
              <a:pathLst>
                <a:path extrusionOk="0" h="1764" w="1645">
                  <a:moveTo>
                    <a:pt x="1614" y="0"/>
                  </a:moveTo>
                  <a:lnTo>
                    <a:pt x="0" y="1043"/>
                  </a:lnTo>
                  <a:cubicBezTo>
                    <a:pt x="31" y="1286"/>
                    <a:pt x="45" y="1532"/>
                    <a:pt x="31" y="1764"/>
                  </a:cubicBezTo>
                  <a:cubicBezTo>
                    <a:pt x="586" y="1760"/>
                    <a:pt x="1416" y="1264"/>
                    <a:pt x="1550" y="699"/>
                  </a:cubicBezTo>
                  <a:cubicBezTo>
                    <a:pt x="1617" y="415"/>
                    <a:pt x="1644" y="143"/>
                    <a:pt x="1614" y="0"/>
                  </a:cubicBez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38"/>
            <p:cNvSpPr/>
            <p:nvPr/>
          </p:nvSpPr>
          <p:spPr>
            <a:xfrm>
              <a:off x="4127761" y="1429832"/>
              <a:ext cx="77010" cy="70985"/>
            </a:xfrm>
            <a:custGeom>
              <a:rect b="b" l="l" r="r" t="t"/>
              <a:pathLst>
                <a:path extrusionOk="0" h="3888" w="4218">
                  <a:moveTo>
                    <a:pt x="1762" y="0"/>
                  </a:moveTo>
                  <a:cubicBezTo>
                    <a:pt x="446" y="0"/>
                    <a:pt x="1" y="3199"/>
                    <a:pt x="838" y="3824"/>
                  </a:cubicBezTo>
                  <a:cubicBezTo>
                    <a:pt x="898" y="3867"/>
                    <a:pt x="965" y="3887"/>
                    <a:pt x="1040" y="3887"/>
                  </a:cubicBezTo>
                  <a:cubicBezTo>
                    <a:pt x="2042" y="3887"/>
                    <a:pt x="4217" y="197"/>
                    <a:pt x="1828" y="3"/>
                  </a:cubicBezTo>
                  <a:cubicBezTo>
                    <a:pt x="1806" y="1"/>
                    <a:pt x="1784" y="0"/>
                    <a:pt x="1762" y="0"/>
                  </a:cubicBezTo>
                  <a:close/>
                </a:path>
              </a:pathLst>
            </a:custGeom>
            <a:solidFill>
              <a:srgbClr val="1E2A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38"/>
            <p:cNvSpPr/>
            <p:nvPr/>
          </p:nvSpPr>
          <p:spPr>
            <a:xfrm>
              <a:off x="4130719" y="1433794"/>
              <a:ext cx="102644" cy="125739"/>
            </a:xfrm>
            <a:custGeom>
              <a:rect b="b" l="l" r="r" t="t"/>
              <a:pathLst>
                <a:path extrusionOk="0" h="6887" w="5622">
                  <a:moveTo>
                    <a:pt x="3001" y="0"/>
                  </a:moveTo>
                  <a:cubicBezTo>
                    <a:pt x="2798" y="0"/>
                    <a:pt x="2589" y="26"/>
                    <a:pt x="2376" y="81"/>
                  </a:cubicBezTo>
                  <a:cubicBezTo>
                    <a:pt x="583" y="544"/>
                    <a:pt x="1" y="3087"/>
                    <a:pt x="161" y="4697"/>
                  </a:cubicBezTo>
                  <a:cubicBezTo>
                    <a:pt x="289" y="5971"/>
                    <a:pt x="1360" y="6886"/>
                    <a:pt x="2508" y="6886"/>
                  </a:cubicBezTo>
                  <a:cubicBezTo>
                    <a:pt x="2970" y="6886"/>
                    <a:pt x="3444" y="6738"/>
                    <a:pt x="3874" y="6404"/>
                  </a:cubicBezTo>
                  <a:cubicBezTo>
                    <a:pt x="4871" y="5635"/>
                    <a:pt x="4983" y="4608"/>
                    <a:pt x="5323" y="2889"/>
                  </a:cubicBezTo>
                  <a:cubicBezTo>
                    <a:pt x="5621" y="1375"/>
                    <a:pt x="4479" y="0"/>
                    <a:pt x="3001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8"/>
            <p:cNvSpPr/>
            <p:nvPr/>
          </p:nvSpPr>
          <p:spPr>
            <a:xfrm>
              <a:off x="4193689" y="1443068"/>
              <a:ext cx="93077" cy="74929"/>
            </a:xfrm>
            <a:custGeom>
              <a:rect b="b" l="l" r="r" t="t"/>
              <a:pathLst>
                <a:path extrusionOk="0" h="4104" w="5098">
                  <a:moveTo>
                    <a:pt x="2134" y="0"/>
                  </a:moveTo>
                  <a:cubicBezTo>
                    <a:pt x="1" y="0"/>
                    <a:pt x="607" y="4104"/>
                    <a:pt x="1391" y="4104"/>
                  </a:cubicBezTo>
                  <a:cubicBezTo>
                    <a:pt x="1436" y="4104"/>
                    <a:pt x="1481" y="4091"/>
                    <a:pt x="1527" y="4062"/>
                  </a:cubicBezTo>
                  <a:cubicBezTo>
                    <a:pt x="3327" y="2942"/>
                    <a:pt x="5097" y="140"/>
                    <a:pt x="2213" y="2"/>
                  </a:cubicBezTo>
                  <a:cubicBezTo>
                    <a:pt x="2187" y="1"/>
                    <a:pt x="2160" y="0"/>
                    <a:pt x="21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8"/>
            <p:cNvSpPr/>
            <p:nvPr/>
          </p:nvSpPr>
          <p:spPr>
            <a:xfrm>
              <a:off x="4102895" y="1404801"/>
              <a:ext cx="161378" cy="57639"/>
            </a:xfrm>
            <a:custGeom>
              <a:rect b="b" l="l" r="r" t="t"/>
              <a:pathLst>
                <a:path extrusionOk="0" h="3157" w="8839">
                  <a:moveTo>
                    <a:pt x="4199" y="0"/>
                  </a:moveTo>
                  <a:cubicBezTo>
                    <a:pt x="3816" y="0"/>
                    <a:pt x="3402" y="232"/>
                    <a:pt x="3052" y="616"/>
                  </a:cubicBezTo>
                  <a:cubicBezTo>
                    <a:pt x="2716" y="981"/>
                    <a:pt x="2218" y="1145"/>
                    <a:pt x="1782" y="1145"/>
                  </a:cubicBezTo>
                  <a:cubicBezTo>
                    <a:pt x="1398" y="1145"/>
                    <a:pt x="1063" y="1018"/>
                    <a:pt x="930" y="791"/>
                  </a:cubicBezTo>
                  <a:lnTo>
                    <a:pt x="930" y="791"/>
                  </a:lnTo>
                  <a:cubicBezTo>
                    <a:pt x="1" y="2476"/>
                    <a:pt x="1984" y="1990"/>
                    <a:pt x="3142" y="2543"/>
                  </a:cubicBezTo>
                  <a:cubicBezTo>
                    <a:pt x="3485" y="2707"/>
                    <a:pt x="3875" y="2753"/>
                    <a:pt x="4283" y="2753"/>
                  </a:cubicBezTo>
                  <a:cubicBezTo>
                    <a:pt x="4806" y="2753"/>
                    <a:pt x="5360" y="2677"/>
                    <a:pt x="5884" y="2677"/>
                  </a:cubicBezTo>
                  <a:cubicBezTo>
                    <a:pt x="6329" y="2677"/>
                    <a:pt x="6753" y="2732"/>
                    <a:pt x="7119" y="2935"/>
                  </a:cubicBezTo>
                  <a:cubicBezTo>
                    <a:pt x="7397" y="3090"/>
                    <a:pt x="7633" y="3157"/>
                    <a:pt x="7830" y="3157"/>
                  </a:cubicBezTo>
                  <a:cubicBezTo>
                    <a:pt x="8839" y="3157"/>
                    <a:pt x="8805" y="1395"/>
                    <a:pt x="7982" y="698"/>
                  </a:cubicBezTo>
                  <a:cubicBezTo>
                    <a:pt x="7682" y="445"/>
                    <a:pt x="7369" y="360"/>
                    <a:pt x="7061" y="360"/>
                  </a:cubicBezTo>
                  <a:cubicBezTo>
                    <a:pt x="6443" y="360"/>
                    <a:pt x="5847" y="701"/>
                    <a:pt x="5424" y="701"/>
                  </a:cubicBezTo>
                  <a:cubicBezTo>
                    <a:pt x="5251" y="701"/>
                    <a:pt x="5106" y="644"/>
                    <a:pt x="5002" y="481"/>
                  </a:cubicBezTo>
                  <a:cubicBezTo>
                    <a:pt x="4787" y="147"/>
                    <a:pt x="4503" y="0"/>
                    <a:pt x="41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8"/>
            <p:cNvSpPr/>
            <p:nvPr/>
          </p:nvSpPr>
          <p:spPr>
            <a:xfrm>
              <a:off x="4249849" y="1440768"/>
              <a:ext cx="22329" cy="12470"/>
            </a:xfrm>
            <a:custGeom>
              <a:rect b="b" l="l" r="r" t="t"/>
              <a:pathLst>
                <a:path extrusionOk="0" h="683" w="1223">
                  <a:moveTo>
                    <a:pt x="1211" y="1"/>
                  </a:moveTo>
                  <a:cubicBezTo>
                    <a:pt x="1024" y="532"/>
                    <a:pt x="1" y="569"/>
                    <a:pt x="1" y="569"/>
                  </a:cubicBezTo>
                  <a:cubicBezTo>
                    <a:pt x="250" y="647"/>
                    <a:pt x="452" y="682"/>
                    <a:pt x="615" y="682"/>
                  </a:cubicBezTo>
                  <a:cubicBezTo>
                    <a:pt x="1083" y="682"/>
                    <a:pt x="1222" y="392"/>
                    <a:pt x="12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8"/>
            <p:cNvSpPr/>
            <p:nvPr/>
          </p:nvSpPr>
          <p:spPr>
            <a:xfrm>
              <a:off x="4203183" y="1500415"/>
              <a:ext cx="40623" cy="33813"/>
            </a:xfrm>
            <a:custGeom>
              <a:rect b="b" l="l" r="r" t="t"/>
              <a:pathLst>
                <a:path extrusionOk="0" h="1852" w="2225">
                  <a:moveTo>
                    <a:pt x="1373" y="1"/>
                  </a:moveTo>
                  <a:cubicBezTo>
                    <a:pt x="903" y="1"/>
                    <a:pt x="442" y="473"/>
                    <a:pt x="245" y="858"/>
                  </a:cubicBezTo>
                  <a:cubicBezTo>
                    <a:pt x="1" y="1327"/>
                    <a:pt x="155" y="1851"/>
                    <a:pt x="682" y="1851"/>
                  </a:cubicBezTo>
                  <a:cubicBezTo>
                    <a:pt x="705" y="1851"/>
                    <a:pt x="728" y="1850"/>
                    <a:pt x="752" y="1848"/>
                  </a:cubicBezTo>
                  <a:cubicBezTo>
                    <a:pt x="1141" y="1818"/>
                    <a:pt x="1581" y="1624"/>
                    <a:pt x="1881" y="1257"/>
                  </a:cubicBezTo>
                  <a:cubicBezTo>
                    <a:pt x="2224" y="840"/>
                    <a:pt x="2124" y="216"/>
                    <a:pt x="1589" y="36"/>
                  </a:cubicBezTo>
                  <a:cubicBezTo>
                    <a:pt x="1518" y="12"/>
                    <a:pt x="1445" y="1"/>
                    <a:pt x="1373" y="1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38"/>
            <p:cNvSpPr/>
            <p:nvPr/>
          </p:nvSpPr>
          <p:spPr>
            <a:xfrm>
              <a:off x="3937537" y="1872850"/>
              <a:ext cx="229278" cy="680256"/>
            </a:xfrm>
            <a:custGeom>
              <a:rect b="b" l="l" r="r" t="t"/>
              <a:pathLst>
                <a:path extrusionOk="0" h="37259" w="12558">
                  <a:moveTo>
                    <a:pt x="6394" y="1"/>
                  </a:moveTo>
                  <a:cubicBezTo>
                    <a:pt x="6394" y="1"/>
                    <a:pt x="1703" y="14385"/>
                    <a:pt x="1176" y="19753"/>
                  </a:cubicBezTo>
                  <a:cubicBezTo>
                    <a:pt x="623" y="25336"/>
                    <a:pt x="0" y="36280"/>
                    <a:pt x="0" y="36280"/>
                  </a:cubicBezTo>
                  <a:lnTo>
                    <a:pt x="2827" y="37259"/>
                  </a:lnTo>
                  <a:cubicBezTo>
                    <a:pt x="2827" y="37259"/>
                    <a:pt x="5598" y="26338"/>
                    <a:pt x="6465" y="20899"/>
                  </a:cubicBezTo>
                  <a:cubicBezTo>
                    <a:pt x="6730" y="19244"/>
                    <a:pt x="7320" y="16955"/>
                    <a:pt x="8034" y="14508"/>
                  </a:cubicBezTo>
                  <a:cubicBezTo>
                    <a:pt x="8934" y="11427"/>
                    <a:pt x="10028" y="8106"/>
                    <a:pt x="10914" y="5503"/>
                  </a:cubicBezTo>
                  <a:cubicBezTo>
                    <a:pt x="11851" y="2765"/>
                    <a:pt x="12557" y="830"/>
                    <a:pt x="12557" y="830"/>
                  </a:cubicBezTo>
                  <a:lnTo>
                    <a:pt x="63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38"/>
            <p:cNvSpPr/>
            <p:nvPr/>
          </p:nvSpPr>
          <p:spPr>
            <a:xfrm>
              <a:off x="4082373" y="1947322"/>
              <a:ext cx="54444" cy="190426"/>
            </a:xfrm>
            <a:custGeom>
              <a:rect b="b" l="l" r="r" t="t"/>
              <a:pathLst>
                <a:path extrusionOk="0" h="10430" w="2982">
                  <a:moveTo>
                    <a:pt x="2428" y="0"/>
                  </a:moveTo>
                  <a:cubicBezTo>
                    <a:pt x="777" y="1726"/>
                    <a:pt x="0" y="7344"/>
                    <a:pt x="101" y="10429"/>
                  </a:cubicBezTo>
                  <a:cubicBezTo>
                    <a:pt x="1001" y="7348"/>
                    <a:pt x="2095" y="4027"/>
                    <a:pt x="2981" y="1424"/>
                  </a:cubicBezTo>
                  <a:lnTo>
                    <a:pt x="24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8"/>
            <p:cNvSpPr/>
            <p:nvPr/>
          </p:nvSpPr>
          <p:spPr>
            <a:xfrm>
              <a:off x="4109449" y="1880975"/>
              <a:ext cx="152359" cy="685021"/>
            </a:xfrm>
            <a:custGeom>
              <a:rect b="b" l="l" r="r" t="t"/>
              <a:pathLst>
                <a:path extrusionOk="0" h="37520" w="8345">
                  <a:moveTo>
                    <a:pt x="302" y="0"/>
                  </a:moveTo>
                  <a:lnTo>
                    <a:pt x="302" y="0"/>
                  </a:lnTo>
                  <a:cubicBezTo>
                    <a:pt x="302" y="1"/>
                    <a:pt x="0" y="15146"/>
                    <a:pt x="414" y="20308"/>
                  </a:cubicBezTo>
                  <a:cubicBezTo>
                    <a:pt x="871" y="25964"/>
                    <a:pt x="5106" y="37519"/>
                    <a:pt x="5106" y="37519"/>
                  </a:cubicBezTo>
                  <a:lnTo>
                    <a:pt x="8344" y="37519"/>
                  </a:lnTo>
                  <a:cubicBezTo>
                    <a:pt x="8344" y="37519"/>
                    <a:pt x="6186" y="26942"/>
                    <a:pt x="5520" y="21451"/>
                  </a:cubicBezTo>
                  <a:cubicBezTo>
                    <a:pt x="4766" y="15198"/>
                    <a:pt x="6350" y="819"/>
                    <a:pt x="6350" y="819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38"/>
            <p:cNvSpPr/>
            <p:nvPr/>
          </p:nvSpPr>
          <p:spPr>
            <a:xfrm>
              <a:off x="4187372" y="2545109"/>
              <a:ext cx="77832" cy="22201"/>
            </a:xfrm>
            <a:custGeom>
              <a:rect b="b" l="l" r="r" t="t"/>
              <a:pathLst>
                <a:path extrusionOk="0" h="1216" w="4263">
                  <a:moveTo>
                    <a:pt x="1" y="0"/>
                  </a:moveTo>
                  <a:lnTo>
                    <a:pt x="449" y="1215"/>
                  </a:lnTo>
                  <a:lnTo>
                    <a:pt x="4263" y="1215"/>
                  </a:lnTo>
                  <a:lnTo>
                    <a:pt x="4263" y="7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38"/>
            <p:cNvSpPr/>
            <p:nvPr/>
          </p:nvSpPr>
          <p:spPr>
            <a:xfrm>
              <a:off x="3930580" y="2510730"/>
              <a:ext cx="68466" cy="44767"/>
            </a:xfrm>
            <a:custGeom>
              <a:rect b="b" l="l" r="r" t="t"/>
              <a:pathLst>
                <a:path extrusionOk="0" h="2452" w="3750">
                  <a:moveTo>
                    <a:pt x="0" y="1"/>
                  </a:moveTo>
                  <a:lnTo>
                    <a:pt x="0" y="1286"/>
                  </a:lnTo>
                  <a:lnTo>
                    <a:pt x="3372" y="2452"/>
                  </a:lnTo>
                  <a:lnTo>
                    <a:pt x="3750" y="13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38"/>
            <p:cNvSpPr/>
            <p:nvPr/>
          </p:nvSpPr>
          <p:spPr>
            <a:xfrm>
              <a:off x="4172182" y="1483801"/>
              <a:ext cx="6828" cy="9384"/>
            </a:xfrm>
            <a:custGeom>
              <a:rect b="b" l="l" r="r" t="t"/>
              <a:pathLst>
                <a:path extrusionOk="0" h="514" w="374">
                  <a:moveTo>
                    <a:pt x="210" y="1"/>
                  </a:moveTo>
                  <a:cubicBezTo>
                    <a:pt x="122" y="1"/>
                    <a:pt x="40" y="99"/>
                    <a:pt x="23" y="233"/>
                  </a:cubicBezTo>
                  <a:cubicBezTo>
                    <a:pt x="0" y="374"/>
                    <a:pt x="60" y="502"/>
                    <a:pt x="153" y="513"/>
                  </a:cubicBezTo>
                  <a:cubicBezTo>
                    <a:pt x="158" y="513"/>
                    <a:pt x="163" y="513"/>
                    <a:pt x="168" y="513"/>
                  </a:cubicBezTo>
                  <a:cubicBezTo>
                    <a:pt x="256" y="513"/>
                    <a:pt x="337" y="412"/>
                    <a:pt x="355" y="278"/>
                  </a:cubicBezTo>
                  <a:cubicBezTo>
                    <a:pt x="374" y="140"/>
                    <a:pt x="314" y="12"/>
                    <a:pt x="224" y="2"/>
                  </a:cubicBezTo>
                  <a:cubicBezTo>
                    <a:pt x="219" y="1"/>
                    <a:pt x="215" y="1"/>
                    <a:pt x="2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38"/>
            <p:cNvSpPr/>
            <p:nvPr/>
          </p:nvSpPr>
          <p:spPr>
            <a:xfrm>
              <a:off x="4143061" y="1479839"/>
              <a:ext cx="6847" cy="9403"/>
            </a:xfrm>
            <a:custGeom>
              <a:rect b="b" l="l" r="r" t="t"/>
              <a:pathLst>
                <a:path extrusionOk="0" h="515" w="375">
                  <a:moveTo>
                    <a:pt x="207" y="1"/>
                  </a:moveTo>
                  <a:cubicBezTo>
                    <a:pt x="119" y="1"/>
                    <a:pt x="37" y="102"/>
                    <a:pt x="19" y="237"/>
                  </a:cubicBezTo>
                  <a:cubicBezTo>
                    <a:pt x="0" y="379"/>
                    <a:pt x="61" y="502"/>
                    <a:pt x="154" y="514"/>
                  </a:cubicBezTo>
                  <a:cubicBezTo>
                    <a:pt x="159" y="514"/>
                    <a:pt x="165" y="515"/>
                    <a:pt x="170" y="515"/>
                  </a:cubicBezTo>
                  <a:cubicBezTo>
                    <a:pt x="254" y="515"/>
                    <a:pt x="334" y="415"/>
                    <a:pt x="355" y="281"/>
                  </a:cubicBezTo>
                  <a:cubicBezTo>
                    <a:pt x="374" y="140"/>
                    <a:pt x="314" y="17"/>
                    <a:pt x="221" y="2"/>
                  </a:cubicBezTo>
                  <a:cubicBezTo>
                    <a:pt x="216" y="1"/>
                    <a:pt x="211" y="1"/>
                    <a:pt x="2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38"/>
            <p:cNvSpPr/>
            <p:nvPr/>
          </p:nvSpPr>
          <p:spPr>
            <a:xfrm>
              <a:off x="4143335" y="1487507"/>
              <a:ext cx="15300" cy="24429"/>
            </a:xfrm>
            <a:custGeom>
              <a:rect b="b" l="l" r="r" t="t"/>
              <a:pathLst>
                <a:path extrusionOk="0" h="1338" w="838">
                  <a:moveTo>
                    <a:pt x="837" y="0"/>
                  </a:moveTo>
                  <a:cubicBezTo>
                    <a:pt x="837" y="1"/>
                    <a:pt x="408" y="773"/>
                    <a:pt x="1" y="1116"/>
                  </a:cubicBezTo>
                  <a:cubicBezTo>
                    <a:pt x="156" y="1310"/>
                    <a:pt x="429" y="1337"/>
                    <a:pt x="569" y="1337"/>
                  </a:cubicBezTo>
                  <a:cubicBezTo>
                    <a:pt x="623" y="1337"/>
                    <a:pt x="658" y="1333"/>
                    <a:pt x="658" y="1333"/>
                  </a:cubicBezTo>
                  <a:lnTo>
                    <a:pt x="837" y="0"/>
                  </a:lnTo>
                  <a:close/>
                </a:path>
              </a:pathLst>
            </a:custGeom>
            <a:solidFill>
              <a:srgbClr val="DE57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38"/>
            <p:cNvSpPr/>
            <p:nvPr/>
          </p:nvSpPr>
          <p:spPr>
            <a:xfrm>
              <a:off x="4161136" y="1512483"/>
              <a:ext cx="20120" cy="7778"/>
            </a:xfrm>
            <a:custGeom>
              <a:rect b="b" l="l" r="r" t="t"/>
              <a:pathLst>
                <a:path extrusionOk="0" h="426" w="1102">
                  <a:moveTo>
                    <a:pt x="1056" y="1"/>
                  </a:moveTo>
                  <a:cubicBezTo>
                    <a:pt x="1044" y="1"/>
                    <a:pt x="1032" y="6"/>
                    <a:pt x="1024" y="14"/>
                  </a:cubicBezTo>
                  <a:cubicBezTo>
                    <a:pt x="1021" y="17"/>
                    <a:pt x="734" y="340"/>
                    <a:pt x="226" y="340"/>
                  </a:cubicBezTo>
                  <a:cubicBezTo>
                    <a:pt x="170" y="340"/>
                    <a:pt x="112" y="336"/>
                    <a:pt x="52" y="327"/>
                  </a:cubicBezTo>
                  <a:cubicBezTo>
                    <a:pt x="50" y="327"/>
                    <a:pt x="48" y="327"/>
                    <a:pt x="47" y="327"/>
                  </a:cubicBezTo>
                  <a:cubicBezTo>
                    <a:pt x="26" y="327"/>
                    <a:pt x="7" y="345"/>
                    <a:pt x="4" y="365"/>
                  </a:cubicBezTo>
                  <a:cubicBezTo>
                    <a:pt x="0" y="387"/>
                    <a:pt x="19" y="410"/>
                    <a:pt x="41" y="413"/>
                  </a:cubicBezTo>
                  <a:cubicBezTo>
                    <a:pt x="105" y="421"/>
                    <a:pt x="169" y="425"/>
                    <a:pt x="228" y="425"/>
                  </a:cubicBezTo>
                  <a:cubicBezTo>
                    <a:pt x="774" y="425"/>
                    <a:pt x="1072" y="84"/>
                    <a:pt x="1087" y="70"/>
                  </a:cubicBezTo>
                  <a:cubicBezTo>
                    <a:pt x="1102" y="51"/>
                    <a:pt x="1102" y="25"/>
                    <a:pt x="1083" y="10"/>
                  </a:cubicBezTo>
                  <a:cubicBezTo>
                    <a:pt x="1075" y="3"/>
                    <a:pt x="1066" y="1"/>
                    <a:pt x="10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38"/>
            <p:cNvSpPr/>
            <p:nvPr/>
          </p:nvSpPr>
          <p:spPr>
            <a:xfrm>
              <a:off x="4177093" y="1470509"/>
              <a:ext cx="13584" cy="10188"/>
            </a:xfrm>
            <a:custGeom>
              <a:rect b="b" l="l" r="r" t="t"/>
              <a:pathLst>
                <a:path extrusionOk="0" h="558" w="744">
                  <a:moveTo>
                    <a:pt x="86" y="1"/>
                  </a:moveTo>
                  <a:cubicBezTo>
                    <a:pt x="41" y="1"/>
                    <a:pt x="7" y="33"/>
                    <a:pt x="4" y="75"/>
                  </a:cubicBezTo>
                  <a:cubicBezTo>
                    <a:pt x="0" y="124"/>
                    <a:pt x="34" y="161"/>
                    <a:pt x="83" y="165"/>
                  </a:cubicBezTo>
                  <a:cubicBezTo>
                    <a:pt x="93" y="169"/>
                    <a:pt x="393" y="192"/>
                    <a:pt x="576" y="516"/>
                  </a:cubicBezTo>
                  <a:cubicBezTo>
                    <a:pt x="590" y="542"/>
                    <a:pt x="620" y="557"/>
                    <a:pt x="650" y="557"/>
                  </a:cubicBezTo>
                  <a:cubicBezTo>
                    <a:pt x="662" y="557"/>
                    <a:pt x="676" y="554"/>
                    <a:pt x="691" y="546"/>
                  </a:cubicBezTo>
                  <a:cubicBezTo>
                    <a:pt x="729" y="523"/>
                    <a:pt x="743" y="471"/>
                    <a:pt x="721" y="434"/>
                  </a:cubicBezTo>
                  <a:cubicBezTo>
                    <a:pt x="493" y="30"/>
                    <a:pt x="109" y="1"/>
                    <a:pt x="93" y="1"/>
                  </a:cubicBezTo>
                  <a:cubicBezTo>
                    <a:pt x="91" y="1"/>
                    <a:pt x="89" y="1"/>
                    <a:pt x="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38"/>
            <p:cNvSpPr/>
            <p:nvPr/>
          </p:nvSpPr>
          <p:spPr>
            <a:xfrm>
              <a:off x="4136580" y="1463772"/>
              <a:ext cx="13985" cy="9494"/>
            </a:xfrm>
            <a:custGeom>
              <a:rect b="b" l="l" r="r" t="t"/>
              <a:pathLst>
                <a:path extrusionOk="0" h="520" w="766">
                  <a:moveTo>
                    <a:pt x="684" y="0"/>
                  </a:moveTo>
                  <a:cubicBezTo>
                    <a:pt x="669" y="0"/>
                    <a:pt x="281" y="4"/>
                    <a:pt x="26" y="389"/>
                  </a:cubicBezTo>
                  <a:cubicBezTo>
                    <a:pt x="0" y="426"/>
                    <a:pt x="8" y="478"/>
                    <a:pt x="49" y="504"/>
                  </a:cubicBezTo>
                  <a:cubicBezTo>
                    <a:pt x="64" y="516"/>
                    <a:pt x="79" y="519"/>
                    <a:pt x="94" y="519"/>
                  </a:cubicBezTo>
                  <a:cubicBezTo>
                    <a:pt x="120" y="519"/>
                    <a:pt x="150" y="504"/>
                    <a:pt x="165" y="482"/>
                  </a:cubicBezTo>
                  <a:cubicBezTo>
                    <a:pt x="371" y="172"/>
                    <a:pt x="669" y="168"/>
                    <a:pt x="684" y="168"/>
                  </a:cubicBezTo>
                  <a:cubicBezTo>
                    <a:pt x="729" y="168"/>
                    <a:pt x="766" y="130"/>
                    <a:pt x="766" y="86"/>
                  </a:cubicBezTo>
                  <a:cubicBezTo>
                    <a:pt x="766" y="41"/>
                    <a:pt x="729" y="4"/>
                    <a:pt x="6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38"/>
            <p:cNvSpPr/>
            <p:nvPr/>
          </p:nvSpPr>
          <p:spPr>
            <a:xfrm>
              <a:off x="4207163" y="2603387"/>
              <a:ext cx="16925" cy="8179"/>
            </a:xfrm>
            <a:custGeom>
              <a:rect b="b" l="l" r="r" t="t"/>
              <a:pathLst>
                <a:path extrusionOk="0" h="448" w="927">
                  <a:moveTo>
                    <a:pt x="168" y="80"/>
                  </a:moveTo>
                  <a:cubicBezTo>
                    <a:pt x="303" y="80"/>
                    <a:pt x="572" y="211"/>
                    <a:pt x="773" y="327"/>
                  </a:cubicBezTo>
                  <a:cubicBezTo>
                    <a:pt x="647" y="352"/>
                    <a:pt x="533" y="365"/>
                    <a:pt x="436" y="365"/>
                  </a:cubicBezTo>
                  <a:cubicBezTo>
                    <a:pt x="303" y="365"/>
                    <a:pt x="202" y="341"/>
                    <a:pt x="146" y="294"/>
                  </a:cubicBezTo>
                  <a:cubicBezTo>
                    <a:pt x="101" y="256"/>
                    <a:pt x="82" y="208"/>
                    <a:pt x="90" y="141"/>
                  </a:cubicBezTo>
                  <a:cubicBezTo>
                    <a:pt x="90" y="111"/>
                    <a:pt x="105" y="99"/>
                    <a:pt x="116" y="92"/>
                  </a:cubicBezTo>
                  <a:cubicBezTo>
                    <a:pt x="127" y="85"/>
                    <a:pt x="146" y="80"/>
                    <a:pt x="168" y="80"/>
                  </a:cubicBezTo>
                  <a:close/>
                  <a:moveTo>
                    <a:pt x="163" y="0"/>
                  </a:moveTo>
                  <a:cubicBezTo>
                    <a:pt x="129" y="0"/>
                    <a:pt x="99" y="6"/>
                    <a:pt x="75" y="18"/>
                  </a:cubicBezTo>
                  <a:cubicBezTo>
                    <a:pt x="46" y="32"/>
                    <a:pt x="8" y="66"/>
                    <a:pt x="4" y="137"/>
                  </a:cubicBezTo>
                  <a:cubicBezTo>
                    <a:pt x="1" y="230"/>
                    <a:pt x="27" y="305"/>
                    <a:pt x="90" y="357"/>
                  </a:cubicBezTo>
                  <a:cubicBezTo>
                    <a:pt x="172" y="425"/>
                    <a:pt x="299" y="447"/>
                    <a:pt x="434" y="447"/>
                  </a:cubicBezTo>
                  <a:cubicBezTo>
                    <a:pt x="594" y="447"/>
                    <a:pt x="770" y="413"/>
                    <a:pt x="893" y="383"/>
                  </a:cubicBezTo>
                  <a:cubicBezTo>
                    <a:pt x="912" y="380"/>
                    <a:pt x="923" y="368"/>
                    <a:pt x="927" y="349"/>
                  </a:cubicBezTo>
                  <a:cubicBezTo>
                    <a:pt x="927" y="335"/>
                    <a:pt x="920" y="316"/>
                    <a:pt x="908" y="309"/>
                  </a:cubicBezTo>
                  <a:cubicBezTo>
                    <a:pt x="849" y="273"/>
                    <a:pt x="405" y="0"/>
                    <a:pt x="1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38"/>
            <p:cNvSpPr/>
            <p:nvPr/>
          </p:nvSpPr>
          <p:spPr>
            <a:xfrm>
              <a:off x="4213152" y="2595792"/>
              <a:ext cx="10936" cy="14679"/>
            </a:xfrm>
            <a:custGeom>
              <a:rect b="b" l="l" r="r" t="t"/>
              <a:pathLst>
                <a:path extrusionOk="0" h="804" w="599">
                  <a:moveTo>
                    <a:pt x="199" y="86"/>
                  </a:moveTo>
                  <a:cubicBezTo>
                    <a:pt x="233" y="86"/>
                    <a:pt x="266" y="98"/>
                    <a:pt x="296" y="124"/>
                  </a:cubicBezTo>
                  <a:cubicBezTo>
                    <a:pt x="427" y="228"/>
                    <a:pt x="483" y="527"/>
                    <a:pt x="506" y="676"/>
                  </a:cubicBezTo>
                  <a:cubicBezTo>
                    <a:pt x="323" y="538"/>
                    <a:pt x="99" y="246"/>
                    <a:pt x="121" y="127"/>
                  </a:cubicBezTo>
                  <a:cubicBezTo>
                    <a:pt x="121" y="120"/>
                    <a:pt x="128" y="93"/>
                    <a:pt x="180" y="86"/>
                  </a:cubicBezTo>
                  <a:close/>
                  <a:moveTo>
                    <a:pt x="203" y="1"/>
                  </a:moveTo>
                  <a:cubicBezTo>
                    <a:pt x="192" y="1"/>
                    <a:pt x="181" y="2"/>
                    <a:pt x="169" y="3"/>
                  </a:cubicBezTo>
                  <a:cubicBezTo>
                    <a:pt x="72" y="15"/>
                    <a:pt x="46" y="79"/>
                    <a:pt x="39" y="112"/>
                  </a:cubicBezTo>
                  <a:cubicBezTo>
                    <a:pt x="1" y="310"/>
                    <a:pt x="352" y="698"/>
                    <a:pt x="535" y="796"/>
                  </a:cubicBezTo>
                  <a:cubicBezTo>
                    <a:pt x="542" y="799"/>
                    <a:pt x="550" y="803"/>
                    <a:pt x="558" y="803"/>
                  </a:cubicBezTo>
                  <a:cubicBezTo>
                    <a:pt x="565" y="803"/>
                    <a:pt x="573" y="799"/>
                    <a:pt x="580" y="796"/>
                  </a:cubicBezTo>
                  <a:cubicBezTo>
                    <a:pt x="592" y="788"/>
                    <a:pt x="599" y="773"/>
                    <a:pt x="599" y="758"/>
                  </a:cubicBezTo>
                  <a:cubicBezTo>
                    <a:pt x="595" y="736"/>
                    <a:pt x="554" y="224"/>
                    <a:pt x="349" y="56"/>
                  </a:cubicBezTo>
                  <a:cubicBezTo>
                    <a:pt x="305" y="22"/>
                    <a:pt x="256" y="1"/>
                    <a:pt x="2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38"/>
            <p:cNvSpPr/>
            <p:nvPr/>
          </p:nvSpPr>
          <p:spPr>
            <a:xfrm>
              <a:off x="3917946" y="2569282"/>
              <a:ext cx="18440" cy="12269"/>
            </a:xfrm>
            <a:custGeom>
              <a:rect b="b" l="l" r="r" t="t"/>
              <a:pathLst>
                <a:path extrusionOk="0" h="672" w="1010">
                  <a:moveTo>
                    <a:pt x="169" y="85"/>
                  </a:moveTo>
                  <a:cubicBezTo>
                    <a:pt x="311" y="85"/>
                    <a:pt x="625" y="350"/>
                    <a:pt x="849" y="567"/>
                  </a:cubicBezTo>
                  <a:cubicBezTo>
                    <a:pt x="456" y="500"/>
                    <a:pt x="187" y="391"/>
                    <a:pt x="117" y="264"/>
                  </a:cubicBezTo>
                  <a:cubicBezTo>
                    <a:pt x="91" y="219"/>
                    <a:pt x="91" y="171"/>
                    <a:pt x="113" y="119"/>
                  </a:cubicBezTo>
                  <a:cubicBezTo>
                    <a:pt x="120" y="100"/>
                    <a:pt x="132" y="88"/>
                    <a:pt x="150" y="85"/>
                  </a:cubicBezTo>
                  <a:close/>
                  <a:moveTo>
                    <a:pt x="168" y="1"/>
                  </a:moveTo>
                  <a:cubicBezTo>
                    <a:pt x="158" y="1"/>
                    <a:pt x="148" y="2"/>
                    <a:pt x="139" y="3"/>
                  </a:cubicBezTo>
                  <a:cubicBezTo>
                    <a:pt x="91" y="10"/>
                    <a:pt x="57" y="40"/>
                    <a:pt x="34" y="85"/>
                  </a:cubicBezTo>
                  <a:cubicBezTo>
                    <a:pt x="1" y="164"/>
                    <a:pt x="5" y="234"/>
                    <a:pt x="42" y="305"/>
                  </a:cubicBezTo>
                  <a:cubicBezTo>
                    <a:pt x="169" y="529"/>
                    <a:pt x="673" y="631"/>
                    <a:pt x="961" y="667"/>
                  </a:cubicBezTo>
                  <a:lnTo>
                    <a:pt x="965" y="671"/>
                  </a:lnTo>
                  <a:cubicBezTo>
                    <a:pt x="979" y="671"/>
                    <a:pt x="994" y="660"/>
                    <a:pt x="1001" y="645"/>
                  </a:cubicBezTo>
                  <a:cubicBezTo>
                    <a:pt x="1009" y="631"/>
                    <a:pt x="1009" y="612"/>
                    <a:pt x="994" y="600"/>
                  </a:cubicBezTo>
                  <a:cubicBezTo>
                    <a:pt x="936" y="536"/>
                    <a:pt x="423" y="1"/>
                    <a:pt x="1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38"/>
            <p:cNvSpPr/>
            <p:nvPr/>
          </p:nvSpPr>
          <p:spPr>
            <a:xfrm>
              <a:off x="3926892" y="2564754"/>
              <a:ext cx="11539" cy="16797"/>
            </a:xfrm>
            <a:custGeom>
              <a:rect b="b" l="l" r="r" t="t"/>
              <a:pathLst>
                <a:path extrusionOk="0" h="920" w="632">
                  <a:moveTo>
                    <a:pt x="220" y="83"/>
                  </a:moveTo>
                  <a:cubicBezTo>
                    <a:pt x="232" y="83"/>
                    <a:pt x="247" y="86"/>
                    <a:pt x="265" y="90"/>
                  </a:cubicBezTo>
                  <a:cubicBezTo>
                    <a:pt x="325" y="105"/>
                    <a:pt x="373" y="139"/>
                    <a:pt x="407" y="195"/>
                  </a:cubicBezTo>
                  <a:cubicBezTo>
                    <a:pt x="508" y="359"/>
                    <a:pt x="475" y="647"/>
                    <a:pt x="449" y="789"/>
                  </a:cubicBezTo>
                  <a:cubicBezTo>
                    <a:pt x="287" y="595"/>
                    <a:pt x="112" y="214"/>
                    <a:pt x="172" y="109"/>
                  </a:cubicBezTo>
                  <a:cubicBezTo>
                    <a:pt x="175" y="101"/>
                    <a:pt x="183" y="83"/>
                    <a:pt x="220" y="83"/>
                  </a:cubicBezTo>
                  <a:close/>
                  <a:moveTo>
                    <a:pt x="222" y="1"/>
                  </a:moveTo>
                  <a:cubicBezTo>
                    <a:pt x="151" y="1"/>
                    <a:pt x="115" y="35"/>
                    <a:pt x="97" y="67"/>
                  </a:cubicBezTo>
                  <a:cubicBezTo>
                    <a:pt x="0" y="247"/>
                    <a:pt x="277" y="748"/>
                    <a:pt x="449" y="905"/>
                  </a:cubicBezTo>
                  <a:cubicBezTo>
                    <a:pt x="456" y="912"/>
                    <a:pt x="463" y="919"/>
                    <a:pt x="475" y="919"/>
                  </a:cubicBezTo>
                  <a:cubicBezTo>
                    <a:pt x="478" y="919"/>
                    <a:pt x="482" y="915"/>
                    <a:pt x="485" y="915"/>
                  </a:cubicBezTo>
                  <a:cubicBezTo>
                    <a:pt x="501" y="912"/>
                    <a:pt x="511" y="901"/>
                    <a:pt x="516" y="886"/>
                  </a:cubicBezTo>
                  <a:cubicBezTo>
                    <a:pt x="519" y="867"/>
                    <a:pt x="632" y="400"/>
                    <a:pt x="478" y="153"/>
                  </a:cubicBezTo>
                  <a:cubicBezTo>
                    <a:pt x="433" y="75"/>
                    <a:pt x="366" y="27"/>
                    <a:pt x="284" y="8"/>
                  </a:cubicBezTo>
                  <a:cubicBezTo>
                    <a:pt x="261" y="3"/>
                    <a:pt x="240" y="1"/>
                    <a:pt x="2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38"/>
            <p:cNvSpPr/>
            <p:nvPr/>
          </p:nvSpPr>
          <p:spPr>
            <a:xfrm>
              <a:off x="4104118" y="1652044"/>
              <a:ext cx="186610" cy="205689"/>
            </a:xfrm>
            <a:custGeom>
              <a:rect b="b" l="l" r="r" t="t"/>
              <a:pathLst>
                <a:path extrusionOk="0" h="11266" w="10221">
                  <a:moveTo>
                    <a:pt x="5994" y="6812"/>
                  </a:moveTo>
                  <a:cubicBezTo>
                    <a:pt x="5993" y="6813"/>
                    <a:pt x="5993" y="6814"/>
                    <a:pt x="5993" y="6814"/>
                  </a:cubicBezTo>
                  <a:cubicBezTo>
                    <a:pt x="5993" y="6814"/>
                    <a:pt x="5993" y="6813"/>
                    <a:pt x="5994" y="6812"/>
                  </a:cubicBezTo>
                  <a:close/>
                  <a:moveTo>
                    <a:pt x="7553" y="1"/>
                  </a:moveTo>
                  <a:cubicBezTo>
                    <a:pt x="7478" y="565"/>
                    <a:pt x="7396" y="1192"/>
                    <a:pt x="7291" y="1786"/>
                  </a:cubicBezTo>
                  <a:cubicBezTo>
                    <a:pt x="7191" y="2384"/>
                    <a:pt x="7075" y="2982"/>
                    <a:pt x="6952" y="3571"/>
                  </a:cubicBezTo>
                  <a:cubicBezTo>
                    <a:pt x="6824" y="4166"/>
                    <a:pt x="6676" y="4744"/>
                    <a:pt x="6514" y="5312"/>
                  </a:cubicBezTo>
                  <a:lnTo>
                    <a:pt x="6384" y="5735"/>
                  </a:lnTo>
                  <a:lnTo>
                    <a:pt x="6245" y="6149"/>
                  </a:lnTo>
                  <a:cubicBezTo>
                    <a:pt x="6201" y="6287"/>
                    <a:pt x="6145" y="6418"/>
                    <a:pt x="6097" y="6552"/>
                  </a:cubicBezTo>
                  <a:lnTo>
                    <a:pt x="6018" y="6750"/>
                  </a:lnTo>
                  <a:lnTo>
                    <a:pt x="5999" y="6802"/>
                  </a:lnTo>
                  <a:cubicBezTo>
                    <a:pt x="5996" y="6808"/>
                    <a:pt x="5995" y="6811"/>
                    <a:pt x="5994" y="6812"/>
                  </a:cubicBezTo>
                  <a:lnTo>
                    <a:pt x="5994" y="6812"/>
                  </a:lnTo>
                  <a:cubicBezTo>
                    <a:pt x="5994" y="6812"/>
                    <a:pt x="5994" y="6812"/>
                    <a:pt x="5995" y="6812"/>
                  </a:cubicBezTo>
                  <a:cubicBezTo>
                    <a:pt x="5995" y="6812"/>
                    <a:pt x="5995" y="6812"/>
                    <a:pt x="5995" y="6814"/>
                  </a:cubicBezTo>
                  <a:cubicBezTo>
                    <a:pt x="5996" y="6813"/>
                    <a:pt x="5997" y="6812"/>
                    <a:pt x="5997" y="6812"/>
                  </a:cubicBezTo>
                  <a:lnTo>
                    <a:pt x="5997" y="6812"/>
                  </a:lnTo>
                  <a:cubicBezTo>
                    <a:pt x="5997" y="6812"/>
                    <a:pt x="5995" y="6816"/>
                    <a:pt x="5995" y="6821"/>
                  </a:cubicBezTo>
                  <a:cubicBezTo>
                    <a:pt x="5981" y="6877"/>
                    <a:pt x="5828" y="7049"/>
                    <a:pt x="5640" y="7198"/>
                  </a:cubicBezTo>
                  <a:cubicBezTo>
                    <a:pt x="5454" y="7355"/>
                    <a:pt x="5226" y="7512"/>
                    <a:pt x="4987" y="7657"/>
                  </a:cubicBezTo>
                  <a:cubicBezTo>
                    <a:pt x="4502" y="7957"/>
                    <a:pt x="3968" y="8236"/>
                    <a:pt x="3418" y="8502"/>
                  </a:cubicBezTo>
                  <a:cubicBezTo>
                    <a:pt x="2316" y="9024"/>
                    <a:pt x="1151" y="9517"/>
                    <a:pt x="1" y="9981"/>
                  </a:cubicBezTo>
                  <a:lnTo>
                    <a:pt x="337" y="11265"/>
                  </a:lnTo>
                  <a:cubicBezTo>
                    <a:pt x="1637" y="11057"/>
                    <a:pt x="2895" y="10772"/>
                    <a:pt x="4158" y="10362"/>
                  </a:cubicBezTo>
                  <a:cubicBezTo>
                    <a:pt x="4789" y="10157"/>
                    <a:pt x="5416" y="9925"/>
                    <a:pt x="6052" y="9622"/>
                  </a:cubicBezTo>
                  <a:cubicBezTo>
                    <a:pt x="6369" y="9465"/>
                    <a:pt x="6686" y="9298"/>
                    <a:pt x="7012" y="9077"/>
                  </a:cubicBezTo>
                  <a:cubicBezTo>
                    <a:pt x="7336" y="8853"/>
                    <a:pt x="7676" y="8607"/>
                    <a:pt x="8012" y="8132"/>
                  </a:cubicBezTo>
                  <a:cubicBezTo>
                    <a:pt x="8053" y="8069"/>
                    <a:pt x="8095" y="8009"/>
                    <a:pt x="8136" y="7934"/>
                  </a:cubicBezTo>
                  <a:lnTo>
                    <a:pt x="8184" y="7837"/>
                  </a:lnTo>
                  <a:lnTo>
                    <a:pt x="8214" y="7777"/>
                  </a:lnTo>
                  <a:lnTo>
                    <a:pt x="8330" y="7542"/>
                  </a:lnTo>
                  <a:cubicBezTo>
                    <a:pt x="8405" y="7385"/>
                    <a:pt x="8486" y="7228"/>
                    <a:pt x="8550" y="7068"/>
                  </a:cubicBezTo>
                  <a:lnTo>
                    <a:pt x="8752" y="6593"/>
                  </a:lnTo>
                  <a:lnTo>
                    <a:pt x="8931" y="6116"/>
                  </a:lnTo>
                  <a:cubicBezTo>
                    <a:pt x="9163" y="5476"/>
                    <a:pt x="9365" y="4834"/>
                    <a:pt x="9529" y="4188"/>
                  </a:cubicBezTo>
                  <a:cubicBezTo>
                    <a:pt x="9697" y="3542"/>
                    <a:pt x="9836" y="2896"/>
                    <a:pt x="9951" y="2246"/>
                  </a:cubicBezTo>
                  <a:cubicBezTo>
                    <a:pt x="10007" y="1917"/>
                    <a:pt x="10060" y="1592"/>
                    <a:pt x="10104" y="1263"/>
                  </a:cubicBezTo>
                  <a:cubicBezTo>
                    <a:pt x="10156" y="931"/>
                    <a:pt x="10190" y="617"/>
                    <a:pt x="10220" y="258"/>
                  </a:cubicBezTo>
                  <a:lnTo>
                    <a:pt x="7553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38"/>
            <p:cNvSpPr/>
            <p:nvPr/>
          </p:nvSpPr>
          <p:spPr>
            <a:xfrm>
              <a:off x="4209135" y="1618085"/>
              <a:ext cx="105583" cy="124261"/>
            </a:xfrm>
            <a:custGeom>
              <a:rect b="b" l="l" r="r" t="t"/>
              <a:pathLst>
                <a:path extrusionOk="0" h="6806" w="5783">
                  <a:moveTo>
                    <a:pt x="3073" y="1"/>
                  </a:moveTo>
                  <a:cubicBezTo>
                    <a:pt x="2267" y="1"/>
                    <a:pt x="1495" y="648"/>
                    <a:pt x="1065" y="1947"/>
                  </a:cubicBezTo>
                  <a:cubicBezTo>
                    <a:pt x="381" y="4020"/>
                    <a:pt x="0" y="6806"/>
                    <a:pt x="0" y="6806"/>
                  </a:cubicBezTo>
                  <a:lnTo>
                    <a:pt x="4639" y="6657"/>
                  </a:lnTo>
                  <a:cubicBezTo>
                    <a:pt x="4639" y="6657"/>
                    <a:pt x="5782" y="2432"/>
                    <a:pt x="4793" y="1061"/>
                  </a:cubicBezTo>
                  <a:cubicBezTo>
                    <a:pt x="4285" y="355"/>
                    <a:pt x="3670" y="1"/>
                    <a:pt x="30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38"/>
            <p:cNvSpPr/>
            <p:nvPr/>
          </p:nvSpPr>
          <p:spPr>
            <a:xfrm>
              <a:off x="4081004" y="1825673"/>
              <a:ext cx="37811" cy="40678"/>
            </a:xfrm>
            <a:custGeom>
              <a:rect b="b" l="l" r="r" t="t"/>
              <a:pathLst>
                <a:path extrusionOk="0" h="2228" w="2071">
                  <a:moveTo>
                    <a:pt x="0" y="0"/>
                  </a:moveTo>
                  <a:lnTo>
                    <a:pt x="378" y="2226"/>
                  </a:lnTo>
                  <a:cubicBezTo>
                    <a:pt x="378" y="2226"/>
                    <a:pt x="412" y="2228"/>
                    <a:pt x="471" y="2228"/>
                  </a:cubicBezTo>
                  <a:cubicBezTo>
                    <a:pt x="809" y="2228"/>
                    <a:pt x="1959" y="2176"/>
                    <a:pt x="2070" y="1472"/>
                  </a:cubicBezTo>
                  <a:lnTo>
                    <a:pt x="1734" y="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38"/>
            <p:cNvSpPr/>
            <p:nvPr/>
          </p:nvSpPr>
          <p:spPr>
            <a:xfrm>
              <a:off x="4056101" y="1825673"/>
              <a:ext cx="31805" cy="43727"/>
            </a:xfrm>
            <a:custGeom>
              <a:rect b="b" l="l" r="r" t="t"/>
              <a:pathLst>
                <a:path extrusionOk="0" h="2395" w="1742">
                  <a:moveTo>
                    <a:pt x="1364" y="0"/>
                  </a:moveTo>
                  <a:lnTo>
                    <a:pt x="1" y="568"/>
                  </a:lnTo>
                  <a:lnTo>
                    <a:pt x="401" y="2395"/>
                  </a:lnTo>
                  <a:lnTo>
                    <a:pt x="1742" y="2226"/>
                  </a:lnTo>
                  <a:lnTo>
                    <a:pt x="1364" y="0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63" name="Google Shape;1163;p38"/>
            <p:cNvGrpSpPr/>
            <p:nvPr/>
          </p:nvGrpSpPr>
          <p:grpSpPr>
            <a:xfrm>
              <a:off x="2997886" y="1290691"/>
              <a:ext cx="1054152" cy="943876"/>
              <a:chOff x="3040436" y="1290691"/>
              <a:chExt cx="1054152" cy="943876"/>
            </a:xfrm>
          </p:grpSpPr>
          <p:sp>
            <p:nvSpPr>
              <p:cNvPr id="1164" name="Google Shape;1164;p38"/>
              <p:cNvSpPr/>
              <p:nvPr/>
            </p:nvSpPr>
            <p:spPr>
              <a:xfrm>
                <a:off x="3040436" y="1678024"/>
                <a:ext cx="875831" cy="556543"/>
              </a:xfrm>
              <a:custGeom>
                <a:rect b="b" l="l" r="r" t="t"/>
                <a:pathLst>
                  <a:path extrusionOk="0" h="30483" w="47971">
                    <a:moveTo>
                      <a:pt x="1767" y="1"/>
                    </a:moveTo>
                    <a:lnTo>
                      <a:pt x="205" y="755"/>
                    </a:lnTo>
                    <a:cubicBezTo>
                      <a:pt x="45" y="2141"/>
                      <a:pt x="0" y="3560"/>
                      <a:pt x="79" y="5013"/>
                    </a:cubicBezTo>
                    <a:cubicBezTo>
                      <a:pt x="841" y="19080"/>
                      <a:pt x="12864" y="30483"/>
                      <a:pt x="26934" y="30483"/>
                    </a:cubicBezTo>
                    <a:cubicBezTo>
                      <a:pt x="36104" y="30483"/>
                      <a:pt x="43880" y="25638"/>
                      <a:pt x="47971" y="18367"/>
                    </a:cubicBezTo>
                    <a:lnTo>
                      <a:pt x="25552" y="5013"/>
                    </a:lnTo>
                    <a:lnTo>
                      <a:pt x="17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38"/>
              <p:cNvSpPr/>
              <p:nvPr/>
            </p:nvSpPr>
            <p:spPr>
              <a:xfrm>
                <a:off x="3596140" y="1297775"/>
                <a:ext cx="469546" cy="683123"/>
              </a:xfrm>
              <a:custGeom>
                <a:rect b="b" l="l" r="r" t="t"/>
                <a:pathLst>
                  <a:path extrusionOk="0" h="37416" w="25718">
                    <a:moveTo>
                      <a:pt x="10582" y="1"/>
                    </a:moveTo>
                    <a:lnTo>
                      <a:pt x="9021" y="756"/>
                    </a:lnTo>
                    <a:lnTo>
                      <a:pt x="1" y="24063"/>
                    </a:lnTo>
                    <a:lnTo>
                      <a:pt x="22419" y="37415"/>
                    </a:lnTo>
                    <a:lnTo>
                      <a:pt x="23980" y="36661"/>
                    </a:lnTo>
                    <a:cubicBezTo>
                      <a:pt x="23980" y="36661"/>
                      <a:pt x="25717" y="28567"/>
                      <a:pt x="25471" y="24063"/>
                    </a:cubicBezTo>
                    <a:cubicBezTo>
                      <a:pt x="24925" y="14018"/>
                      <a:pt x="10582" y="1"/>
                      <a:pt x="105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38"/>
              <p:cNvSpPr/>
              <p:nvPr/>
            </p:nvSpPr>
            <p:spPr>
              <a:xfrm>
                <a:off x="3044179" y="1304457"/>
                <a:ext cx="627474" cy="465110"/>
              </a:xfrm>
              <a:custGeom>
                <a:rect b="b" l="l" r="r" t="t"/>
                <a:pathLst>
                  <a:path extrusionOk="0" h="25475" w="34368">
                    <a:moveTo>
                      <a:pt x="23966" y="1"/>
                    </a:moveTo>
                    <a:cubicBezTo>
                      <a:pt x="11348" y="1"/>
                      <a:pt x="1371" y="9175"/>
                      <a:pt x="0" y="21216"/>
                    </a:cubicBezTo>
                    <a:lnTo>
                      <a:pt x="1562" y="20462"/>
                    </a:lnTo>
                    <a:lnTo>
                      <a:pt x="25347" y="25474"/>
                    </a:lnTo>
                    <a:lnTo>
                      <a:pt x="34368" y="2164"/>
                    </a:lnTo>
                    <a:cubicBezTo>
                      <a:pt x="31148" y="774"/>
                      <a:pt x="27626" y="1"/>
                      <a:pt x="239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38"/>
              <p:cNvSpPr/>
              <p:nvPr/>
            </p:nvSpPr>
            <p:spPr>
              <a:xfrm>
                <a:off x="3069009" y="1678024"/>
                <a:ext cx="875758" cy="542777"/>
              </a:xfrm>
              <a:custGeom>
                <a:rect b="b" l="l" r="r" t="t"/>
                <a:pathLst>
                  <a:path extrusionOk="0" h="29729" w="47967">
                    <a:moveTo>
                      <a:pt x="202" y="1"/>
                    </a:moveTo>
                    <a:cubicBezTo>
                      <a:pt x="45" y="1386"/>
                      <a:pt x="0" y="2806"/>
                      <a:pt x="78" y="4259"/>
                    </a:cubicBezTo>
                    <a:cubicBezTo>
                      <a:pt x="840" y="18325"/>
                      <a:pt x="12864" y="29729"/>
                      <a:pt x="26931" y="29729"/>
                    </a:cubicBezTo>
                    <a:cubicBezTo>
                      <a:pt x="36104" y="29729"/>
                      <a:pt x="43877" y="24880"/>
                      <a:pt x="47966" y="17612"/>
                    </a:cubicBezTo>
                    <a:lnTo>
                      <a:pt x="25549" y="4259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38"/>
              <p:cNvSpPr/>
              <p:nvPr/>
            </p:nvSpPr>
            <p:spPr>
              <a:xfrm>
                <a:off x="3094971" y="1707893"/>
                <a:ext cx="814412" cy="487475"/>
              </a:xfrm>
              <a:custGeom>
                <a:rect b="b" l="l" r="r" t="t"/>
                <a:pathLst>
                  <a:path extrusionOk="0" h="26700" w="44607">
                    <a:moveTo>
                      <a:pt x="158" y="135"/>
                    </a:moveTo>
                    <a:lnTo>
                      <a:pt x="23596" y="4069"/>
                    </a:lnTo>
                    <a:lnTo>
                      <a:pt x="44457" y="16495"/>
                    </a:lnTo>
                    <a:cubicBezTo>
                      <a:pt x="40285" y="22904"/>
                      <a:pt x="33382" y="26576"/>
                      <a:pt x="25509" y="26576"/>
                    </a:cubicBezTo>
                    <a:cubicBezTo>
                      <a:pt x="12256" y="26576"/>
                      <a:pt x="887" y="15793"/>
                      <a:pt x="170" y="2541"/>
                    </a:cubicBezTo>
                    <a:cubicBezTo>
                      <a:pt x="125" y="1741"/>
                      <a:pt x="125" y="935"/>
                      <a:pt x="158" y="135"/>
                    </a:cubicBezTo>
                    <a:close/>
                    <a:moveTo>
                      <a:pt x="102" y="1"/>
                    </a:moveTo>
                    <a:cubicBezTo>
                      <a:pt x="87" y="1"/>
                      <a:pt x="76" y="9"/>
                      <a:pt x="65" y="16"/>
                    </a:cubicBezTo>
                    <a:cubicBezTo>
                      <a:pt x="50" y="27"/>
                      <a:pt x="42" y="42"/>
                      <a:pt x="42" y="61"/>
                    </a:cubicBezTo>
                    <a:cubicBezTo>
                      <a:pt x="1" y="886"/>
                      <a:pt x="5" y="1723"/>
                      <a:pt x="50" y="2545"/>
                    </a:cubicBezTo>
                    <a:cubicBezTo>
                      <a:pt x="771" y="15864"/>
                      <a:pt x="12192" y="26700"/>
                      <a:pt x="25509" y="26700"/>
                    </a:cubicBezTo>
                    <a:cubicBezTo>
                      <a:pt x="29381" y="26700"/>
                      <a:pt x="33165" y="25769"/>
                      <a:pt x="36460" y="24006"/>
                    </a:cubicBezTo>
                    <a:cubicBezTo>
                      <a:pt x="39743" y="22251"/>
                      <a:pt x="42555" y="19658"/>
                      <a:pt x="44595" y="16510"/>
                    </a:cubicBezTo>
                    <a:cubicBezTo>
                      <a:pt x="44603" y="16495"/>
                      <a:pt x="44606" y="16476"/>
                      <a:pt x="44603" y="16462"/>
                    </a:cubicBezTo>
                    <a:cubicBezTo>
                      <a:pt x="44598" y="16446"/>
                      <a:pt x="44588" y="16431"/>
                      <a:pt x="44576" y="16424"/>
                    </a:cubicBezTo>
                    <a:lnTo>
                      <a:pt x="23649" y="3960"/>
                    </a:lnTo>
                    <a:cubicBezTo>
                      <a:pt x="23641" y="3957"/>
                      <a:pt x="23634" y="3953"/>
                      <a:pt x="23626" y="3953"/>
                    </a:cubicBezTo>
                    <a:lnTo>
                      <a:pt x="113" y="4"/>
                    </a:lnTo>
                    <a:cubicBezTo>
                      <a:pt x="109" y="1"/>
                      <a:pt x="106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38"/>
              <p:cNvSpPr/>
              <p:nvPr/>
            </p:nvSpPr>
            <p:spPr>
              <a:xfrm>
                <a:off x="3624658" y="1297775"/>
                <a:ext cx="469930" cy="669356"/>
              </a:xfrm>
              <a:custGeom>
                <a:rect b="b" l="l" r="r" t="t"/>
                <a:pathLst>
                  <a:path extrusionOk="0" h="36662" w="25739">
                    <a:moveTo>
                      <a:pt x="9020" y="1"/>
                    </a:moveTo>
                    <a:lnTo>
                      <a:pt x="0" y="23308"/>
                    </a:lnTo>
                    <a:lnTo>
                      <a:pt x="22418" y="36661"/>
                    </a:lnTo>
                    <a:cubicBezTo>
                      <a:pt x="24603" y="32781"/>
                      <a:pt x="25738" y="28204"/>
                      <a:pt x="25474" y="23308"/>
                    </a:cubicBezTo>
                    <a:cubicBezTo>
                      <a:pt x="24909" y="12902"/>
                      <a:pt x="18179" y="3952"/>
                      <a:pt x="90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38"/>
              <p:cNvSpPr/>
              <p:nvPr/>
            </p:nvSpPr>
            <p:spPr>
              <a:xfrm>
                <a:off x="3656280" y="1332757"/>
                <a:ext cx="411926" cy="598207"/>
              </a:xfrm>
              <a:custGeom>
                <a:rect b="b" l="l" r="r" t="t"/>
                <a:pathLst>
                  <a:path extrusionOk="0" h="32765" w="22562">
                    <a:moveTo>
                      <a:pt x="8117" y="147"/>
                    </a:moveTo>
                    <a:cubicBezTo>
                      <a:pt x="16335" y="4303"/>
                      <a:pt x="21739" y="12473"/>
                      <a:pt x="22225" y="21474"/>
                    </a:cubicBezTo>
                    <a:cubicBezTo>
                      <a:pt x="22438" y="25355"/>
                      <a:pt x="21694" y="29210"/>
                      <a:pt x="20081" y="32620"/>
                    </a:cubicBezTo>
                    <a:lnTo>
                      <a:pt x="147" y="20746"/>
                    </a:lnTo>
                    <a:lnTo>
                      <a:pt x="8117" y="147"/>
                    </a:lnTo>
                    <a:close/>
                    <a:moveTo>
                      <a:pt x="8084" y="1"/>
                    </a:moveTo>
                    <a:cubicBezTo>
                      <a:pt x="8077" y="1"/>
                      <a:pt x="8069" y="1"/>
                      <a:pt x="8062" y="5"/>
                    </a:cubicBezTo>
                    <a:cubicBezTo>
                      <a:pt x="8046" y="12"/>
                      <a:pt x="8036" y="23"/>
                      <a:pt x="8028" y="38"/>
                    </a:cubicBezTo>
                    <a:lnTo>
                      <a:pt x="13" y="20749"/>
                    </a:lnTo>
                    <a:cubicBezTo>
                      <a:pt x="1" y="20775"/>
                      <a:pt x="13" y="20809"/>
                      <a:pt x="39" y="20825"/>
                    </a:cubicBezTo>
                    <a:lnTo>
                      <a:pt x="20077" y="32758"/>
                    </a:lnTo>
                    <a:cubicBezTo>
                      <a:pt x="20084" y="32761"/>
                      <a:pt x="20096" y="32765"/>
                      <a:pt x="20107" y="32765"/>
                    </a:cubicBezTo>
                    <a:cubicBezTo>
                      <a:pt x="20111" y="32765"/>
                      <a:pt x="20119" y="32765"/>
                      <a:pt x="20126" y="32761"/>
                    </a:cubicBezTo>
                    <a:cubicBezTo>
                      <a:pt x="20141" y="32758"/>
                      <a:pt x="20156" y="32747"/>
                      <a:pt x="20163" y="32732"/>
                    </a:cubicBezTo>
                    <a:cubicBezTo>
                      <a:pt x="21803" y="29288"/>
                      <a:pt x="22561" y="25392"/>
                      <a:pt x="22348" y="21466"/>
                    </a:cubicBezTo>
                    <a:cubicBezTo>
                      <a:pt x="22106" y="17029"/>
                      <a:pt x="20649" y="12681"/>
                      <a:pt x="18124" y="8887"/>
                    </a:cubicBezTo>
                    <a:cubicBezTo>
                      <a:pt x="15614" y="5110"/>
                      <a:pt x="12151" y="2036"/>
                      <a:pt x="8114" y="9"/>
                    </a:cubicBezTo>
                    <a:cubicBezTo>
                      <a:pt x="8103" y="1"/>
                      <a:pt x="8095" y="1"/>
                      <a:pt x="80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38"/>
              <p:cNvSpPr/>
              <p:nvPr/>
            </p:nvSpPr>
            <p:spPr>
              <a:xfrm>
                <a:off x="3072697" y="1290691"/>
                <a:ext cx="627456" cy="465092"/>
              </a:xfrm>
              <a:custGeom>
                <a:rect b="b" l="l" r="r" t="t"/>
                <a:pathLst>
                  <a:path extrusionOk="0" h="25474" w="34367">
                    <a:moveTo>
                      <a:pt x="23968" y="1"/>
                    </a:moveTo>
                    <a:cubicBezTo>
                      <a:pt x="11351" y="1"/>
                      <a:pt x="1374" y="9174"/>
                      <a:pt x="0" y="21216"/>
                    </a:cubicBezTo>
                    <a:lnTo>
                      <a:pt x="25347" y="25474"/>
                    </a:lnTo>
                    <a:lnTo>
                      <a:pt x="34366" y="2163"/>
                    </a:lnTo>
                    <a:cubicBezTo>
                      <a:pt x="31147" y="773"/>
                      <a:pt x="27625" y="1"/>
                      <a:pt x="239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38"/>
              <p:cNvSpPr/>
              <p:nvPr/>
            </p:nvSpPr>
            <p:spPr>
              <a:xfrm>
                <a:off x="3101526" y="1316197"/>
                <a:ext cx="565563" cy="410885"/>
              </a:xfrm>
              <a:custGeom>
                <a:rect b="b" l="l" r="r" t="t"/>
                <a:pathLst>
                  <a:path extrusionOk="0" h="22505" w="30977">
                    <a:moveTo>
                      <a:pt x="22389" y="120"/>
                    </a:moveTo>
                    <a:cubicBezTo>
                      <a:pt x="25269" y="120"/>
                      <a:pt x="28112" y="624"/>
                      <a:pt x="30834" y="1621"/>
                    </a:cubicBezTo>
                    <a:lnTo>
                      <a:pt x="22800" y="22377"/>
                    </a:lnTo>
                    <a:lnTo>
                      <a:pt x="135" y="18567"/>
                    </a:lnTo>
                    <a:cubicBezTo>
                      <a:pt x="2048" y="7702"/>
                      <a:pt x="11188" y="120"/>
                      <a:pt x="22389" y="120"/>
                    </a:cubicBezTo>
                    <a:close/>
                    <a:moveTo>
                      <a:pt x="22389" y="0"/>
                    </a:moveTo>
                    <a:cubicBezTo>
                      <a:pt x="16939" y="0"/>
                      <a:pt x="11711" y="1857"/>
                      <a:pt x="7669" y="5229"/>
                    </a:cubicBezTo>
                    <a:cubicBezTo>
                      <a:pt x="3639" y="8591"/>
                      <a:pt x="916" y="13342"/>
                      <a:pt x="5" y="18608"/>
                    </a:cubicBezTo>
                    <a:cubicBezTo>
                      <a:pt x="1" y="18624"/>
                      <a:pt x="5" y="18642"/>
                      <a:pt x="16" y="18653"/>
                    </a:cubicBezTo>
                    <a:cubicBezTo>
                      <a:pt x="23" y="18668"/>
                      <a:pt x="38" y="18676"/>
                      <a:pt x="53" y="18679"/>
                    </a:cubicBezTo>
                    <a:lnTo>
                      <a:pt x="22830" y="22504"/>
                    </a:lnTo>
                    <a:lnTo>
                      <a:pt x="22842" y="22504"/>
                    </a:lnTo>
                    <a:cubicBezTo>
                      <a:pt x="22864" y="22504"/>
                      <a:pt x="22886" y="22489"/>
                      <a:pt x="22897" y="22467"/>
                    </a:cubicBezTo>
                    <a:lnTo>
                      <a:pt x="30969" y="1607"/>
                    </a:lnTo>
                    <a:cubicBezTo>
                      <a:pt x="30977" y="1592"/>
                      <a:pt x="30977" y="1573"/>
                      <a:pt x="30969" y="1557"/>
                    </a:cubicBezTo>
                    <a:cubicBezTo>
                      <a:pt x="30961" y="1543"/>
                      <a:pt x="30950" y="1531"/>
                      <a:pt x="30935" y="1528"/>
                    </a:cubicBezTo>
                    <a:cubicBezTo>
                      <a:pt x="28179" y="512"/>
                      <a:pt x="25302" y="0"/>
                      <a:pt x="223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173" name="Google Shape;117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4" name="Google Shape;1174;p38"/>
          <p:cNvGrpSpPr/>
          <p:nvPr/>
        </p:nvGrpSpPr>
        <p:grpSpPr>
          <a:xfrm>
            <a:off x="390652" y="2974188"/>
            <a:ext cx="3283553" cy="697492"/>
            <a:chOff x="1575694" y="930575"/>
            <a:chExt cx="1989550" cy="713693"/>
          </a:xfrm>
        </p:grpSpPr>
        <p:sp>
          <p:nvSpPr>
            <p:cNvPr id="1175" name="Google Shape;1175;p38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38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7" name="Google Shape;1177;p38"/>
          <p:cNvSpPr txBox="1"/>
          <p:nvPr>
            <p:ph idx="3" type="subTitle"/>
          </p:nvPr>
        </p:nvSpPr>
        <p:spPr>
          <a:xfrm>
            <a:off x="390575" y="2974225"/>
            <a:ext cx="3283500" cy="6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Yeseva One"/>
              <a:buChar char="●"/>
            </a:pPr>
            <a:r>
              <a:rPr lang="en-GB" sz="1000">
                <a:latin typeface="Yeseva One"/>
                <a:ea typeface="Yeseva One"/>
                <a:cs typeface="Yeseva One"/>
                <a:sym typeface="Yeseva One"/>
              </a:rPr>
              <a:t>Feasibility Study on Blockchain Network.</a:t>
            </a:r>
            <a:endParaRPr sz="1000">
              <a:latin typeface="Yeseva One"/>
              <a:ea typeface="Yeseva One"/>
              <a:cs typeface="Yeseva One"/>
              <a:sym typeface="Yeseva One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Yeseva One"/>
              <a:buChar char="●"/>
            </a:pPr>
            <a:r>
              <a:rPr lang="en-GB" sz="1000">
                <a:latin typeface="Yeseva One"/>
                <a:ea typeface="Yeseva One"/>
                <a:cs typeface="Yeseva One"/>
                <a:sym typeface="Yeseva One"/>
              </a:rPr>
              <a:t>Design Smart contract for Blockchain.</a:t>
            </a:r>
            <a:endParaRPr sz="1000">
              <a:latin typeface="Yeseva One"/>
              <a:ea typeface="Yeseva One"/>
              <a:cs typeface="Yeseva One"/>
              <a:sym typeface="Yeseva One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Yeseva One"/>
              <a:buChar char="●"/>
            </a:pPr>
            <a:r>
              <a:rPr lang="en-GB" sz="1000">
                <a:latin typeface="Yeseva One"/>
                <a:ea typeface="Yeseva One"/>
                <a:cs typeface="Yeseva One"/>
                <a:sym typeface="Yeseva One"/>
              </a:rPr>
              <a:t>Implementing Criminal System.</a:t>
            </a:r>
            <a:endParaRPr sz="1000"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1178" name="Google Shape;1178;p38"/>
          <p:cNvSpPr txBox="1"/>
          <p:nvPr/>
        </p:nvSpPr>
        <p:spPr>
          <a:xfrm>
            <a:off x="6583025" y="4756725"/>
            <a:ext cx="255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naheim"/>
                <a:ea typeface="Anaheim"/>
                <a:cs typeface="Anaheim"/>
                <a:sym typeface="Anaheim"/>
              </a:rPr>
              <a:t>IT20150952 | BRAHANAWARDHAN B</a:t>
            </a:r>
            <a:endParaRPr sz="1200"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39"/>
          <p:cNvSpPr txBox="1"/>
          <p:nvPr>
            <p:ph idx="4" type="ctrTitle"/>
          </p:nvPr>
        </p:nvSpPr>
        <p:spPr>
          <a:xfrm>
            <a:off x="3697300" y="381100"/>
            <a:ext cx="50850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Yeseva One"/>
                <a:ea typeface="Yeseva One"/>
                <a:cs typeface="Yeseva One"/>
                <a:sym typeface="Yeseva One"/>
              </a:rPr>
              <a:t>DEVELOPMENT CYCLE</a:t>
            </a:r>
            <a:endParaRPr b="1" sz="2100">
              <a:latin typeface="Yeseva One"/>
              <a:ea typeface="Yeseva One"/>
              <a:cs typeface="Yeseva One"/>
              <a:sym typeface="Yeseva One"/>
            </a:endParaRPr>
          </a:p>
        </p:txBody>
      </p:sp>
      <p:pic>
        <p:nvPicPr>
          <p:cNvPr id="1184" name="Google Shape;11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5" name="Google Shape;1185;p39"/>
          <p:cNvSpPr txBox="1"/>
          <p:nvPr/>
        </p:nvSpPr>
        <p:spPr>
          <a:xfrm>
            <a:off x="6583025" y="4756725"/>
            <a:ext cx="255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naheim"/>
                <a:ea typeface="Anaheim"/>
                <a:cs typeface="Anaheim"/>
                <a:sym typeface="Anaheim"/>
              </a:rPr>
              <a:t>IT20150952 | BRAHANAWARDHAN B</a:t>
            </a:r>
            <a:endParaRPr sz="12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86" name="Google Shape;1186;p39"/>
          <p:cNvSpPr txBox="1"/>
          <p:nvPr/>
        </p:nvSpPr>
        <p:spPr>
          <a:xfrm>
            <a:off x="4973650" y="1345975"/>
            <a:ext cx="3927600" cy="20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mbria Math"/>
              <a:buChar char="●"/>
            </a:pP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Why ‘The Agile Life Cycle” was used?</a:t>
            </a: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ambria Math"/>
              <a:buChar char="○"/>
            </a:pP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Flexibility</a:t>
            </a: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ambria Math"/>
              <a:buChar char="○"/>
            </a:pP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Iterative Approach</a:t>
            </a: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ambria Math"/>
              <a:buChar char="○"/>
            </a:pP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Collaboration &amp; Communication</a:t>
            </a: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ambria Math"/>
              <a:buChar char="○"/>
            </a:pP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Continuous Improvement</a:t>
            </a: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ambria Math"/>
              <a:buChar char="○"/>
            </a:pP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Rapid Prototyping</a:t>
            </a: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ambria Math"/>
              <a:buChar char="○"/>
            </a:pP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Time &amp; Resource Management</a:t>
            </a: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pic>
        <p:nvPicPr>
          <p:cNvPr id="1187" name="Google Shape;1187;p39"/>
          <p:cNvPicPr preferRelativeResize="0"/>
          <p:nvPr/>
        </p:nvPicPr>
        <p:blipFill rotWithShape="1">
          <a:blip r:embed="rId4">
            <a:alphaModFix/>
          </a:blip>
          <a:srcRect b="7041" l="19789" r="19467" t="19681"/>
          <a:stretch/>
        </p:blipFill>
        <p:spPr>
          <a:xfrm>
            <a:off x="605025" y="1345850"/>
            <a:ext cx="4368625" cy="29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40"/>
          <p:cNvSpPr txBox="1"/>
          <p:nvPr>
            <p:ph idx="4" type="ctrTitle"/>
          </p:nvPr>
        </p:nvSpPr>
        <p:spPr>
          <a:xfrm>
            <a:off x="4078300" y="381100"/>
            <a:ext cx="50850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Yeseva One"/>
                <a:ea typeface="Yeseva One"/>
                <a:cs typeface="Yeseva One"/>
                <a:sym typeface="Yeseva One"/>
              </a:rPr>
              <a:t>SYSTEM DIAGRAM</a:t>
            </a:r>
            <a:endParaRPr b="1" sz="2100">
              <a:latin typeface="Yeseva One"/>
              <a:ea typeface="Yeseva One"/>
              <a:cs typeface="Yeseva One"/>
              <a:sym typeface="Yeseva One"/>
            </a:endParaRPr>
          </a:p>
        </p:txBody>
      </p:sp>
      <p:pic>
        <p:nvPicPr>
          <p:cNvPr id="1193" name="Google Shape;119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86" y="43975"/>
            <a:ext cx="8701516" cy="5099524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Google Shape;1195;p40"/>
          <p:cNvSpPr txBox="1"/>
          <p:nvPr/>
        </p:nvSpPr>
        <p:spPr>
          <a:xfrm>
            <a:off x="6583025" y="4756725"/>
            <a:ext cx="255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naheim"/>
                <a:ea typeface="Anaheim"/>
                <a:cs typeface="Anaheim"/>
                <a:sym typeface="Anaheim"/>
              </a:rPr>
              <a:t>IT20150952 | BRAHANAWARDHAN B</a:t>
            </a:r>
            <a:endParaRPr sz="1200"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23"/>
          <p:cNvGrpSpPr/>
          <p:nvPr/>
        </p:nvGrpSpPr>
        <p:grpSpPr>
          <a:xfrm>
            <a:off x="146404" y="729673"/>
            <a:ext cx="4375417" cy="713693"/>
            <a:chOff x="1575694" y="930575"/>
            <a:chExt cx="1989550" cy="713693"/>
          </a:xfrm>
        </p:grpSpPr>
        <p:sp>
          <p:nvSpPr>
            <p:cNvPr id="142" name="Google Shape;142;p23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3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" name="Google Shape;144;p23"/>
          <p:cNvSpPr txBox="1"/>
          <p:nvPr/>
        </p:nvSpPr>
        <p:spPr>
          <a:xfrm>
            <a:off x="861025" y="748399"/>
            <a:ext cx="387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TABLE OF CONTENT</a:t>
            </a:r>
            <a:endParaRPr b="1" sz="30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45" name="Google Shape;145;p23"/>
          <p:cNvSpPr txBox="1"/>
          <p:nvPr/>
        </p:nvSpPr>
        <p:spPr>
          <a:xfrm>
            <a:off x="372500" y="3079225"/>
            <a:ext cx="34632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accent3"/>
                </a:solidFill>
                <a:highlight>
                  <a:schemeClr val="dk1"/>
                </a:highlight>
                <a:latin typeface="Cambria Math"/>
                <a:ea typeface="Cambria Math"/>
                <a:cs typeface="Cambria Math"/>
                <a:sym typeface="Cambria Math"/>
              </a:rPr>
              <a:t>Project Details</a:t>
            </a:r>
            <a:endParaRPr b="1" sz="1200">
              <a:solidFill>
                <a:schemeClr val="accent3"/>
              </a:solidFill>
              <a:highlight>
                <a:schemeClr val="dk1"/>
              </a:highlight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ambria Math"/>
              <a:buChar char="●"/>
            </a:pPr>
            <a:r>
              <a:rPr b="1" lang="en-GB" sz="1200">
                <a:solidFill>
                  <a:schemeClr val="accent3"/>
                </a:solidFill>
                <a:highlight>
                  <a:schemeClr val="dk1"/>
                </a:highlight>
                <a:latin typeface="Cambria Math"/>
                <a:ea typeface="Cambria Math"/>
                <a:cs typeface="Cambria Math"/>
                <a:sym typeface="Cambria Math"/>
              </a:rPr>
              <a:t>Project ID: 23-270</a:t>
            </a:r>
            <a:endParaRPr b="1" sz="1200">
              <a:solidFill>
                <a:schemeClr val="accent3"/>
              </a:solidFill>
              <a:highlight>
                <a:schemeClr val="dk1"/>
              </a:highlight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ambria Math"/>
              <a:buChar char="●"/>
            </a:pPr>
            <a:r>
              <a:rPr b="1" lang="en-GB" sz="1200">
                <a:solidFill>
                  <a:schemeClr val="accent3"/>
                </a:solidFill>
                <a:highlight>
                  <a:schemeClr val="dk1"/>
                </a:highlight>
                <a:latin typeface="Cambria Math"/>
                <a:ea typeface="Cambria Math"/>
                <a:cs typeface="Cambria Math"/>
                <a:sym typeface="Cambria Math"/>
              </a:rPr>
              <a:t>Supervisor: Mr. Kanishka Yapa</a:t>
            </a:r>
            <a:endParaRPr b="1" sz="1200">
              <a:solidFill>
                <a:schemeClr val="accent3"/>
              </a:solidFill>
              <a:highlight>
                <a:schemeClr val="dk1"/>
              </a:highlight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ambria Math"/>
              <a:buChar char="●"/>
            </a:pPr>
            <a:r>
              <a:rPr b="1" lang="en-GB" sz="1200">
                <a:solidFill>
                  <a:schemeClr val="accent3"/>
                </a:solidFill>
                <a:highlight>
                  <a:schemeClr val="dk1"/>
                </a:highlight>
                <a:latin typeface="Cambria Math"/>
                <a:ea typeface="Cambria Math"/>
                <a:cs typeface="Cambria Math"/>
                <a:sym typeface="Cambria Math"/>
              </a:rPr>
              <a:t>Co-Supervisor: Ms. Dinithi Pandithage</a:t>
            </a:r>
            <a:endParaRPr b="1" sz="17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23"/>
          <p:cNvCxnSpPr/>
          <p:nvPr/>
        </p:nvCxnSpPr>
        <p:spPr>
          <a:xfrm>
            <a:off x="5413587" y="446000"/>
            <a:ext cx="0" cy="41316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48" name="Google Shape;148;p23"/>
          <p:cNvSpPr txBox="1"/>
          <p:nvPr/>
        </p:nvSpPr>
        <p:spPr>
          <a:xfrm>
            <a:off x="5524663" y="1265208"/>
            <a:ext cx="36438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IT20150952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SMART CONTRACT FOR BLOCKCHAIN </a:t>
            </a: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4527836" y="1265224"/>
            <a:ext cx="7746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02</a:t>
            </a:r>
            <a:endParaRPr b="1" sz="21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cxnSp>
        <p:nvCxnSpPr>
          <p:cNvPr id="150" name="Google Shape;150;p23"/>
          <p:cNvCxnSpPr/>
          <p:nvPr/>
        </p:nvCxnSpPr>
        <p:spPr>
          <a:xfrm>
            <a:off x="5302583" y="931480"/>
            <a:ext cx="2220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23"/>
          <p:cNvCxnSpPr>
            <a:stCxn id="149" idx="3"/>
            <a:endCxn id="148" idx="1"/>
          </p:cNvCxnSpPr>
          <p:nvPr/>
        </p:nvCxnSpPr>
        <p:spPr>
          <a:xfrm>
            <a:off x="5302436" y="1598524"/>
            <a:ext cx="2223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23"/>
          <p:cNvCxnSpPr/>
          <p:nvPr/>
        </p:nvCxnSpPr>
        <p:spPr>
          <a:xfrm>
            <a:off x="5302543" y="2303771"/>
            <a:ext cx="2220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" name="Google Shape;153;p23"/>
          <p:cNvSpPr txBox="1"/>
          <p:nvPr/>
        </p:nvSpPr>
        <p:spPr>
          <a:xfrm>
            <a:off x="5524623" y="1947033"/>
            <a:ext cx="26160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IT20171438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AUTHENTICATION SYSTEM</a:t>
            </a: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54" name="Google Shape;154;p23"/>
          <p:cNvSpPr txBox="1"/>
          <p:nvPr/>
        </p:nvSpPr>
        <p:spPr>
          <a:xfrm>
            <a:off x="4527822" y="1947038"/>
            <a:ext cx="7746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03</a:t>
            </a:r>
            <a:endParaRPr b="1" sz="21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55" name="Google Shape;155;p23"/>
          <p:cNvSpPr txBox="1"/>
          <p:nvPr/>
        </p:nvSpPr>
        <p:spPr>
          <a:xfrm>
            <a:off x="5524664" y="579512"/>
            <a:ext cx="29373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OVERALL PROJECT DESCRIPTION</a:t>
            </a: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4527836" y="579525"/>
            <a:ext cx="7746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01</a:t>
            </a:r>
            <a:endParaRPr b="1" sz="21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57" name="Google Shape;157;p23"/>
          <p:cNvSpPr txBox="1"/>
          <p:nvPr/>
        </p:nvSpPr>
        <p:spPr>
          <a:xfrm>
            <a:off x="5524676" y="3314550"/>
            <a:ext cx="31140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IT19983370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BLOCKCHAIN CHAIN OF CUSTODY</a:t>
            </a: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58" name="Google Shape;158;p23"/>
          <p:cNvSpPr txBox="1"/>
          <p:nvPr/>
        </p:nvSpPr>
        <p:spPr>
          <a:xfrm>
            <a:off x="4527836" y="3314562"/>
            <a:ext cx="7746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05</a:t>
            </a:r>
            <a:endParaRPr b="1" sz="21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cxnSp>
        <p:nvCxnSpPr>
          <p:cNvPr id="159" name="Google Shape;159;p23"/>
          <p:cNvCxnSpPr/>
          <p:nvPr/>
        </p:nvCxnSpPr>
        <p:spPr>
          <a:xfrm>
            <a:off x="5302583" y="2980827"/>
            <a:ext cx="2220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23"/>
          <p:cNvCxnSpPr>
            <a:stCxn id="158" idx="3"/>
            <a:endCxn id="157" idx="1"/>
          </p:cNvCxnSpPr>
          <p:nvPr/>
        </p:nvCxnSpPr>
        <p:spPr>
          <a:xfrm>
            <a:off x="5302436" y="3647862"/>
            <a:ext cx="2223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23"/>
          <p:cNvCxnSpPr/>
          <p:nvPr/>
        </p:nvCxnSpPr>
        <p:spPr>
          <a:xfrm>
            <a:off x="5302543" y="4353117"/>
            <a:ext cx="2220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23"/>
          <p:cNvSpPr txBox="1"/>
          <p:nvPr/>
        </p:nvSpPr>
        <p:spPr>
          <a:xfrm>
            <a:off x="5524621" y="3996380"/>
            <a:ext cx="21984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REFERENCES</a:t>
            </a: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4527822" y="3996375"/>
            <a:ext cx="7746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06</a:t>
            </a:r>
            <a:endParaRPr b="1" sz="21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64" name="Google Shape;164;p23"/>
          <p:cNvSpPr txBox="1"/>
          <p:nvPr/>
        </p:nvSpPr>
        <p:spPr>
          <a:xfrm>
            <a:off x="5524663" y="2628858"/>
            <a:ext cx="33747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IT20157814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SECURE FILE MANAGEMENT SYSTEM</a:t>
            </a: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65" name="Google Shape;165;p23"/>
          <p:cNvSpPr txBox="1"/>
          <p:nvPr/>
        </p:nvSpPr>
        <p:spPr>
          <a:xfrm>
            <a:off x="4527836" y="2628863"/>
            <a:ext cx="7746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04</a:t>
            </a:r>
            <a:endParaRPr b="1" sz="21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41"/>
          <p:cNvSpPr txBox="1"/>
          <p:nvPr>
            <p:ph idx="4" type="ctrTitle"/>
          </p:nvPr>
        </p:nvSpPr>
        <p:spPr>
          <a:xfrm>
            <a:off x="4154500" y="381100"/>
            <a:ext cx="50850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Yeseva One"/>
                <a:ea typeface="Yeseva One"/>
                <a:cs typeface="Yeseva One"/>
                <a:sym typeface="Yeseva One"/>
              </a:rPr>
              <a:t>            FUNCTIONAL </a:t>
            </a:r>
            <a:r>
              <a:rPr b="1" lang="en-GB" sz="2100">
                <a:latin typeface="Yeseva One"/>
                <a:ea typeface="Yeseva One"/>
                <a:cs typeface="Yeseva One"/>
                <a:sym typeface="Yeseva One"/>
              </a:rPr>
              <a:t>REQUIREMENTS</a:t>
            </a:r>
            <a:endParaRPr b="1" sz="2100">
              <a:latin typeface="Yeseva One"/>
              <a:ea typeface="Yeseva One"/>
              <a:cs typeface="Yeseva One"/>
              <a:sym typeface="Yeseva One"/>
            </a:endParaRPr>
          </a:p>
        </p:txBody>
      </p:sp>
      <p:pic>
        <p:nvPicPr>
          <p:cNvPr id="1201" name="Google Shape;120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2" name="Google Shape;1202;p41"/>
          <p:cNvSpPr txBox="1"/>
          <p:nvPr/>
        </p:nvSpPr>
        <p:spPr>
          <a:xfrm>
            <a:off x="1018275" y="1766075"/>
            <a:ext cx="4502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Yeseva One"/>
              <a:buChar char="●"/>
            </a:pPr>
            <a:r>
              <a:rPr lang="en-GB">
                <a:solidFill>
                  <a:schemeClr val="accent4"/>
                </a:solidFill>
                <a:latin typeface="Yeseva One"/>
                <a:ea typeface="Yeseva One"/>
                <a:cs typeface="Yeseva One"/>
                <a:sym typeface="Yeseva One"/>
              </a:rPr>
              <a:t>Criminal Records Data Entry</a:t>
            </a:r>
            <a:endParaRPr>
              <a:solidFill>
                <a:schemeClr val="accent4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Yeseva One"/>
              <a:buChar char="●"/>
            </a:pPr>
            <a:r>
              <a:rPr lang="en-GB">
                <a:solidFill>
                  <a:schemeClr val="accent4"/>
                </a:solidFill>
                <a:latin typeface="Yeseva One"/>
                <a:ea typeface="Yeseva One"/>
                <a:cs typeface="Yeseva One"/>
                <a:sym typeface="Yeseva One"/>
              </a:rPr>
              <a:t>Criminal Records Data Search</a:t>
            </a:r>
            <a:endParaRPr>
              <a:solidFill>
                <a:schemeClr val="accent4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Yeseva One"/>
              <a:buChar char="●"/>
            </a:pPr>
            <a:r>
              <a:rPr lang="en-GB">
                <a:solidFill>
                  <a:schemeClr val="accent4"/>
                </a:solidFill>
                <a:latin typeface="Yeseva One"/>
                <a:ea typeface="Yeseva One"/>
                <a:cs typeface="Yeseva One"/>
                <a:sym typeface="Yeseva One"/>
              </a:rPr>
              <a:t>Data Privacy and Security</a:t>
            </a:r>
            <a:endParaRPr>
              <a:solidFill>
                <a:schemeClr val="accent4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Yeseva One"/>
              <a:buChar char="●"/>
            </a:pPr>
            <a:r>
              <a:rPr lang="en-GB">
                <a:solidFill>
                  <a:schemeClr val="accent4"/>
                </a:solidFill>
                <a:latin typeface="Yeseva One"/>
                <a:ea typeface="Yeseva One"/>
                <a:cs typeface="Yeseva One"/>
                <a:sym typeface="Yeseva One"/>
              </a:rPr>
              <a:t>Immutable Criminal Records Keeping</a:t>
            </a:r>
            <a:endParaRPr>
              <a:solidFill>
                <a:schemeClr val="accent4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Yeseva One"/>
              <a:buChar char="●"/>
            </a:pPr>
            <a:r>
              <a:rPr lang="en-GB">
                <a:solidFill>
                  <a:schemeClr val="accent4"/>
                </a:solidFill>
                <a:latin typeface="Yeseva One"/>
                <a:ea typeface="Yeseva One"/>
                <a:cs typeface="Yeseva One"/>
                <a:sym typeface="Yeseva One"/>
              </a:rPr>
              <a:t>Integration with Criminal System.</a:t>
            </a:r>
            <a:endParaRPr>
              <a:solidFill>
                <a:schemeClr val="accent4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203" name="Google Shape;120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6200" y="2121100"/>
            <a:ext cx="7320925" cy="287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p41"/>
          <p:cNvSpPr txBox="1"/>
          <p:nvPr/>
        </p:nvSpPr>
        <p:spPr>
          <a:xfrm>
            <a:off x="6583025" y="4756725"/>
            <a:ext cx="255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naheim"/>
                <a:ea typeface="Anaheim"/>
                <a:cs typeface="Anaheim"/>
                <a:sym typeface="Anaheim"/>
              </a:rPr>
              <a:t>IT20150952 | BRAHANAWARDHAN B</a:t>
            </a:r>
            <a:endParaRPr sz="1200"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42"/>
          <p:cNvSpPr txBox="1"/>
          <p:nvPr>
            <p:ph idx="4" type="ctrTitle"/>
          </p:nvPr>
        </p:nvSpPr>
        <p:spPr>
          <a:xfrm>
            <a:off x="4002100" y="381100"/>
            <a:ext cx="50850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Yeseva One"/>
                <a:ea typeface="Yeseva One"/>
                <a:cs typeface="Yeseva One"/>
                <a:sym typeface="Yeseva One"/>
              </a:rPr>
              <a:t>NON - </a:t>
            </a:r>
            <a:r>
              <a:rPr b="1" lang="en-GB" sz="2100">
                <a:latin typeface="Yeseva One"/>
                <a:ea typeface="Yeseva One"/>
                <a:cs typeface="Yeseva One"/>
                <a:sym typeface="Yeseva One"/>
              </a:rPr>
              <a:t>FUNCTIONAL REQUIREMENTS</a:t>
            </a:r>
            <a:endParaRPr b="1" sz="2100"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1210" name="Google Shape;1210;p42"/>
          <p:cNvSpPr txBox="1"/>
          <p:nvPr/>
        </p:nvSpPr>
        <p:spPr>
          <a:xfrm>
            <a:off x="1018275" y="1766075"/>
            <a:ext cx="4502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Yeseva One"/>
              <a:buChar char="●"/>
            </a:pPr>
            <a:r>
              <a:rPr lang="en-GB">
                <a:solidFill>
                  <a:schemeClr val="accent4"/>
                </a:solidFill>
                <a:latin typeface="Yeseva One"/>
                <a:ea typeface="Yeseva One"/>
                <a:cs typeface="Yeseva One"/>
                <a:sym typeface="Yeseva One"/>
              </a:rPr>
              <a:t>Scalability of the Blockchain</a:t>
            </a:r>
            <a:endParaRPr>
              <a:solidFill>
                <a:schemeClr val="accent4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Yeseva One"/>
              <a:buChar char="●"/>
            </a:pPr>
            <a:r>
              <a:rPr lang="en-GB">
                <a:solidFill>
                  <a:schemeClr val="accent4"/>
                </a:solidFill>
                <a:latin typeface="Yeseva One"/>
                <a:ea typeface="Yeseva One"/>
                <a:cs typeface="Yeseva One"/>
                <a:sym typeface="Yeseva One"/>
              </a:rPr>
              <a:t>Reliability and Availability of Data.</a:t>
            </a:r>
            <a:endParaRPr>
              <a:solidFill>
                <a:schemeClr val="accent4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Yeseva One"/>
              <a:buChar char="●"/>
            </a:pPr>
            <a:r>
              <a:rPr lang="en-GB">
                <a:solidFill>
                  <a:schemeClr val="accent4"/>
                </a:solidFill>
                <a:latin typeface="Yeseva One"/>
                <a:ea typeface="Yeseva One"/>
                <a:cs typeface="Yeseva One"/>
                <a:sym typeface="Yeseva One"/>
              </a:rPr>
              <a:t>Interoperability</a:t>
            </a:r>
            <a:endParaRPr>
              <a:solidFill>
                <a:schemeClr val="accent4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Yeseva One"/>
              <a:buChar char="●"/>
            </a:pPr>
            <a:r>
              <a:rPr lang="en-GB">
                <a:solidFill>
                  <a:schemeClr val="accent4"/>
                </a:solidFill>
                <a:latin typeface="Yeseva One"/>
                <a:ea typeface="Yeseva One"/>
                <a:cs typeface="Yeseva One"/>
                <a:sym typeface="Yeseva One"/>
              </a:rPr>
              <a:t>Compliance</a:t>
            </a:r>
            <a:endParaRPr>
              <a:solidFill>
                <a:schemeClr val="accent4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Yeseva One"/>
              <a:buChar char="●"/>
            </a:pPr>
            <a:r>
              <a:rPr lang="en-GB">
                <a:solidFill>
                  <a:schemeClr val="accent4"/>
                </a:solidFill>
                <a:latin typeface="Yeseva One"/>
                <a:ea typeface="Yeseva One"/>
                <a:cs typeface="Yeseva One"/>
                <a:sym typeface="Yeseva One"/>
              </a:rPr>
              <a:t>Usability</a:t>
            </a:r>
            <a:endParaRPr>
              <a:solidFill>
                <a:schemeClr val="accent4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Yeseva One"/>
              <a:buChar char="●"/>
            </a:pPr>
            <a:r>
              <a:rPr lang="en-GB">
                <a:solidFill>
                  <a:schemeClr val="accent4"/>
                </a:solidFill>
                <a:latin typeface="Yeseva One"/>
                <a:ea typeface="Yeseva One"/>
                <a:cs typeface="Yeseva One"/>
                <a:sym typeface="Yeseva One"/>
              </a:rPr>
              <a:t>Performance</a:t>
            </a:r>
            <a:endParaRPr>
              <a:solidFill>
                <a:schemeClr val="accent4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211" name="Google Shape;121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6200" y="2121100"/>
            <a:ext cx="7320925" cy="287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Google Shape;1212;p42"/>
          <p:cNvSpPr txBox="1"/>
          <p:nvPr/>
        </p:nvSpPr>
        <p:spPr>
          <a:xfrm>
            <a:off x="6583025" y="4756725"/>
            <a:ext cx="255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naheim"/>
                <a:ea typeface="Anaheim"/>
                <a:cs typeface="Anaheim"/>
                <a:sym typeface="Anaheim"/>
              </a:rPr>
              <a:t>IT20150952 | BRAHANAWARDHAN B</a:t>
            </a:r>
            <a:endParaRPr sz="120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213" name="Google Shape;121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43"/>
          <p:cNvSpPr txBox="1"/>
          <p:nvPr>
            <p:ph idx="4" type="ctrTitle"/>
          </p:nvPr>
        </p:nvSpPr>
        <p:spPr>
          <a:xfrm>
            <a:off x="3925900" y="381100"/>
            <a:ext cx="50850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Yeseva One"/>
                <a:ea typeface="Yeseva One"/>
                <a:cs typeface="Yeseva One"/>
                <a:sym typeface="Yeseva One"/>
              </a:rPr>
              <a:t>Criminal Data Entry web page</a:t>
            </a:r>
            <a:endParaRPr b="1" sz="2100">
              <a:latin typeface="Yeseva One"/>
              <a:ea typeface="Yeseva One"/>
              <a:cs typeface="Yeseva One"/>
              <a:sym typeface="Yeseva One"/>
            </a:endParaRPr>
          </a:p>
        </p:txBody>
      </p:sp>
      <p:pic>
        <p:nvPicPr>
          <p:cNvPr id="1219" name="Google Shape;121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0" name="Google Shape;1220;p43"/>
          <p:cNvSpPr txBox="1"/>
          <p:nvPr/>
        </p:nvSpPr>
        <p:spPr>
          <a:xfrm>
            <a:off x="6583025" y="4756725"/>
            <a:ext cx="255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naheim"/>
                <a:ea typeface="Anaheim"/>
                <a:cs typeface="Anaheim"/>
                <a:sym typeface="Anaheim"/>
              </a:rPr>
              <a:t>IT20150952 | BRAHANAWARDHAN B</a:t>
            </a:r>
            <a:endParaRPr sz="120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221" name="Google Shape;122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1025" y="1001050"/>
            <a:ext cx="6701100" cy="382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6" name="Google Shape;1226;p44"/>
          <p:cNvGrpSpPr/>
          <p:nvPr/>
        </p:nvGrpSpPr>
        <p:grpSpPr>
          <a:xfrm>
            <a:off x="685335" y="2184865"/>
            <a:ext cx="3832469" cy="713693"/>
            <a:chOff x="1575694" y="930575"/>
            <a:chExt cx="1989550" cy="713693"/>
          </a:xfrm>
        </p:grpSpPr>
        <p:sp>
          <p:nvSpPr>
            <p:cNvPr id="1227" name="Google Shape;1227;p44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4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9" name="Google Shape;1229;p44"/>
          <p:cNvSpPr txBox="1"/>
          <p:nvPr>
            <p:ph idx="4294967295" type="ctrTitle"/>
          </p:nvPr>
        </p:nvSpPr>
        <p:spPr>
          <a:xfrm>
            <a:off x="977000" y="2150067"/>
            <a:ext cx="3207600" cy="71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latin typeface="Yeseva One"/>
                <a:ea typeface="Yeseva One"/>
                <a:cs typeface="Yeseva One"/>
                <a:sym typeface="Yeseva One"/>
              </a:rPr>
              <a:t>IMPLEMENTATION</a:t>
            </a:r>
            <a:endParaRPr b="1" sz="2500">
              <a:latin typeface="Yeseva One"/>
              <a:ea typeface="Yeseva One"/>
              <a:cs typeface="Yeseva One"/>
              <a:sym typeface="Yeseva One"/>
            </a:endParaRPr>
          </a:p>
        </p:txBody>
      </p:sp>
      <p:grpSp>
        <p:nvGrpSpPr>
          <p:cNvPr id="1230" name="Google Shape;1230;p44"/>
          <p:cNvGrpSpPr/>
          <p:nvPr/>
        </p:nvGrpSpPr>
        <p:grpSpPr>
          <a:xfrm>
            <a:off x="4864402" y="865177"/>
            <a:ext cx="3476103" cy="3413144"/>
            <a:chOff x="411609" y="1049416"/>
            <a:chExt cx="1718376" cy="1650536"/>
          </a:xfrm>
        </p:grpSpPr>
        <p:sp>
          <p:nvSpPr>
            <p:cNvPr id="1231" name="Google Shape;1231;p44"/>
            <p:cNvSpPr/>
            <p:nvPr/>
          </p:nvSpPr>
          <p:spPr>
            <a:xfrm>
              <a:off x="970600" y="1194197"/>
              <a:ext cx="557400" cy="399900"/>
            </a:xfrm>
            <a:prstGeom prst="roundRect">
              <a:avLst>
                <a:gd fmla="val 4313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4"/>
            <p:cNvSpPr/>
            <p:nvPr/>
          </p:nvSpPr>
          <p:spPr>
            <a:xfrm>
              <a:off x="957556" y="1172928"/>
              <a:ext cx="152647" cy="127132"/>
            </a:xfrm>
            <a:custGeom>
              <a:rect b="b" l="l" r="r" t="t"/>
              <a:pathLst>
                <a:path extrusionOk="0" h="8002" w="9608">
                  <a:moveTo>
                    <a:pt x="9509" y="0"/>
                  </a:moveTo>
                  <a:cubicBezTo>
                    <a:pt x="8961" y="0"/>
                    <a:pt x="8520" y="34"/>
                    <a:pt x="8520" y="79"/>
                  </a:cubicBezTo>
                  <a:cubicBezTo>
                    <a:pt x="8520" y="119"/>
                    <a:pt x="8908" y="153"/>
                    <a:pt x="9405" y="157"/>
                  </a:cubicBezTo>
                  <a:cubicBezTo>
                    <a:pt x="9356" y="209"/>
                    <a:pt x="9285" y="284"/>
                    <a:pt x="9192" y="385"/>
                  </a:cubicBezTo>
                  <a:cubicBezTo>
                    <a:pt x="8994" y="609"/>
                    <a:pt x="8729" y="904"/>
                    <a:pt x="8408" y="1267"/>
                  </a:cubicBezTo>
                  <a:cubicBezTo>
                    <a:pt x="7742" y="2032"/>
                    <a:pt x="6842" y="3067"/>
                    <a:pt x="5820" y="4243"/>
                  </a:cubicBezTo>
                  <a:cubicBezTo>
                    <a:pt x="5468" y="4008"/>
                    <a:pt x="5103" y="3762"/>
                    <a:pt x="4729" y="3515"/>
                  </a:cubicBezTo>
                  <a:cubicBezTo>
                    <a:pt x="4534" y="3384"/>
                    <a:pt x="4344" y="3257"/>
                    <a:pt x="4165" y="3138"/>
                  </a:cubicBezTo>
                  <a:lnTo>
                    <a:pt x="4105" y="3100"/>
                  </a:lnTo>
                  <a:lnTo>
                    <a:pt x="4060" y="3153"/>
                  </a:lnTo>
                  <a:cubicBezTo>
                    <a:pt x="2906" y="4501"/>
                    <a:pt x="1886" y="5708"/>
                    <a:pt x="1158" y="6578"/>
                  </a:cubicBezTo>
                  <a:cubicBezTo>
                    <a:pt x="807" y="7004"/>
                    <a:pt x="519" y="7351"/>
                    <a:pt x="302" y="7613"/>
                  </a:cubicBezTo>
                  <a:cubicBezTo>
                    <a:pt x="105" y="7856"/>
                    <a:pt x="0" y="7994"/>
                    <a:pt x="7" y="8001"/>
                  </a:cubicBezTo>
                  <a:cubicBezTo>
                    <a:pt x="7" y="8001"/>
                    <a:pt x="8" y="8001"/>
                    <a:pt x="8" y="8001"/>
                  </a:cubicBezTo>
                  <a:cubicBezTo>
                    <a:pt x="22" y="8001"/>
                    <a:pt x="140" y="7875"/>
                    <a:pt x="347" y="7649"/>
                  </a:cubicBezTo>
                  <a:cubicBezTo>
                    <a:pt x="571" y="7396"/>
                    <a:pt x="870" y="7059"/>
                    <a:pt x="1236" y="6649"/>
                  </a:cubicBezTo>
                  <a:cubicBezTo>
                    <a:pt x="1976" y="5804"/>
                    <a:pt x="2996" y="4632"/>
                    <a:pt x="4134" y="3306"/>
                  </a:cubicBezTo>
                  <a:cubicBezTo>
                    <a:pt x="4299" y="3414"/>
                    <a:pt x="4467" y="3526"/>
                    <a:pt x="4643" y="3642"/>
                  </a:cubicBezTo>
                  <a:cubicBezTo>
                    <a:pt x="5035" y="3907"/>
                    <a:pt x="5420" y="4161"/>
                    <a:pt x="5793" y="4408"/>
                  </a:cubicBezTo>
                  <a:lnTo>
                    <a:pt x="5849" y="4445"/>
                  </a:lnTo>
                  <a:lnTo>
                    <a:pt x="5894" y="4393"/>
                  </a:lnTo>
                  <a:cubicBezTo>
                    <a:pt x="6918" y="3182"/>
                    <a:pt x="7818" y="2118"/>
                    <a:pt x="8482" y="1330"/>
                  </a:cubicBezTo>
                  <a:cubicBezTo>
                    <a:pt x="8789" y="960"/>
                    <a:pt x="9042" y="654"/>
                    <a:pt x="9233" y="419"/>
                  </a:cubicBezTo>
                  <a:cubicBezTo>
                    <a:pt x="9330" y="299"/>
                    <a:pt x="9397" y="213"/>
                    <a:pt x="9442" y="157"/>
                  </a:cubicBezTo>
                  <a:lnTo>
                    <a:pt x="9454" y="157"/>
                  </a:lnTo>
                  <a:cubicBezTo>
                    <a:pt x="9457" y="657"/>
                    <a:pt x="9487" y="1050"/>
                    <a:pt x="9528" y="1050"/>
                  </a:cubicBezTo>
                  <a:cubicBezTo>
                    <a:pt x="9573" y="1050"/>
                    <a:pt x="9607" y="617"/>
                    <a:pt x="9607" y="79"/>
                  </a:cubicBezTo>
                  <a:lnTo>
                    <a:pt x="96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33" name="Google Shape;1233;p44"/>
            <p:cNvGrpSpPr/>
            <p:nvPr/>
          </p:nvGrpSpPr>
          <p:grpSpPr>
            <a:xfrm>
              <a:off x="1494120" y="1049416"/>
              <a:ext cx="285038" cy="281828"/>
              <a:chOff x="1494120" y="1049416"/>
              <a:chExt cx="285038" cy="281828"/>
            </a:xfrm>
          </p:grpSpPr>
          <p:sp>
            <p:nvSpPr>
              <p:cNvPr id="1234" name="Google Shape;1234;p44"/>
              <p:cNvSpPr/>
              <p:nvPr/>
            </p:nvSpPr>
            <p:spPr>
              <a:xfrm>
                <a:off x="1494120" y="1080031"/>
                <a:ext cx="251261" cy="251213"/>
              </a:xfrm>
              <a:custGeom>
                <a:rect b="b" l="l" r="r" t="t"/>
                <a:pathLst>
                  <a:path extrusionOk="0" h="15812" w="15815">
                    <a:moveTo>
                      <a:pt x="7725" y="1"/>
                    </a:moveTo>
                    <a:cubicBezTo>
                      <a:pt x="3459" y="101"/>
                      <a:pt x="0" y="3635"/>
                      <a:pt x="0" y="7904"/>
                    </a:cubicBezTo>
                    <a:cubicBezTo>
                      <a:pt x="0" y="12241"/>
                      <a:pt x="3572" y="15811"/>
                      <a:pt x="7908" y="15811"/>
                    </a:cubicBezTo>
                    <a:cubicBezTo>
                      <a:pt x="12244" y="15811"/>
                      <a:pt x="15815" y="12241"/>
                      <a:pt x="15815" y="7904"/>
                    </a:cubicBezTo>
                    <a:lnTo>
                      <a:pt x="7908" y="7904"/>
                    </a:lnTo>
                    <a:lnTo>
                      <a:pt x="77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44"/>
              <p:cNvSpPr/>
              <p:nvPr/>
            </p:nvSpPr>
            <p:spPr>
              <a:xfrm>
                <a:off x="1650771" y="1049416"/>
                <a:ext cx="128387" cy="125575"/>
              </a:xfrm>
              <a:custGeom>
                <a:rect b="b" l="l" r="r" t="t"/>
                <a:pathLst>
                  <a:path extrusionOk="0" h="7904" w="8081">
                    <a:moveTo>
                      <a:pt x="1" y="0"/>
                    </a:moveTo>
                    <a:lnTo>
                      <a:pt x="177" y="7903"/>
                    </a:lnTo>
                    <a:lnTo>
                      <a:pt x="8080" y="7781"/>
                    </a:lnTo>
                    <a:cubicBezTo>
                      <a:pt x="8024" y="5722"/>
                      <a:pt x="7169" y="3676"/>
                      <a:pt x="5693" y="2238"/>
                    </a:cubicBezTo>
                    <a:cubicBezTo>
                      <a:pt x="4218" y="804"/>
                      <a:pt x="2059" y="0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36" name="Google Shape;1236;p44"/>
            <p:cNvSpPr/>
            <p:nvPr/>
          </p:nvSpPr>
          <p:spPr>
            <a:xfrm>
              <a:off x="726357" y="1601522"/>
              <a:ext cx="1316216" cy="487333"/>
            </a:xfrm>
            <a:custGeom>
              <a:rect b="b" l="l" r="r" t="t"/>
              <a:pathLst>
                <a:path extrusionOk="0" h="30674" w="82846">
                  <a:moveTo>
                    <a:pt x="82846" y="0"/>
                  </a:moveTo>
                  <a:cubicBezTo>
                    <a:pt x="79488" y="90"/>
                    <a:pt x="76533" y="2436"/>
                    <a:pt x="74740" y="5275"/>
                  </a:cubicBezTo>
                  <a:cubicBezTo>
                    <a:pt x="72944" y="8110"/>
                    <a:pt x="72080" y="11419"/>
                    <a:pt x="71102" y="14631"/>
                  </a:cubicBezTo>
                  <a:cubicBezTo>
                    <a:pt x="70127" y="17844"/>
                    <a:pt x="68955" y="21108"/>
                    <a:pt x="66698" y="23595"/>
                  </a:cubicBezTo>
                  <a:cubicBezTo>
                    <a:pt x="64933" y="25542"/>
                    <a:pt x="62347" y="26910"/>
                    <a:pt x="59777" y="26910"/>
                  </a:cubicBezTo>
                  <a:cubicBezTo>
                    <a:pt x="59063" y="26910"/>
                    <a:pt x="58350" y="26804"/>
                    <a:pt x="57656" y="26576"/>
                  </a:cubicBezTo>
                  <a:cubicBezTo>
                    <a:pt x="55336" y="25810"/>
                    <a:pt x="53618" y="23845"/>
                    <a:pt x="52285" y="21799"/>
                  </a:cubicBezTo>
                  <a:cubicBezTo>
                    <a:pt x="50951" y="19752"/>
                    <a:pt x="49861" y="17522"/>
                    <a:pt x="48199" y="15733"/>
                  </a:cubicBezTo>
                  <a:cubicBezTo>
                    <a:pt x="45965" y="13328"/>
                    <a:pt x="42741" y="11875"/>
                    <a:pt x="39462" y="11793"/>
                  </a:cubicBezTo>
                  <a:cubicBezTo>
                    <a:pt x="39363" y="11790"/>
                    <a:pt x="39264" y="11789"/>
                    <a:pt x="39166" y="11789"/>
                  </a:cubicBezTo>
                  <a:cubicBezTo>
                    <a:pt x="35981" y="11789"/>
                    <a:pt x="32817" y="13072"/>
                    <a:pt x="30539" y="15293"/>
                  </a:cubicBezTo>
                  <a:cubicBezTo>
                    <a:pt x="28092" y="17672"/>
                    <a:pt x="26740" y="20947"/>
                    <a:pt x="24578" y="23588"/>
                  </a:cubicBezTo>
                  <a:cubicBezTo>
                    <a:pt x="22912" y="25623"/>
                    <a:pt x="20346" y="27298"/>
                    <a:pt x="17839" y="27298"/>
                  </a:cubicBezTo>
                  <a:cubicBezTo>
                    <a:pt x="17096" y="27298"/>
                    <a:pt x="16358" y="27151"/>
                    <a:pt x="15650" y="26822"/>
                  </a:cubicBezTo>
                  <a:cubicBezTo>
                    <a:pt x="14085" y="26098"/>
                    <a:pt x="13002" y="24626"/>
                    <a:pt x="11572" y="23663"/>
                  </a:cubicBezTo>
                  <a:cubicBezTo>
                    <a:pt x="10371" y="22851"/>
                    <a:pt x="8922" y="22436"/>
                    <a:pt x="7475" y="22436"/>
                  </a:cubicBezTo>
                  <a:cubicBezTo>
                    <a:pt x="6392" y="22436"/>
                    <a:pt x="5310" y="22668"/>
                    <a:pt x="4333" y="23140"/>
                  </a:cubicBezTo>
                  <a:cubicBezTo>
                    <a:pt x="2055" y="24242"/>
                    <a:pt x="195" y="28148"/>
                    <a:pt x="0" y="30674"/>
                  </a:cubicBezTo>
                  <a:lnTo>
                    <a:pt x="82846" y="30577"/>
                  </a:lnTo>
                  <a:lnTo>
                    <a:pt x="828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4"/>
            <p:cNvSpPr/>
            <p:nvPr/>
          </p:nvSpPr>
          <p:spPr>
            <a:xfrm>
              <a:off x="411609" y="2697807"/>
              <a:ext cx="1718376" cy="2145"/>
            </a:xfrm>
            <a:custGeom>
              <a:rect b="b" l="l" r="r" t="t"/>
              <a:pathLst>
                <a:path extrusionOk="0" h="135" w="108159">
                  <a:moveTo>
                    <a:pt x="54081" y="0"/>
                  </a:moveTo>
                  <a:cubicBezTo>
                    <a:pt x="24208" y="0"/>
                    <a:pt x="0" y="30"/>
                    <a:pt x="0" y="67"/>
                  </a:cubicBezTo>
                  <a:cubicBezTo>
                    <a:pt x="0" y="105"/>
                    <a:pt x="24208" y="134"/>
                    <a:pt x="54081" y="134"/>
                  </a:cubicBezTo>
                  <a:cubicBezTo>
                    <a:pt x="83944" y="134"/>
                    <a:pt x="108158" y="105"/>
                    <a:pt x="108158" y="67"/>
                  </a:cubicBezTo>
                  <a:cubicBezTo>
                    <a:pt x="108158" y="30"/>
                    <a:pt x="83944" y="0"/>
                    <a:pt x="540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38" name="Google Shape;1238;p44"/>
            <p:cNvGrpSpPr/>
            <p:nvPr/>
          </p:nvGrpSpPr>
          <p:grpSpPr>
            <a:xfrm>
              <a:off x="1603188" y="1369374"/>
              <a:ext cx="209969" cy="294109"/>
              <a:chOff x="1603188" y="1369374"/>
              <a:chExt cx="209969" cy="294109"/>
            </a:xfrm>
          </p:grpSpPr>
          <p:sp>
            <p:nvSpPr>
              <p:cNvPr id="1239" name="Google Shape;1239;p44"/>
              <p:cNvSpPr/>
              <p:nvPr/>
            </p:nvSpPr>
            <p:spPr>
              <a:xfrm>
                <a:off x="1603188" y="1369374"/>
                <a:ext cx="209969" cy="294109"/>
              </a:xfrm>
              <a:custGeom>
                <a:rect b="b" l="l" r="r" t="t"/>
                <a:pathLst>
                  <a:path extrusionOk="0" h="18512" w="13216">
                    <a:moveTo>
                      <a:pt x="575" y="1"/>
                    </a:moveTo>
                    <a:cubicBezTo>
                      <a:pt x="270" y="1"/>
                      <a:pt x="1" y="266"/>
                      <a:pt x="1" y="573"/>
                    </a:cubicBezTo>
                    <a:lnTo>
                      <a:pt x="1" y="1368"/>
                    </a:lnTo>
                    <a:lnTo>
                      <a:pt x="1" y="2945"/>
                    </a:lnTo>
                    <a:lnTo>
                      <a:pt x="1" y="6026"/>
                    </a:lnTo>
                    <a:cubicBezTo>
                      <a:pt x="1" y="8043"/>
                      <a:pt x="4" y="9992"/>
                      <a:pt x="4" y="11849"/>
                    </a:cubicBezTo>
                    <a:cubicBezTo>
                      <a:pt x="4" y="13705"/>
                      <a:pt x="8" y="15469"/>
                      <a:pt x="12" y="17119"/>
                    </a:cubicBezTo>
                    <a:lnTo>
                      <a:pt x="12" y="17732"/>
                    </a:lnTo>
                    <a:cubicBezTo>
                      <a:pt x="15" y="17832"/>
                      <a:pt x="4" y="17929"/>
                      <a:pt x="23" y="18041"/>
                    </a:cubicBezTo>
                    <a:cubicBezTo>
                      <a:pt x="41" y="18153"/>
                      <a:pt x="94" y="18255"/>
                      <a:pt x="172" y="18333"/>
                    </a:cubicBezTo>
                    <a:cubicBezTo>
                      <a:pt x="247" y="18411"/>
                      <a:pt x="344" y="18472"/>
                      <a:pt x="453" y="18494"/>
                    </a:cubicBezTo>
                    <a:cubicBezTo>
                      <a:pt x="517" y="18509"/>
                      <a:pt x="578" y="18512"/>
                      <a:pt x="637" y="18512"/>
                    </a:cubicBezTo>
                    <a:cubicBezTo>
                      <a:pt x="662" y="18512"/>
                      <a:pt x="686" y="18511"/>
                      <a:pt x="710" y="18511"/>
                    </a:cubicBezTo>
                    <a:cubicBezTo>
                      <a:pt x="726" y="18511"/>
                      <a:pt x="742" y="18511"/>
                      <a:pt x="758" y="18512"/>
                    </a:cubicBezTo>
                    <a:cubicBezTo>
                      <a:pt x="953" y="18508"/>
                      <a:pt x="1147" y="18508"/>
                      <a:pt x="1337" y="18508"/>
                    </a:cubicBezTo>
                    <a:cubicBezTo>
                      <a:pt x="2103" y="18508"/>
                      <a:pt x="2839" y="18505"/>
                      <a:pt x="3542" y="18505"/>
                    </a:cubicBezTo>
                    <a:cubicBezTo>
                      <a:pt x="6343" y="18498"/>
                      <a:pt x="8614" y="18489"/>
                      <a:pt x="10186" y="18482"/>
                    </a:cubicBezTo>
                    <a:cubicBezTo>
                      <a:pt x="10970" y="18479"/>
                      <a:pt x="11576" y="18475"/>
                      <a:pt x="11994" y="18472"/>
                    </a:cubicBezTo>
                    <a:cubicBezTo>
                      <a:pt x="12199" y="18467"/>
                      <a:pt x="12356" y="18467"/>
                      <a:pt x="12465" y="18463"/>
                    </a:cubicBezTo>
                    <a:cubicBezTo>
                      <a:pt x="12573" y="18463"/>
                      <a:pt x="12625" y="18456"/>
                      <a:pt x="12625" y="18456"/>
                    </a:cubicBezTo>
                    <a:cubicBezTo>
                      <a:pt x="12625" y="18456"/>
                      <a:pt x="12573" y="18453"/>
                      <a:pt x="12465" y="18449"/>
                    </a:cubicBezTo>
                    <a:cubicBezTo>
                      <a:pt x="12356" y="18449"/>
                      <a:pt x="12199" y="18445"/>
                      <a:pt x="11994" y="18445"/>
                    </a:cubicBezTo>
                    <a:cubicBezTo>
                      <a:pt x="11576" y="18441"/>
                      <a:pt x="10970" y="18437"/>
                      <a:pt x="10186" y="18430"/>
                    </a:cubicBezTo>
                    <a:cubicBezTo>
                      <a:pt x="8614" y="18427"/>
                      <a:pt x="6343" y="18419"/>
                      <a:pt x="3542" y="18411"/>
                    </a:cubicBezTo>
                    <a:cubicBezTo>
                      <a:pt x="2839" y="18408"/>
                      <a:pt x="2103" y="18408"/>
                      <a:pt x="1337" y="18404"/>
                    </a:cubicBezTo>
                    <a:lnTo>
                      <a:pt x="758" y="18404"/>
                    </a:lnTo>
                    <a:cubicBezTo>
                      <a:pt x="738" y="18403"/>
                      <a:pt x="718" y="18403"/>
                      <a:pt x="697" y="18403"/>
                    </a:cubicBezTo>
                    <a:cubicBezTo>
                      <a:pt x="674" y="18403"/>
                      <a:pt x="650" y="18404"/>
                      <a:pt x="627" y="18404"/>
                    </a:cubicBezTo>
                    <a:cubicBezTo>
                      <a:pt x="573" y="18404"/>
                      <a:pt x="521" y="18402"/>
                      <a:pt x="475" y="18389"/>
                    </a:cubicBezTo>
                    <a:cubicBezTo>
                      <a:pt x="389" y="18370"/>
                      <a:pt x="310" y="18325"/>
                      <a:pt x="251" y="18258"/>
                    </a:cubicBezTo>
                    <a:cubicBezTo>
                      <a:pt x="187" y="18195"/>
                      <a:pt x="146" y="18113"/>
                      <a:pt x="127" y="18023"/>
                    </a:cubicBezTo>
                    <a:cubicBezTo>
                      <a:pt x="117" y="17941"/>
                      <a:pt x="124" y="17832"/>
                      <a:pt x="120" y="17732"/>
                    </a:cubicBezTo>
                    <a:cubicBezTo>
                      <a:pt x="120" y="17530"/>
                      <a:pt x="120" y="17324"/>
                      <a:pt x="124" y="17119"/>
                    </a:cubicBezTo>
                    <a:cubicBezTo>
                      <a:pt x="124" y="15469"/>
                      <a:pt x="127" y="13705"/>
                      <a:pt x="127" y="11849"/>
                    </a:cubicBezTo>
                    <a:cubicBezTo>
                      <a:pt x="131" y="9992"/>
                      <a:pt x="131" y="8043"/>
                      <a:pt x="131" y="6026"/>
                    </a:cubicBezTo>
                    <a:cubicBezTo>
                      <a:pt x="131" y="5013"/>
                      <a:pt x="131" y="3986"/>
                      <a:pt x="135" y="2945"/>
                    </a:cubicBezTo>
                    <a:lnTo>
                      <a:pt x="135" y="1368"/>
                    </a:lnTo>
                    <a:lnTo>
                      <a:pt x="135" y="576"/>
                    </a:lnTo>
                    <a:cubicBezTo>
                      <a:pt x="135" y="339"/>
                      <a:pt x="344" y="135"/>
                      <a:pt x="581" y="135"/>
                    </a:cubicBezTo>
                    <a:cubicBezTo>
                      <a:pt x="583" y="135"/>
                      <a:pt x="585" y="135"/>
                      <a:pt x="587" y="135"/>
                    </a:cubicBezTo>
                    <a:cubicBezTo>
                      <a:pt x="4868" y="135"/>
                      <a:pt x="8946" y="135"/>
                      <a:pt x="12655" y="132"/>
                    </a:cubicBezTo>
                    <a:cubicBezTo>
                      <a:pt x="12860" y="143"/>
                      <a:pt x="13044" y="311"/>
                      <a:pt x="13077" y="509"/>
                    </a:cubicBezTo>
                    <a:cubicBezTo>
                      <a:pt x="13089" y="718"/>
                      <a:pt x="13081" y="961"/>
                      <a:pt x="13084" y="1181"/>
                    </a:cubicBezTo>
                    <a:lnTo>
                      <a:pt x="13084" y="2519"/>
                    </a:lnTo>
                    <a:cubicBezTo>
                      <a:pt x="13084" y="3396"/>
                      <a:pt x="13089" y="4252"/>
                      <a:pt x="13089" y="5077"/>
                    </a:cubicBezTo>
                    <a:cubicBezTo>
                      <a:pt x="13092" y="6728"/>
                      <a:pt x="13092" y="8263"/>
                      <a:pt x="13096" y="9668"/>
                    </a:cubicBezTo>
                    <a:cubicBezTo>
                      <a:pt x="13107" y="12469"/>
                      <a:pt x="13115" y="14740"/>
                      <a:pt x="13118" y="16316"/>
                    </a:cubicBezTo>
                    <a:cubicBezTo>
                      <a:pt x="13122" y="16708"/>
                      <a:pt x="13122" y="17055"/>
                      <a:pt x="13125" y="17358"/>
                    </a:cubicBezTo>
                    <a:lnTo>
                      <a:pt x="13125" y="17777"/>
                    </a:lnTo>
                    <a:cubicBezTo>
                      <a:pt x="13125" y="17903"/>
                      <a:pt x="13137" y="18019"/>
                      <a:pt x="13099" y="18113"/>
                    </a:cubicBezTo>
                    <a:cubicBezTo>
                      <a:pt x="13029" y="18307"/>
                      <a:pt x="12875" y="18393"/>
                      <a:pt x="12782" y="18427"/>
                    </a:cubicBezTo>
                    <a:cubicBezTo>
                      <a:pt x="12681" y="18456"/>
                      <a:pt x="12625" y="18453"/>
                      <a:pt x="12625" y="18456"/>
                    </a:cubicBezTo>
                    <a:cubicBezTo>
                      <a:pt x="12625" y="18456"/>
                      <a:pt x="12635" y="18458"/>
                      <a:pt x="12654" y="18458"/>
                    </a:cubicBezTo>
                    <a:cubicBezTo>
                      <a:pt x="12681" y="18458"/>
                      <a:pt x="12725" y="18455"/>
                      <a:pt x="12786" y="18437"/>
                    </a:cubicBezTo>
                    <a:cubicBezTo>
                      <a:pt x="12883" y="18411"/>
                      <a:pt x="13044" y="18325"/>
                      <a:pt x="13125" y="18124"/>
                    </a:cubicBezTo>
                    <a:cubicBezTo>
                      <a:pt x="13167" y="18023"/>
                      <a:pt x="13160" y="17903"/>
                      <a:pt x="13160" y="17777"/>
                    </a:cubicBezTo>
                    <a:cubicBezTo>
                      <a:pt x="13163" y="17650"/>
                      <a:pt x="13163" y="17508"/>
                      <a:pt x="13163" y="17358"/>
                    </a:cubicBezTo>
                    <a:cubicBezTo>
                      <a:pt x="13167" y="17055"/>
                      <a:pt x="13167" y="16708"/>
                      <a:pt x="13170" y="16316"/>
                    </a:cubicBezTo>
                    <a:cubicBezTo>
                      <a:pt x="13174" y="14740"/>
                      <a:pt x="13182" y="12469"/>
                      <a:pt x="13193" y="9668"/>
                    </a:cubicBezTo>
                    <a:cubicBezTo>
                      <a:pt x="13193" y="8263"/>
                      <a:pt x="13196" y="6728"/>
                      <a:pt x="13201" y="5077"/>
                    </a:cubicBezTo>
                    <a:cubicBezTo>
                      <a:pt x="13201" y="4252"/>
                      <a:pt x="13204" y="3396"/>
                      <a:pt x="13204" y="2519"/>
                    </a:cubicBezTo>
                    <a:lnTo>
                      <a:pt x="13204" y="1181"/>
                    </a:lnTo>
                    <a:cubicBezTo>
                      <a:pt x="13201" y="950"/>
                      <a:pt x="13215" y="737"/>
                      <a:pt x="13196" y="490"/>
                    </a:cubicBezTo>
                    <a:cubicBezTo>
                      <a:pt x="13160" y="233"/>
                      <a:pt x="12927" y="19"/>
                      <a:pt x="12663" y="9"/>
                    </a:cubicBezTo>
                    <a:cubicBezTo>
                      <a:pt x="8950" y="9"/>
                      <a:pt x="4871" y="5"/>
                      <a:pt x="587" y="1"/>
                    </a:cubicBezTo>
                    <a:cubicBezTo>
                      <a:pt x="583" y="1"/>
                      <a:pt x="579" y="1"/>
                      <a:pt x="57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44"/>
              <p:cNvSpPr/>
              <p:nvPr/>
            </p:nvSpPr>
            <p:spPr>
              <a:xfrm>
                <a:off x="1647450" y="1426490"/>
                <a:ext cx="123462" cy="108972"/>
              </a:xfrm>
              <a:custGeom>
                <a:rect b="b" l="l" r="r" t="t"/>
                <a:pathLst>
                  <a:path extrusionOk="0" h="6859" w="7771">
                    <a:moveTo>
                      <a:pt x="4056" y="154"/>
                    </a:moveTo>
                    <a:cubicBezTo>
                      <a:pt x="4227" y="154"/>
                      <a:pt x="4398" y="167"/>
                      <a:pt x="4567" y="192"/>
                    </a:cubicBezTo>
                    <a:lnTo>
                      <a:pt x="4567" y="192"/>
                    </a:lnTo>
                    <a:cubicBezTo>
                      <a:pt x="4574" y="252"/>
                      <a:pt x="4610" y="309"/>
                      <a:pt x="4681" y="336"/>
                    </a:cubicBezTo>
                    <a:cubicBezTo>
                      <a:pt x="6216" y="899"/>
                      <a:pt x="7322" y="2558"/>
                      <a:pt x="6862" y="4223"/>
                    </a:cubicBezTo>
                    <a:cubicBezTo>
                      <a:pt x="6491" y="5568"/>
                      <a:pt x="5094" y="6534"/>
                      <a:pt x="3709" y="6534"/>
                    </a:cubicBezTo>
                    <a:cubicBezTo>
                      <a:pt x="3467" y="6534"/>
                      <a:pt x="3225" y="6504"/>
                      <a:pt x="2989" y="6442"/>
                    </a:cubicBezTo>
                    <a:cubicBezTo>
                      <a:pt x="1468" y="6035"/>
                      <a:pt x="487" y="4403"/>
                      <a:pt x="677" y="2879"/>
                    </a:cubicBezTo>
                    <a:cubicBezTo>
                      <a:pt x="890" y="1221"/>
                      <a:pt x="2473" y="154"/>
                      <a:pt x="4056" y="154"/>
                    </a:cubicBezTo>
                    <a:close/>
                    <a:moveTo>
                      <a:pt x="4713" y="0"/>
                    </a:moveTo>
                    <a:cubicBezTo>
                      <a:pt x="4652" y="0"/>
                      <a:pt x="4608" y="36"/>
                      <a:pt x="4584" y="85"/>
                    </a:cubicBezTo>
                    <a:lnTo>
                      <a:pt x="4584" y="85"/>
                    </a:lnTo>
                    <a:cubicBezTo>
                      <a:pt x="4350" y="39"/>
                      <a:pt x="4113" y="17"/>
                      <a:pt x="3878" y="17"/>
                    </a:cubicBezTo>
                    <a:cubicBezTo>
                      <a:pt x="2363" y="17"/>
                      <a:pt x="898" y="943"/>
                      <a:pt x="475" y="2491"/>
                    </a:cubicBezTo>
                    <a:cubicBezTo>
                      <a:pt x="1" y="4235"/>
                      <a:pt x="1151" y="6271"/>
                      <a:pt x="2903" y="6749"/>
                    </a:cubicBezTo>
                    <a:cubicBezTo>
                      <a:pt x="3178" y="6823"/>
                      <a:pt x="3460" y="6858"/>
                      <a:pt x="3741" y="6858"/>
                    </a:cubicBezTo>
                    <a:cubicBezTo>
                      <a:pt x="5212" y="6858"/>
                      <a:pt x="6666" y="5889"/>
                      <a:pt x="7143" y="4478"/>
                    </a:cubicBezTo>
                    <a:cubicBezTo>
                      <a:pt x="7770" y="2613"/>
                      <a:pt x="6574" y="605"/>
                      <a:pt x="4771" y="10"/>
                    </a:cubicBezTo>
                    <a:cubicBezTo>
                      <a:pt x="4750" y="3"/>
                      <a:pt x="4731" y="0"/>
                      <a:pt x="471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44"/>
              <p:cNvSpPr/>
              <p:nvPr/>
            </p:nvSpPr>
            <p:spPr>
              <a:xfrm>
                <a:off x="1692190" y="1423757"/>
                <a:ext cx="80550" cy="111451"/>
              </a:xfrm>
              <a:custGeom>
                <a:rect b="b" l="l" r="r" t="t"/>
                <a:pathLst>
                  <a:path extrusionOk="0" h="7015" w="5070">
                    <a:moveTo>
                      <a:pt x="1888" y="0"/>
                    </a:moveTo>
                    <a:cubicBezTo>
                      <a:pt x="1550" y="0"/>
                      <a:pt x="1458" y="529"/>
                      <a:pt x="1820" y="672"/>
                    </a:cubicBezTo>
                    <a:cubicBezTo>
                      <a:pt x="3381" y="1284"/>
                      <a:pt x="4420" y="2976"/>
                      <a:pt x="3800" y="4638"/>
                    </a:cubicBezTo>
                    <a:cubicBezTo>
                      <a:pt x="3304" y="5975"/>
                      <a:pt x="1931" y="6687"/>
                      <a:pt x="566" y="6687"/>
                    </a:cubicBezTo>
                    <a:cubicBezTo>
                      <a:pt x="421" y="6687"/>
                      <a:pt x="276" y="6679"/>
                      <a:pt x="132" y="6662"/>
                    </a:cubicBezTo>
                    <a:cubicBezTo>
                      <a:pt x="127" y="6662"/>
                      <a:pt x="123" y="6662"/>
                      <a:pt x="119" y="6662"/>
                    </a:cubicBezTo>
                    <a:cubicBezTo>
                      <a:pt x="11" y="6662"/>
                      <a:pt x="1" y="6836"/>
                      <a:pt x="102" y="6864"/>
                    </a:cubicBezTo>
                    <a:cubicBezTo>
                      <a:pt x="432" y="6966"/>
                      <a:pt x="771" y="7015"/>
                      <a:pt x="1108" y="7015"/>
                    </a:cubicBezTo>
                    <a:cubicBezTo>
                      <a:pt x="2614" y="7015"/>
                      <a:pt x="4078" y="6045"/>
                      <a:pt x="4520" y="4523"/>
                    </a:cubicBezTo>
                    <a:cubicBezTo>
                      <a:pt x="5070" y="2629"/>
                      <a:pt x="3845" y="582"/>
                      <a:pt x="2000" y="18"/>
                    </a:cubicBezTo>
                    <a:cubicBezTo>
                      <a:pt x="1960" y="6"/>
                      <a:pt x="1923" y="0"/>
                      <a:pt x="18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44"/>
              <p:cNvSpPr/>
              <p:nvPr/>
            </p:nvSpPr>
            <p:spPr>
              <a:xfrm>
                <a:off x="1651486" y="1580996"/>
                <a:ext cx="113961" cy="2208"/>
              </a:xfrm>
              <a:custGeom>
                <a:rect b="b" l="l" r="r" t="t"/>
                <a:pathLst>
                  <a:path extrusionOk="0" h="139" w="7173">
                    <a:moveTo>
                      <a:pt x="3586" y="1"/>
                    </a:moveTo>
                    <a:cubicBezTo>
                      <a:pt x="1607" y="1"/>
                      <a:pt x="1" y="34"/>
                      <a:pt x="1" y="71"/>
                    </a:cubicBezTo>
                    <a:cubicBezTo>
                      <a:pt x="1" y="109"/>
                      <a:pt x="1607" y="139"/>
                      <a:pt x="3586" y="139"/>
                    </a:cubicBezTo>
                    <a:cubicBezTo>
                      <a:pt x="5567" y="139"/>
                      <a:pt x="7172" y="109"/>
                      <a:pt x="7172" y="71"/>
                    </a:cubicBezTo>
                    <a:cubicBezTo>
                      <a:pt x="7172" y="34"/>
                      <a:pt x="5567" y="1"/>
                      <a:pt x="35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44"/>
              <p:cNvSpPr/>
              <p:nvPr/>
            </p:nvSpPr>
            <p:spPr>
              <a:xfrm>
                <a:off x="1651486" y="1598313"/>
                <a:ext cx="113961" cy="2161"/>
              </a:xfrm>
              <a:custGeom>
                <a:rect b="b" l="l" r="r" t="t"/>
                <a:pathLst>
                  <a:path extrusionOk="0" h="136" w="7173">
                    <a:moveTo>
                      <a:pt x="3586" y="1"/>
                    </a:moveTo>
                    <a:cubicBezTo>
                      <a:pt x="1607" y="1"/>
                      <a:pt x="1" y="31"/>
                      <a:pt x="1" y="68"/>
                    </a:cubicBezTo>
                    <a:cubicBezTo>
                      <a:pt x="1" y="106"/>
                      <a:pt x="1607" y="135"/>
                      <a:pt x="3586" y="135"/>
                    </a:cubicBezTo>
                    <a:cubicBezTo>
                      <a:pt x="5567" y="135"/>
                      <a:pt x="7172" y="106"/>
                      <a:pt x="7172" y="68"/>
                    </a:cubicBezTo>
                    <a:cubicBezTo>
                      <a:pt x="7172" y="31"/>
                      <a:pt x="5567" y="1"/>
                      <a:pt x="35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44" name="Google Shape;1244;p44"/>
            <p:cNvSpPr/>
            <p:nvPr/>
          </p:nvSpPr>
          <p:spPr>
            <a:xfrm>
              <a:off x="1019624" y="1242830"/>
              <a:ext cx="462231" cy="99678"/>
            </a:xfrm>
            <a:custGeom>
              <a:rect b="b" l="l" r="r" t="t"/>
              <a:pathLst>
                <a:path extrusionOk="0" h="6274" w="29094">
                  <a:moveTo>
                    <a:pt x="25522" y="0"/>
                  </a:moveTo>
                  <a:cubicBezTo>
                    <a:pt x="25196" y="0"/>
                    <a:pt x="24852" y="21"/>
                    <a:pt x="24491" y="70"/>
                  </a:cubicBezTo>
                  <a:cubicBezTo>
                    <a:pt x="23763" y="175"/>
                    <a:pt x="22967" y="387"/>
                    <a:pt x="22187" y="780"/>
                  </a:cubicBezTo>
                  <a:cubicBezTo>
                    <a:pt x="21403" y="1161"/>
                    <a:pt x="20659" y="1732"/>
                    <a:pt x="19931" y="2371"/>
                  </a:cubicBezTo>
                  <a:cubicBezTo>
                    <a:pt x="19199" y="3009"/>
                    <a:pt x="18481" y="3726"/>
                    <a:pt x="17671" y="4376"/>
                  </a:cubicBezTo>
                  <a:cubicBezTo>
                    <a:pt x="16857" y="5019"/>
                    <a:pt x="15935" y="5621"/>
                    <a:pt x="14877" y="5890"/>
                  </a:cubicBezTo>
                  <a:cubicBezTo>
                    <a:pt x="14538" y="5981"/>
                    <a:pt x="14196" y="6023"/>
                    <a:pt x="13857" y="6023"/>
                  </a:cubicBezTo>
                  <a:cubicBezTo>
                    <a:pt x="13135" y="6023"/>
                    <a:pt x="12426" y="5832"/>
                    <a:pt x="11796" y="5527"/>
                  </a:cubicBezTo>
                  <a:cubicBezTo>
                    <a:pt x="10855" y="5090"/>
                    <a:pt x="10025" y="4500"/>
                    <a:pt x="9196" y="3999"/>
                  </a:cubicBezTo>
                  <a:cubicBezTo>
                    <a:pt x="8371" y="3492"/>
                    <a:pt x="7519" y="3077"/>
                    <a:pt x="6664" y="2890"/>
                  </a:cubicBezTo>
                  <a:cubicBezTo>
                    <a:pt x="6089" y="2756"/>
                    <a:pt x="5529" y="2699"/>
                    <a:pt x="5000" y="2699"/>
                  </a:cubicBezTo>
                  <a:cubicBezTo>
                    <a:pt x="4745" y="2699"/>
                    <a:pt x="4498" y="2713"/>
                    <a:pt x="4259" y="2737"/>
                  </a:cubicBezTo>
                  <a:cubicBezTo>
                    <a:pt x="2780" y="2890"/>
                    <a:pt x="1677" y="3439"/>
                    <a:pt x="994" y="3883"/>
                  </a:cubicBezTo>
                  <a:cubicBezTo>
                    <a:pt x="651" y="4107"/>
                    <a:pt x="396" y="4306"/>
                    <a:pt x="239" y="4455"/>
                  </a:cubicBezTo>
                  <a:cubicBezTo>
                    <a:pt x="82" y="4600"/>
                    <a:pt x="1" y="4679"/>
                    <a:pt x="4" y="4687"/>
                  </a:cubicBezTo>
                  <a:cubicBezTo>
                    <a:pt x="5" y="4687"/>
                    <a:pt x="6" y="4688"/>
                    <a:pt x="7" y="4688"/>
                  </a:cubicBezTo>
                  <a:cubicBezTo>
                    <a:pt x="45" y="4688"/>
                    <a:pt x="374" y="4374"/>
                    <a:pt x="1046" y="3966"/>
                  </a:cubicBezTo>
                  <a:cubicBezTo>
                    <a:pt x="1734" y="3551"/>
                    <a:pt x="2828" y="3040"/>
                    <a:pt x="4273" y="2912"/>
                  </a:cubicBezTo>
                  <a:cubicBezTo>
                    <a:pt x="4472" y="2896"/>
                    <a:pt x="4676" y="2887"/>
                    <a:pt x="4886" y="2887"/>
                  </a:cubicBezTo>
                  <a:cubicBezTo>
                    <a:pt x="5436" y="2887"/>
                    <a:pt x="6020" y="2948"/>
                    <a:pt x="6615" y="3092"/>
                  </a:cubicBezTo>
                  <a:cubicBezTo>
                    <a:pt x="7445" y="3282"/>
                    <a:pt x="8262" y="3685"/>
                    <a:pt x="9077" y="4197"/>
                  </a:cubicBezTo>
                  <a:cubicBezTo>
                    <a:pt x="9895" y="4698"/>
                    <a:pt x="10724" y="5295"/>
                    <a:pt x="11691" y="5751"/>
                  </a:cubicBezTo>
                  <a:cubicBezTo>
                    <a:pt x="12173" y="5976"/>
                    <a:pt x="12696" y="6158"/>
                    <a:pt x="13253" y="6233"/>
                  </a:cubicBezTo>
                  <a:cubicBezTo>
                    <a:pt x="13443" y="6260"/>
                    <a:pt x="13637" y="6273"/>
                    <a:pt x="13832" y="6273"/>
                  </a:cubicBezTo>
                  <a:cubicBezTo>
                    <a:pt x="14202" y="6273"/>
                    <a:pt x="14575" y="6225"/>
                    <a:pt x="14937" y="6132"/>
                  </a:cubicBezTo>
                  <a:cubicBezTo>
                    <a:pt x="16050" y="5848"/>
                    <a:pt x="16999" y="5228"/>
                    <a:pt x="17824" y="4571"/>
                  </a:cubicBezTo>
                  <a:cubicBezTo>
                    <a:pt x="18650" y="3902"/>
                    <a:pt x="19364" y="3181"/>
                    <a:pt x="20084" y="2547"/>
                  </a:cubicBezTo>
                  <a:cubicBezTo>
                    <a:pt x="20801" y="1908"/>
                    <a:pt x="21526" y="1344"/>
                    <a:pt x="22284" y="963"/>
                  </a:cubicBezTo>
                  <a:cubicBezTo>
                    <a:pt x="23034" y="575"/>
                    <a:pt x="23808" y="361"/>
                    <a:pt x="24518" y="246"/>
                  </a:cubicBezTo>
                  <a:cubicBezTo>
                    <a:pt x="24921" y="185"/>
                    <a:pt x="25304" y="159"/>
                    <a:pt x="25664" y="159"/>
                  </a:cubicBezTo>
                  <a:cubicBezTo>
                    <a:pt x="26586" y="159"/>
                    <a:pt x="27355" y="327"/>
                    <a:pt x="27906" y="496"/>
                  </a:cubicBezTo>
                  <a:cubicBezTo>
                    <a:pt x="28646" y="731"/>
                    <a:pt x="29041" y="949"/>
                    <a:pt x="29086" y="949"/>
                  </a:cubicBezTo>
                  <a:cubicBezTo>
                    <a:pt x="29088" y="949"/>
                    <a:pt x="29089" y="949"/>
                    <a:pt x="29090" y="948"/>
                  </a:cubicBezTo>
                  <a:cubicBezTo>
                    <a:pt x="29093" y="940"/>
                    <a:pt x="28996" y="880"/>
                    <a:pt x="28806" y="780"/>
                  </a:cubicBezTo>
                  <a:cubicBezTo>
                    <a:pt x="28615" y="675"/>
                    <a:pt x="28328" y="537"/>
                    <a:pt x="27939" y="402"/>
                  </a:cubicBezTo>
                  <a:cubicBezTo>
                    <a:pt x="27358" y="199"/>
                    <a:pt x="26528" y="0"/>
                    <a:pt x="255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4"/>
            <p:cNvSpPr/>
            <p:nvPr/>
          </p:nvSpPr>
          <p:spPr>
            <a:xfrm>
              <a:off x="1108817" y="1347370"/>
              <a:ext cx="49617" cy="134249"/>
            </a:xfrm>
            <a:custGeom>
              <a:rect b="b" l="l" r="r" t="t"/>
              <a:pathLst>
                <a:path extrusionOk="0" h="8450" w="3123">
                  <a:moveTo>
                    <a:pt x="0" y="1"/>
                  </a:moveTo>
                  <a:lnTo>
                    <a:pt x="0" y="8450"/>
                  </a:lnTo>
                  <a:lnTo>
                    <a:pt x="3122" y="8450"/>
                  </a:lnTo>
                  <a:lnTo>
                    <a:pt x="31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4"/>
            <p:cNvSpPr/>
            <p:nvPr/>
          </p:nvSpPr>
          <p:spPr>
            <a:xfrm>
              <a:off x="1319421" y="1347370"/>
              <a:ext cx="49680" cy="134249"/>
            </a:xfrm>
            <a:custGeom>
              <a:rect b="b" l="l" r="r" t="t"/>
              <a:pathLst>
                <a:path extrusionOk="0" h="8450" w="3127">
                  <a:moveTo>
                    <a:pt x="1" y="1"/>
                  </a:moveTo>
                  <a:lnTo>
                    <a:pt x="1" y="8450"/>
                  </a:lnTo>
                  <a:lnTo>
                    <a:pt x="3126" y="8450"/>
                  </a:lnTo>
                  <a:lnTo>
                    <a:pt x="31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4"/>
            <p:cNvSpPr/>
            <p:nvPr/>
          </p:nvSpPr>
          <p:spPr>
            <a:xfrm>
              <a:off x="1389628" y="1268504"/>
              <a:ext cx="49664" cy="213115"/>
            </a:xfrm>
            <a:custGeom>
              <a:rect b="b" l="l" r="r" t="t"/>
              <a:pathLst>
                <a:path extrusionOk="0" h="13414" w="3126">
                  <a:moveTo>
                    <a:pt x="0" y="0"/>
                  </a:moveTo>
                  <a:lnTo>
                    <a:pt x="0" y="13414"/>
                  </a:lnTo>
                  <a:lnTo>
                    <a:pt x="3126" y="13414"/>
                  </a:lnTo>
                  <a:lnTo>
                    <a:pt x="31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4"/>
            <p:cNvSpPr/>
            <p:nvPr/>
          </p:nvSpPr>
          <p:spPr>
            <a:xfrm>
              <a:off x="1044552" y="1439343"/>
              <a:ext cx="49680" cy="45184"/>
            </a:xfrm>
            <a:custGeom>
              <a:rect b="b" l="l" r="r" t="t"/>
              <a:pathLst>
                <a:path extrusionOk="0" h="2844" w="3127">
                  <a:moveTo>
                    <a:pt x="0" y="1"/>
                  </a:moveTo>
                  <a:lnTo>
                    <a:pt x="0" y="2843"/>
                  </a:lnTo>
                  <a:lnTo>
                    <a:pt x="3126" y="2843"/>
                  </a:lnTo>
                  <a:lnTo>
                    <a:pt x="31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44"/>
            <p:cNvSpPr/>
            <p:nvPr/>
          </p:nvSpPr>
          <p:spPr>
            <a:xfrm>
              <a:off x="1179008" y="1407965"/>
              <a:ext cx="49633" cy="73654"/>
            </a:xfrm>
            <a:custGeom>
              <a:rect b="b" l="l" r="r" t="t"/>
              <a:pathLst>
                <a:path extrusionOk="0" h="4636" w="3124">
                  <a:moveTo>
                    <a:pt x="1" y="0"/>
                  </a:moveTo>
                  <a:lnTo>
                    <a:pt x="1" y="4636"/>
                  </a:lnTo>
                  <a:lnTo>
                    <a:pt x="3124" y="4636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4"/>
            <p:cNvSpPr/>
            <p:nvPr/>
          </p:nvSpPr>
          <p:spPr>
            <a:xfrm>
              <a:off x="1249214" y="1391092"/>
              <a:ext cx="49633" cy="90527"/>
            </a:xfrm>
            <a:custGeom>
              <a:rect b="b" l="l" r="r" t="t"/>
              <a:pathLst>
                <a:path extrusionOk="0" h="5698" w="3124">
                  <a:moveTo>
                    <a:pt x="0" y="1"/>
                  </a:moveTo>
                  <a:lnTo>
                    <a:pt x="0" y="5698"/>
                  </a:lnTo>
                  <a:lnTo>
                    <a:pt x="3123" y="5698"/>
                  </a:lnTo>
                  <a:lnTo>
                    <a:pt x="31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4"/>
            <p:cNvSpPr/>
            <p:nvPr/>
          </p:nvSpPr>
          <p:spPr>
            <a:xfrm>
              <a:off x="1106783" y="1495426"/>
              <a:ext cx="53668" cy="4004"/>
            </a:xfrm>
            <a:custGeom>
              <a:rect b="b" l="l" r="r" t="t"/>
              <a:pathLst>
                <a:path extrusionOk="0" h="252" w="3378">
                  <a:moveTo>
                    <a:pt x="1690" y="0"/>
                  </a:moveTo>
                  <a:cubicBezTo>
                    <a:pt x="756" y="0"/>
                    <a:pt x="1" y="57"/>
                    <a:pt x="1" y="127"/>
                  </a:cubicBezTo>
                  <a:cubicBezTo>
                    <a:pt x="1" y="195"/>
                    <a:pt x="756" y="251"/>
                    <a:pt x="1690" y="251"/>
                  </a:cubicBezTo>
                  <a:cubicBezTo>
                    <a:pt x="2619" y="251"/>
                    <a:pt x="3378" y="195"/>
                    <a:pt x="3378" y="127"/>
                  </a:cubicBezTo>
                  <a:cubicBezTo>
                    <a:pt x="3378" y="57"/>
                    <a:pt x="2619" y="0"/>
                    <a:pt x="16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44"/>
            <p:cNvSpPr/>
            <p:nvPr/>
          </p:nvSpPr>
          <p:spPr>
            <a:xfrm>
              <a:off x="1045028" y="1495426"/>
              <a:ext cx="53652" cy="4004"/>
            </a:xfrm>
            <a:custGeom>
              <a:rect b="b" l="l" r="r" t="t"/>
              <a:pathLst>
                <a:path extrusionOk="0" h="252" w="3377">
                  <a:moveTo>
                    <a:pt x="1688" y="0"/>
                  </a:moveTo>
                  <a:cubicBezTo>
                    <a:pt x="755" y="0"/>
                    <a:pt x="0" y="57"/>
                    <a:pt x="0" y="127"/>
                  </a:cubicBezTo>
                  <a:cubicBezTo>
                    <a:pt x="0" y="195"/>
                    <a:pt x="755" y="251"/>
                    <a:pt x="1688" y="251"/>
                  </a:cubicBezTo>
                  <a:cubicBezTo>
                    <a:pt x="2622" y="251"/>
                    <a:pt x="3377" y="195"/>
                    <a:pt x="3377" y="127"/>
                  </a:cubicBezTo>
                  <a:cubicBezTo>
                    <a:pt x="3377" y="57"/>
                    <a:pt x="2622" y="0"/>
                    <a:pt x="16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44"/>
            <p:cNvSpPr/>
            <p:nvPr/>
          </p:nvSpPr>
          <p:spPr>
            <a:xfrm>
              <a:off x="1388421" y="1495426"/>
              <a:ext cx="60674" cy="4004"/>
            </a:xfrm>
            <a:custGeom>
              <a:rect b="b" l="l" r="r" t="t"/>
              <a:pathLst>
                <a:path extrusionOk="0" h="252" w="3819">
                  <a:moveTo>
                    <a:pt x="1910" y="0"/>
                  </a:moveTo>
                  <a:cubicBezTo>
                    <a:pt x="857" y="0"/>
                    <a:pt x="1" y="57"/>
                    <a:pt x="1" y="127"/>
                  </a:cubicBezTo>
                  <a:cubicBezTo>
                    <a:pt x="1" y="195"/>
                    <a:pt x="857" y="251"/>
                    <a:pt x="1910" y="251"/>
                  </a:cubicBezTo>
                  <a:cubicBezTo>
                    <a:pt x="2963" y="251"/>
                    <a:pt x="3819" y="195"/>
                    <a:pt x="3819" y="127"/>
                  </a:cubicBezTo>
                  <a:cubicBezTo>
                    <a:pt x="3819" y="57"/>
                    <a:pt x="2963" y="0"/>
                    <a:pt x="1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4"/>
            <p:cNvSpPr/>
            <p:nvPr/>
          </p:nvSpPr>
          <p:spPr>
            <a:xfrm>
              <a:off x="1314671" y="1495426"/>
              <a:ext cx="60674" cy="4004"/>
            </a:xfrm>
            <a:custGeom>
              <a:rect b="b" l="l" r="r" t="t"/>
              <a:pathLst>
                <a:path extrusionOk="0" h="252" w="3819">
                  <a:moveTo>
                    <a:pt x="1909" y="0"/>
                  </a:moveTo>
                  <a:cubicBezTo>
                    <a:pt x="855" y="0"/>
                    <a:pt x="0" y="57"/>
                    <a:pt x="0" y="127"/>
                  </a:cubicBezTo>
                  <a:cubicBezTo>
                    <a:pt x="0" y="195"/>
                    <a:pt x="855" y="251"/>
                    <a:pt x="1909" y="251"/>
                  </a:cubicBezTo>
                  <a:cubicBezTo>
                    <a:pt x="2962" y="251"/>
                    <a:pt x="3818" y="195"/>
                    <a:pt x="3818" y="127"/>
                  </a:cubicBezTo>
                  <a:cubicBezTo>
                    <a:pt x="3818" y="57"/>
                    <a:pt x="2962" y="0"/>
                    <a:pt x="19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44"/>
            <p:cNvSpPr/>
            <p:nvPr/>
          </p:nvSpPr>
          <p:spPr>
            <a:xfrm>
              <a:off x="1245243" y="1495426"/>
              <a:ext cx="53604" cy="4004"/>
            </a:xfrm>
            <a:custGeom>
              <a:rect b="b" l="l" r="r" t="t"/>
              <a:pathLst>
                <a:path extrusionOk="0" h="252" w="3374">
                  <a:moveTo>
                    <a:pt x="1689" y="0"/>
                  </a:moveTo>
                  <a:cubicBezTo>
                    <a:pt x="755" y="0"/>
                    <a:pt x="0" y="57"/>
                    <a:pt x="0" y="127"/>
                  </a:cubicBezTo>
                  <a:cubicBezTo>
                    <a:pt x="0" y="195"/>
                    <a:pt x="755" y="251"/>
                    <a:pt x="1689" y="251"/>
                  </a:cubicBezTo>
                  <a:cubicBezTo>
                    <a:pt x="2619" y="251"/>
                    <a:pt x="3373" y="195"/>
                    <a:pt x="3373" y="127"/>
                  </a:cubicBezTo>
                  <a:cubicBezTo>
                    <a:pt x="3373" y="57"/>
                    <a:pt x="2619" y="0"/>
                    <a:pt x="16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4"/>
            <p:cNvSpPr/>
            <p:nvPr/>
          </p:nvSpPr>
          <p:spPr>
            <a:xfrm>
              <a:off x="1172653" y="1495426"/>
              <a:ext cx="53668" cy="4004"/>
            </a:xfrm>
            <a:custGeom>
              <a:rect b="b" l="l" r="r" t="t"/>
              <a:pathLst>
                <a:path extrusionOk="0" h="252" w="3378">
                  <a:moveTo>
                    <a:pt x="1690" y="0"/>
                  </a:moveTo>
                  <a:cubicBezTo>
                    <a:pt x="756" y="0"/>
                    <a:pt x="1" y="57"/>
                    <a:pt x="1" y="127"/>
                  </a:cubicBezTo>
                  <a:cubicBezTo>
                    <a:pt x="1" y="195"/>
                    <a:pt x="756" y="251"/>
                    <a:pt x="1690" y="251"/>
                  </a:cubicBezTo>
                  <a:cubicBezTo>
                    <a:pt x="2623" y="251"/>
                    <a:pt x="3378" y="195"/>
                    <a:pt x="3378" y="127"/>
                  </a:cubicBezTo>
                  <a:cubicBezTo>
                    <a:pt x="3378" y="57"/>
                    <a:pt x="2623" y="0"/>
                    <a:pt x="16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57" name="Google Shape;1257;p44"/>
            <p:cNvGrpSpPr/>
            <p:nvPr/>
          </p:nvGrpSpPr>
          <p:grpSpPr>
            <a:xfrm>
              <a:off x="957552" y="1663722"/>
              <a:ext cx="438257" cy="210144"/>
              <a:chOff x="957552" y="1663722"/>
              <a:chExt cx="438257" cy="210144"/>
            </a:xfrm>
          </p:grpSpPr>
          <p:sp>
            <p:nvSpPr>
              <p:cNvPr id="1258" name="Google Shape;1258;p44"/>
              <p:cNvSpPr/>
              <p:nvPr/>
            </p:nvSpPr>
            <p:spPr>
              <a:xfrm>
                <a:off x="957552" y="1663722"/>
                <a:ext cx="438257" cy="210144"/>
              </a:xfrm>
              <a:custGeom>
                <a:rect b="b" l="l" r="r" t="t"/>
                <a:pathLst>
                  <a:path extrusionOk="0" h="13227" w="27585">
                    <a:moveTo>
                      <a:pt x="27103" y="67"/>
                    </a:moveTo>
                    <a:lnTo>
                      <a:pt x="27103" y="67"/>
                    </a:lnTo>
                    <a:cubicBezTo>
                      <a:pt x="27098" y="71"/>
                      <a:pt x="27177" y="60"/>
                      <a:pt x="27300" y="124"/>
                    </a:cubicBezTo>
                    <a:cubicBezTo>
                      <a:pt x="27360" y="157"/>
                      <a:pt x="27431" y="213"/>
                      <a:pt x="27476" y="303"/>
                    </a:cubicBezTo>
                    <a:cubicBezTo>
                      <a:pt x="27529" y="393"/>
                      <a:pt x="27524" y="516"/>
                      <a:pt x="27521" y="650"/>
                    </a:cubicBezTo>
                    <a:cubicBezTo>
                      <a:pt x="27517" y="1203"/>
                      <a:pt x="27513" y="2006"/>
                      <a:pt x="27510" y="3044"/>
                    </a:cubicBezTo>
                    <a:cubicBezTo>
                      <a:pt x="27506" y="4082"/>
                      <a:pt x="27502" y="5353"/>
                      <a:pt x="27498" y="6832"/>
                    </a:cubicBezTo>
                    <a:cubicBezTo>
                      <a:pt x="27495" y="7568"/>
                      <a:pt x="27495" y="8359"/>
                      <a:pt x="27491" y="9196"/>
                    </a:cubicBezTo>
                    <a:lnTo>
                      <a:pt x="27491" y="9831"/>
                    </a:lnTo>
                    <a:lnTo>
                      <a:pt x="27491" y="10156"/>
                    </a:lnTo>
                    <a:cubicBezTo>
                      <a:pt x="27491" y="10271"/>
                      <a:pt x="27491" y="10366"/>
                      <a:pt x="27439" y="10455"/>
                    </a:cubicBezTo>
                    <a:cubicBezTo>
                      <a:pt x="27390" y="10540"/>
                      <a:pt x="27305" y="10608"/>
                      <a:pt x="27210" y="10634"/>
                    </a:cubicBezTo>
                    <a:cubicBezTo>
                      <a:pt x="27165" y="10647"/>
                      <a:pt x="27113" y="10650"/>
                      <a:pt x="27058" y="10650"/>
                    </a:cubicBezTo>
                    <a:cubicBezTo>
                      <a:pt x="27015" y="10650"/>
                      <a:pt x="26970" y="10648"/>
                      <a:pt x="26925" y="10648"/>
                    </a:cubicBezTo>
                    <a:cubicBezTo>
                      <a:pt x="26912" y="10648"/>
                      <a:pt x="26899" y="10648"/>
                      <a:pt x="26886" y="10649"/>
                    </a:cubicBezTo>
                    <a:lnTo>
                      <a:pt x="26195" y="10649"/>
                    </a:lnTo>
                    <a:lnTo>
                      <a:pt x="26146" y="10645"/>
                    </a:lnTo>
                    <a:lnTo>
                      <a:pt x="26146" y="10697"/>
                    </a:lnTo>
                    <a:cubicBezTo>
                      <a:pt x="26146" y="11404"/>
                      <a:pt x="26146" y="12163"/>
                      <a:pt x="26143" y="12950"/>
                    </a:cubicBezTo>
                    <a:lnTo>
                      <a:pt x="26143" y="12950"/>
                    </a:lnTo>
                    <a:cubicBezTo>
                      <a:pt x="25505" y="12225"/>
                      <a:pt x="24827" y="11455"/>
                      <a:pt x="24122" y="10660"/>
                    </a:cubicBezTo>
                    <a:lnTo>
                      <a:pt x="24107" y="10638"/>
                    </a:lnTo>
                    <a:lnTo>
                      <a:pt x="24081" y="10638"/>
                    </a:lnTo>
                    <a:cubicBezTo>
                      <a:pt x="17836" y="10638"/>
                      <a:pt x="10321" y="10634"/>
                      <a:pt x="2238" y="10626"/>
                    </a:cubicBezTo>
                    <a:lnTo>
                      <a:pt x="710" y="10626"/>
                    </a:lnTo>
                    <a:cubicBezTo>
                      <a:pt x="655" y="10626"/>
                      <a:pt x="595" y="10628"/>
                      <a:pt x="541" y="10628"/>
                    </a:cubicBezTo>
                    <a:cubicBezTo>
                      <a:pt x="513" y="10628"/>
                      <a:pt x="487" y="10628"/>
                      <a:pt x="464" y="10626"/>
                    </a:cubicBezTo>
                    <a:cubicBezTo>
                      <a:pt x="393" y="10619"/>
                      <a:pt x="326" y="10593"/>
                      <a:pt x="269" y="10548"/>
                    </a:cubicBezTo>
                    <a:cubicBezTo>
                      <a:pt x="214" y="10504"/>
                      <a:pt x="172" y="10440"/>
                      <a:pt x="150" y="10373"/>
                    </a:cubicBezTo>
                    <a:cubicBezTo>
                      <a:pt x="127" y="10309"/>
                      <a:pt x="135" y="10235"/>
                      <a:pt x="135" y="10145"/>
                    </a:cubicBezTo>
                    <a:lnTo>
                      <a:pt x="135" y="9644"/>
                    </a:lnTo>
                    <a:lnTo>
                      <a:pt x="135" y="8644"/>
                    </a:lnTo>
                    <a:cubicBezTo>
                      <a:pt x="135" y="7318"/>
                      <a:pt x="131" y="6010"/>
                      <a:pt x="131" y="4725"/>
                    </a:cubicBezTo>
                    <a:lnTo>
                      <a:pt x="131" y="945"/>
                    </a:lnTo>
                    <a:lnTo>
                      <a:pt x="131" y="486"/>
                    </a:lnTo>
                    <a:cubicBezTo>
                      <a:pt x="135" y="352"/>
                      <a:pt x="217" y="228"/>
                      <a:pt x="333" y="169"/>
                    </a:cubicBezTo>
                    <a:cubicBezTo>
                      <a:pt x="385" y="142"/>
                      <a:pt x="438" y="130"/>
                      <a:pt x="500" y="130"/>
                    </a:cubicBezTo>
                    <a:cubicBezTo>
                      <a:pt x="509" y="130"/>
                      <a:pt x="518" y="131"/>
                      <a:pt x="527" y="131"/>
                    </a:cubicBezTo>
                    <a:lnTo>
                      <a:pt x="1207" y="131"/>
                    </a:lnTo>
                    <a:cubicBezTo>
                      <a:pt x="1812" y="127"/>
                      <a:pt x="2410" y="127"/>
                      <a:pt x="3000" y="127"/>
                    </a:cubicBezTo>
                    <a:cubicBezTo>
                      <a:pt x="7721" y="124"/>
                      <a:pt x="11971" y="116"/>
                      <a:pt x="15546" y="112"/>
                    </a:cubicBezTo>
                    <a:cubicBezTo>
                      <a:pt x="19113" y="105"/>
                      <a:pt x="22000" y="97"/>
                      <a:pt x="24002" y="93"/>
                    </a:cubicBezTo>
                    <a:cubicBezTo>
                      <a:pt x="24996" y="86"/>
                      <a:pt x="25769" y="83"/>
                      <a:pt x="26300" y="79"/>
                    </a:cubicBezTo>
                    <a:cubicBezTo>
                      <a:pt x="26560" y="75"/>
                      <a:pt x="26759" y="75"/>
                      <a:pt x="26897" y="71"/>
                    </a:cubicBezTo>
                    <a:cubicBezTo>
                      <a:pt x="27031" y="71"/>
                      <a:pt x="27103" y="67"/>
                      <a:pt x="27103" y="67"/>
                    </a:cubicBezTo>
                    <a:close/>
                    <a:moveTo>
                      <a:pt x="527" y="0"/>
                    </a:moveTo>
                    <a:cubicBezTo>
                      <a:pt x="445" y="0"/>
                      <a:pt x="352" y="15"/>
                      <a:pt x="277" y="57"/>
                    </a:cubicBezTo>
                    <a:cubicBezTo>
                      <a:pt x="116" y="135"/>
                      <a:pt x="8" y="303"/>
                      <a:pt x="4" y="478"/>
                    </a:cubicBezTo>
                    <a:lnTo>
                      <a:pt x="0" y="945"/>
                    </a:lnTo>
                    <a:lnTo>
                      <a:pt x="0" y="4725"/>
                    </a:lnTo>
                    <a:lnTo>
                      <a:pt x="0" y="8644"/>
                    </a:lnTo>
                    <a:lnTo>
                      <a:pt x="0" y="9644"/>
                    </a:lnTo>
                    <a:lnTo>
                      <a:pt x="0" y="10145"/>
                    </a:lnTo>
                    <a:lnTo>
                      <a:pt x="0" y="10271"/>
                    </a:lnTo>
                    <a:cubicBezTo>
                      <a:pt x="0" y="10321"/>
                      <a:pt x="8" y="10369"/>
                      <a:pt x="23" y="10414"/>
                    </a:cubicBezTo>
                    <a:cubicBezTo>
                      <a:pt x="53" y="10507"/>
                      <a:pt x="109" y="10590"/>
                      <a:pt x="188" y="10652"/>
                    </a:cubicBezTo>
                    <a:cubicBezTo>
                      <a:pt x="262" y="10712"/>
                      <a:pt x="355" y="10750"/>
                      <a:pt x="452" y="10761"/>
                    </a:cubicBezTo>
                    <a:cubicBezTo>
                      <a:pt x="501" y="10763"/>
                      <a:pt x="544" y="10763"/>
                      <a:pt x="585" y="10763"/>
                    </a:cubicBezTo>
                    <a:cubicBezTo>
                      <a:pt x="627" y="10763"/>
                      <a:pt x="667" y="10763"/>
                      <a:pt x="710" y="10764"/>
                    </a:cubicBezTo>
                    <a:lnTo>
                      <a:pt x="2238" y="10764"/>
                    </a:lnTo>
                    <a:cubicBezTo>
                      <a:pt x="10311" y="10757"/>
                      <a:pt x="17818" y="10754"/>
                      <a:pt x="24059" y="10754"/>
                    </a:cubicBezTo>
                    <a:lnTo>
                      <a:pt x="24060" y="10754"/>
                    </a:lnTo>
                    <a:cubicBezTo>
                      <a:pt x="24792" y="11582"/>
                      <a:pt x="25495" y="12378"/>
                      <a:pt x="26157" y="13122"/>
                    </a:cubicBezTo>
                    <a:lnTo>
                      <a:pt x="26247" y="13226"/>
                    </a:lnTo>
                    <a:lnTo>
                      <a:pt x="26247" y="13088"/>
                    </a:lnTo>
                    <a:cubicBezTo>
                      <a:pt x="26247" y="12268"/>
                      <a:pt x="26247" y="11477"/>
                      <a:pt x="26243" y="10742"/>
                    </a:cubicBezTo>
                    <a:lnTo>
                      <a:pt x="26886" y="10742"/>
                    </a:lnTo>
                    <a:cubicBezTo>
                      <a:pt x="26897" y="10742"/>
                      <a:pt x="26907" y="10742"/>
                      <a:pt x="26918" y="10742"/>
                    </a:cubicBezTo>
                    <a:cubicBezTo>
                      <a:pt x="26964" y="10742"/>
                      <a:pt x="27010" y="10744"/>
                      <a:pt x="27058" y="10744"/>
                    </a:cubicBezTo>
                    <a:cubicBezTo>
                      <a:pt x="27114" y="10744"/>
                      <a:pt x="27172" y="10740"/>
                      <a:pt x="27233" y="10724"/>
                    </a:cubicBezTo>
                    <a:cubicBezTo>
                      <a:pt x="27353" y="10690"/>
                      <a:pt x="27457" y="10608"/>
                      <a:pt x="27517" y="10500"/>
                    </a:cubicBezTo>
                    <a:cubicBezTo>
                      <a:pt x="27584" y="10395"/>
                      <a:pt x="27584" y="10261"/>
                      <a:pt x="27581" y="10156"/>
                    </a:cubicBezTo>
                    <a:lnTo>
                      <a:pt x="27581" y="9831"/>
                    </a:lnTo>
                    <a:cubicBezTo>
                      <a:pt x="27581" y="9618"/>
                      <a:pt x="27581" y="9405"/>
                      <a:pt x="27577" y="9196"/>
                    </a:cubicBezTo>
                    <a:cubicBezTo>
                      <a:pt x="27577" y="8359"/>
                      <a:pt x="27577" y="7568"/>
                      <a:pt x="27573" y="6832"/>
                    </a:cubicBezTo>
                    <a:cubicBezTo>
                      <a:pt x="27569" y="5353"/>
                      <a:pt x="27565" y="4082"/>
                      <a:pt x="27562" y="3044"/>
                    </a:cubicBezTo>
                    <a:cubicBezTo>
                      <a:pt x="27555" y="2006"/>
                      <a:pt x="27551" y="1203"/>
                      <a:pt x="27547" y="650"/>
                    </a:cubicBezTo>
                    <a:cubicBezTo>
                      <a:pt x="27551" y="519"/>
                      <a:pt x="27555" y="388"/>
                      <a:pt x="27495" y="295"/>
                    </a:cubicBezTo>
                    <a:cubicBezTo>
                      <a:pt x="27446" y="202"/>
                      <a:pt x="27372" y="142"/>
                      <a:pt x="27308" y="109"/>
                    </a:cubicBezTo>
                    <a:cubicBezTo>
                      <a:pt x="27244" y="79"/>
                      <a:pt x="27192" y="67"/>
                      <a:pt x="27155" y="67"/>
                    </a:cubicBezTo>
                    <a:cubicBezTo>
                      <a:pt x="27143" y="66"/>
                      <a:pt x="27134" y="66"/>
                      <a:pt x="27126" y="66"/>
                    </a:cubicBezTo>
                    <a:cubicBezTo>
                      <a:pt x="27111" y="66"/>
                      <a:pt x="27103" y="67"/>
                      <a:pt x="27103" y="67"/>
                    </a:cubicBezTo>
                    <a:cubicBezTo>
                      <a:pt x="27103" y="67"/>
                      <a:pt x="27031" y="60"/>
                      <a:pt x="26897" y="60"/>
                    </a:cubicBezTo>
                    <a:cubicBezTo>
                      <a:pt x="26759" y="57"/>
                      <a:pt x="26560" y="57"/>
                      <a:pt x="26300" y="52"/>
                    </a:cubicBezTo>
                    <a:cubicBezTo>
                      <a:pt x="25769" y="49"/>
                      <a:pt x="24996" y="45"/>
                      <a:pt x="24002" y="41"/>
                    </a:cubicBezTo>
                    <a:cubicBezTo>
                      <a:pt x="22000" y="34"/>
                      <a:pt x="19113" y="26"/>
                      <a:pt x="15546" y="19"/>
                    </a:cubicBezTo>
                    <a:cubicBezTo>
                      <a:pt x="11971" y="15"/>
                      <a:pt x="7721" y="7"/>
                      <a:pt x="3000" y="4"/>
                    </a:cubicBezTo>
                    <a:lnTo>
                      <a:pt x="1207" y="4"/>
                    </a:lnTo>
                    <a:lnTo>
                      <a:pt x="75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44"/>
              <p:cNvSpPr/>
              <p:nvPr/>
            </p:nvSpPr>
            <p:spPr>
              <a:xfrm>
                <a:off x="980636" y="1708207"/>
                <a:ext cx="392326" cy="95563"/>
              </a:xfrm>
              <a:custGeom>
                <a:rect b="b" l="l" r="r" t="t"/>
                <a:pathLst>
                  <a:path extrusionOk="0" h="6015" w="24694">
                    <a:moveTo>
                      <a:pt x="12464" y="1"/>
                    </a:moveTo>
                    <a:cubicBezTo>
                      <a:pt x="11988" y="1"/>
                      <a:pt x="11506" y="114"/>
                      <a:pt x="11078" y="322"/>
                    </a:cubicBezTo>
                    <a:cubicBezTo>
                      <a:pt x="10149" y="775"/>
                      <a:pt x="9454" y="1611"/>
                      <a:pt x="8946" y="2515"/>
                    </a:cubicBezTo>
                    <a:cubicBezTo>
                      <a:pt x="8610" y="3120"/>
                      <a:pt x="8337" y="3766"/>
                      <a:pt x="7896" y="4297"/>
                    </a:cubicBezTo>
                    <a:cubicBezTo>
                      <a:pt x="7498" y="4776"/>
                      <a:pt x="6916" y="5158"/>
                      <a:pt x="6300" y="5158"/>
                    </a:cubicBezTo>
                    <a:cubicBezTo>
                      <a:pt x="6235" y="5158"/>
                      <a:pt x="6169" y="5154"/>
                      <a:pt x="6103" y="5145"/>
                    </a:cubicBezTo>
                    <a:cubicBezTo>
                      <a:pt x="4867" y="4980"/>
                      <a:pt x="4281" y="3370"/>
                      <a:pt x="3074" y="3057"/>
                    </a:cubicBezTo>
                    <a:cubicBezTo>
                      <a:pt x="2943" y="3023"/>
                      <a:pt x="2811" y="3008"/>
                      <a:pt x="2678" y="3008"/>
                    </a:cubicBezTo>
                    <a:cubicBezTo>
                      <a:pt x="2037" y="3008"/>
                      <a:pt x="1400" y="3373"/>
                      <a:pt x="979" y="3875"/>
                    </a:cubicBezTo>
                    <a:cubicBezTo>
                      <a:pt x="471" y="4480"/>
                      <a:pt x="221" y="5257"/>
                      <a:pt x="0" y="6015"/>
                    </a:cubicBezTo>
                    <a:lnTo>
                      <a:pt x="24693" y="5956"/>
                    </a:lnTo>
                    <a:cubicBezTo>
                      <a:pt x="24555" y="5014"/>
                      <a:pt x="24174" y="4073"/>
                      <a:pt x="23445" y="3460"/>
                    </a:cubicBezTo>
                    <a:cubicBezTo>
                      <a:pt x="23004" y="3089"/>
                      <a:pt x="22417" y="2869"/>
                      <a:pt x="21843" y="2869"/>
                    </a:cubicBezTo>
                    <a:cubicBezTo>
                      <a:pt x="21475" y="2869"/>
                      <a:pt x="21112" y="2959"/>
                      <a:pt x="20797" y="3158"/>
                    </a:cubicBezTo>
                    <a:cubicBezTo>
                      <a:pt x="20106" y="3599"/>
                      <a:pt x="19767" y="4442"/>
                      <a:pt x="19106" y="4932"/>
                    </a:cubicBezTo>
                    <a:cubicBezTo>
                      <a:pt x="18746" y="5199"/>
                      <a:pt x="18299" y="5334"/>
                      <a:pt x="17853" y="5334"/>
                    </a:cubicBezTo>
                    <a:cubicBezTo>
                      <a:pt x="17450" y="5334"/>
                      <a:pt x="17048" y="5224"/>
                      <a:pt x="16712" y="5003"/>
                    </a:cubicBezTo>
                    <a:cubicBezTo>
                      <a:pt x="15221" y="4032"/>
                      <a:pt x="15415" y="1604"/>
                      <a:pt x="14022" y="506"/>
                    </a:cubicBezTo>
                    <a:cubicBezTo>
                      <a:pt x="13580" y="160"/>
                      <a:pt x="13027" y="1"/>
                      <a:pt x="124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44"/>
              <p:cNvSpPr/>
              <p:nvPr/>
            </p:nvSpPr>
            <p:spPr>
              <a:xfrm>
                <a:off x="988580" y="1725937"/>
                <a:ext cx="376438" cy="51110"/>
              </a:xfrm>
              <a:custGeom>
                <a:rect b="b" l="l" r="r" t="t"/>
                <a:pathLst>
                  <a:path extrusionOk="0" h="3217" w="23694">
                    <a:moveTo>
                      <a:pt x="21574" y="0"/>
                    </a:moveTo>
                    <a:cubicBezTo>
                      <a:pt x="21133" y="0"/>
                      <a:pt x="20636" y="53"/>
                      <a:pt x="20103" y="185"/>
                    </a:cubicBezTo>
                    <a:cubicBezTo>
                      <a:pt x="19547" y="323"/>
                      <a:pt x="18956" y="540"/>
                      <a:pt x="18348" y="820"/>
                    </a:cubicBezTo>
                    <a:cubicBezTo>
                      <a:pt x="17739" y="1097"/>
                      <a:pt x="17108" y="1437"/>
                      <a:pt x="16443" y="1780"/>
                    </a:cubicBezTo>
                    <a:cubicBezTo>
                      <a:pt x="15774" y="2120"/>
                      <a:pt x="15065" y="2468"/>
                      <a:pt x="14295" y="2721"/>
                    </a:cubicBezTo>
                    <a:cubicBezTo>
                      <a:pt x="13651" y="2937"/>
                      <a:pt x="12960" y="3083"/>
                      <a:pt x="12250" y="3083"/>
                    </a:cubicBezTo>
                    <a:cubicBezTo>
                      <a:pt x="12112" y="3083"/>
                      <a:pt x="11973" y="3077"/>
                      <a:pt x="11833" y="3066"/>
                    </a:cubicBezTo>
                    <a:cubicBezTo>
                      <a:pt x="10975" y="2998"/>
                      <a:pt x="10161" y="2755"/>
                      <a:pt x="9409" y="2452"/>
                    </a:cubicBezTo>
                    <a:cubicBezTo>
                      <a:pt x="8651" y="2154"/>
                      <a:pt x="7949" y="1795"/>
                      <a:pt x="7277" y="1459"/>
                    </a:cubicBezTo>
                    <a:cubicBezTo>
                      <a:pt x="5939" y="783"/>
                      <a:pt x="4674" y="237"/>
                      <a:pt x="3534" y="80"/>
                    </a:cubicBezTo>
                    <a:cubicBezTo>
                      <a:pt x="3214" y="32"/>
                      <a:pt x="2908" y="11"/>
                      <a:pt x="2622" y="11"/>
                    </a:cubicBezTo>
                    <a:cubicBezTo>
                      <a:pt x="1893" y="11"/>
                      <a:pt x="1287" y="147"/>
                      <a:pt x="864" y="316"/>
                    </a:cubicBezTo>
                    <a:cubicBezTo>
                      <a:pt x="565" y="432"/>
                      <a:pt x="352" y="559"/>
                      <a:pt x="210" y="649"/>
                    </a:cubicBezTo>
                    <a:cubicBezTo>
                      <a:pt x="147" y="694"/>
                      <a:pt x="95" y="727"/>
                      <a:pt x="53" y="757"/>
                    </a:cubicBezTo>
                    <a:cubicBezTo>
                      <a:pt x="19" y="783"/>
                      <a:pt x="1" y="798"/>
                      <a:pt x="1" y="798"/>
                    </a:cubicBezTo>
                    <a:cubicBezTo>
                      <a:pt x="1" y="798"/>
                      <a:pt x="2" y="799"/>
                      <a:pt x="3" y="799"/>
                    </a:cubicBezTo>
                    <a:cubicBezTo>
                      <a:pt x="34" y="799"/>
                      <a:pt x="311" y="573"/>
                      <a:pt x="883" y="365"/>
                    </a:cubicBezTo>
                    <a:cubicBezTo>
                      <a:pt x="1290" y="215"/>
                      <a:pt x="1860" y="93"/>
                      <a:pt x="2542" y="93"/>
                    </a:cubicBezTo>
                    <a:cubicBezTo>
                      <a:pt x="2847" y="93"/>
                      <a:pt x="3174" y="118"/>
                      <a:pt x="3519" y="175"/>
                    </a:cubicBezTo>
                    <a:cubicBezTo>
                      <a:pt x="4640" y="342"/>
                      <a:pt x="5887" y="887"/>
                      <a:pt x="7221" y="1571"/>
                    </a:cubicBezTo>
                    <a:cubicBezTo>
                      <a:pt x="7894" y="1907"/>
                      <a:pt x="8595" y="2273"/>
                      <a:pt x="9357" y="2576"/>
                    </a:cubicBezTo>
                    <a:cubicBezTo>
                      <a:pt x="10119" y="2882"/>
                      <a:pt x="10945" y="3133"/>
                      <a:pt x="11823" y="3200"/>
                    </a:cubicBezTo>
                    <a:cubicBezTo>
                      <a:pt x="11963" y="3211"/>
                      <a:pt x="12104" y="3217"/>
                      <a:pt x="12243" y="3217"/>
                    </a:cubicBezTo>
                    <a:cubicBezTo>
                      <a:pt x="12973" y="3217"/>
                      <a:pt x="13684" y="3068"/>
                      <a:pt x="14336" y="2849"/>
                    </a:cubicBezTo>
                    <a:cubicBezTo>
                      <a:pt x="15117" y="2587"/>
                      <a:pt x="15831" y="2236"/>
                      <a:pt x="16499" y="1889"/>
                    </a:cubicBezTo>
                    <a:cubicBezTo>
                      <a:pt x="17164" y="1545"/>
                      <a:pt x="17791" y="1201"/>
                      <a:pt x="18396" y="921"/>
                    </a:cubicBezTo>
                    <a:cubicBezTo>
                      <a:pt x="18998" y="641"/>
                      <a:pt x="19580" y="421"/>
                      <a:pt x="20125" y="279"/>
                    </a:cubicBezTo>
                    <a:cubicBezTo>
                      <a:pt x="20687" y="133"/>
                      <a:pt x="21208" y="77"/>
                      <a:pt x="21665" y="77"/>
                    </a:cubicBezTo>
                    <a:cubicBezTo>
                      <a:pt x="22098" y="77"/>
                      <a:pt x="22473" y="128"/>
                      <a:pt x="22770" y="201"/>
                    </a:cubicBezTo>
                    <a:cubicBezTo>
                      <a:pt x="23076" y="275"/>
                      <a:pt x="23304" y="372"/>
                      <a:pt x="23461" y="435"/>
                    </a:cubicBezTo>
                    <a:cubicBezTo>
                      <a:pt x="23528" y="466"/>
                      <a:pt x="23585" y="492"/>
                      <a:pt x="23633" y="514"/>
                    </a:cubicBezTo>
                    <a:cubicBezTo>
                      <a:pt x="23664" y="530"/>
                      <a:pt x="23685" y="538"/>
                      <a:pt x="23691" y="538"/>
                    </a:cubicBezTo>
                    <a:cubicBezTo>
                      <a:pt x="23693" y="538"/>
                      <a:pt x="23693" y="537"/>
                      <a:pt x="23693" y="537"/>
                    </a:cubicBezTo>
                    <a:cubicBezTo>
                      <a:pt x="23693" y="537"/>
                      <a:pt x="23402" y="323"/>
                      <a:pt x="22785" y="152"/>
                    </a:cubicBezTo>
                    <a:cubicBezTo>
                      <a:pt x="22464" y="62"/>
                      <a:pt x="22052" y="0"/>
                      <a:pt x="2157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44"/>
              <p:cNvSpPr/>
              <p:nvPr/>
            </p:nvSpPr>
            <p:spPr>
              <a:xfrm>
                <a:off x="1172494" y="1703885"/>
                <a:ext cx="8675" cy="8675"/>
              </a:xfrm>
              <a:custGeom>
                <a:rect b="b" l="l" r="r" t="t"/>
                <a:pathLst>
                  <a:path extrusionOk="0" h="546" w="546">
                    <a:moveTo>
                      <a:pt x="273" y="1"/>
                    </a:moveTo>
                    <a:cubicBezTo>
                      <a:pt x="119" y="1"/>
                      <a:pt x="0" y="120"/>
                      <a:pt x="0" y="273"/>
                    </a:cubicBezTo>
                    <a:cubicBezTo>
                      <a:pt x="0" y="423"/>
                      <a:pt x="119" y="546"/>
                      <a:pt x="273" y="546"/>
                    </a:cubicBezTo>
                    <a:cubicBezTo>
                      <a:pt x="422" y="546"/>
                      <a:pt x="545" y="423"/>
                      <a:pt x="545" y="273"/>
                    </a:cubicBezTo>
                    <a:cubicBezTo>
                      <a:pt x="545" y="120"/>
                      <a:pt x="422" y="1"/>
                      <a:pt x="27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44"/>
              <p:cNvSpPr/>
              <p:nvPr/>
            </p:nvSpPr>
            <p:spPr>
              <a:xfrm>
                <a:off x="1017193" y="1722172"/>
                <a:ext cx="8675" cy="8690"/>
              </a:xfrm>
              <a:custGeom>
                <a:rect b="b" l="l" r="r" t="t"/>
                <a:pathLst>
                  <a:path extrusionOk="0" h="547" w="546">
                    <a:moveTo>
                      <a:pt x="273" y="0"/>
                    </a:moveTo>
                    <a:cubicBezTo>
                      <a:pt x="123" y="0"/>
                      <a:pt x="0" y="124"/>
                      <a:pt x="0" y="273"/>
                    </a:cubicBezTo>
                    <a:cubicBezTo>
                      <a:pt x="0" y="426"/>
                      <a:pt x="123" y="546"/>
                      <a:pt x="273" y="546"/>
                    </a:cubicBezTo>
                    <a:cubicBezTo>
                      <a:pt x="423" y="546"/>
                      <a:pt x="545" y="426"/>
                      <a:pt x="545" y="273"/>
                    </a:cubicBezTo>
                    <a:cubicBezTo>
                      <a:pt x="545" y="124"/>
                      <a:pt x="423" y="0"/>
                      <a:pt x="27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44"/>
              <p:cNvSpPr/>
              <p:nvPr/>
            </p:nvSpPr>
            <p:spPr>
              <a:xfrm>
                <a:off x="1326110" y="1722220"/>
                <a:ext cx="8690" cy="8690"/>
              </a:xfrm>
              <a:custGeom>
                <a:rect b="b" l="l" r="r" t="t"/>
                <a:pathLst>
                  <a:path extrusionOk="0" h="547" w="547">
                    <a:moveTo>
                      <a:pt x="274" y="1"/>
                    </a:moveTo>
                    <a:cubicBezTo>
                      <a:pt x="125" y="1"/>
                      <a:pt x="1" y="121"/>
                      <a:pt x="1" y="274"/>
                    </a:cubicBezTo>
                    <a:cubicBezTo>
                      <a:pt x="1" y="423"/>
                      <a:pt x="125" y="547"/>
                      <a:pt x="274" y="547"/>
                    </a:cubicBezTo>
                    <a:cubicBezTo>
                      <a:pt x="423" y="547"/>
                      <a:pt x="547" y="423"/>
                      <a:pt x="547" y="274"/>
                    </a:cubicBezTo>
                    <a:cubicBezTo>
                      <a:pt x="547" y="121"/>
                      <a:pt x="423" y="1"/>
                      <a:pt x="27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64" name="Google Shape;1264;p44"/>
            <p:cNvSpPr/>
            <p:nvPr/>
          </p:nvSpPr>
          <p:spPr>
            <a:xfrm>
              <a:off x="1270043" y="2677853"/>
              <a:ext cx="6673" cy="9612"/>
            </a:xfrm>
            <a:custGeom>
              <a:rect b="b" l="l" r="r" t="t"/>
              <a:pathLst>
                <a:path extrusionOk="0" h="605" w="420">
                  <a:moveTo>
                    <a:pt x="54" y="0"/>
                  </a:moveTo>
                  <a:cubicBezTo>
                    <a:pt x="47" y="0"/>
                    <a:pt x="42" y="2"/>
                    <a:pt x="38" y="5"/>
                  </a:cubicBezTo>
                  <a:cubicBezTo>
                    <a:pt x="1" y="35"/>
                    <a:pt x="64" y="173"/>
                    <a:pt x="154" y="334"/>
                  </a:cubicBezTo>
                  <a:cubicBezTo>
                    <a:pt x="238" y="483"/>
                    <a:pt x="318" y="604"/>
                    <a:pt x="365" y="604"/>
                  </a:cubicBezTo>
                  <a:cubicBezTo>
                    <a:pt x="368" y="604"/>
                    <a:pt x="371" y="604"/>
                    <a:pt x="374" y="603"/>
                  </a:cubicBezTo>
                  <a:cubicBezTo>
                    <a:pt x="419" y="588"/>
                    <a:pt x="397" y="423"/>
                    <a:pt x="299" y="252"/>
                  </a:cubicBezTo>
                  <a:cubicBezTo>
                    <a:pt x="214" y="100"/>
                    <a:pt x="101" y="0"/>
                    <a:pt x="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65" name="Google Shape;1265;p44"/>
            <p:cNvGrpSpPr/>
            <p:nvPr/>
          </p:nvGrpSpPr>
          <p:grpSpPr>
            <a:xfrm>
              <a:off x="1215819" y="1694083"/>
              <a:ext cx="599658" cy="1005154"/>
              <a:chOff x="1215819" y="1694083"/>
              <a:chExt cx="599658" cy="1005154"/>
            </a:xfrm>
          </p:grpSpPr>
          <p:sp>
            <p:nvSpPr>
              <p:cNvPr id="1266" name="Google Shape;1266;p44"/>
              <p:cNvSpPr/>
              <p:nvPr/>
            </p:nvSpPr>
            <p:spPr>
              <a:xfrm>
                <a:off x="1670185" y="1715451"/>
                <a:ext cx="145291" cy="100616"/>
              </a:xfrm>
              <a:custGeom>
                <a:rect b="b" l="l" r="r" t="t"/>
                <a:pathLst>
                  <a:path extrusionOk="0" h="6333" w="9145">
                    <a:moveTo>
                      <a:pt x="508" y="1"/>
                    </a:moveTo>
                    <a:cubicBezTo>
                      <a:pt x="258" y="1"/>
                      <a:pt x="53" y="199"/>
                      <a:pt x="45" y="454"/>
                    </a:cubicBezTo>
                    <a:cubicBezTo>
                      <a:pt x="1" y="1902"/>
                      <a:pt x="82" y="6332"/>
                      <a:pt x="82" y="6332"/>
                    </a:cubicBezTo>
                    <a:lnTo>
                      <a:pt x="1390" y="5025"/>
                    </a:lnTo>
                    <a:lnTo>
                      <a:pt x="8681" y="5025"/>
                    </a:lnTo>
                    <a:cubicBezTo>
                      <a:pt x="8934" y="5025"/>
                      <a:pt x="9144" y="4819"/>
                      <a:pt x="9144" y="4562"/>
                    </a:cubicBezTo>
                    <a:lnTo>
                      <a:pt x="9144" y="464"/>
                    </a:lnTo>
                    <a:cubicBezTo>
                      <a:pt x="9144" y="211"/>
                      <a:pt x="8934" y="1"/>
                      <a:pt x="86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44"/>
              <p:cNvSpPr/>
              <p:nvPr/>
            </p:nvSpPr>
            <p:spPr>
              <a:xfrm>
                <a:off x="1719262" y="1750070"/>
                <a:ext cx="10931" cy="10915"/>
              </a:xfrm>
              <a:custGeom>
                <a:rect b="b" l="l" r="r" t="t"/>
                <a:pathLst>
                  <a:path extrusionOk="0" h="687" w="688">
                    <a:moveTo>
                      <a:pt x="344" y="0"/>
                    </a:moveTo>
                    <a:cubicBezTo>
                      <a:pt x="153" y="0"/>
                      <a:pt x="1" y="153"/>
                      <a:pt x="1" y="344"/>
                    </a:cubicBezTo>
                    <a:cubicBezTo>
                      <a:pt x="1" y="534"/>
                      <a:pt x="153" y="687"/>
                      <a:pt x="344" y="687"/>
                    </a:cubicBezTo>
                    <a:cubicBezTo>
                      <a:pt x="531" y="687"/>
                      <a:pt x="687" y="534"/>
                      <a:pt x="687" y="344"/>
                    </a:cubicBezTo>
                    <a:cubicBezTo>
                      <a:pt x="687" y="153"/>
                      <a:pt x="531" y="0"/>
                      <a:pt x="3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44"/>
              <p:cNvSpPr/>
              <p:nvPr/>
            </p:nvSpPr>
            <p:spPr>
              <a:xfrm>
                <a:off x="1737596" y="1750070"/>
                <a:ext cx="10946" cy="10915"/>
              </a:xfrm>
              <a:custGeom>
                <a:rect b="b" l="l" r="r" t="t"/>
                <a:pathLst>
                  <a:path extrusionOk="0" h="687" w="689">
                    <a:moveTo>
                      <a:pt x="344" y="0"/>
                    </a:moveTo>
                    <a:cubicBezTo>
                      <a:pt x="154" y="0"/>
                      <a:pt x="0" y="153"/>
                      <a:pt x="0" y="344"/>
                    </a:cubicBezTo>
                    <a:cubicBezTo>
                      <a:pt x="0" y="534"/>
                      <a:pt x="154" y="687"/>
                      <a:pt x="344" y="687"/>
                    </a:cubicBezTo>
                    <a:cubicBezTo>
                      <a:pt x="535" y="687"/>
                      <a:pt x="688" y="534"/>
                      <a:pt x="688" y="344"/>
                    </a:cubicBezTo>
                    <a:cubicBezTo>
                      <a:pt x="688" y="153"/>
                      <a:pt x="535" y="0"/>
                      <a:pt x="3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44"/>
              <p:cNvSpPr/>
              <p:nvPr/>
            </p:nvSpPr>
            <p:spPr>
              <a:xfrm>
                <a:off x="1755994" y="1750070"/>
                <a:ext cx="10867" cy="10915"/>
              </a:xfrm>
              <a:custGeom>
                <a:rect b="b" l="l" r="r" t="t"/>
                <a:pathLst>
                  <a:path extrusionOk="0" h="687" w="684">
                    <a:moveTo>
                      <a:pt x="344" y="0"/>
                    </a:moveTo>
                    <a:cubicBezTo>
                      <a:pt x="154" y="0"/>
                      <a:pt x="1" y="153"/>
                      <a:pt x="1" y="344"/>
                    </a:cubicBezTo>
                    <a:cubicBezTo>
                      <a:pt x="1" y="534"/>
                      <a:pt x="154" y="687"/>
                      <a:pt x="344" y="687"/>
                    </a:cubicBezTo>
                    <a:cubicBezTo>
                      <a:pt x="530" y="687"/>
                      <a:pt x="684" y="534"/>
                      <a:pt x="684" y="344"/>
                    </a:cubicBezTo>
                    <a:cubicBezTo>
                      <a:pt x="684" y="153"/>
                      <a:pt x="530" y="0"/>
                      <a:pt x="3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44"/>
              <p:cNvSpPr/>
              <p:nvPr/>
            </p:nvSpPr>
            <p:spPr>
              <a:xfrm>
                <a:off x="1322631" y="2295218"/>
                <a:ext cx="395948" cy="403670"/>
              </a:xfrm>
              <a:custGeom>
                <a:rect b="b" l="l" r="r" t="t"/>
                <a:pathLst>
                  <a:path extrusionOk="0" h="25408" w="24922">
                    <a:moveTo>
                      <a:pt x="16924" y="2668"/>
                    </a:moveTo>
                    <a:lnTo>
                      <a:pt x="19265" y="11072"/>
                    </a:lnTo>
                    <a:lnTo>
                      <a:pt x="13876" y="11240"/>
                    </a:lnTo>
                    <a:lnTo>
                      <a:pt x="13611" y="11248"/>
                    </a:lnTo>
                    <a:lnTo>
                      <a:pt x="12949" y="11271"/>
                    </a:lnTo>
                    <a:lnTo>
                      <a:pt x="13125" y="2668"/>
                    </a:lnTo>
                    <a:close/>
                    <a:moveTo>
                      <a:pt x="10887" y="2769"/>
                    </a:moveTo>
                    <a:lnTo>
                      <a:pt x="11153" y="11326"/>
                    </a:lnTo>
                    <a:lnTo>
                      <a:pt x="4912" y="11521"/>
                    </a:lnTo>
                    <a:lnTo>
                      <a:pt x="7291" y="3681"/>
                    </a:lnTo>
                    <a:lnTo>
                      <a:pt x="7560" y="2791"/>
                    </a:lnTo>
                    <a:cubicBezTo>
                      <a:pt x="8557" y="2791"/>
                      <a:pt x="9722" y="2769"/>
                      <a:pt x="10887" y="2769"/>
                    </a:cubicBezTo>
                    <a:close/>
                    <a:moveTo>
                      <a:pt x="14010" y="0"/>
                    </a:moveTo>
                    <a:cubicBezTo>
                      <a:pt x="13382" y="0"/>
                      <a:pt x="12711" y="9"/>
                      <a:pt x="11994" y="28"/>
                    </a:cubicBezTo>
                    <a:cubicBezTo>
                      <a:pt x="3328" y="248"/>
                      <a:pt x="2757" y="1529"/>
                      <a:pt x="3197" y="2276"/>
                    </a:cubicBezTo>
                    <a:cubicBezTo>
                      <a:pt x="3389" y="2605"/>
                      <a:pt x="3756" y="2787"/>
                      <a:pt x="4133" y="2787"/>
                    </a:cubicBezTo>
                    <a:cubicBezTo>
                      <a:pt x="4158" y="2787"/>
                      <a:pt x="4184" y="2786"/>
                      <a:pt x="4209" y="2784"/>
                    </a:cubicBezTo>
                    <a:cubicBezTo>
                      <a:pt x="4422" y="2769"/>
                      <a:pt x="4702" y="2765"/>
                      <a:pt x="5035" y="2765"/>
                    </a:cubicBezTo>
                    <a:lnTo>
                      <a:pt x="4826" y="3681"/>
                    </a:lnTo>
                    <a:lnTo>
                      <a:pt x="0" y="25004"/>
                    </a:lnTo>
                    <a:lnTo>
                      <a:pt x="844" y="24929"/>
                    </a:lnTo>
                    <a:lnTo>
                      <a:pt x="4403" y="13190"/>
                    </a:lnTo>
                    <a:lnTo>
                      <a:pt x="11201" y="12929"/>
                    </a:lnTo>
                    <a:lnTo>
                      <a:pt x="11594" y="25407"/>
                    </a:lnTo>
                    <a:lnTo>
                      <a:pt x="12658" y="25407"/>
                    </a:lnTo>
                    <a:lnTo>
                      <a:pt x="12916" y="12862"/>
                    </a:lnTo>
                    <a:lnTo>
                      <a:pt x="12949" y="12862"/>
                    </a:lnTo>
                    <a:lnTo>
                      <a:pt x="13666" y="12835"/>
                    </a:lnTo>
                    <a:lnTo>
                      <a:pt x="19695" y="12604"/>
                    </a:lnTo>
                    <a:lnTo>
                      <a:pt x="23263" y="25407"/>
                    </a:lnTo>
                    <a:lnTo>
                      <a:pt x="24285" y="25407"/>
                    </a:lnTo>
                    <a:lnTo>
                      <a:pt x="19187" y="2668"/>
                    </a:lnTo>
                    <a:lnTo>
                      <a:pt x="21619" y="2668"/>
                    </a:lnTo>
                    <a:cubicBezTo>
                      <a:pt x="22689" y="2668"/>
                      <a:pt x="24921" y="0"/>
                      <a:pt x="140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44"/>
              <p:cNvSpPr/>
              <p:nvPr/>
            </p:nvSpPr>
            <p:spPr>
              <a:xfrm>
                <a:off x="1215819" y="2631286"/>
                <a:ext cx="145688" cy="67951"/>
              </a:xfrm>
              <a:custGeom>
                <a:rect b="b" l="l" r="r" t="t"/>
                <a:pathLst>
                  <a:path extrusionOk="0" h="4277" w="9170">
                    <a:moveTo>
                      <a:pt x="9128" y="1"/>
                    </a:moveTo>
                    <a:lnTo>
                      <a:pt x="4191" y="34"/>
                    </a:lnTo>
                    <a:lnTo>
                      <a:pt x="4191" y="2790"/>
                    </a:lnTo>
                    <a:cubicBezTo>
                      <a:pt x="4191" y="2790"/>
                      <a:pt x="0" y="3806"/>
                      <a:pt x="1016" y="4120"/>
                    </a:cubicBezTo>
                    <a:cubicBezTo>
                      <a:pt x="1394" y="4237"/>
                      <a:pt x="2565" y="4277"/>
                      <a:pt x="3905" y="4277"/>
                    </a:cubicBezTo>
                    <a:cubicBezTo>
                      <a:pt x="5812" y="4277"/>
                      <a:pt x="8062" y="4197"/>
                      <a:pt x="8863" y="4147"/>
                    </a:cubicBezTo>
                    <a:lnTo>
                      <a:pt x="9170" y="4124"/>
                    </a:lnTo>
                    <a:lnTo>
                      <a:pt x="912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44"/>
              <p:cNvSpPr/>
              <p:nvPr/>
            </p:nvSpPr>
            <p:spPr>
              <a:xfrm>
                <a:off x="1230118" y="2691389"/>
                <a:ext cx="131151" cy="2701"/>
              </a:xfrm>
              <a:custGeom>
                <a:rect b="b" l="l" r="r" t="t"/>
                <a:pathLst>
                  <a:path extrusionOk="0" h="170" w="8255">
                    <a:moveTo>
                      <a:pt x="4127" y="1"/>
                    </a:moveTo>
                    <a:cubicBezTo>
                      <a:pt x="1848" y="1"/>
                      <a:pt x="0" y="38"/>
                      <a:pt x="0" y="87"/>
                    </a:cubicBezTo>
                    <a:cubicBezTo>
                      <a:pt x="0" y="131"/>
                      <a:pt x="1848" y="169"/>
                      <a:pt x="4127" y="169"/>
                    </a:cubicBezTo>
                    <a:cubicBezTo>
                      <a:pt x="6406" y="169"/>
                      <a:pt x="8254" y="131"/>
                      <a:pt x="8254" y="87"/>
                    </a:cubicBezTo>
                    <a:cubicBezTo>
                      <a:pt x="8254" y="38"/>
                      <a:pt x="6406" y="1"/>
                      <a:pt x="412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44"/>
              <p:cNvSpPr/>
              <p:nvPr/>
            </p:nvSpPr>
            <p:spPr>
              <a:xfrm>
                <a:off x="1274618" y="2676502"/>
                <a:ext cx="7006" cy="8134"/>
              </a:xfrm>
              <a:custGeom>
                <a:rect b="b" l="l" r="r" t="t"/>
                <a:pathLst>
                  <a:path extrusionOk="0" h="512" w="441">
                    <a:moveTo>
                      <a:pt x="56" y="0"/>
                    </a:moveTo>
                    <a:cubicBezTo>
                      <a:pt x="46" y="0"/>
                      <a:pt x="39" y="3"/>
                      <a:pt x="34" y="8"/>
                    </a:cubicBezTo>
                    <a:cubicBezTo>
                      <a:pt x="0" y="41"/>
                      <a:pt x="68" y="165"/>
                      <a:pt x="164" y="296"/>
                    </a:cubicBezTo>
                    <a:cubicBezTo>
                      <a:pt x="256" y="418"/>
                      <a:pt x="341" y="511"/>
                      <a:pt x="387" y="511"/>
                    </a:cubicBezTo>
                    <a:cubicBezTo>
                      <a:pt x="392" y="511"/>
                      <a:pt x="396" y="510"/>
                      <a:pt x="400" y="508"/>
                    </a:cubicBezTo>
                    <a:cubicBezTo>
                      <a:pt x="441" y="486"/>
                      <a:pt x="407" y="341"/>
                      <a:pt x="302" y="198"/>
                    </a:cubicBezTo>
                    <a:cubicBezTo>
                      <a:pt x="211" y="75"/>
                      <a:pt x="107" y="0"/>
                      <a:pt x="5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44"/>
              <p:cNvSpPr/>
              <p:nvPr/>
            </p:nvSpPr>
            <p:spPr>
              <a:xfrm>
                <a:off x="1337279" y="2677074"/>
                <a:ext cx="23100" cy="15427"/>
              </a:xfrm>
              <a:custGeom>
                <a:rect b="b" l="l" r="r" t="t"/>
                <a:pathLst>
                  <a:path extrusionOk="0" h="971" w="1454">
                    <a:moveTo>
                      <a:pt x="1148" y="0"/>
                    </a:moveTo>
                    <a:cubicBezTo>
                      <a:pt x="975" y="0"/>
                      <a:pt x="745" y="69"/>
                      <a:pt x="549" y="222"/>
                    </a:cubicBezTo>
                    <a:cubicBezTo>
                      <a:pt x="340" y="383"/>
                      <a:pt x="210" y="577"/>
                      <a:pt x="123" y="719"/>
                    </a:cubicBezTo>
                    <a:cubicBezTo>
                      <a:pt x="37" y="861"/>
                      <a:pt x="1" y="955"/>
                      <a:pt x="19" y="969"/>
                    </a:cubicBezTo>
                    <a:cubicBezTo>
                      <a:pt x="21" y="970"/>
                      <a:pt x="23" y="971"/>
                      <a:pt x="25" y="971"/>
                    </a:cubicBezTo>
                    <a:cubicBezTo>
                      <a:pt x="51" y="971"/>
                      <a:pt x="122" y="899"/>
                      <a:pt x="221" y="790"/>
                    </a:cubicBezTo>
                    <a:cubicBezTo>
                      <a:pt x="325" y="667"/>
                      <a:pt x="468" y="498"/>
                      <a:pt x="654" y="353"/>
                    </a:cubicBezTo>
                    <a:cubicBezTo>
                      <a:pt x="837" y="211"/>
                      <a:pt x="1039" y="140"/>
                      <a:pt x="1188" y="122"/>
                    </a:cubicBezTo>
                    <a:cubicBezTo>
                      <a:pt x="1251" y="114"/>
                      <a:pt x="1304" y="113"/>
                      <a:pt x="1346" y="113"/>
                    </a:cubicBezTo>
                    <a:cubicBezTo>
                      <a:pt x="1354" y="113"/>
                      <a:pt x="1362" y="113"/>
                      <a:pt x="1369" y="113"/>
                    </a:cubicBezTo>
                    <a:cubicBezTo>
                      <a:pt x="1413" y="113"/>
                      <a:pt x="1440" y="112"/>
                      <a:pt x="1446" y="99"/>
                    </a:cubicBezTo>
                    <a:cubicBezTo>
                      <a:pt x="1454" y="84"/>
                      <a:pt x="1360" y="13"/>
                      <a:pt x="1185" y="2"/>
                    </a:cubicBezTo>
                    <a:cubicBezTo>
                      <a:pt x="1173" y="1"/>
                      <a:pt x="1160" y="0"/>
                      <a:pt x="114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44"/>
              <p:cNvSpPr/>
              <p:nvPr/>
            </p:nvSpPr>
            <p:spPr>
              <a:xfrm>
                <a:off x="1280370" y="2675994"/>
                <a:ext cx="8087" cy="3813"/>
              </a:xfrm>
              <a:custGeom>
                <a:rect b="b" l="l" r="r" t="t"/>
                <a:pathLst>
                  <a:path extrusionOk="0" h="240" w="509">
                    <a:moveTo>
                      <a:pt x="79" y="1"/>
                    </a:moveTo>
                    <a:cubicBezTo>
                      <a:pt x="52" y="1"/>
                      <a:pt x="32" y="7"/>
                      <a:pt x="23" y="21"/>
                    </a:cubicBezTo>
                    <a:cubicBezTo>
                      <a:pt x="1" y="59"/>
                      <a:pt x="87" y="156"/>
                      <a:pt x="225" y="208"/>
                    </a:cubicBezTo>
                    <a:cubicBezTo>
                      <a:pt x="285" y="230"/>
                      <a:pt x="343" y="240"/>
                      <a:pt x="390" y="240"/>
                    </a:cubicBezTo>
                    <a:cubicBezTo>
                      <a:pt x="453" y="240"/>
                      <a:pt x="497" y="223"/>
                      <a:pt x="501" y="197"/>
                    </a:cubicBezTo>
                    <a:cubicBezTo>
                      <a:pt x="509" y="148"/>
                      <a:pt x="408" y="96"/>
                      <a:pt x="285" y="51"/>
                    </a:cubicBezTo>
                    <a:cubicBezTo>
                      <a:pt x="204" y="22"/>
                      <a:pt x="129" y="1"/>
                      <a:pt x="7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44"/>
              <p:cNvSpPr/>
              <p:nvPr/>
            </p:nvSpPr>
            <p:spPr>
              <a:xfrm>
                <a:off x="1281911" y="2670815"/>
                <a:ext cx="9517" cy="2685"/>
              </a:xfrm>
              <a:custGeom>
                <a:rect b="b" l="l" r="r" t="t"/>
                <a:pathLst>
                  <a:path extrusionOk="0" h="169" w="599">
                    <a:moveTo>
                      <a:pt x="303" y="0"/>
                    </a:moveTo>
                    <a:cubicBezTo>
                      <a:pt x="143" y="0"/>
                      <a:pt x="8" y="33"/>
                      <a:pt x="4" y="82"/>
                    </a:cubicBezTo>
                    <a:cubicBezTo>
                      <a:pt x="0" y="127"/>
                      <a:pt x="131" y="168"/>
                      <a:pt x="300" y="168"/>
                    </a:cubicBezTo>
                    <a:cubicBezTo>
                      <a:pt x="307" y="168"/>
                      <a:pt x="315" y="168"/>
                      <a:pt x="322" y="168"/>
                    </a:cubicBezTo>
                    <a:cubicBezTo>
                      <a:pt x="479" y="168"/>
                      <a:pt x="598" y="133"/>
                      <a:pt x="595" y="90"/>
                    </a:cubicBezTo>
                    <a:cubicBezTo>
                      <a:pt x="591" y="41"/>
                      <a:pt x="460" y="4"/>
                      <a:pt x="30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44"/>
              <p:cNvSpPr/>
              <p:nvPr/>
            </p:nvSpPr>
            <p:spPr>
              <a:xfrm>
                <a:off x="1381430" y="2631286"/>
                <a:ext cx="145704" cy="67951"/>
              </a:xfrm>
              <a:custGeom>
                <a:rect b="b" l="l" r="r" t="t"/>
                <a:pathLst>
                  <a:path extrusionOk="0" h="4277" w="9171">
                    <a:moveTo>
                      <a:pt x="9133" y="1"/>
                    </a:moveTo>
                    <a:lnTo>
                      <a:pt x="4191" y="34"/>
                    </a:lnTo>
                    <a:lnTo>
                      <a:pt x="4191" y="2790"/>
                    </a:lnTo>
                    <a:cubicBezTo>
                      <a:pt x="4191" y="2790"/>
                      <a:pt x="1" y="3806"/>
                      <a:pt x="1020" y="4120"/>
                    </a:cubicBezTo>
                    <a:cubicBezTo>
                      <a:pt x="1396" y="4237"/>
                      <a:pt x="2567" y="4277"/>
                      <a:pt x="3908" y="4277"/>
                    </a:cubicBezTo>
                    <a:cubicBezTo>
                      <a:pt x="5815" y="4277"/>
                      <a:pt x="8066" y="4197"/>
                      <a:pt x="8864" y="4147"/>
                    </a:cubicBezTo>
                    <a:lnTo>
                      <a:pt x="9170" y="4124"/>
                    </a:lnTo>
                    <a:lnTo>
                      <a:pt x="913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44"/>
              <p:cNvSpPr/>
              <p:nvPr/>
            </p:nvSpPr>
            <p:spPr>
              <a:xfrm>
                <a:off x="1395792" y="2691389"/>
                <a:ext cx="131088" cy="2701"/>
              </a:xfrm>
              <a:custGeom>
                <a:rect b="b" l="l" r="r" t="t"/>
                <a:pathLst>
                  <a:path extrusionOk="0" h="170" w="8251">
                    <a:moveTo>
                      <a:pt x="4124" y="1"/>
                    </a:moveTo>
                    <a:cubicBezTo>
                      <a:pt x="1845" y="1"/>
                      <a:pt x="0" y="38"/>
                      <a:pt x="0" y="87"/>
                    </a:cubicBezTo>
                    <a:cubicBezTo>
                      <a:pt x="0" y="131"/>
                      <a:pt x="1845" y="169"/>
                      <a:pt x="4124" y="169"/>
                    </a:cubicBezTo>
                    <a:cubicBezTo>
                      <a:pt x="6402" y="169"/>
                      <a:pt x="8251" y="131"/>
                      <a:pt x="8251" y="87"/>
                    </a:cubicBezTo>
                    <a:cubicBezTo>
                      <a:pt x="8251" y="38"/>
                      <a:pt x="6402" y="1"/>
                      <a:pt x="41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44"/>
              <p:cNvSpPr/>
              <p:nvPr/>
            </p:nvSpPr>
            <p:spPr>
              <a:xfrm>
                <a:off x="1440293" y="2676502"/>
                <a:ext cx="7022" cy="8134"/>
              </a:xfrm>
              <a:custGeom>
                <a:rect b="b" l="l" r="r" t="t"/>
                <a:pathLst>
                  <a:path extrusionOk="0" h="512" w="442">
                    <a:moveTo>
                      <a:pt x="55" y="0"/>
                    </a:moveTo>
                    <a:cubicBezTo>
                      <a:pt x="46" y="0"/>
                      <a:pt x="39" y="3"/>
                      <a:pt x="35" y="8"/>
                    </a:cubicBezTo>
                    <a:cubicBezTo>
                      <a:pt x="1" y="41"/>
                      <a:pt x="68" y="165"/>
                      <a:pt x="165" y="296"/>
                    </a:cubicBezTo>
                    <a:cubicBezTo>
                      <a:pt x="253" y="418"/>
                      <a:pt x="341" y="511"/>
                      <a:pt x="387" y="511"/>
                    </a:cubicBezTo>
                    <a:cubicBezTo>
                      <a:pt x="392" y="511"/>
                      <a:pt x="396" y="510"/>
                      <a:pt x="400" y="508"/>
                    </a:cubicBezTo>
                    <a:cubicBezTo>
                      <a:pt x="442" y="486"/>
                      <a:pt x="404" y="341"/>
                      <a:pt x="299" y="198"/>
                    </a:cubicBezTo>
                    <a:cubicBezTo>
                      <a:pt x="211" y="75"/>
                      <a:pt x="104" y="0"/>
                      <a:pt x="5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44"/>
              <p:cNvSpPr/>
              <p:nvPr/>
            </p:nvSpPr>
            <p:spPr>
              <a:xfrm>
                <a:off x="1435670" y="2677853"/>
                <a:ext cx="6657" cy="9612"/>
              </a:xfrm>
              <a:custGeom>
                <a:rect b="b" l="l" r="r" t="t"/>
                <a:pathLst>
                  <a:path extrusionOk="0" h="605" w="419">
                    <a:moveTo>
                      <a:pt x="54" y="0"/>
                    </a:moveTo>
                    <a:cubicBezTo>
                      <a:pt x="48" y="0"/>
                      <a:pt x="42" y="2"/>
                      <a:pt x="38" y="5"/>
                    </a:cubicBezTo>
                    <a:cubicBezTo>
                      <a:pt x="0" y="35"/>
                      <a:pt x="64" y="173"/>
                      <a:pt x="153" y="334"/>
                    </a:cubicBezTo>
                    <a:cubicBezTo>
                      <a:pt x="237" y="483"/>
                      <a:pt x="321" y="604"/>
                      <a:pt x="368" y="604"/>
                    </a:cubicBezTo>
                    <a:cubicBezTo>
                      <a:pt x="371" y="604"/>
                      <a:pt x="375" y="604"/>
                      <a:pt x="378" y="603"/>
                    </a:cubicBezTo>
                    <a:cubicBezTo>
                      <a:pt x="419" y="588"/>
                      <a:pt x="396" y="423"/>
                      <a:pt x="299" y="252"/>
                    </a:cubicBezTo>
                    <a:cubicBezTo>
                      <a:pt x="213" y="100"/>
                      <a:pt x="104" y="0"/>
                      <a:pt x="5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44"/>
              <p:cNvSpPr/>
              <p:nvPr/>
            </p:nvSpPr>
            <p:spPr>
              <a:xfrm>
                <a:off x="1502954" y="2677074"/>
                <a:ext cx="23053" cy="15427"/>
              </a:xfrm>
              <a:custGeom>
                <a:rect b="b" l="l" r="r" t="t"/>
                <a:pathLst>
                  <a:path extrusionOk="0" h="971" w="1451">
                    <a:moveTo>
                      <a:pt x="1144" y="0"/>
                    </a:moveTo>
                    <a:cubicBezTo>
                      <a:pt x="972" y="0"/>
                      <a:pt x="745" y="69"/>
                      <a:pt x="550" y="222"/>
                    </a:cubicBezTo>
                    <a:cubicBezTo>
                      <a:pt x="341" y="383"/>
                      <a:pt x="206" y="577"/>
                      <a:pt x="120" y="719"/>
                    </a:cubicBezTo>
                    <a:cubicBezTo>
                      <a:pt x="38" y="861"/>
                      <a:pt x="1" y="955"/>
                      <a:pt x="20" y="969"/>
                    </a:cubicBezTo>
                    <a:cubicBezTo>
                      <a:pt x="21" y="970"/>
                      <a:pt x="23" y="971"/>
                      <a:pt x="26" y="971"/>
                    </a:cubicBezTo>
                    <a:cubicBezTo>
                      <a:pt x="51" y="971"/>
                      <a:pt x="119" y="899"/>
                      <a:pt x="218" y="790"/>
                    </a:cubicBezTo>
                    <a:cubicBezTo>
                      <a:pt x="326" y="667"/>
                      <a:pt x="468" y="498"/>
                      <a:pt x="651" y="353"/>
                    </a:cubicBezTo>
                    <a:cubicBezTo>
                      <a:pt x="834" y="211"/>
                      <a:pt x="1035" y="140"/>
                      <a:pt x="1185" y="122"/>
                    </a:cubicBezTo>
                    <a:cubicBezTo>
                      <a:pt x="1248" y="114"/>
                      <a:pt x="1302" y="113"/>
                      <a:pt x="1344" y="113"/>
                    </a:cubicBezTo>
                    <a:cubicBezTo>
                      <a:pt x="1352" y="113"/>
                      <a:pt x="1360" y="113"/>
                      <a:pt x="1367" y="113"/>
                    </a:cubicBezTo>
                    <a:cubicBezTo>
                      <a:pt x="1412" y="113"/>
                      <a:pt x="1439" y="112"/>
                      <a:pt x="1442" y="99"/>
                    </a:cubicBezTo>
                    <a:cubicBezTo>
                      <a:pt x="1450" y="84"/>
                      <a:pt x="1361" y="13"/>
                      <a:pt x="1181" y="2"/>
                    </a:cubicBezTo>
                    <a:cubicBezTo>
                      <a:pt x="1169" y="1"/>
                      <a:pt x="1157" y="0"/>
                      <a:pt x="114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44"/>
              <p:cNvSpPr/>
              <p:nvPr/>
            </p:nvSpPr>
            <p:spPr>
              <a:xfrm>
                <a:off x="1445997" y="2675994"/>
                <a:ext cx="8087" cy="3813"/>
              </a:xfrm>
              <a:custGeom>
                <a:rect b="b" l="l" r="r" t="t"/>
                <a:pathLst>
                  <a:path extrusionOk="0" h="240" w="509">
                    <a:moveTo>
                      <a:pt x="79" y="1"/>
                    </a:moveTo>
                    <a:cubicBezTo>
                      <a:pt x="53" y="1"/>
                      <a:pt x="34" y="7"/>
                      <a:pt x="26" y="21"/>
                    </a:cubicBezTo>
                    <a:cubicBezTo>
                      <a:pt x="0" y="59"/>
                      <a:pt x="86" y="156"/>
                      <a:pt x="228" y="208"/>
                    </a:cubicBezTo>
                    <a:cubicBezTo>
                      <a:pt x="289" y="230"/>
                      <a:pt x="346" y="240"/>
                      <a:pt x="392" y="240"/>
                    </a:cubicBezTo>
                    <a:cubicBezTo>
                      <a:pt x="454" y="240"/>
                      <a:pt x="496" y="223"/>
                      <a:pt x="500" y="197"/>
                    </a:cubicBezTo>
                    <a:cubicBezTo>
                      <a:pt x="508" y="148"/>
                      <a:pt x="407" y="96"/>
                      <a:pt x="284" y="51"/>
                    </a:cubicBezTo>
                    <a:cubicBezTo>
                      <a:pt x="204" y="22"/>
                      <a:pt x="129" y="1"/>
                      <a:pt x="7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44"/>
              <p:cNvSpPr/>
              <p:nvPr/>
            </p:nvSpPr>
            <p:spPr>
              <a:xfrm>
                <a:off x="1447522" y="2670815"/>
                <a:ext cx="9517" cy="2685"/>
              </a:xfrm>
              <a:custGeom>
                <a:rect b="b" l="l" r="r" t="t"/>
                <a:pathLst>
                  <a:path extrusionOk="0" h="169" w="599">
                    <a:moveTo>
                      <a:pt x="304" y="0"/>
                    </a:moveTo>
                    <a:cubicBezTo>
                      <a:pt x="143" y="0"/>
                      <a:pt x="13" y="33"/>
                      <a:pt x="9" y="82"/>
                    </a:cubicBezTo>
                    <a:cubicBezTo>
                      <a:pt x="1" y="127"/>
                      <a:pt x="135" y="168"/>
                      <a:pt x="300" y="168"/>
                    </a:cubicBezTo>
                    <a:cubicBezTo>
                      <a:pt x="308" y="168"/>
                      <a:pt x="315" y="168"/>
                      <a:pt x="323" y="168"/>
                    </a:cubicBezTo>
                    <a:cubicBezTo>
                      <a:pt x="480" y="168"/>
                      <a:pt x="599" y="133"/>
                      <a:pt x="599" y="90"/>
                    </a:cubicBezTo>
                    <a:cubicBezTo>
                      <a:pt x="595" y="41"/>
                      <a:pt x="464" y="4"/>
                      <a:pt x="30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44"/>
              <p:cNvSpPr/>
              <p:nvPr/>
            </p:nvSpPr>
            <p:spPr>
              <a:xfrm>
                <a:off x="1553984" y="1743541"/>
                <a:ext cx="130103" cy="183199"/>
              </a:xfrm>
              <a:custGeom>
                <a:rect b="b" l="l" r="r" t="t"/>
                <a:pathLst>
                  <a:path extrusionOk="0" h="11531" w="8189">
                    <a:moveTo>
                      <a:pt x="2218" y="77"/>
                    </a:moveTo>
                    <a:cubicBezTo>
                      <a:pt x="2453" y="77"/>
                      <a:pt x="2717" y="126"/>
                      <a:pt x="2981" y="261"/>
                    </a:cubicBezTo>
                    <a:cubicBezTo>
                      <a:pt x="3516" y="527"/>
                      <a:pt x="3994" y="1151"/>
                      <a:pt x="4136" y="1935"/>
                    </a:cubicBezTo>
                    <a:cubicBezTo>
                      <a:pt x="4214" y="2327"/>
                      <a:pt x="4214" y="2753"/>
                      <a:pt x="4162" y="3186"/>
                    </a:cubicBezTo>
                    <a:cubicBezTo>
                      <a:pt x="4129" y="3507"/>
                      <a:pt x="4039" y="3836"/>
                      <a:pt x="3998" y="4187"/>
                    </a:cubicBezTo>
                    <a:cubicBezTo>
                      <a:pt x="3960" y="3940"/>
                      <a:pt x="3953" y="3690"/>
                      <a:pt x="3941" y="3444"/>
                    </a:cubicBezTo>
                    <a:cubicBezTo>
                      <a:pt x="3915" y="2842"/>
                      <a:pt x="3860" y="2230"/>
                      <a:pt x="3636" y="1670"/>
                    </a:cubicBezTo>
                    <a:cubicBezTo>
                      <a:pt x="3412" y="1110"/>
                      <a:pt x="3004" y="601"/>
                      <a:pt x="2443" y="374"/>
                    </a:cubicBezTo>
                    <a:cubicBezTo>
                      <a:pt x="2266" y="302"/>
                      <a:pt x="2072" y="267"/>
                      <a:pt x="1879" y="267"/>
                    </a:cubicBezTo>
                    <a:cubicBezTo>
                      <a:pt x="1665" y="267"/>
                      <a:pt x="1452" y="310"/>
                      <a:pt x="1260" y="396"/>
                    </a:cubicBezTo>
                    <a:cubicBezTo>
                      <a:pt x="1331" y="339"/>
                      <a:pt x="1443" y="265"/>
                      <a:pt x="1604" y="198"/>
                    </a:cubicBezTo>
                    <a:cubicBezTo>
                      <a:pt x="1758" y="131"/>
                      <a:pt x="1973" y="77"/>
                      <a:pt x="2218" y="77"/>
                    </a:cubicBezTo>
                    <a:close/>
                    <a:moveTo>
                      <a:pt x="2267" y="0"/>
                    </a:moveTo>
                    <a:cubicBezTo>
                      <a:pt x="1990" y="0"/>
                      <a:pt x="1750" y="68"/>
                      <a:pt x="1581" y="149"/>
                    </a:cubicBezTo>
                    <a:cubicBezTo>
                      <a:pt x="1424" y="224"/>
                      <a:pt x="1316" y="306"/>
                      <a:pt x="1249" y="370"/>
                    </a:cubicBezTo>
                    <a:cubicBezTo>
                      <a:pt x="1226" y="392"/>
                      <a:pt x="1211" y="411"/>
                      <a:pt x="1197" y="426"/>
                    </a:cubicBezTo>
                    <a:cubicBezTo>
                      <a:pt x="1043" y="504"/>
                      <a:pt x="909" y="608"/>
                      <a:pt x="800" y="743"/>
                    </a:cubicBezTo>
                    <a:lnTo>
                      <a:pt x="1" y="7948"/>
                    </a:lnTo>
                    <a:lnTo>
                      <a:pt x="5862" y="11530"/>
                    </a:lnTo>
                    <a:cubicBezTo>
                      <a:pt x="6313" y="11486"/>
                      <a:pt x="6777" y="11441"/>
                      <a:pt x="7195" y="11258"/>
                    </a:cubicBezTo>
                    <a:cubicBezTo>
                      <a:pt x="7613" y="11079"/>
                      <a:pt x="7991" y="10734"/>
                      <a:pt x="8087" y="10286"/>
                    </a:cubicBezTo>
                    <a:cubicBezTo>
                      <a:pt x="8189" y="9842"/>
                      <a:pt x="7931" y="9312"/>
                      <a:pt x="7482" y="9214"/>
                    </a:cubicBezTo>
                    <a:cubicBezTo>
                      <a:pt x="7281" y="9169"/>
                      <a:pt x="7027" y="9196"/>
                      <a:pt x="6908" y="9028"/>
                    </a:cubicBezTo>
                    <a:cubicBezTo>
                      <a:pt x="6796" y="8871"/>
                      <a:pt x="6874" y="8662"/>
                      <a:pt x="6937" y="8483"/>
                    </a:cubicBezTo>
                    <a:cubicBezTo>
                      <a:pt x="7143" y="7911"/>
                      <a:pt x="7177" y="7264"/>
                      <a:pt x="6956" y="6697"/>
                    </a:cubicBezTo>
                    <a:cubicBezTo>
                      <a:pt x="6810" y="6320"/>
                      <a:pt x="6545" y="5983"/>
                      <a:pt x="6213" y="5759"/>
                    </a:cubicBezTo>
                    <a:cubicBezTo>
                      <a:pt x="6261" y="5711"/>
                      <a:pt x="6306" y="5659"/>
                      <a:pt x="6339" y="5599"/>
                    </a:cubicBezTo>
                    <a:cubicBezTo>
                      <a:pt x="6441" y="5420"/>
                      <a:pt x="6477" y="5218"/>
                      <a:pt x="6477" y="5031"/>
                    </a:cubicBezTo>
                    <a:cubicBezTo>
                      <a:pt x="6470" y="4661"/>
                      <a:pt x="6355" y="4303"/>
                      <a:pt x="6101" y="4087"/>
                    </a:cubicBezTo>
                    <a:cubicBezTo>
                      <a:pt x="5972" y="3979"/>
                      <a:pt x="5809" y="3924"/>
                      <a:pt x="5656" y="3924"/>
                    </a:cubicBezTo>
                    <a:cubicBezTo>
                      <a:pt x="5511" y="3924"/>
                      <a:pt x="5375" y="3973"/>
                      <a:pt x="5286" y="4075"/>
                    </a:cubicBezTo>
                    <a:cubicBezTo>
                      <a:pt x="5100" y="4266"/>
                      <a:pt x="5115" y="4568"/>
                      <a:pt x="5275" y="4680"/>
                    </a:cubicBezTo>
                    <a:cubicBezTo>
                      <a:pt x="5356" y="4743"/>
                      <a:pt x="5441" y="4765"/>
                      <a:pt x="5516" y="4765"/>
                    </a:cubicBezTo>
                    <a:cubicBezTo>
                      <a:pt x="5578" y="4765"/>
                      <a:pt x="5633" y="4749"/>
                      <a:pt x="5671" y="4728"/>
                    </a:cubicBezTo>
                    <a:cubicBezTo>
                      <a:pt x="5757" y="4684"/>
                      <a:pt x="5768" y="4632"/>
                      <a:pt x="5768" y="4632"/>
                    </a:cubicBezTo>
                    <a:cubicBezTo>
                      <a:pt x="5768" y="4631"/>
                      <a:pt x="5768" y="4631"/>
                      <a:pt x="5767" y="4631"/>
                    </a:cubicBezTo>
                    <a:cubicBezTo>
                      <a:pt x="5761" y="4631"/>
                      <a:pt x="5733" y="4675"/>
                      <a:pt x="5660" y="4706"/>
                    </a:cubicBezTo>
                    <a:cubicBezTo>
                      <a:pt x="5630" y="4718"/>
                      <a:pt x="5590" y="4726"/>
                      <a:pt x="5545" y="4726"/>
                    </a:cubicBezTo>
                    <a:cubicBezTo>
                      <a:pt x="5472" y="4726"/>
                      <a:pt x="5385" y="4704"/>
                      <a:pt x="5308" y="4639"/>
                    </a:cubicBezTo>
                    <a:cubicBezTo>
                      <a:pt x="5182" y="4542"/>
                      <a:pt x="5174" y="4288"/>
                      <a:pt x="5343" y="4127"/>
                    </a:cubicBezTo>
                    <a:cubicBezTo>
                      <a:pt x="5414" y="4048"/>
                      <a:pt x="5524" y="4009"/>
                      <a:pt x="5642" y="4009"/>
                    </a:cubicBezTo>
                    <a:cubicBezTo>
                      <a:pt x="5776" y="4009"/>
                      <a:pt x="5922" y="4060"/>
                      <a:pt x="6037" y="4161"/>
                    </a:cubicBezTo>
                    <a:cubicBezTo>
                      <a:pt x="6258" y="4347"/>
                      <a:pt x="6365" y="4687"/>
                      <a:pt x="6365" y="5031"/>
                    </a:cubicBezTo>
                    <a:cubicBezTo>
                      <a:pt x="6365" y="5203"/>
                      <a:pt x="6329" y="5382"/>
                      <a:pt x="6235" y="5539"/>
                    </a:cubicBezTo>
                    <a:cubicBezTo>
                      <a:pt x="6201" y="5595"/>
                      <a:pt x="6156" y="5647"/>
                      <a:pt x="6108" y="5692"/>
                    </a:cubicBezTo>
                    <a:cubicBezTo>
                      <a:pt x="5970" y="5610"/>
                      <a:pt x="5820" y="5550"/>
                      <a:pt x="5663" y="5509"/>
                    </a:cubicBezTo>
                    <a:cubicBezTo>
                      <a:pt x="5327" y="5431"/>
                      <a:pt x="4965" y="5449"/>
                      <a:pt x="4659" y="5289"/>
                    </a:cubicBezTo>
                    <a:cubicBezTo>
                      <a:pt x="4401" y="5158"/>
                      <a:pt x="4218" y="4908"/>
                      <a:pt x="4114" y="4635"/>
                    </a:cubicBezTo>
                    <a:cubicBezTo>
                      <a:pt x="4110" y="4606"/>
                      <a:pt x="4106" y="4575"/>
                      <a:pt x="4106" y="4546"/>
                    </a:cubicBezTo>
                    <a:cubicBezTo>
                      <a:pt x="4106" y="4090"/>
                      <a:pt x="4248" y="3645"/>
                      <a:pt x="4293" y="3201"/>
                    </a:cubicBezTo>
                    <a:cubicBezTo>
                      <a:pt x="4345" y="2756"/>
                      <a:pt x="4341" y="2320"/>
                      <a:pt x="4259" y="1913"/>
                    </a:cubicBezTo>
                    <a:cubicBezTo>
                      <a:pt x="4102" y="1094"/>
                      <a:pt x="3594" y="444"/>
                      <a:pt x="3023" y="175"/>
                    </a:cubicBezTo>
                    <a:cubicBezTo>
                      <a:pt x="2758" y="48"/>
                      <a:pt x="2500" y="0"/>
                      <a:pt x="226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44"/>
              <p:cNvSpPr/>
              <p:nvPr/>
            </p:nvSpPr>
            <p:spPr>
              <a:xfrm>
                <a:off x="1466889" y="1696005"/>
                <a:ext cx="118330" cy="251801"/>
              </a:xfrm>
              <a:custGeom>
                <a:rect b="b" l="l" r="r" t="t"/>
                <a:pathLst>
                  <a:path extrusionOk="0" h="15849" w="7448">
                    <a:moveTo>
                      <a:pt x="3208" y="0"/>
                    </a:moveTo>
                    <a:lnTo>
                      <a:pt x="1476" y="900"/>
                    </a:lnTo>
                    <a:cubicBezTo>
                      <a:pt x="568" y="1371"/>
                      <a:pt x="0" y="2312"/>
                      <a:pt x="11" y="3331"/>
                    </a:cubicBezTo>
                    <a:cubicBezTo>
                      <a:pt x="23" y="4665"/>
                      <a:pt x="56" y="6473"/>
                      <a:pt x="145" y="7500"/>
                    </a:cubicBezTo>
                    <a:cubicBezTo>
                      <a:pt x="295" y="9263"/>
                      <a:pt x="2081" y="9409"/>
                      <a:pt x="2081" y="9409"/>
                    </a:cubicBezTo>
                    <a:cubicBezTo>
                      <a:pt x="2081" y="9409"/>
                      <a:pt x="2155" y="10044"/>
                      <a:pt x="2211" y="10675"/>
                    </a:cubicBezTo>
                    <a:cubicBezTo>
                      <a:pt x="2211" y="10679"/>
                      <a:pt x="1823" y="15849"/>
                      <a:pt x="3628" y="15849"/>
                    </a:cubicBezTo>
                    <a:cubicBezTo>
                      <a:pt x="3636" y="15849"/>
                      <a:pt x="3645" y="15849"/>
                      <a:pt x="3653" y="15848"/>
                    </a:cubicBezTo>
                    <a:cubicBezTo>
                      <a:pt x="5009" y="15814"/>
                      <a:pt x="5917" y="12968"/>
                      <a:pt x="6305" y="11475"/>
                    </a:cubicBezTo>
                    <a:lnTo>
                      <a:pt x="6506" y="10653"/>
                    </a:lnTo>
                    <a:lnTo>
                      <a:pt x="6506" y="10608"/>
                    </a:lnTo>
                    <a:cubicBezTo>
                      <a:pt x="6510" y="10589"/>
                      <a:pt x="6514" y="10575"/>
                      <a:pt x="6514" y="10575"/>
                    </a:cubicBezTo>
                    <a:lnTo>
                      <a:pt x="6506" y="10575"/>
                    </a:lnTo>
                    <a:lnTo>
                      <a:pt x="6465" y="5622"/>
                    </a:lnTo>
                    <a:lnTo>
                      <a:pt x="6522" y="5677"/>
                    </a:lnTo>
                    <a:cubicBezTo>
                      <a:pt x="6579" y="5743"/>
                      <a:pt x="6663" y="5771"/>
                      <a:pt x="6751" y="5771"/>
                    </a:cubicBezTo>
                    <a:cubicBezTo>
                      <a:pt x="6818" y="5771"/>
                      <a:pt x="6886" y="5755"/>
                      <a:pt x="6947" y="5729"/>
                    </a:cubicBezTo>
                    <a:cubicBezTo>
                      <a:pt x="7146" y="5648"/>
                      <a:pt x="7298" y="5476"/>
                      <a:pt x="7373" y="5278"/>
                    </a:cubicBezTo>
                    <a:cubicBezTo>
                      <a:pt x="7448" y="5080"/>
                      <a:pt x="7444" y="4855"/>
                      <a:pt x="7384" y="4654"/>
                    </a:cubicBezTo>
                    <a:cubicBezTo>
                      <a:pt x="7343" y="4516"/>
                      <a:pt x="7272" y="4385"/>
                      <a:pt x="7156" y="4303"/>
                    </a:cubicBezTo>
                    <a:cubicBezTo>
                      <a:pt x="7066" y="4243"/>
                      <a:pt x="6951" y="4222"/>
                      <a:pt x="6831" y="4222"/>
                    </a:cubicBezTo>
                    <a:cubicBezTo>
                      <a:pt x="6703" y="4222"/>
                      <a:pt x="6570" y="4246"/>
                      <a:pt x="6454" y="4273"/>
                    </a:cubicBezTo>
                    <a:lnTo>
                      <a:pt x="6439" y="2619"/>
                    </a:lnTo>
                    <a:lnTo>
                      <a:pt x="3208" y="0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44"/>
              <p:cNvSpPr/>
              <p:nvPr/>
            </p:nvSpPr>
            <p:spPr>
              <a:xfrm>
                <a:off x="1473641" y="1765783"/>
                <a:ext cx="7308" cy="7197"/>
              </a:xfrm>
              <a:custGeom>
                <a:rect b="b" l="l" r="r" t="t"/>
                <a:pathLst>
                  <a:path extrusionOk="0" h="453" w="460">
                    <a:moveTo>
                      <a:pt x="232" y="1"/>
                    </a:moveTo>
                    <a:cubicBezTo>
                      <a:pt x="229" y="1"/>
                      <a:pt x="227" y="1"/>
                      <a:pt x="225" y="1"/>
                    </a:cubicBezTo>
                    <a:cubicBezTo>
                      <a:pt x="98" y="1"/>
                      <a:pt x="1" y="105"/>
                      <a:pt x="5" y="232"/>
                    </a:cubicBezTo>
                    <a:cubicBezTo>
                      <a:pt x="8" y="356"/>
                      <a:pt x="109" y="453"/>
                      <a:pt x="236" y="453"/>
                    </a:cubicBezTo>
                    <a:cubicBezTo>
                      <a:pt x="360" y="449"/>
                      <a:pt x="460" y="344"/>
                      <a:pt x="456" y="221"/>
                    </a:cubicBezTo>
                    <a:cubicBezTo>
                      <a:pt x="453" y="96"/>
                      <a:pt x="352" y="1"/>
                      <a:pt x="23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44"/>
              <p:cNvSpPr/>
              <p:nvPr/>
            </p:nvSpPr>
            <p:spPr>
              <a:xfrm>
                <a:off x="1469908" y="1761080"/>
                <a:ext cx="14553" cy="4607"/>
              </a:xfrm>
              <a:custGeom>
                <a:rect b="b" l="l" r="r" t="t"/>
                <a:pathLst>
                  <a:path extrusionOk="0" h="290" w="916">
                    <a:moveTo>
                      <a:pt x="487" y="0"/>
                    </a:moveTo>
                    <a:cubicBezTo>
                      <a:pt x="471" y="0"/>
                      <a:pt x="454" y="1"/>
                      <a:pt x="438" y="2"/>
                    </a:cubicBezTo>
                    <a:cubicBezTo>
                      <a:pt x="288" y="16"/>
                      <a:pt x="161" y="83"/>
                      <a:pt x="93" y="151"/>
                    </a:cubicBezTo>
                    <a:cubicBezTo>
                      <a:pt x="23" y="214"/>
                      <a:pt x="0" y="274"/>
                      <a:pt x="15" y="285"/>
                    </a:cubicBezTo>
                    <a:cubicBezTo>
                      <a:pt x="18" y="288"/>
                      <a:pt x="22" y="289"/>
                      <a:pt x="27" y="289"/>
                    </a:cubicBezTo>
                    <a:cubicBezTo>
                      <a:pt x="76" y="289"/>
                      <a:pt x="228" y="168"/>
                      <a:pt x="448" y="151"/>
                    </a:cubicBezTo>
                    <a:cubicBezTo>
                      <a:pt x="470" y="149"/>
                      <a:pt x="491" y="148"/>
                      <a:pt x="512" y="148"/>
                    </a:cubicBezTo>
                    <a:cubicBezTo>
                      <a:pt x="694" y="148"/>
                      <a:pt x="835" y="217"/>
                      <a:pt x="887" y="217"/>
                    </a:cubicBezTo>
                    <a:cubicBezTo>
                      <a:pt x="895" y="217"/>
                      <a:pt x="901" y="215"/>
                      <a:pt x="905" y="211"/>
                    </a:cubicBezTo>
                    <a:cubicBezTo>
                      <a:pt x="915" y="196"/>
                      <a:pt x="886" y="144"/>
                      <a:pt x="803" y="87"/>
                    </a:cubicBezTo>
                    <a:cubicBezTo>
                      <a:pt x="730" y="41"/>
                      <a:pt x="619" y="0"/>
                      <a:pt x="48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44"/>
              <p:cNvSpPr/>
              <p:nvPr/>
            </p:nvSpPr>
            <p:spPr>
              <a:xfrm>
                <a:off x="1515314" y="1764528"/>
                <a:ext cx="7245" cy="7197"/>
              </a:xfrm>
              <a:custGeom>
                <a:rect b="b" l="l" r="r" t="t"/>
                <a:pathLst>
                  <a:path extrusionOk="0" h="453" w="456">
                    <a:moveTo>
                      <a:pt x="231" y="1"/>
                    </a:moveTo>
                    <a:cubicBezTo>
                      <a:pt x="229" y="1"/>
                      <a:pt x="226" y="1"/>
                      <a:pt x="224" y="1"/>
                    </a:cubicBezTo>
                    <a:cubicBezTo>
                      <a:pt x="97" y="5"/>
                      <a:pt x="0" y="106"/>
                      <a:pt x="4" y="233"/>
                    </a:cubicBezTo>
                    <a:cubicBezTo>
                      <a:pt x="4" y="353"/>
                      <a:pt x="104" y="453"/>
                      <a:pt x="227" y="453"/>
                    </a:cubicBezTo>
                    <a:cubicBezTo>
                      <a:pt x="229" y="453"/>
                      <a:pt x="232" y="453"/>
                      <a:pt x="235" y="453"/>
                    </a:cubicBezTo>
                    <a:cubicBezTo>
                      <a:pt x="359" y="449"/>
                      <a:pt x="455" y="345"/>
                      <a:pt x="455" y="221"/>
                    </a:cubicBezTo>
                    <a:cubicBezTo>
                      <a:pt x="452" y="96"/>
                      <a:pt x="351" y="1"/>
                      <a:pt x="2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44"/>
              <p:cNvSpPr/>
              <p:nvPr/>
            </p:nvSpPr>
            <p:spPr>
              <a:xfrm>
                <a:off x="1512820" y="1759825"/>
                <a:ext cx="14553" cy="4607"/>
              </a:xfrm>
              <a:custGeom>
                <a:rect b="b" l="l" r="r" t="t"/>
                <a:pathLst>
                  <a:path extrusionOk="0" h="290" w="916">
                    <a:moveTo>
                      <a:pt x="482" y="0"/>
                    </a:moveTo>
                    <a:cubicBezTo>
                      <a:pt x="467" y="0"/>
                      <a:pt x="452" y="1"/>
                      <a:pt x="437" y="2"/>
                    </a:cubicBezTo>
                    <a:cubicBezTo>
                      <a:pt x="283" y="14"/>
                      <a:pt x="161" y="85"/>
                      <a:pt x="93" y="148"/>
                    </a:cubicBezTo>
                    <a:cubicBezTo>
                      <a:pt x="19" y="215"/>
                      <a:pt x="0" y="271"/>
                      <a:pt x="11" y="286"/>
                    </a:cubicBezTo>
                    <a:cubicBezTo>
                      <a:pt x="13" y="288"/>
                      <a:pt x="17" y="289"/>
                      <a:pt x="21" y="289"/>
                    </a:cubicBezTo>
                    <a:cubicBezTo>
                      <a:pt x="69" y="289"/>
                      <a:pt x="225" y="165"/>
                      <a:pt x="448" y="148"/>
                    </a:cubicBezTo>
                    <a:cubicBezTo>
                      <a:pt x="470" y="146"/>
                      <a:pt x="491" y="145"/>
                      <a:pt x="512" y="145"/>
                    </a:cubicBezTo>
                    <a:cubicBezTo>
                      <a:pt x="693" y="145"/>
                      <a:pt x="834" y="214"/>
                      <a:pt x="883" y="214"/>
                    </a:cubicBezTo>
                    <a:cubicBezTo>
                      <a:pt x="892" y="214"/>
                      <a:pt x="897" y="212"/>
                      <a:pt x="900" y="207"/>
                    </a:cubicBezTo>
                    <a:cubicBezTo>
                      <a:pt x="915" y="193"/>
                      <a:pt x="881" y="140"/>
                      <a:pt x="803" y="88"/>
                    </a:cubicBezTo>
                    <a:cubicBezTo>
                      <a:pt x="729" y="41"/>
                      <a:pt x="613" y="0"/>
                      <a:pt x="48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44"/>
              <p:cNvSpPr/>
              <p:nvPr/>
            </p:nvSpPr>
            <p:spPr>
              <a:xfrm>
                <a:off x="1489481" y="1763829"/>
                <a:ext cx="10581" cy="34253"/>
              </a:xfrm>
              <a:custGeom>
                <a:rect b="b" l="l" r="r" t="t"/>
                <a:pathLst>
                  <a:path extrusionOk="0" h="2156" w="666">
                    <a:moveTo>
                      <a:pt x="639" y="0"/>
                    </a:moveTo>
                    <a:cubicBezTo>
                      <a:pt x="607" y="0"/>
                      <a:pt x="415" y="576"/>
                      <a:pt x="202" y="1293"/>
                    </a:cubicBezTo>
                    <a:cubicBezTo>
                      <a:pt x="150" y="1472"/>
                      <a:pt x="102" y="1644"/>
                      <a:pt x="54" y="1805"/>
                    </a:cubicBezTo>
                    <a:cubicBezTo>
                      <a:pt x="35" y="1879"/>
                      <a:pt x="1" y="1969"/>
                      <a:pt x="38" y="2062"/>
                    </a:cubicBezTo>
                    <a:cubicBezTo>
                      <a:pt x="57" y="2107"/>
                      <a:pt x="106" y="2141"/>
                      <a:pt x="143" y="2148"/>
                    </a:cubicBezTo>
                    <a:cubicBezTo>
                      <a:pt x="166" y="2155"/>
                      <a:pt x="188" y="2156"/>
                      <a:pt x="208" y="2156"/>
                    </a:cubicBezTo>
                    <a:cubicBezTo>
                      <a:pt x="224" y="2156"/>
                      <a:pt x="238" y="2155"/>
                      <a:pt x="251" y="2155"/>
                    </a:cubicBezTo>
                    <a:cubicBezTo>
                      <a:pt x="497" y="2148"/>
                      <a:pt x="651" y="2137"/>
                      <a:pt x="651" y="2122"/>
                    </a:cubicBezTo>
                    <a:cubicBezTo>
                      <a:pt x="651" y="2107"/>
                      <a:pt x="497" y="2092"/>
                      <a:pt x="251" y="2081"/>
                    </a:cubicBezTo>
                    <a:cubicBezTo>
                      <a:pt x="188" y="2077"/>
                      <a:pt x="132" y="2070"/>
                      <a:pt x="116" y="2029"/>
                    </a:cubicBezTo>
                    <a:cubicBezTo>
                      <a:pt x="99" y="1980"/>
                      <a:pt x="121" y="1909"/>
                      <a:pt x="147" y="1831"/>
                    </a:cubicBezTo>
                    <a:cubicBezTo>
                      <a:pt x="195" y="1670"/>
                      <a:pt x="247" y="1502"/>
                      <a:pt x="304" y="1322"/>
                    </a:cubicBezTo>
                    <a:cubicBezTo>
                      <a:pt x="516" y="602"/>
                      <a:pt x="666" y="8"/>
                      <a:pt x="640" y="0"/>
                    </a:cubicBezTo>
                    <a:cubicBezTo>
                      <a:pt x="640" y="0"/>
                      <a:pt x="640" y="0"/>
                      <a:pt x="63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44"/>
              <p:cNvSpPr/>
              <p:nvPr/>
            </p:nvSpPr>
            <p:spPr>
              <a:xfrm>
                <a:off x="1494120" y="1800720"/>
                <a:ext cx="21067" cy="11439"/>
              </a:xfrm>
              <a:custGeom>
                <a:rect b="b" l="l" r="r" t="t"/>
                <a:pathLst>
                  <a:path extrusionOk="0" h="720" w="1326">
                    <a:moveTo>
                      <a:pt x="1200" y="1"/>
                    </a:moveTo>
                    <a:lnTo>
                      <a:pt x="1200" y="1"/>
                    </a:lnTo>
                    <a:cubicBezTo>
                      <a:pt x="1184" y="1"/>
                      <a:pt x="485" y="435"/>
                      <a:pt x="0" y="446"/>
                    </a:cubicBezTo>
                    <a:cubicBezTo>
                      <a:pt x="0" y="446"/>
                      <a:pt x="200" y="720"/>
                      <a:pt x="532" y="720"/>
                    </a:cubicBezTo>
                    <a:cubicBezTo>
                      <a:pt x="618" y="720"/>
                      <a:pt x="713" y="701"/>
                      <a:pt x="815" y="655"/>
                    </a:cubicBezTo>
                    <a:cubicBezTo>
                      <a:pt x="1326" y="424"/>
                      <a:pt x="1200" y="2"/>
                      <a:pt x="1200" y="2"/>
                    </a:cubicBezTo>
                    <a:cubicBezTo>
                      <a:pt x="1200" y="1"/>
                      <a:pt x="1200" y="1"/>
                      <a:pt x="12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44"/>
              <p:cNvSpPr/>
              <p:nvPr/>
            </p:nvSpPr>
            <p:spPr>
              <a:xfrm>
                <a:off x="1499935" y="1832018"/>
                <a:ext cx="36859" cy="20320"/>
              </a:xfrm>
              <a:custGeom>
                <a:rect b="b" l="l" r="r" t="t"/>
                <a:pathLst>
                  <a:path extrusionOk="0" h="1279" w="2320">
                    <a:moveTo>
                      <a:pt x="2320" y="0"/>
                    </a:moveTo>
                    <a:cubicBezTo>
                      <a:pt x="1189" y="833"/>
                      <a:pt x="1" y="848"/>
                      <a:pt x="1" y="848"/>
                    </a:cubicBezTo>
                    <a:lnTo>
                      <a:pt x="49" y="1278"/>
                    </a:lnTo>
                    <a:cubicBezTo>
                      <a:pt x="71" y="1278"/>
                      <a:pt x="93" y="1278"/>
                      <a:pt x="115" y="1278"/>
                    </a:cubicBezTo>
                    <a:cubicBezTo>
                      <a:pt x="1832" y="1278"/>
                      <a:pt x="2320" y="0"/>
                      <a:pt x="232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44"/>
              <p:cNvSpPr/>
              <p:nvPr/>
            </p:nvSpPr>
            <p:spPr>
              <a:xfrm>
                <a:off x="1462091" y="1694083"/>
                <a:ext cx="120824" cy="69953"/>
              </a:xfrm>
              <a:custGeom>
                <a:rect b="b" l="l" r="r" t="t"/>
                <a:pathLst>
                  <a:path extrusionOk="0" h="4403" w="7605">
                    <a:moveTo>
                      <a:pt x="3713" y="1"/>
                    </a:moveTo>
                    <a:cubicBezTo>
                      <a:pt x="0" y="1"/>
                      <a:pt x="63" y="3666"/>
                      <a:pt x="63" y="3666"/>
                    </a:cubicBezTo>
                    <a:cubicBezTo>
                      <a:pt x="209" y="3686"/>
                      <a:pt x="347" y="3695"/>
                      <a:pt x="481" y="3695"/>
                    </a:cubicBezTo>
                    <a:cubicBezTo>
                      <a:pt x="1054" y="3695"/>
                      <a:pt x="1543" y="3529"/>
                      <a:pt x="2154" y="3374"/>
                    </a:cubicBezTo>
                    <a:cubicBezTo>
                      <a:pt x="2905" y="3184"/>
                      <a:pt x="3619" y="2687"/>
                      <a:pt x="3884" y="1959"/>
                    </a:cubicBezTo>
                    <a:cubicBezTo>
                      <a:pt x="3969" y="2437"/>
                      <a:pt x="4198" y="2892"/>
                      <a:pt x="4526" y="3251"/>
                    </a:cubicBezTo>
                    <a:cubicBezTo>
                      <a:pt x="4574" y="3307"/>
                      <a:pt x="4651" y="3357"/>
                      <a:pt x="4716" y="3357"/>
                    </a:cubicBezTo>
                    <a:cubicBezTo>
                      <a:pt x="4747" y="3357"/>
                      <a:pt x="4775" y="3346"/>
                      <a:pt x="4795" y="3318"/>
                    </a:cubicBezTo>
                    <a:cubicBezTo>
                      <a:pt x="4829" y="3273"/>
                      <a:pt x="4817" y="3210"/>
                      <a:pt x="4803" y="3158"/>
                    </a:cubicBezTo>
                    <a:cubicBezTo>
                      <a:pt x="4754" y="2952"/>
                      <a:pt x="4702" y="2747"/>
                      <a:pt x="4650" y="2542"/>
                    </a:cubicBezTo>
                    <a:lnTo>
                      <a:pt x="4650" y="2542"/>
                    </a:lnTo>
                    <a:cubicBezTo>
                      <a:pt x="4941" y="3009"/>
                      <a:pt x="5243" y="3483"/>
                      <a:pt x="5673" y="3826"/>
                    </a:cubicBezTo>
                    <a:cubicBezTo>
                      <a:pt x="5975" y="4067"/>
                      <a:pt x="6711" y="4402"/>
                      <a:pt x="7054" y="4402"/>
                    </a:cubicBezTo>
                    <a:cubicBezTo>
                      <a:pt x="7200" y="4402"/>
                      <a:pt x="7274" y="4342"/>
                      <a:pt x="7215" y="4188"/>
                    </a:cubicBezTo>
                    <a:cubicBezTo>
                      <a:pt x="7163" y="4062"/>
                      <a:pt x="7604" y="61"/>
                      <a:pt x="3802" y="1"/>
                    </a:cubicBezTo>
                    <a:cubicBezTo>
                      <a:pt x="3772" y="1"/>
                      <a:pt x="3742" y="1"/>
                      <a:pt x="371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44"/>
              <p:cNvSpPr/>
              <p:nvPr/>
            </p:nvSpPr>
            <p:spPr>
              <a:xfrm>
                <a:off x="1569951" y="1769056"/>
                <a:ext cx="10168" cy="13536"/>
              </a:xfrm>
              <a:custGeom>
                <a:rect b="b" l="l" r="r" t="t"/>
                <a:pathLst>
                  <a:path extrusionOk="0" h="852" w="640">
                    <a:moveTo>
                      <a:pt x="233" y="0"/>
                    </a:moveTo>
                    <a:cubicBezTo>
                      <a:pt x="76" y="0"/>
                      <a:pt x="4" y="75"/>
                      <a:pt x="12" y="86"/>
                    </a:cubicBezTo>
                    <a:cubicBezTo>
                      <a:pt x="15" y="90"/>
                      <a:pt x="20" y="92"/>
                      <a:pt x="29" y="92"/>
                    </a:cubicBezTo>
                    <a:cubicBezTo>
                      <a:pt x="49" y="92"/>
                      <a:pt x="83" y="85"/>
                      <a:pt x="129" y="85"/>
                    </a:cubicBezTo>
                    <a:cubicBezTo>
                      <a:pt x="159" y="85"/>
                      <a:pt x="194" y="88"/>
                      <a:pt x="233" y="97"/>
                    </a:cubicBezTo>
                    <a:cubicBezTo>
                      <a:pt x="356" y="116"/>
                      <a:pt x="509" y="235"/>
                      <a:pt x="505" y="426"/>
                    </a:cubicBezTo>
                    <a:cubicBezTo>
                      <a:pt x="509" y="616"/>
                      <a:pt x="356" y="733"/>
                      <a:pt x="228" y="755"/>
                    </a:cubicBezTo>
                    <a:cubicBezTo>
                      <a:pt x="194" y="762"/>
                      <a:pt x="163" y="764"/>
                      <a:pt x="136" y="764"/>
                    </a:cubicBezTo>
                    <a:cubicBezTo>
                      <a:pt x="85" y="764"/>
                      <a:pt x="48" y="757"/>
                      <a:pt x="28" y="757"/>
                    </a:cubicBezTo>
                    <a:cubicBezTo>
                      <a:pt x="19" y="757"/>
                      <a:pt x="14" y="758"/>
                      <a:pt x="12" y="762"/>
                    </a:cubicBezTo>
                    <a:cubicBezTo>
                      <a:pt x="1" y="773"/>
                      <a:pt x="76" y="852"/>
                      <a:pt x="230" y="852"/>
                    </a:cubicBezTo>
                    <a:cubicBezTo>
                      <a:pt x="233" y="852"/>
                      <a:pt x="237" y="852"/>
                      <a:pt x="240" y="852"/>
                    </a:cubicBezTo>
                    <a:cubicBezTo>
                      <a:pt x="318" y="848"/>
                      <a:pt x="419" y="818"/>
                      <a:pt x="502" y="747"/>
                    </a:cubicBezTo>
                    <a:cubicBezTo>
                      <a:pt x="587" y="672"/>
                      <a:pt x="640" y="553"/>
                      <a:pt x="640" y="426"/>
                    </a:cubicBezTo>
                    <a:cubicBezTo>
                      <a:pt x="640" y="299"/>
                      <a:pt x="587" y="179"/>
                      <a:pt x="502" y="105"/>
                    </a:cubicBezTo>
                    <a:cubicBezTo>
                      <a:pt x="419" y="30"/>
                      <a:pt x="322" y="4"/>
                      <a:pt x="244" y="0"/>
                    </a:cubicBezTo>
                    <a:cubicBezTo>
                      <a:pt x="240" y="0"/>
                      <a:pt x="236" y="0"/>
                      <a:pt x="233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44"/>
              <p:cNvSpPr/>
              <p:nvPr/>
            </p:nvSpPr>
            <p:spPr>
              <a:xfrm>
                <a:off x="1376505" y="1864000"/>
                <a:ext cx="304547" cy="330905"/>
              </a:xfrm>
              <a:custGeom>
                <a:rect b="b" l="l" r="r" t="t"/>
                <a:pathLst>
                  <a:path extrusionOk="0" h="20828" w="19169">
                    <a:moveTo>
                      <a:pt x="12199" y="1"/>
                    </a:moveTo>
                    <a:cubicBezTo>
                      <a:pt x="12199" y="4"/>
                      <a:pt x="12199" y="15"/>
                      <a:pt x="12195" y="34"/>
                    </a:cubicBezTo>
                    <a:lnTo>
                      <a:pt x="12195" y="79"/>
                    </a:lnTo>
                    <a:lnTo>
                      <a:pt x="11994" y="901"/>
                    </a:lnTo>
                    <a:cubicBezTo>
                      <a:pt x="11606" y="2394"/>
                      <a:pt x="10698" y="5240"/>
                      <a:pt x="9342" y="5274"/>
                    </a:cubicBezTo>
                    <a:cubicBezTo>
                      <a:pt x="9334" y="5275"/>
                      <a:pt x="9325" y="5275"/>
                      <a:pt x="9317" y="5275"/>
                    </a:cubicBezTo>
                    <a:cubicBezTo>
                      <a:pt x="7633" y="5275"/>
                      <a:pt x="7855" y="782"/>
                      <a:pt x="7893" y="172"/>
                    </a:cubicBezTo>
                    <a:lnTo>
                      <a:pt x="7893" y="172"/>
                    </a:lnTo>
                    <a:cubicBezTo>
                      <a:pt x="7788" y="191"/>
                      <a:pt x="7770" y="206"/>
                      <a:pt x="7770" y="206"/>
                    </a:cubicBezTo>
                    <a:cubicBezTo>
                      <a:pt x="7770" y="206"/>
                      <a:pt x="2387" y="504"/>
                      <a:pt x="0" y="5222"/>
                    </a:cubicBezTo>
                    <a:lnTo>
                      <a:pt x="4146" y="8255"/>
                    </a:lnTo>
                    <a:lnTo>
                      <a:pt x="5162" y="7643"/>
                    </a:lnTo>
                    <a:lnTo>
                      <a:pt x="5162" y="7643"/>
                    </a:lnTo>
                    <a:cubicBezTo>
                      <a:pt x="5162" y="7643"/>
                      <a:pt x="5495" y="14321"/>
                      <a:pt x="4924" y="16136"/>
                    </a:cubicBezTo>
                    <a:cubicBezTo>
                      <a:pt x="4281" y="18190"/>
                      <a:pt x="3283" y="20465"/>
                      <a:pt x="3283" y="20465"/>
                    </a:cubicBezTo>
                    <a:cubicBezTo>
                      <a:pt x="4851" y="20343"/>
                      <a:pt x="6493" y="20287"/>
                      <a:pt x="8197" y="20287"/>
                    </a:cubicBezTo>
                    <a:cubicBezTo>
                      <a:pt x="11453" y="20287"/>
                      <a:pt x="14936" y="20491"/>
                      <a:pt x="18567" y="20827"/>
                    </a:cubicBezTo>
                    <a:lnTo>
                      <a:pt x="14869" y="7272"/>
                    </a:lnTo>
                    <a:cubicBezTo>
                      <a:pt x="16151" y="7194"/>
                      <a:pt x="17335" y="6966"/>
                      <a:pt x="18515" y="6533"/>
                    </a:cubicBezTo>
                    <a:lnTo>
                      <a:pt x="19169" y="6402"/>
                    </a:lnTo>
                    <a:cubicBezTo>
                      <a:pt x="19169" y="6402"/>
                      <a:pt x="17743" y="1"/>
                      <a:pt x="127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44"/>
              <p:cNvSpPr/>
              <p:nvPr/>
            </p:nvSpPr>
            <p:spPr>
              <a:xfrm>
                <a:off x="1534284" y="2016250"/>
                <a:ext cx="65727" cy="16745"/>
              </a:xfrm>
              <a:custGeom>
                <a:rect b="b" l="l" r="r" t="t"/>
                <a:pathLst>
                  <a:path extrusionOk="0" h="1054" w="4137">
                    <a:moveTo>
                      <a:pt x="10" y="1"/>
                    </a:moveTo>
                    <a:cubicBezTo>
                      <a:pt x="9" y="1"/>
                      <a:pt x="9" y="1"/>
                      <a:pt x="8" y="1"/>
                    </a:cubicBezTo>
                    <a:cubicBezTo>
                      <a:pt x="1" y="9"/>
                      <a:pt x="35" y="65"/>
                      <a:pt x="113" y="155"/>
                    </a:cubicBezTo>
                    <a:cubicBezTo>
                      <a:pt x="187" y="244"/>
                      <a:pt x="311" y="368"/>
                      <a:pt x="479" y="498"/>
                    </a:cubicBezTo>
                    <a:cubicBezTo>
                      <a:pt x="815" y="756"/>
                      <a:pt x="1372" y="1029"/>
                      <a:pt x="2033" y="1051"/>
                    </a:cubicBezTo>
                    <a:cubicBezTo>
                      <a:pt x="2067" y="1052"/>
                      <a:pt x="2101" y="1053"/>
                      <a:pt x="2135" y="1053"/>
                    </a:cubicBezTo>
                    <a:cubicBezTo>
                      <a:pt x="2753" y="1053"/>
                      <a:pt x="3288" y="834"/>
                      <a:pt x="3624" y="610"/>
                    </a:cubicBezTo>
                    <a:cubicBezTo>
                      <a:pt x="3804" y="494"/>
                      <a:pt x="3934" y="382"/>
                      <a:pt x="4016" y="296"/>
                    </a:cubicBezTo>
                    <a:cubicBezTo>
                      <a:pt x="4099" y="211"/>
                      <a:pt x="4136" y="158"/>
                      <a:pt x="4132" y="151"/>
                    </a:cubicBezTo>
                    <a:cubicBezTo>
                      <a:pt x="4131" y="150"/>
                      <a:pt x="4130" y="150"/>
                      <a:pt x="4129" y="150"/>
                    </a:cubicBezTo>
                    <a:cubicBezTo>
                      <a:pt x="4100" y="150"/>
                      <a:pt x="3921" y="334"/>
                      <a:pt x="3576" y="532"/>
                    </a:cubicBezTo>
                    <a:cubicBezTo>
                      <a:pt x="3239" y="727"/>
                      <a:pt x="2724" y="918"/>
                      <a:pt x="2136" y="918"/>
                    </a:cubicBezTo>
                    <a:cubicBezTo>
                      <a:pt x="2105" y="918"/>
                      <a:pt x="2073" y="918"/>
                      <a:pt x="2040" y="917"/>
                    </a:cubicBezTo>
                    <a:cubicBezTo>
                      <a:pt x="1409" y="894"/>
                      <a:pt x="875" y="651"/>
                      <a:pt x="535" y="420"/>
                    </a:cubicBezTo>
                    <a:cubicBezTo>
                      <a:pt x="203" y="196"/>
                      <a:pt x="35" y="1"/>
                      <a:pt x="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44"/>
              <p:cNvSpPr/>
              <p:nvPr/>
            </p:nvSpPr>
            <p:spPr>
              <a:xfrm>
                <a:off x="1596658" y="1945105"/>
                <a:ext cx="41498" cy="130166"/>
              </a:xfrm>
              <a:custGeom>
                <a:rect b="b" l="l" r="r" t="t"/>
                <a:pathLst>
                  <a:path extrusionOk="0" h="8193" w="2612">
                    <a:moveTo>
                      <a:pt x="9" y="1"/>
                    </a:moveTo>
                    <a:cubicBezTo>
                      <a:pt x="9" y="1"/>
                      <a:pt x="9" y="1"/>
                      <a:pt x="8" y="1"/>
                    </a:cubicBezTo>
                    <a:cubicBezTo>
                      <a:pt x="0" y="5"/>
                      <a:pt x="34" y="121"/>
                      <a:pt x="102" y="326"/>
                    </a:cubicBezTo>
                    <a:cubicBezTo>
                      <a:pt x="176" y="557"/>
                      <a:pt x="277" y="852"/>
                      <a:pt x="393" y="1200"/>
                    </a:cubicBezTo>
                    <a:cubicBezTo>
                      <a:pt x="640" y="1936"/>
                      <a:pt x="979" y="2955"/>
                      <a:pt x="1338" y="4084"/>
                    </a:cubicBezTo>
                    <a:cubicBezTo>
                      <a:pt x="1696" y="5215"/>
                      <a:pt x="2007" y="6243"/>
                      <a:pt x="2227" y="6989"/>
                    </a:cubicBezTo>
                    <a:cubicBezTo>
                      <a:pt x="2331" y="7341"/>
                      <a:pt x="2421" y="7636"/>
                      <a:pt x="2488" y="7871"/>
                    </a:cubicBezTo>
                    <a:cubicBezTo>
                      <a:pt x="2555" y="8080"/>
                      <a:pt x="2593" y="8192"/>
                      <a:pt x="2604" y="8192"/>
                    </a:cubicBezTo>
                    <a:cubicBezTo>
                      <a:pt x="2612" y="8189"/>
                      <a:pt x="2589" y="8069"/>
                      <a:pt x="2541" y="7856"/>
                    </a:cubicBezTo>
                    <a:cubicBezTo>
                      <a:pt x="2492" y="7647"/>
                      <a:pt x="2417" y="7341"/>
                      <a:pt x="2317" y="6963"/>
                    </a:cubicBezTo>
                    <a:cubicBezTo>
                      <a:pt x="2119" y="6213"/>
                      <a:pt x="1827" y="5178"/>
                      <a:pt x="1469" y="4046"/>
                    </a:cubicBezTo>
                    <a:cubicBezTo>
                      <a:pt x="1110" y="2911"/>
                      <a:pt x="755" y="1899"/>
                      <a:pt x="483" y="1166"/>
                    </a:cubicBezTo>
                    <a:cubicBezTo>
                      <a:pt x="345" y="804"/>
                      <a:pt x="233" y="509"/>
                      <a:pt x="150" y="307"/>
                    </a:cubicBezTo>
                    <a:cubicBezTo>
                      <a:pt x="69" y="109"/>
                      <a:pt x="17" y="1"/>
                      <a:pt x="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44"/>
              <p:cNvSpPr/>
              <p:nvPr/>
            </p:nvSpPr>
            <p:spPr>
              <a:xfrm>
                <a:off x="1592321" y="1904020"/>
                <a:ext cx="20368" cy="8754"/>
              </a:xfrm>
              <a:custGeom>
                <a:rect b="b" l="l" r="r" t="t"/>
                <a:pathLst>
                  <a:path extrusionOk="0" h="551" w="1282">
                    <a:moveTo>
                      <a:pt x="36" y="0"/>
                    </a:moveTo>
                    <a:cubicBezTo>
                      <a:pt x="27" y="0"/>
                      <a:pt x="22" y="2"/>
                      <a:pt x="20" y="6"/>
                    </a:cubicBezTo>
                    <a:cubicBezTo>
                      <a:pt x="1" y="40"/>
                      <a:pt x="255" y="216"/>
                      <a:pt x="606" y="365"/>
                    </a:cubicBezTo>
                    <a:cubicBezTo>
                      <a:pt x="888" y="486"/>
                      <a:pt x="1143" y="551"/>
                      <a:pt x="1235" y="551"/>
                    </a:cubicBezTo>
                    <a:cubicBezTo>
                      <a:pt x="1256" y="551"/>
                      <a:pt x="1269" y="547"/>
                      <a:pt x="1271" y="540"/>
                    </a:cubicBezTo>
                    <a:cubicBezTo>
                      <a:pt x="1282" y="507"/>
                      <a:pt x="1002" y="387"/>
                      <a:pt x="658" y="238"/>
                    </a:cubicBezTo>
                    <a:cubicBezTo>
                      <a:pt x="354" y="109"/>
                      <a:pt x="102" y="0"/>
                      <a:pt x="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44"/>
              <p:cNvSpPr/>
              <p:nvPr/>
            </p:nvSpPr>
            <p:spPr>
              <a:xfrm>
                <a:off x="1632198" y="1924452"/>
                <a:ext cx="8929" cy="23466"/>
              </a:xfrm>
              <a:custGeom>
                <a:rect b="b" l="l" r="r" t="t"/>
                <a:pathLst>
                  <a:path extrusionOk="0" h="1477" w="562">
                    <a:moveTo>
                      <a:pt x="522" y="1"/>
                    </a:moveTo>
                    <a:cubicBezTo>
                      <a:pt x="486" y="1"/>
                      <a:pt x="350" y="318"/>
                      <a:pt x="218" y="718"/>
                    </a:cubicBezTo>
                    <a:cubicBezTo>
                      <a:pt x="80" y="1126"/>
                      <a:pt x="1" y="1466"/>
                      <a:pt x="35" y="1476"/>
                    </a:cubicBezTo>
                    <a:cubicBezTo>
                      <a:pt x="36" y="1477"/>
                      <a:pt x="36" y="1477"/>
                      <a:pt x="37" y="1477"/>
                    </a:cubicBezTo>
                    <a:cubicBezTo>
                      <a:pt x="77" y="1477"/>
                      <a:pt x="212" y="1159"/>
                      <a:pt x="344" y="759"/>
                    </a:cubicBezTo>
                    <a:cubicBezTo>
                      <a:pt x="479" y="352"/>
                      <a:pt x="561" y="13"/>
                      <a:pt x="524" y="1"/>
                    </a:cubicBezTo>
                    <a:cubicBezTo>
                      <a:pt x="523" y="1"/>
                      <a:pt x="522" y="1"/>
                      <a:pt x="52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44"/>
              <p:cNvSpPr/>
              <p:nvPr/>
            </p:nvSpPr>
            <p:spPr>
              <a:xfrm>
                <a:off x="1561642" y="1952414"/>
                <a:ext cx="11169" cy="20860"/>
              </a:xfrm>
              <a:custGeom>
                <a:rect b="b" l="l" r="r" t="t"/>
                <a:pathLst>
                  <a:path extrusionOk="0" h="1313" w="703">
                    <a:moveTo>
                      <a:pt x="667" y="0"/>
                    </a:moveTo>
                    <a:cubicBezTo>
                      <a:pt x="626" y="0"/>
                      <a:pt x="483" y="284"/>
                      <a:pt x="311" y="639"/>
                    </a:cubicBezTo>
                    <a:cubicBezTo>
                      <a:pt x="139" y="997"/>
                      <a:pt x="1" y="1293"/>
                      <a:pt x="34" y="1311"/>
                    </a:cubicBezTo>
                    <a:cubicBezTo>
                      <a:pt x="35" y="1312"/>
                      <a:pt x="36" y="1312"/>
                      <a:pt x="38" y="1312"/>
                    </a:cubicBezTo>
                    <a:cubicBezTo>
                      <a:pt x="77" y="1312"/>
                      <a:pt x="264" y="1049"/>
                      <a:pt x="434" y="695"/>
                    </a:cubicBezTo>
                    <a:cubicBezTo>
                      <a:pt x="610" y="333"/>
                      <a:pt x="703" y="16"/>
                      <a:pt x="670" y="1"/>
                    </a:cubicBezTo>
                    <a:cubicBezTo>
                      <a:pt x="669" y="0"/>
                      <a:pt x="668" y="0"/>
                      <a:pt x="66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44"/>
              <p:cNvSpPr/>
              <p:nvPr/>
            </p:nvSpPr>
            <p:spPr>
              <a:xfrm>
                <a:off x="1532631" y="1977484"/>
                <a:ext cx="17174" cy="18175"/>
              </a:xfrm>
              <a:custGeom>
                <a:rect b="b" l="l" r="r" t="t"/>
                <a:pathLst>
                  <a:path extrusionOk="0" h="1144" w="1081">
                    <a:moveTo>
                      <a:pt x="35" y="1"/>
                    </a:moveTo>
                    <a:cubicBezTo>
                      <a:pt x="33" y="1"/>
                      <a:pt x="32" y="1"/>
                      <a:pt x="31" y="2"/>
                    </a:cubicBezTo>
                    <a:cubicBezTo>
                      <a:pt x="0" y="25"/>
                      <a:pt x="176" y="324"/>
                      <a:pt x="464" y="641"/>
                    </a:cubicBezTo>
                    <a:cubicBezTo>
                      <a:pt x="735" y="941"/>
                      <a:pt x="1000" y="1144"/>
                      <a:pt x="1047" y="1144"/>
                    </a:cubicBezTo>
                    <a:cubicBezTo>
                      <a:pt x="1050" y="1144"/>
                      <a:pt x="1052" y="1143"/>
                      <a:pt x="1053" y="1142"/>
                    </a:cubicBezTo>
                    <a:cubicBezTo>
                      <a:pt x="1080" y="1112"/>
                      <a:pt x="845" y="862"/>
                      <a:pt x="565" y="552"/>
                    </a:cubicBezTo>
                    <a:cubicBezTo>
                      <a:pt x="295" y="254"/>
                      <a:pt x="78" y="1"/>
                      <a:pt x="3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44"/>
              <p:cNvSpPr/>
              <p:nvPr/>
            </p:nvSpPr>
            <p:spPr>
              <a:xfrm>
                <a:off x="1578562" y="1992212"/>
                <a:ext cx="22513" cy="22465"/>
              </a:xfrm>
              <a:custGeom>
                <a:rect b="b" l="l" r="r" t="t"/>
                <a:pathLst>
                  <a:path extrusionOk="0" h="1414" w="1417">
                    <a:moveTo>
                      <a:pt x="1382" y="1"/>
                    </a:moveTo>
                    <a:cubicBezTo>
                      <a:pt x="1337" y="1"/>
                      <a:pt x="1072" y="298"/>
                      <a:pt x="736" y="648"/>
                    </a:cubicBezTo>
                    <a:cubicBezTo>
                      <a:pt x="475" y="921"/>
                      <a:pt x="247" y="1145"/>
                      <a:pt x="153" y="1257"/>
                    </a:cubicBezTo>
                    <a:lnTo>
                      <a:pt x="154" y="1257"/>
                    </a:lnTo>
                    <a:lnTo>
                      <a:pt x="154" y="1257"/>
                    </a:lnTo>
                    <a:cubicBezTo>
                      <a:pt x="152" y="1258"/>
                      <a:pt x="151" y="1259"/>
                      <a:pt x="150" y="1261"/>
                    </a:cubicBezTo>
                    <a:lnTo>
                      <a:pt x="0" y="1414"/>
                    </a:lnTo>
                    <a:lnTo>
                      <a:pt x="191" y="1298"/>
                    </a:lnTo>
                    <a:cubicBezTo>
                      <a:pt x="314" y="1223"/>
                      <a:pt x="568" y="1018"/>
                      <a:pt x="834" y="745"/>
                    </a:cubicBezTo>
                    <a:cubicBezTo>
                      <a:pt x="1188" y="375"/>
                      <a:pt x="1416" y="24"/>
                      <a:pt x="1386" y="2"/>
                    </a:cubicBezTo>
                    <a:cubicBezTo>
                      <a:pt x="1385" y="1"/>
                      <a:pt x="1384" y="1"/>
                      <a:pt x="138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44"/>
              <p:cNvSpPr/>
              <p:nvPr/>
            </p:nvSpPr>
            <p:spPr>
              <a:xfrm>
                <a:off x="1590255" y="2053299"/>
                <a:ext cx="21496" cy="12567"/>
              </a:xfrm>
              <a:custGeom>
                <a:rect b="b" l="l" r="r" t="t"/>
                <a:pathLst>
                  <a:path extrusionOk="0" h="791" w="1353">
                    <a:moveTo>
                      <a:pt x="31" y="1"/>
                    </a:moveTo>
                    <a:cubicBezTo>
                      <a:pt x="27" y="1"/>
                      <a:pt x="24" y="2"/>
                      <a:pt x="22" y="4"/>
                    </a:cubicBezTo>
                    <a:cubicBezTo>
                      <a:pt x="0" y="34"/>
                      <a:pt x="255" y="269"/>
                      <a:pt x="624" y="489"/>
                    </a:cubicBezTo>
                    <a:cubicBezTo>
                      <a:pt x="950" y="681"/>
                      <a:pt x="1244" y="790"/>
                      <a:pt x="1319" y="790"/>
                    </a:cubicBezTo>
                    <a:cubicBezTo>
                      <a:pt x="1329" y="790"/>
                      <a:pt x="1336" y="788"/>
                      <a:pt x="1337" y="784"/>
                    </a:cubicBezTo>
                    <a:cubicBezTo>
                      <a:pt x="1353" y="751"/>
                      <a:pt x="1053" y="586"/>
                      <a:pt x="691" y="374"/>
                    </a:cubicBezTo>
                    <a:cubicBezTo>
                      <a:pt x="358" y="176"/>
                      <a:pt x="86" y="1"/>
                      <a:pt x="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44"/>
              <p:cNvSpPr/>
              <p:nvPr/>
            </p:nvSpPr>
            <p:spPr>
              <a:xfrm>
                <a:off x="1545326" y="2048946"/>
                <a:ext cx="15030" cy="20527"/>
              </a:xfrm>
              <a:custGeom>
                <a:rect b="b" l="l" r="r" t="t"/>
                <a:pathLst>
                  <a:path extrusionOk="0" h="1292" w="946">
                    <a:moveTo>
                      <a:pt x="912" y="0"/>
                    </a:moveTo>
                    <a:cubicBezTo>
                      <a:pt x="873" y="0"/>
                      <a:pt x="656" y="265"/>
                      <a:pt x="419" y="607"/>
                    </a:cubicBezTo>
                    <a:cubicBezTo>
                      <a:pt x="173" y="965"/>
                      <a:pt x="1" y="1272"/>
                      <a:pt x="30" y="1291"/>
                    </a:cubicBezTo>
                    <a:cubicBezTo>
                      <a:pt x="31" y="1291"/>
                      <a:pt x="33" y="1291"/>
                      <a:pt x="34" y="1291"/>
                    </a:cubicBezTo>
                    <a:cubicBezTo>
                      <a:pt x="78" y="1291"/>
                      <a:pt x="293" y="1028"/>
                      <a:pt x="531" y="686"/>
                    </a:cubicBezTo>
                    <a:cubicBezTo>
                      <a:pt x="774" y="331"/>
                      <a:pt x="946" y="24"/>
                      <a:pt x="916" y="2"/>
                    </a:cubicBezTo>
                    <a:cubicBezTo>
                      <a:pt x="915" y="1"/>
                      <a:pt x="914" y="0"/>
                      <a:pt x="91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44"/>
              <p:cNvSpPr/>
              <p:nvPr/>
            </p:nvSpPr>
            <p:spPr>
              <a:xfrm>
                <a:off x="1509722" y="2039763"/>
                <a:ext cx="16698" cy="12599"/>
              </a:xfrm>
              <a:custGeom>
                <a:rect b="b" l="l" r="r" t="t"/>
                <a:pathLst>
                  <a:path extrusionOk="0" h="793" w="1051">
                    <a:moveTo>
                      <a:pt x="33" y="0"/>
                    </a:moveTo>
                    <a:cubicBezTo>
                      <a:pt x="28" y="0"/>
                      <a:pt x="25" y="2"/>
                      <a:pt x="23" y="4"/>
                    </a:cubicBezTo>
                    <a:cubicBezTo>
                      <a:pt x="1" y="34"/>
                      <a:pt x="206" y="233"/>
                      <a:pt x="483" y="449"/>
                    </a:cubicBezTo>
                    <a:cubicBezTo>
                      <a:pt x="735" y="647"/>
                      <a:pt x="960" y="792"/>
                      <a:pt x="1014" y="792"/>
                    </a:cubicBezTo>
                    <a:cubicBezTo>
                      <a:pt x="1019" y="792"/>
                      <a:pt x="1022" y="791"/>
                      <a:pt x="1024" y="788"/>
                    </a:cubicBezTo>
                    <a:cubicBezTo>
                      <a:pt x="1050" y="759"/>
                      <a:pt x="845" y="561"/>
                      <a:pt x="568" y="345"/>
                    </a:cubicBezTo>
                    <a:cubicBezTo>
                      <a:pt x="312" y="146"/>
                      <a:pt x="86" y="0"/>
                      <a:pt x="3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44"/>
              <p:cNvSpPr/>
              <p:nvPr/>
            </p:nvSpPr>
            <p:spPr>
              <a:xfrm>
                <a:off x="1491674" y="2002205"/>
                <a:ext cx="16348" cy="11296"/>
              </a:xfrm>
              <a:custGeom>
                <a:rect b="b" l="l" r="r" t="t"/>
                <a:pathLst>
                  <a:path extrusionOk="0" h="711" w="1029">
                    <a:moveTo>
                      <a:pt x="995" y="0"/>
                    </a:moveTo>
                    <a:cubicBezTo>
                      <a:pt x="942" y="0"/>
                      <a:pt x="723" y="127"/>
                      <a:pt x="476" y="303"/>
                    </a:cubicBezTo>
                    <a:cubicBezTo>
                      <a:pt x="203" y="497"/>
                      <a:pt x="1" y="676"/>
                      <a:pt x="23" y="706"/>
                    </a:cubicBezTo>
                    <a:cubicBezTo>
                      <a:pt x="25" y="709"/>
                      <a:pt x="30" y="710"/>
                      <a:pt x="36" y="710"/>
                    </a:cubicBezTo>
                    <a:cubicBezTo>
                      <a:pt x="92" y="710"/>
                      <a:pt x="308" y="587"/>
                      <a:pt x="554" y="411"/>
                    </a:cubicBezTo>
                    <a:cubicBezTo>
                      <a:pt x="826" y="217"/>
                      <a:pt x="1028" y="37"/>
                      <a:pt x="1006" y="4"/>
                    </a:cubicBezTo>
                    <a:cubicBezTo>
                      <a:pt x="1004" y="1"/>
                      <a:pt x="1000" y="0"/>
                      <a:pt x="99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44"/>
              <p:cNvSpPr/>
              <p:nvPr/>
            </p:nvSpPr>
            <p:spPr>
              <a:xfrm>
                <a:off x="1488607" y="1961342"/>
                <a:ext cx="12583" cy="15379"/>
              </a:xfrm>
              <a:custGeom>
                <a:rect b="b" l="l" r="r" t="t"/>
                <a:pathLst>
                  <a:path extrusionOk="0" h="968" w="792">
                    <a:moveTo>
                      <a:pt x="36" y="1"/>
                    </a:moveTo>
                    <a:cubicBezTo>
                      <a:pt x="33" y="1"/>
                      <a:pt x="31" y="1"/>
                      <a:pt x="30" y="2"/>
                    </a:cubicBezTo>
                    <a:cubicBezTo>
                      <a:pt x="0" y="28"/>
                      <a:pt x="142" y="261"/>
                      <a:pt x="340" y="525"/>
                    </a:cubicBezTo>
                    <a:cubicBezTo>
                      <a:pt x="531" y="780"/>
                      <a:pt x="712" y="968"/>
                      <a:pt x="756" y="968"/>
                    </a:cubicBezTo>
                    <a:cubicBezTo>
                      <a:pt x="759" y="968"/>
                      <a:pt x="761" y="967"/>
                      <a:pt x="762" y="966"/>
                    </a:cubicBezTo>
                    <a:cubicBezTo>
                      <a:pt x="792" y="944"/>
                      <a:pt x="650" y="712"/>
                      <a:pt x="448" y="444"/>
                    </a:cubicBezTo>
                    <a:cubicBezTo>
                      <a:pt x="257" y="192"/>
                      <a:pt x="79" y="1"/>
                      <a:pt x="3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44"/>
              <p:cNvSpPr/>
              <p:nvPr/>
            </p:nvSpPr>
            <p:spPr>
              <a:xfrm>
                <a:off x="1573637" y="1890087"/>
                <a:ext cx="11232" cy="19033"/>
              </a:xfrm>
              <a:custGeom>
                <a:rect b="b" l="l" r="r" t="t"/>
                <a:pathLst>
                  <a:path extrusionOk="0" h="1198" w="707">
                    <a:moveTo>
                      <a:pt x="669" y="1"/>
                    </a:moveTo>
                    <a:cubicBezTo>
                      <a:pt x="627" y="1"/>
                      <a:pt x="465" y="248"/>
                      <a:pt x="292" y="566"/>
                    </a:cubicBezTo>
                    <a:cubicBezTo>
                      <a:pt x="116" y="898"/>
                      <a:pt x="1" y="1182"/>
                      <a:pt x="30" y="1197"/>
                    </a:cubicBezTo>
                    <a:cubicBezTo>
                      <a:pt x="32" y="1197"/>
                      <a:pt x="33" y="1198"/>
                      <a:pt x="34" y="1198"/>
                    </a:cubicBezTo>
                    <a:cubicBezTo>
                      <a:pt x="76" y="1198"/>
                      <a:pt x="242" y="950"/>
                      <a:pt x="411" y="629"/>
                    </a:cubicBezTo>
                    <a:cubicBezTo>
                      <a:pt x="591" y="300"/>
                      <a:pt x="706" y="17"/>
                      <a:pt x="673" y="2"/>
                    </a:cubicBezTo>
                    <a:cubicBezTo>
                      <a:pt x="672" y="1"/>
                      <a:pt x="671" y="1"/>
                      <a:pt x="66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44"/>
              <p:cNvSpPr/>
              <p:nvPr/>
            </p:nvSpPr>
            <p:spPr>
              <a:xfrm>
                <a:off x="1462075" y="1901017"/>
                <a:ext cx="20606" cy="12440"/>
              </a:xfrm>
              <a:custGeom>
                <a:rect b="b" l="l" r="r" t="t"/>
                <a:pathLst>
                  <a:path extrusionOk="0" h="783" w="1297">
                    <a:moveTo>
                      <a:pt x="30" y="1"/>
                    </a:moveTo>
                    <a:cubicBezTo>
                      <a:pt x="25" y="1"/>
                      <a:pt x="21" y="2"/>
                      <a:pt x="19" y="5"/>
                    </a:cubicBezTo>
                    <a:cubicBezTo>
                      <a:pt x="0" y="38"/>
                      <a:pt x="266" y="236"/>
                      <a:pt x="613" y="450"/>
                    </a:cubicBezTo>
                    <a:cubicBezTo>
                      <a:pt x="927" y="642"/>
                      <a:pt x="1198" y="782"/>
                      <a:pt x="1261" y="782"/>
                    </a:cubicBezTo>
                    <a:cubicBezTo>
                      <a:pt x="1268" y="782"/>
                      <a:pt x="1272" y="781"/>
                      <a:pt x="1274" y="778"/>
                    </a:cubicBezTo>
                    <a:cubicBezTo>
                      <a:pt x="1296" y="748"/>
                      <a:pt x="1027" y="550"/>
                      <a:pt x="684" y="333"/>
                    </a:cubicBezTo>
                    <a:cubicBezTo>
                      <a:pt x="367" y="139"/>
                      <a:pt x="91" y="1"/>
                      <a:pt x="3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44"/>
              <p:cNvSpPr/>
              <p:nvPr/>
            </p:nvSpPr>
            <p:spPr>
              <a:xfrm>
                <a:off x="1425105" y="1901065"/>
                <a:ext cx="9691" cy="14664"/>
              </a:xfrm>
              <a:custGeom>
                <a:rect b="b" l="l" r="r" t="t"/>
                <a:pathLst>
                  <a:path extrusionOk="0" h="923" w="610">
                    <a:moveTo>
                      <a:pt x="571" y="1"/>
                    </a:moveTo>
                    <a:cubicBezTo>
                      <a:pt x="532" y="1"/>
                      <a:pt x="389" y="185"/>
                      <a:pt x="247" y="428"/>
                    </a:cubicBezTo>
                    <a:cubicBezTo>
                      <a:pt x="98" y="678"/>
                      <a:pt x="0" y="902"/>
                      <a:pt x="31" y="921"/>
                    </a:cubicBezTo>
                    <a:cubicBezTo>
                      <a:pt x="32" y="922"/>
                      <a:pt x="34" y="922"/>
                      <a:pt x="36" y="922"/>
                    </a:cubicBezTo>
                    <a:cubicBezTo>
                      <a:pt x="77" y="922"/>
                      <a:pt x="220" y="737"/>
                      <a:pt x="363" y="495"/>
                    </a:cubicBezTo>
                    <a:cubicBezTo>
                      <a:pt x="512" y="240"/>
                      <a:pt x="610" y="21"/>
                      <a:pt x="576" y="2"/>
                    </a:cubicBezTo>
                    <a:cubicBezTo>
                      <a:pt x="574" y="1"/>
                      <a:pt x="573" y="1"/>
                      <a:pt x="57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44"/>
              <p:cNvSpPr/>
              <p:nvPr/>
            </p:nvSpPr>
            <p:spPr>
              <a:xfrm>
                <a:off x="1465157" y="2166752"/>
                <a:ext cx="19415" cy="12710"/>
              </a:xfrm>
              <a:custGeom>
                <a:rect b="b" l="l" r="r" t="t"/>
                <a:pathLst>
                  <a:path extrusionOk="0" h="800" w="1222">
                    <a:moveTo>
                      <a:pt x="30" y="1"/>
                    </a:moveTo>
                    <a:cubicBezTo>
                      <a:pt x="25" y="1"/>
                      <a:pt x="21" y="2"/>
                      <a:pt x="20" y="4"/>
                    </a:cubicBezTo>
                    <a:cubicBezTo>
                      <a:pt x="1" y="39"/>
                      <a:pt x="247" y="240"/>
                      <a:pt x="572" y="456"/>
                    </a:cubicBezTo>
                    <a:cubicBezTo>
                      <a:pt x="872" y="658"/>
                      <a:pt x="1132" y="800"/>
                      <a:pt x="1192" y="800"/>
                    </a:cubicBezTo>
                    <a:cubicBezTo>
                      <a:pt x="1198" y="800"/>
                      <a:pt x="1202" y="799"/>
                      <a:pt x="1204" y="796"/>
                    </a:cubicBezTo>
                    <a:cubicBezTo>
                      <a:pt x="1222" y="766"/>
                      <a:pt x="975" y="561"/>
                      <a:pt x="647" y="344"/>
                    </a:cubicBezTo>
                    <a:cubicBezTo>
                      <a:pt x="349" y="146"/>
                      <a:pt x="89" y="1"/>
                      <a:pt x="3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44"/>
              <p:cNvSpPr/>
              <p:nvPr/>
            </p:nvSpPr>
            <p:spPr>
              <a:xfrm>
                <a:off x="1606508" y="2164528"/>
                <a:ext cx="15935" cy="16396"/>
              </a:xfrm>
              <a:custGeom>
                <a:rect b="b" l="l" r="r" t="t"/>
                <a:pathLst>
                  <a:path extrusionOk="0" h="1032" w="1003">
                    <a:moveTo>
                      <a:pt x="968" y="1"/>
                    </a:moveTo>
                    <a:cubicBezTo>
                      <a:pt x="919" y="1"/>
                      <a:pt x="700" y="202"/>
                      <a:pt x="453" y="470"/>
                    </a:cubicBezTo>
                    <a:cubicBezTo>
                      <a:pt x="191" y="753"/>
                      <a:pt x="1" y="1003"/>
                      <a:pt x="30" y="1030"/>
                    </a:cubicBezTo>
                    <a:cubicBezTo>
                      <a:pt x="32" y="1031"/>
                      <a:pt x="33" y="1032"/>
                      <a:pt x="36" y="1032"/>
                    </a:cubicBezTo>
                    <a:cubicBezTo>
                      <a:pt x="80" y="1032"/>
                      <a:pt x="305" y="829"/>
                      <a:pt x="554" y="560"/>
                    </a:cubicBezTo>
                    <a:cubicBezTo>
                      <a:pt x="811" y="275"/>
                      <a:pt x="1002" y="25"/>
                      <a:pt x="975" y="3"/>
                    </a:cubicBezTo>
                    <a:cubicBezTo>
                      <a:pt x="973" y="1"/>
                      <a:pt x="971" y="1"/>
                      <a:pt x="96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44"/>
              <p:cNvSpPr/>
              <p:nvPr/>
            </p:nvSpPr>
            <p:spPr>
              <a:xfrm>
                <a:off x="1527818" y="2163495"/>
                <a:ext cx="2621" cy="16507"/>
              </a:xfrm>
              <a:custGeom>
                <a:rect b="b" l="l" r="r" t="t"/>
                <a:pathLst>
                  <a:path extrusionOk="0" h="1039" w="165">
                    <a:moveTo>
                      <a:pt x="41" y="0"/>
                    </a:moveTo>
                    <a:cubicBezTo>
                      <a:pt x="40" y="0"/>
                      <a:pt x="39" y="0"/>
                      <a:pt x="39" y="1"/>
                    </a:cubicBezTo>
                    <a:cubicBezTo>
                      <a:pt x="1" y="8"/>
                      <a:pt x="31" y="239"/>
                      <a:pt x="27" y="520"/>
                    </a:cubicBezTo>
                    <a:cubicBezTo>
                      <a:pt x="31" y="799"/>
                      <a:pt x="1" y="1028"/>
                      <a:pt x="39" y="1039"/>
                    </a:cubicBezTo>
                    <a:cubicBezTo>
                      <a:pt x="39" y="1039"/>
                      <a:pt x="40" y="1039"/>
                      <a:pt x="40" y="1039"/>
                    </a:cubicBezTo>
                    <a:cubicBezTo>
                      <a:pt x="75" y="1039"/>
                      <a:pt x="165" y="814"/>
                      <a:pt x="161" y="520"/>
                    </a:cubicBezTo>
                    <a:cubicBezTo>
                      <a:pt x="165" y="224"/>
                      <a:pt x="76" y="0"/>
                      <a:pt x="4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44"/>
              <p:cNvSpPr/>
              <p:nvPr/>
            </p:nvSpPr>
            <p:spPr>
              <a:xfrm>
                <a:off x="1557797" y="2169167"/>
                <a:ext cx="19589" cy="11693"/>
              </a:xfrm>
              <a:custGeom>
                <a:rect b="b" l="l" r="r" t="t"/>
                <a:pathLst>
                  <a:path extrusionOk="0" h="736" w="1233">
                    <a:moveTo>
                      <a:pt x="33" y="1"/>
                    </a:moveTo>
                    <a:cubicBezTo>
                      <a:pt x="25" y="1"/>
                      <a:pt x="21" y="2"/>
                      <a:pt x="19" y="6"/>
                    </a:cubicBezTo>
                    <a:cubicBezTo>
                      <a:pt x="0" y="35"/>
                      <a:pt x="250" y="226"/>
                      <a:pt x="583" y="424"/>
                    </a:cubicBezTo>
                    <a:cubicBezTo>
                      <a:pt x="878" y="605"/>
                      <a:pt x="1137" y="735"/>
                      <a:pt x="1200" y="735"/>
                    </a:cubicBezTo>
                    <a:cubicBezTo>
                      <a:pt x="1207" y="735"/>
                      <a:pt x="1212" y="734"/>
                      <a:pt x="1214" y="730"/>
                    </a:cubicBezTo>
                    <a:cubicBezTo>
                      <a:pt x="1233" y="697"/>
                      <a:pt x="983" y="510"/>
                      <a:pt x="654" y="308"/>
                    </a:cubicBezTo>
                    <a:cubicBezTo>
                      <a:pt x="355" y="131"/>
                      <a:pt x="96" y="1"/>
                      <a:pt x="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44"/>
              <p:cNvSpPr/>
              <p:nvPr/>
            </p:nvSpPr>
            <p:spPr>
              <a:xfrm>
                <a:off x="1428664" y="2184419"/>
                <a:ext cx="242840" cy="10518"/>
              </a:xfrm>
              <a:custGeom>
                <a:rect b="b" l="l" r="r" t="t"/>
                <a:pathLst>
                  <a:path extrusionOk="0" h="662" w="15285">
                    <a:moveTo>
                      <a:pt x="6391" y="1"/>
                    </a:moveTo>
                    <a:cubicBezTo>
                      <a:pt x="4779" y="1"/>
                      <a:pt x="3339" y="59"/>
                      <a:pt x="2238" y="121"/>
                    </a:cubicBezTo>
                    <a:cubicBezTo>
                      <a:pt x="1543" y="159"/>
                      <a:pt x="986" y="199"/>
                      <a:pt x="598" y="234"/>
                    </a:cubicBezTo>
                    <a:cubicBezTo>
                      <a:pt x="419" y="249"/>
                      <a:pt x="269" y="263"/>
                      <a:pt x="153" y="275"/>
                    </a:cubicBezTo>
                    <a:cubicBezTo>
                      <a:pt x="53" y="286"/>
                      <a:pt x="0" y="294"/>
                      <a:pt x="0" y="297"/>
                    </a:cubicBezTo>
                    <a:cubicBezTo>
                      <a:pt x="0" y="301"/>
                      <a:pt x="20" y="303"/>
                      <a:pt x="56" y="303"/>
                    </a:cubicBezTo>
                    <a:cubicBezTo>
                      <a:pt x="81" y="303"/>
                      <a:pt x="115" y="302"/>
                      <a:pt x="157" y="301"/>
                    </a:cubicBezTo>
                    <a:cubicBezTo>
                      <a:pt x="274" y="297"/>
                      <a:pt x="422" y="294"/>
                      <a:pt x="602" y="286"/>
                    </a:cubicBezTo>
                    <a:cubicBezTo>
                      <a:pt x="1009" y="267"/>
                      <a:pt x="1562" y="244"/>
                      <a:pt x="2241" y="215"/>
                    </a:cubicBezTo>
                    <a:cubicBezTo>
                      <a:pt x="3300" y="175"/>
                      <a:pt x="4666" y="135"/>
                      <a:pt x="6193" y="135"/>
                    </a:cubicBezTo>
                    <a:cubicBezTo>
                      <a:pt x="6665" y="135"/>
                      <a:pt x="7152" y="139"/>
                      <a:pt x="7650" y="147"/>
                    </a:cubicBezTo>
                    <a:cubicBezTo>
                      <a:pt x="9764" y="185"/>
                      <a:pt x="11669" y="353"/>
                      <a:pt x="13051" y="473"/>
                    </a:cubicBezTo>
                    <a:cubicBezTo>
                      <a:pt x="13727" y="536"/>
                      <a:pt x="14280" y="585"/>
                      <a:pt x="14684" y="622"/>
                    </a:cubicBezTo>
                    <a:cubicBezTo>
                      <a:pt x="14867" y="633"/>
                      <a:pt x="15012" y="644"/>
                      <a:pt x="15127" y="656"/>
                    </a:cubicBezTo>
                    <a:cubicBezTo>
                      <a:pt x="15189" y="660"/>
                      <a:pt x="15232" y="662"/>
                      <a:pt x="15257" y="662"/>
                    </a:cubicBezTo>
                    <a:cubicBezTo>
                      <a:pt x="15275" y="662"/>
                      <a:pt x="15284" y="661"/>
                      <a:pt x="15284" y="659"/>
                    </a:cubicBezTo>
                    <a:cubicBezTo>
                      <a:pt x="15284" y="652"/>
                      <a:pt x="15232" y="644"/>
                      <a:pt x="15132" y="630"/>
                    </a:cubicBezTo>
                    <a:cubicBezTo>
                      <a:pt x="15015" y="611"/>
                      <a:pt x="14870" y="592"/>
                      <a:pt x="14691" y="566"/>
                    </a:cubicBezTo>
                    <a:cubicBezTo>
                      <a:pt x="14306" y="518"/>
                      <a:pt x="13750" y="454"/>
                      <a:pt x="13058" y="379"/>
                    </a:cubicBezTo>
                    <a:cubicBezTo>
                      <a:pt x="11681" y="234"/>
                      <a:pt x="9771" y="51"/>
                      <a:pt x="7654" y="13"/>
                    </a:cubicBezTo>
                    <a:cubicBezTo>
                      <a:pt x="7224" y="5"/>
                      <a:pt x="6802" y="1"/>
                      <a:pt x="639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44"/>
              <p:cNvSpPr/>
              <p:nvPr/>
            </p:nvSpPr>
            <p:spPr>
              <a:xfrm>
                <a:off x="1596785" y="1945105"/>
                <a:ext cx="41371" cy="130166"/>
              </a:xfrm>
              <a:custGeom>
                <a:rect b="b" l="l" r="r" t="t"/>
                <a:pathLst>
                  <a:path extrusionOk="0" h="8193" w="2604">
                    <a:moveTo>
                      <a:pt x="0" y="1"/>
                    </a:moveTo>
                    <a:lnTo>
                      <a:pt x="8" y="54"/>
                    </a:lnTo>
                    <a:cubicBezTo>
                      <a:pt x="23" y="106"/>
                      <a:pt x="49" y="199"/>
                      <a:pt x="94" y="326"/>
                    </a:cubicBezTo>
                    <a:cubicBezTo>
                      <a:pt x="168" y="557"/>
                      <a:pt x="269" y="852"/>
                      <a:pt x="385" y="1200"/>
                    </a:cubicBezTo>
                    <a:cubicBezTo>
                      <a:pt x="632" y="1936"/>
                      <a:pt x="971" y="2955"/>
                      <a:pt x="1330" y="4084"/>
                    </a:cubicBezTo>
                    <a:cubicBezTo>
                      <a:pt x="1688" y="5215"/>
                      <a:pt x="1999" y="6243"/>
                      <a:pt x="2219" y="6989"/>
                    </a:cubicBezTo>
                    <a:cubicBezTo>
                      <a:pt x="2323" y="7341"/>
                      <a:pt x="2413" y="7636"/>
                      <a:pt x="2480" y="7871"/>
                    </a:cubicBezTo>
                    <a:cubicBezTo>
                      <a:pt x="2547" y="8077"/>
                      <a:pt x="2585" y="8192"/>
                      <a:pt x="2596" y="8192"/>
                    </a:cubicBezTo>
                    <a:cubicBezTo>
                      <a:pt x="2604" y="8189"/>
                      <a:pt x="2581" y="8069"/>
                      <a:pt x="2533" y="7856"/>
                    </a:cubicBezTo>
                    <a:cubicBezTo>
                      <a:pt x="2499" y="7699"/>
                      <a:pt x="2447" y="7494"/>
                      <a:pt x="2383" y="724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44"/>
              <p:cNvSpPr/>
              <p:nvPr/>
            </p:nvSpPr>
            <p:spPr>
              <a:xfrm>
                <a:off x="1635408" y="2062673"/>
                <a:ext cx="4591" cy="14489"/>
              </a:xfrm>
              <a:custGeom>
                <a:rect b="b" l="l" r="r" t="t"/>
                <a:pathLst>
                  <a:path extrusionOk="0" h="912" w="289">
                    <a:moveTo>
                      <a:pt x="1" y="1"/>
                    </a:moveTo>
                    <a:lnTo>
                      <a:pt x="251" y="912"/>
                    </a:lnTo>
                    <a:cubicBezTo>
                      <a:pt x="266" y="897"/>
                      <a:pt x="277" y="882"/>
                      <a:pt x="288" y="86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44"/>
              <p:cNvSpPr/>
              <p:nvPr/>
            </p:nvSpPr>
            <p:spPr>
              <a:xfrm>
                <a:off x="1596896" y="1945947"/>
                <a:ext cx="42499" cy="136204"/>
              </a:xfrm>
              <a:custGeom>
                <a:rect b="b" l="l" r="r" t="t"/>
                <a:pathLst>
                  <a:path extrusionOk="0" h="8573" w="2675">
                    <a:moveTo>
                      <a:pt x="1" y="1"/>
                    </a:moveTo>
                    <a:lnTo>
                      <a:pt x="1293" y="8572"/>
                    </a:lnTo>
                    <a:cubicBezTo>
                      <a:pt x="1293" y="8572"/>
                      <a:pt x="2383" y="8562"/>
                      <a:pt x="2675" y="8259"/>
                    </a:cubicBezTo>
                    <a:lnTo>
                      <a:pt x="2425" y="7348"/>
                    </a:lnTo>
                    <a:lnTo>
                      <a:pt x="2376" y="7191"/>
                    </a:lnTo>
                    <a:lnTo>
                      <a:pt x="2376" y="7191"/>
                    </a:lnTo>
                    <a:cubicBezTo>
                      <a:pt x="2440" y="7441"/>
                      <a:pt x="2492" y="7646"/>
                      <a:pt x="2526" y="7803"/>
                    </a:cubicBezTo>
                    <a:cubicBezTo>
                      <a:pt x="2574" y="8016"/>
                      <a:pt x="2597" y="8136"/>
                      <a:pt x="2589" y="8139"/>
                    </a:cubicBezTo>
                    <a:cubicBezTo>
                      <a:pt x="2578" y="8139"/>
                      <a:pt x="2540" y="8024"/>
                      <a:pt x="2473" y="7818"/>
                    </a:cubicBezTo>
                    <a:cubicBezTo>
                      <a:pt x="2406" y="7583"/>
                      <a:pt x="2316" y="7288"/>
                      <a:pt x="2212" y="6936"/>
                    </a:cubicBezTo>
                    <a:cubicBezTo>
                      <a:pt x="1992" y="6190"/>
                      <a:pt x="1681" y="5162"/>
                      <a:pt x="1323" y="4031"/>
                    </a:cubicBezTo>
                    <a:cubicBezTo>
                      <a:pt x="964" y="2902"/>
                      <a:pt x="625" y="1883"/>
                      <a:pt x="378" y="1147"/>
                    </a:cubicBezTo>
                    <a:cubicBezTo>
                      <a:pt x="262" y="799"/>
                      <a:pt x="161" y="504"/>
                      <a:pt x="87" y="273"/>
                    </a:cubicBezTo>
                    <a:cubicBezTo>
                      <a:pt x="42" y="146"/>
                      <a:pt x="16" y="53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44"/>
              <p:cNvSpPr/>
              <p:nvPr/>
            </p:nvSpPr>
            <p:spPr>
              <a:xfrm>
                <a:off x="1273300" y="2185213"/>
                <a:ext cx="401398" cy="483536"/>
              </a:xfrm>
              <a:custGeom>
                <a:rect b="b" l="l" r="r" t="t"/>
                <a:pathLst>
                  <a:path extrusionOk="0" h="30435" w="25265">
                    <a:moveTo>
                      <a:pt x="15504" y="1"/>
                    </a:moveTo>
                    <a:cubicBezTo>
                      <a:pt x="14579" y="1"/>
                      <a:pt x="13673" y="26"/>
                      <a:pt x="12831" y="87"/>
                    </a:cubicBezTo>
                    <a:cubicBezTo>
                      <a:pt x="9779" y="322"/>
                      <a:pt x="8110" y="109"/>
                      <a:pt x="4756" y="426"/>
                    </a:cubicBezTo>
                    <a:cubicBezTo>
                      <a:pt x="2411" y="737"/>
                      <a:pt x="644" y="2704"/>
                      <a:pt x="587" y="5069"/>
                    </a:cubicBezTo>
                    <a:lnTo>
                      <a:pt x="1" y="30434"/>
                    </a:lnTo>
                    <a:lnTo>
                      <a:pt x="6171" y="30434"/>
                    </a:lnTo>
                    <a:lnTo>
                      <a:pt x="7146" y="7691"/>
                    </a:lnTo>
                    <a:lnTo>
                      <a:pt x="8965" y="7922"/>
                    </a:lnTo>
                    <a:cubicBezTo>
                      <a:pt x="8730" y="16438"/>
                      <a:pt x="9619" y="30434"/>
                      <a:pt x="9619" y="30434"/>
                    </a:cubicBezTo>
                    <a:lnTo>
                      <a:pt x="16469" y="30102"/>
                    </a:lnTo>
                    <a:lnTo>
                      <a:pt x="16081" y="8255"/>
                    </a:lnTo>
                    <a:lnTo>
                      <a:pt x="16081" y="8255"/>
                    </a:lnTo>
                    <a:cubicBezTo>
                      <a:pt x="16081" y="8255"/>
                      <a:pt x="16241" y="8266"/>
                      <a:pt x="16518" y="8266"/>
                    </a:cubicBezTo>
                    <a:cubicBezTo>
                      <a:pt x="18344" y="8266"/>
                      <a:pt x="25265" y="7793"/>
                      <a:pt x="25063" y="609"/>
                    </a:cubicBezTo>
                    <a:cubicBezTo>
                      <a:pt x="25063" y="609"/>
                      <a:pt x="20053" y="1"/>
                      <a:pt x="1550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" name="Google Shape;1320;p44"/>
              <p:cNvSpPr/>
              <p:nvPr/>
            </p:nvSpPr>
            <p:spPr>
              <a:xfrm>
                <a:off x="1414842" y="2185467"/>
                <a:ext cx="91687" cy="130913"/>
              </a:xfrm>
              <a:custGeom>
                <a:rect b="b" l="l" r="r" t="t"/>
                <a:pathLst>
                  <a:path extrusionOk="0" h="8240" w="5771">
                    <a:moveTo>
                      <a:pt x="5736" y="0"/>
                    </a:moveTo>
                    <a:cubicBezTo>
                      <a:pt x="5716" y="0"/>
                      <a:pt x="5685" y="1"/>
                      <a:pt x="5644" y="3"/>
                    </a:cubicBezTo>
                    <a:cubicBezTo>
                      <a:pt x="5566" y="7"/>
                      <a:pt x="5446" y="14"/>
                      <a:pt x="5297" y="29"/>
                    </a:cubicBezTo>
                    <a:cubicBezTo>
                      <a:pt x="4990" y="59"/>
                      <a:pt x="4554" y="111"/>
                      <a:pt x="4016" y="197"/>
                    </a:cubicBezTo>
                    <a:cubicBezTo>
                      <a:pt x="3481" y="295"/>
                      <a:pt x="2824" y="362"/>
                      <a:pt x="2152" y="664"/>
                    </a:cubicBezTo>
                    <a:cubicBezTo>
                      <a:pt x="1816" y="810"/>
                      <a:pt x="1483" y="1007"/>
                      <a:pt x="1180" y="1273"/>
                    </a:cubicBezTo>
                    <a:cubicBezTo>
                      <a:pt x="882" y="1538"/>
                      <a:pt x="624" y="1874"/>
                      <a:pt x="441" y="2255"/>
                    </a:cubicBezTo>
                    <a:cubicBezTo>
                      <a:pt x="75" y="3024"/>
                      <a:pt x="1" y="3846"/>
                      <a:pt x="1" y="4567"/>
                    </a:cubicBezTo>
                    <a:cubicBezTo>
                      <a:pt x="19" y="5281"/>
                      <a:pt x="34" y="5927"/>
                      <a:pt x="49" y="6480"/>
                    </a:cubicBezTo>
                    <a:cubicBezTo>
                      <a:pt x="60" y="7022"/>
                      <a:pt x="53" y="7462"/>
                      <a:pt x="49" y="7768"/>
                    </a:cubicBezTo>
                    <a:cubicBezTo>
                      <a:pt x="45" y="8071"/>
                      <a:pt x="41" y="8239"/>
                      <a:pt x="53" y="8239"/>
                    </a:cubicBezTo>
                    <a:cubicBezTo>
                      <a:pt x="53" y="8239"/>
                      <a:pt x="53" y="8239"/>
                      <a:pt x="53" y="8239"/>
                    </a:cubicBezTo>
                    <a:cubicBezTo>
                      <a:pt x="57" y="8239"/>
                      <a:pt x="64" y="8195"/>
                      <a:pt x="71" y="8120"/>
                    </a:cubicBezTo>
                    <a:cubicBezTo>
                      <a:pt x="79" y="8041"/>
                      <a:pt x="90" y="7922"/>
                      <a:pt x="101" y="7768"/>
                    </a:cubicBezTo>
                    <a:cubicBezTo>
                      <a:pt x="120" y="7466"/>
                      <a:pt x="142" y="7025"/>
                      <a:pt x="146" y="6480"/>
                    </a:cubicBezTo>
                    <a:cubicBezTo>
                      <a:pt x="153" y="5934"/>
                      <a:pt x="131" y="5284"/>
                      <a:pt x="123" y="4567"/>
                    </a:cubicBezTo>
                    <a:cubicBezTo>
                      <a:pt x="131" y="3858"/>
                      <a:pt x="209" y="3055"/>
                      <a:pt x="564" y="2315"/>
                    </a:cubicBezTo>
                    <a:cubicBezTo>
                      <a:pt x="740" y="1949"/>
                      <a:pt x="987" y="1628"/>
                      <a:pt x="1270" y="1371"/>
                    </a:cubicBezTo>
                    <a:cubicBezTo>
                      <a:pt x="1558" y="1116"/>
                      <a:pt x="1879" y="922"/>
                      <a:pt x="2200" y="776"/>
                    </a:cubicBezTo>
                    <a:cubicBezTo>
                      <a:pt x="2847" y="481"/>
                      <a:pt x="3500" y="399"/>
                      <a:pt x="4030" y="290"/>
                    </a:cubicBezTo>
                    <a:cubicBezTo>
                      <a:pt x="4564" y="194"/>
                      <a:pt x="5002" y="126"/>
                      <a:pt x="5300" y="81"/>
                    </a:cubicBezTo>
                    <a:cubicBezTo>
                      <a:pt x="5603" y="37"/>
                      <a:pt x="5771" y="11"/>
                      <a:pt x="5767" y="3"/>
                    </a:cubicBezTo>
                    <a:cubicBezTo>
                      <a:pt x="5767" y="1"/>
                      <a:pt x="5757" y="0"/>
                      <a:pt x="573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" name="Google Shape;1321;p44"/>
              <p:cNvSpPr/>
              <p:nvPr/>
            </p:nvSpPr>
            <p:spPr>
              <a:xfrm>
                <a:off x="1377522" y="2282111"/>
                <a:ext cx="9914" cy="25309"/>
              </a:xfrm>
              <a:custGeom>
                <a:rect b="b" l="l" r="r" t="t"/>
                <a:pathLst>
                  <a:path extrusionOk="0" h="1593" w="624">
                    <a:moveTo>
                      <a:pt x="42" y="1"/>
                    </a:moveTo>
                    <a:cubicBezTo>
                      <a:pt x="42" y="1"/>
                      <a:pt x="41" y="1"/>
                      <a:pt x="41" y="1"/>
                    </a:cubicBezTo>
                    <a:cubicBezTo>
                      <a:pt x="0" y="8"/>
                      <a:pt x="71" y="393"/>
                      <a:pt x="250" y="823"/>
                    </a:cubicBezTo>
                    <a:cubicBezTo>
                      <a:pt x="428" y="1248"/>
                      <a:pt x="550" y="1592"/>
                      <a:pt x="585" y="1592"/>
                    </a:cubicBezTo>
                    <a:cubicBezTo>
                      <a:pt x="586" y="1592"/>
                      <a:pt x="586" y="1592"/>
                      <a:pt x="586" y="1592"/>
                    </a:cubicBezTo>
                    <a:cubicBezTo>
                      <a:pt x="624" y="1585"/>
                      <a:pt x="557" y="1204"/>
                      <a:pt x="377" y="774"/>
                    </a:cubicBezTo>
                    <a:cubicBezTo>
                      <a:pt x="199" y="346"/>
                      <a:pt x="76" y="1"/>
                      <a:pt x="4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44"/>
              <p:cNvSpPr/>
              <p:nvPr/>
            </p:nvSpPr>
            <p:spPr>
              <a:xfrm>
                <a:off x="1385402" y="2274104"/>
                <a:ext cx="4051" cy="33316"/>
              </a:xfrm>
              <a:custGeom>
                <a:rect b="b" l="l" r="r" t="t"/>
                <a:pathLst>
                  <a:path extrusionOk="0" h="2097" w="255">
                    <a:moveTo>
                      <a:pt x="46" y="0"/>
                    </a:moveTo>
                    <a:cubicBezTo>
                      <a:pt x="46" y="0"/>
                      <a:pt x="46" y="0"/>
                      <a:pt x="46" y="0"/>
                    </a:cubicBezTo>
                    <a:cubicBezTo>
                      <a:pt x="1" y="5"/>
                      <a:pt x="56" y="475"/>
                      <a:pt x="90" y="1050"/>
                    </a:cubicBezTo>
                    <a:cubicBezTo>
                      <a:pt x="120" y="1625"/>
                      <a:pt x="49" y="2089"/>
                      <a:pt x="90" y="2096"/>
                    </a:cubicBezTo>
                    <a:cubicBezTo>
                      <a:pt x="91" y="2096"/>
                      <a:pt x="91" y="2096"/>
                      <a:pt x="91" y="2096"/>
                    </a:cubicBezTo>
                    <a:cubicBezTo>
                      <a:pt x="122" y="2096"/>
                      <a:pt x="254" y="1632"/>
                      <a:pt x="225" y="1043"/>
                    </a:cubicBezTo>
                    <a:cubicBezTo>
                      <a:pt x="191" y="459"/>
                      <a:pt x="76" y="0"/>
                      <a:pt x="4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44"/>
              <p:cNvSpPr/>
              <p:nvPr/>
            </p:nvSpPr>
            <p:spPr>
              <a:xfrm>
                <a:off x="1520811" y="2281698"/>
                <a:ext cx="8516" cy="34682"/>
              </a:xfrm>
              <a:custGeom>
                <a:rect b="b" l="l" r="r" t="t"/>
                <a:pathLst>
                  <a:path extrusionOk="0" h="2183" w="536">
                    <a:moveTo>
                      <a:pt x="36" y="1"/>
                    </a:moveTo>
                    <a:cubicBezTo>
                      <a:pt x="36" y="1"/>
                      <a:pt x="35" y="1"/>
                      <a:pt x="35" y="1"/>
                    </a:cubicBezTo>
                    <a:cubicBezTo>
                      <a:pt x="1" y="8"/>
                      <a:pt x="91" y="498"/>
                      <a:pt x="199" y="1103"/>
                    </a:cubicBezTo>
                    <a:cubicBezTo>
                      <a:pt x="310" y="1704"/>
                      <a:pt x="461" y="2182"/>
                      <a:pt x="501" y="2182"/>
                    </a:cubicBezTo>
                    <a:cubicBezTo>
                      <a:pt x="501" y="2182"/>
                      <a:pt x="502" y="2182"/>
                      <a:pt x="502" y="2182"/>
                    </a:cubicBezTo>
                    <a:cubicBezTo>
                      <a:pt x="535" y="2175"/>
                      <a:pt x="442" y="1685"/>
                      <a:pt x="334" y="1080"/>
                    </a:cubicBezTo>
                    <a:cubicBezTo>
                      <a:pt x="226" y="479"/>
                      <a:pt x="75" y="1"/>
                      <a:pt x="36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44"/>
              <p:cNvSpPr/>
              <p:nvPr/>
            </p:nvSpPr>
            <p:spPr>
              <a:xfrm>
                <a:off x="1528644" y="2281650"/>
                <a:ext cx="4417" cy="34730"/>
              </a:xfrm>
              <a:custGeom>
                <a:rect b="b" l="l" r="r" t="t"/>
                <a:pathLst>
                  <a:path extrusionOk="0" h="2186" w="278">
                    <a:moveTo>
                      <a:pt x="159" y="0"/>
                    </a:moveTo>
                    <a:cubicBezTo>
                      <a:pt x="158" y="0"/>
                      <a:pt x="158" y="0"/>
                      <a:pt x="158" y="0"/>
                    </a:cubicBezTo>
                    <a:cubicBezTo>
                      <a:pt x="121" y="4"/>
                      <a:pt x="144" y="493"/>
                      <a:pt x="109" y="1094"/>
                    </a:cubicBezTo>
                    <a:cubicBezTo>
                      <a:pt x="76" y="1696"/>
                      <a:pt x="1" y="2178"/>
                      <a:pt x="39" y="2185"/>
                    </a:cubicBezTo>
                    <a:cubicBezTo>
                      <a:pt x="39" y="2185"/>
                      <a:pt x="39" y="2185"/>
                      <a:pt x="40" y="2185"/>
                    </a:cubicBezTo>
                    <a:cubicBezTo>
                      <a:pt x="75" y="2185"/>
                      <a:pt x="211" y="1707"/>
                      <a:pt x="244" y="1102"/>
                    </a:cubicBezTo>
                    <a:cubicBezTo>
                      <a:pt x="278" y="490"/>
                      <a:pt x="193" y="0"/>
                      <a:pt x="159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44"/>
              <p:cNvSpPr/>
              <p:nvPr/>
            </p:nvSpPr>
            <p:spPr>
              <a:xfrm>
                <a:off x="1272887" y="2644108"/>
                <a:ext cx="95913" cy="2145"/>
              </a:xfrm>
              <a:custGeom>
                <a:rect b="b" l="l" r="r" t="t"/>
                <a:pathLst>
                  <a:path extrusionOk="0" h="135" w="6037">
                    <a:moveTo>
                      <a:pt x="3019" y="0"/>
                    </a:moveTo>
                    <a:cubicBezTo>
                      <a:pt x="1353" y="0"/>
                      <a:pt x="1" y="30"/>
                      <a:pt x="1" y="68"/>
                    </a:cubicBezTo>
                    <a:cubicBezTo>
                      <a:pt x="1" y="104"/>
                      <a:pt x="1353" y="135"/>
                      <a:pt x="3019" y="135"/>
                    </a:cubicBezTo>
                    <a:cubicBezTo>
                      <a:pt x="4685" y="135"/>
                      <a:pt x="6037" y="104"/>
                      <a:pt x="6037" y="68"/>
                    </a:cubicBezTo>
                    <a:cubicBezTo>
                      <a:pt x="6037" y="30"/>
                      <a:pt x="4685" y="0"/>
                      <a:pt x="3019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44"/>
              <p:cNvSpPr/>
              <p:nvPr/>
            </p:nvSpPr>
            <p:spPr>
              <a:xfrm>
                <a:off x="1424517" y="2642328"/>
                <a:ext cx="109131" cy="2145"/>
              </a:xfrm>
              <a:custGeom>
                <a:rect b="b" l="l" r="r" t="t"/>
                <a:pathLst>
                  <a:path extrusionOk="0" h="135" w="6869">
                    <a:moveTo>
                      <a:pt x="3436" y="0"/>
                    </a:moveTo>
                    <a:cubicBezTo>
                      <a:pt x="1539" y="0"/>
                      <a:pt x="0" y="30"/>
                      <a:pt x="0" y="68"/>
                    </a:cubicBezTo>
                    <a:cubicBezTo>
                      <a:pt x="0" y="104"/>
                      <a:pt x="1539" y="135"/>
                      <a:pt x="3436" y="135"/>
                    </a:cubicBezTo>
                    <a:cubicBezTo>
                      <a:pt x="5330" y="135"/>
                      <a:pt x="6869" y="104"/>
                      <a:pt x="6869" y="68"/>
                    </a:cubicBezTo>
                    <a:cubicBezTo>
                      <a:pt x="6869" y="30"/>
                      <a:pt x="5330" y="0"/>
                      <a:pt x="343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44"/>
              <p:cNvSpPr/>
              <p:nvPr/>
            </p:nvSpPr>
            <p:spPr>
              <a:xfrm>
                <a:off x="1489672" y="2254228"/>
                <a:ext cx="168836" cy="387337"/>
              </a:xfrm>
              <a:custGeom>
                <a:rect b="b" l="l" r="r" t="t"/>
                <a:pathLst>
                  <a:path extrusionOk="0" h="24380" w="10627">
                    <a:moveTo>
                      <a:pt x="3164" y="1"/>
                    </a:moveTo>
                    <a:cubicBezTo>
                      <a:pt x="2716" y="8"/>
                      <a:pt x="2242" y="34"/>
                      <a:pt x="1767" y="153"/>
                    </a:cubicBezTo>
                    <a:cubicBezTo>
                      <a:pt x="1300" y="273"/>
                      <a:pt x="818" y="516"/>
                      <a:pt x="501" y="938"/>
                    </a:cubicBezTo>
                    <a:cubicBezTo>
                      <a:pt x="172" y="1356"/>
                      <a:pt x="52" y="1901"/>
                      <a:pt x="26" y="2432"/>
                    </a:cubicBezTo>
                    <a:cubicBezTo>
                      <a:pt x="0" y="2970"/>
                      <a:pt x="56" y="3511"/>
                      <a:pt x="75" y="4057"/>
                    </a:cubicBezTo>
                    <a:cubicBezTo>
                      <a:pt x="104" y="5159"/>
                      <a:pt x="135" y="6298"/>
                      <a:pt x="164" y="7467"/>
                    </a:cubicBezTo>
                    <a:cubicBezTo>
                      <a:pt x="295" y="12136"/>
                      <a:pt x="418" y="16364"/>
                      <a:pt x="482" y="19426"/>
                    </a:cubicBezTo>
                    <a:cubicBezTo>
                      <a:pt x="512" y="20950"/>
                      <a:pt x="535" y="22187"/>
                      <a:pt x="553" y="23050"/>
                    </a:cubicBezTo>
                    <a:cubicBezTo>
                      <a:pt x="561" y="23472"/>
                      <a:pt x="564" y="23805"/>
                      <a:pt x="571" y="24036"/>
                    </a:cubicBezTo>
                    <a:cubicBezTo>
                      <a:pt x="575" y="24144"/>
                      <a:pt x="575" y="24230"/>
                      <a:pt x="580" y="24294"/>
                    </a:cubicBezTo>
                    <a:cubicBezTo>
                      <a:pt x="580" y="24350"/>
                      <a:pt x="583" y="24379"/>
                      <a:pt x="587" y="24379"/>
                    </a:cubicBezTo>
                    <a:cubicBezTo>
                      <a:pt x="587" y="24379"/>
                      <a:pt x="590" y="24350"/>
                      <a:pt x="590" y="24294"/>
                    </a:cubicBezTo>
                    <a:cubicBezTo>
                      <a:pt x="594" y="24230"/>
                      <a:pt x="594" y="24144"/>
                      <a:pt x="597" y="24036"/>
                    </a:cubicBezTo>
                    <a:cubicBezTo>
                      <a:pt x="597" y="23805"/>
                      <a:pt x="602" y="23472"/>
                      <a:pt x="606" y="23050"/>
                    </a:cubicBezTo>
                    <a:cubicBezTo>
                      <a:pt x="606" y="22195"/>
                      <a:pt x="597" y="20955"/>
                      <a:pt x="580" y="19426"/>
                    </a:cubicBezTo>
                    <a:cubicBezTo>
                      <a:pt x="538" y="16364"/>
                      <a:pt x="430" y="12132"/>
                      <a:pt x="299" y="7464"/>
                    </a:cubicBezTo>
                    <a:cubicBezTo>
                      <a:pt x="269" y="6294"/>
                      <a:pt x="235" y="5155"/>
                      <a:pt x="206" y="4053"/>
                    </a:cubicBezTo>
                    <a:cubicBezTo>
                      <a:pt x="187" y="3500"/>
                      <a:pt x="131" y="2963"/>
                      <a:pt x="157" y="2439"/>
                    </a:cubicBezTo>
                    <a:cubicBezTo>
                      <a:pt x="180" y="1920"/>
                      <a:pt x="295" y="1405"/>
                      <a:pt x="597" y="1013"/>
                    </a:cubicBezTo>
                    <a:cubicBezTo>
                      <a:pt x="897" y="620"/>
                      <a:pt x="1345" y="389"/>
                      <a:pt x="1800" y="270"/>
                    </a:cubicBezTo>
                    <a:cubicBezTo>
                      <a:pt x="2256" y="150"/>
                      <a:pt x="2719" y="124"/>
                      <a:pt x="3168" y="113"/>
                    </a:cubicBezTo>
                    <a:cubicBezTo>
                      <a:pt x="4068" y="108"/>
                      <a:pt x="4905" y="105"/>
                      <a:pt x="5670" y="105"/>
                    </a:cubicBezTo>
                    <a:cubicBezTo>
                      <a:pt x="7194" y="98"/>
                      <a:pt x="8430" y="90"/>
                      <a:pt x="9297" y="86"/>
                    </a:cubicBezTo>
                    <a:cubicBezTo>
                      <a:pt x="9719" y="82"/>
                      <a:pt x="10048" y="75"/>
                      <a:pt x="10283" y="75"/>
                    </a:cubicBezTo>
                    <a:cubicBezTo>
                      <a:pt x="10391" y="72"/>
                      <a:pt x="10473" y="68"/>
                      <a:pt x="10541" y="68"/>
                    </a:cubicBezTo>
                    <a:cubicBezTo>
                      <a:pt x="10597" y="64"/>
                      <a:pt x="10627" y="64"/>
                      <a:pt x="10627" y="60"/>
                    </a:cubicBezTo>
                    <a:cubicBezTo>
                      <a:pt x="10627" y="60"/>
                      <a:pt x="10597" y="56"/>
                      <a:pt x="10541" y="53"/>
                    </a:cubicBezTo>
                    <a:cubicBezTo>
                      <a:pt x="10473" y="53"/>
                      <a:pt x="10391" y="49"/>
                      <a:pt x="10283" y="46"/>
                    </a:cubicBezTo>
                    <a:cubicBezTo>
                      <a:pt x="10048" y="46"/>
                      <a:pt x="9719" y="38"/>
                      <a:pt x="9297" y="34"/>
                    </a:cubicBezTo>
                    <a:cubicBezTo>
                      <a:pt x="8430" y="27"/>
                      <a:pt x="7194" y="19"/>
                      <a:pt x="5670" y="8"/>
                    </a:cubicBezTo>
                    <a:cubicBezTo>
                      <a:pt x="4905" y="4"/>
                      <a:pt x="4064" y="4"/>
                      <a:pt x="316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44"/>
              <p:cNvSpPr/>
              <p:nvPr/>
            </p:nvSpPr>
            <p:spPr>
              <a:xfrm>
                <a:off x="1404086" y="2309596"/>
                <a:ext cx="11487" cy="1430"/>
              </a:xfrm>
              <a:custGeom>
                <a:rect b="b" l="l" r="r" t="t"/>
                <a:pathLst>
                  <a:path extrusionOk="0" h="90" w="723">
                    <a:moveTo>
                      <a:pt x="1" y="0"/>
                    </a:moveTo>
                    <a:lnTo>
                      <a:pt x="1" y="0"/>
                    </a:lnTo>
                    <a:lnTo>
                      <a:pt x="722" y="90"/>
                    </a:lnTo>
                    <a:lnTo>
                      <a:pt x="722" y="90"/>
                    </a:lnTo>
                    <a:close/>
                  </a:path>
                </a:pathLst>
              </a:custGeom>
              <a:solidFill>
                <a:srgbClr val="3748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44"/>
              <p:cNvSpPr/>
              <p:nvPr/>
            </p:nvSpPr>
            <p:spPr>
              <a:xfrm>
                <a:off x="1400527" y="2235116"/>
                <a:ext cx="17826" cy="75910"/>
              </a:xfrm>
              <a:custGeom>
                <a:rect b="b" l="l" r="r" t="t"/>
                <a:pathLst>
                  <a:path extrusionOk="0" h="4778" w="1122">
                    <a:moveTo>
                      <a:pt x="1121" y="280"/>
                    </a:moveTo>
                    <a:lnTo>
                      <a:pt x="1121" y="280"/>
                    </a:lnTo>
                    <a:cubicBezTo>
                      <a:pt x="1050" y="677"/>
                      <a:pt x="1028" y="1073"/>
                      <a:pt x="1024" y="1442"/>
                    </a:cubicBezTo>
                    <a:cubicBezTo>
                      <a:pt x="1028" y="1809"/>
                      <a:pt x="1036" y="2156"/>
                      <a:pt x="1043" y="2481"/>
                    </a:cubicBezTo>
                    <a:lnTo>
                      <a:pt x="1121" y="280"/>
                    </a:lnTo>
                    <a:close/>
                    <a:moveTo>
                      <a:pt x="1043" y="1"/>
                    </a:moveTo>
                    <a:cubicBezTo>
                      <a:pt x="1" y="1782"/>
                      <a:pt x="225" y="4677"/>
                      <a:pt x="225" y="4688"/>
                    </a:cubicBezTo>
                    <a:lnTo>
                      <a:pt x="946" y="4778"/>
                    </a:lnTo>
                    <a:cubicBezTo>
                      <a:pt x="946" y="4737"/>
                      <a:pt x="950" y="4692"/>
                      <a:pt x="950" y="4643"/>
                    </a:cubicBezTo>
                    <a:cubicBezTo>
                      <a:pt x="954" y="4337"/>
                      <a:pt x="961" y="3897"/>
                      <a:pt x="950" y="3355"/>
                    </a:cubicBezTo>
                    <a:cubicBezTo>
                      <a:pt x="935" y="2802"/>
                      <a:pt x="920" y="2156"/>
                      <a:pt x="902" y="1442"/>
                    </a:cubicBezTo>
                    <a:cubicBezTo>
                      <a:pt x="902" y="987"/>
                      <a:pt x="931" y="494"/>
                      <a:pt x="1043" y="1"/>
                    </a:cubicBez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44"/>
              <p:cNvSpPr/>
              <p:nvPr/>
            </p:nvSpPr>
            <p:spPr>
              <a:xfrm>
                <a:off x="1414842" y="2232685"/>
                <a:ext cx="3813" cy="78405"/>
              </a:xfrm>
              <a:custGeom>
                <a:rect b="b" l="l" r="r" t="t"/>
                <a:pathLst>
                  <a:path extrusionOk="0" h="4935" w="240">
                    <a:moveTo>
                      <a:pt x="239" y="0"/>
                    </a:moveTo>
                    <a:lnTo>
                      <a:pt x="239" y="0"/>
                    </a:lnTo>
                    <a:cubicBezTo>
                      <a:pt x="206" y="49"/>
                      <a:pt x="172" y="102"/>
                      <a:pt x="142" y="154"/>
                    </a:cubicBezTo>
                    <a:cubicBezTo>
                      <a:pt x="30" y="647"/>
                      <a:pt x="1" y="1140"/>
                      <a:pt x="1" y="1595"/>
                    </a:cubicBezTo>
                    <a:cubicBezTo>
                      <a:pt x="19" y="2309"/>
                      <a:pt x="34" y="2955"/>
                      <a:pt x="49" y="3508"/>
                    </a:cubicBezTo>
                    <a:cubicBezTo>
                      <a:pt x="60" y="4050"/>
                      <a:pt x="53" y="4490"/>
                      <a:pt x="49" y="4796"/>
                    </a:cubicBezTo>
                    <a:cubicBezTo>
                      <a:pt x="49" y="4845"/>
                      <a:pt x="45" y="4890"/>
                      <a:pt x="45" y="4931"/>
                    </a:cubicBezTo>
                    <a:lnTo>
                      <a:pt x="56" y="4934"/>
                    </a:lnTo>
                    <a:lnTo>
                      <a:pt x="142" y="2634"/>
                    </a:lnTo>
                    <a:cubicBezTo>
                      <a:pt x="135" y="2309"/>
                      <a:pt x="127" y="1962"/>
                      <a:pt x="123" y="1595"/>
                    </a:cubicBezTo>
                    <a:cubicBezTo>
                      <a:pt x="127" y="1226"/>
                      <a:pt x="149" y="830"/>
                      <a:pt x="220" y="433"/>
                    </a:cubicBezTo>
                    <a:lnTo>
                      <a:pt x="239" y="0"/>
                    </a:lnTo>
                    <a:close/>
                  </a:path>
                </a:pathLst>
              </a:custGeom>
              <a:solidFill>
                <a:srgbClr val="3748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44"/>
              <p:cNvSpPr/>
              <p:nvPr/>
            </p:nvSpPr>
            <p:spPr>
              <a:xfrm>
                <a:off x="1341425" y="2259058"/>
                <a:ext cx="70588" cy="383921"/>
              </a:xfrm>
              <a:custGeom>
                <a:rect b="b" l="l" r="r" t="t"/>
                <a:pathLst>
                  <a:path extrusionOk="0" h="24165" w="4443">
                    <a:moveTo>
                      <a:pt x="2872" y="1"/>
                    </a:moveTo>
                    <a:cubicBezTo>
                      <a:pt x="2649" y="1"/>
                      <a:pt x="2406" y="23"/>
                      <a:pt x="2148" y="88"/>
                    </a:cubicBezTo>
                    <a:cubicBezTo>
                      <a:pt x="1910" y="152"/>
                      <a:pt x="1659" y="249"/>
                      <a:pt x="1431" y="417"/>
                    </a:cubicBezTo>
                    <a:cubicBezTo>
                      <a:pt x="1200" y="578"/>
                      <a:pt x="1002" y="813"/>
                      <a:pt x="864" y="1097"/>
                    </a:cubicBezTo>
                    <a:cubicBezTo>
                      <a:pt x="580" y="1664"/>
                      <a:pt x="550" y="2364"/>
                      <a:pt x="531" y="3076"/>
                    </a:cubicBezTo>
                    <a:cubicBezTo>
                      <a:pt x="509" y="3798"/>
                      <a:pt x="486" y="4563"/>
                      <a:pt x="460" y="5374"/>
                    </a:cubicBezTo>
                    <a:cubicBezTo>
                      <a:pt x="416" y="6991"/>
                      <a:pt x="364" y="8773"/>
                      <a:pt x="311" y="10637"/>
                    </a:cubicBezTo>
                    <a:cubicBezTo>
                      <a:pt x="217" y="14368"/>
                      <a:pt x="131" y="17748"/>
                      <a:pt x="68" y="20206"/>
                    </a:cubicBezTo>
                    <a:cubicBezTo>
                      <a:pt x="42" y="21420"/>
                      <a:pt x="23" y="22410"/>
                      <a:pt x="9" y="23104"/>
                    </a:cubicBezTo>
                    <a:cubicBezTo>
                      <a:pt x="5" y="23437"/>
                      <a:pt x="1" y="23702"/>
                      <a:pt x="1" y="23892"/>
                    </a:cubicBezTo>
                    <a:lnTo>
                      <a:pt x="1" y="24098"/>
                    </a:lnTo>
                    <a:cubicBezTo>
                      <a:pt x="1" y="24142"/>
                      <a:pt x="5" y="24165"/>
                      <a:pt x="5" y="24165"/>
                    </a:cubicBezTo>
                    <a:cubicBezTo>
                      <a:pt x="9" y="24165"/>
                      <a:pt x="12" y="24142"/>
                      <a:pt x="16" y="24098"/>
                    </a:cubicBezTo>
                    <a:cubicBezTo>
                      <a:pt x="19" y="24042"/>
                      <a:pt x="23" y="23975"/>
                      <a:pt x="27" y="23892"/>
                    </a:cubicBezTo>
                    <a:cubicBezTo>
                      <a:pt x="35" y="23702"/>
                      <a:pt x="45" y="23440"/>
                      <a:pt x="61" y="23104"/>
                    </a:cubicBezTo>
                    <a:cubicBezTo>
                      <a:pt x="87" y="22410"/>
                      <a:pt x="121" y="21423"/>
                      <a:pt x="162" y="20206"/>
                    </a:cubicBezTo>
                    <a:cubicBezTo>
                      <a:pt x="236" y="17748"/>
                      <a:pt x="337" y="14371"/>
                      <a:pt x="445" y="10640"/>
                    </a:cubicBezTo>
                    <a:cubicBezTo>
                      <a:pt x="494" y="8777"/>
                      <a:pt x="543" y="6995"/>
                      <a:pt x="588" y="5377"/>
                    </a:cubicBezTo>
                    <a:cubicBezTo>
                      <a:pt x="606" y="4567"/>
                      <a:pt x="624" y="3801"/>
                      <a:pt x="643" y="3081"/>
                    </a:cubicBezTo>
                    <a:cubicBezTo>
                      <a:pt x="659" y="2364"/>
                      <a:pt x="685" y="1683"/>
                      <a:pt x="950" y="1138"/>
                    </a:cubicBezTo>
                    <a:cubicBezTo>
                      <a:pt x="1076" y="869"/>
                      <a:pt x="1264" y="642"/>
                      <a:pt x="1480" y="485"/>
                    </a:cubicBezTo>
                    <a:cubicBezTo>
                      <a:pt x="1700" y="324"/>
                      <a:pt x="1939" y="227"/>
                      <a:pt x="2167" y="163"/>
                    </a:cubicBezTo>
                    <a:cubicBezTo>
                      <a:pt x="2443" y="88"/>
                      <a:pt x="2703" y="65"/>
                      <a:pt x="2940" y="65"/>
                    </a:cubicBezTo>
                    <a:cubicBezTo>
                      <a:pt x="3104" y="65"/>
                      <a:pt x="3257" y="76"/>
                      <a:pt x="3396" y="88"/>
                    </a:cubicBezTo>
                    <a:cubicBezTo>
                      <a:pt x="3732" y="126"/>
                      <a:pt x="3994" y="182"/>
                      <a:pt x="4173" y="212"/>
                    </a:cubicBezTo>
                    <a:cubicBezTo>
                      <a:pt x="4255" y="227"/>
                      <a:pt x="4319" y="238"/>
                      <a:pt x="4375" y="249"/>
                    </a:cubicBezTo>
                    <a:cubicBezTo>
                      <a:pt x="4408" y="255"/>
                      <a:pt x="4429" y="258"/>
                      <a:pt x="4438" y="258"/>
                    </a:cubicBezTo>
                    <a:cubicBezTo>
                      <a:pt x="4441" y="258"/>
                      <a:pt x="4442" y="258"/>
                      <a:pt x="4442" y="257"/>
                    </a:cubicBezTo>
                    <a:cubicBezTo>
                      <a:pt x="4442" y="257"/>
                      <a:pt x="4420" y="249"/>
                      <a:pt x="4375" y="235"/>
                    </a:cubicBezTo>
                    <a:cubicBezTo>
                      <a:pt x="4322" y="223"/>
                      <a:pt x="4259" y="208"/>
                      <a:pt x="4177" y="185"/>
                    </a:cubicBezTo>
                    <a:cubicBezTo>
                      <a:pt x="4001" y="145"/>
                      <a:pt x="3743" y="85"/>
                      <a:pt x="3400" y="36"/>
                    </a:cubicBezTo>
                    <a:cubicBezTo>
                      <a:pt x="3242" y="17"/>
                      <a:pt x="3065" y="1"/>
                      <a:pt x="287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44"/>
              <p:cNvSpPr/>
              <p:nvPr/>
            </p:nvSpPr>
            <p:spPr>
              <a:xfrm>
                <a:off x="1264355" y="1952366"/>
                <a:ext cx="267339" cy="186265"/>
              </a:xfrm>
              <a:custGeom>
                <a:rect b="b" l="l" r="r" t="t"/>
                <a:pathLst>
                  <a:path extrusionOk="0" h="11724" w="16827">
                    <a:moveTo>
                      <a:pt x="8818" y="0"/>
                    </a:moveTo>
                    <a:cubicBezTo>
                      <a:pt x="8818" y="0"/>
                      <a:pt x="2305" y="6529"/>
                      <a:pt x="1061" y="7993"/>
                    </a:cubicBezTo>
                    <a:cubicBezTo>
                      <a:pt x="0" y="9240"/>
                      <a:pt x="691" y="11594"/>
                      <a:pt x="1580" y="11695"/>
                    </a:cubicBezTo>
                    <a:cubicBezTo>
                      <a:pt x="1762" y="11715"/>
                      <a:pt x="2511" y="11724"/>
                      <a:pt x="3587" y="11724"/>
                    </a:cubicBezTo>
                    <a:cubicBezTo>
                      <a:pt x="7755" y="11724"/>
                      <a:pt x="16827" y="11601"/>
                      <a:pt x="16827" y="11601"/>
                    </a:cubicBezTo>
                    <a:lnTo>
                      <a:pt x="16636" y="8661"/>
                    </a:lnTo>
                    <a:cubicBezTo>
                      <a:pt x="16636" y="8661"/>
                      <a:pt x="15625" y="8666"/>
                      <a:pt x="14259" y="8666"/>
                    </a:cubicBezTo>
                    <a:cubicBezTo>
                      <a:pt x="11484" y="8666"/>
                      <a:pt x="7246" y="8647"/>
                      <a:pt x="7063" y="8535"/>
                    </a:cubicBezTo>
                    <a:cubicBezTo>
                      <a:pt x="6790" y="8363"/>
                      <a:pt x="12442" y="2648"/>
                      <a:pt x="12442" y="2648"/>
                    </a:cubicBezTo>
                    <a:lnTo>
                      <a:pt x="8818" y="0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Google Shape;1333;p44"/>
              <p:cNvSpPr/>
              <p:nvPr/>
            </p:nvSpPr>
            <p:spPr>
              <a:xfrm>
                <a:off x="1448539" y="1965886"/>
                <a:ext cx="288056" cy="171267"/>
              </a:xfrm>
              <a:custGeom>
                <a:rect b="b" l="l" r="r" t="t"/>
                <a:pathLst>
                  <a:path extrusionOk="0" h="10780" w="18131">
                    <a:moveTo>
                      <a:pt x="14445" y="1"/>
                    </a:moveTo>
                    <a:lnTo>
                      <a:pt x="10209" y="894"/>
                    </a:lnTo>
                    <a:cubicBezTo>
                      <a:pt x="10209" y="894"/>
                      <a:pt x="11987" y="6312"/>
                      <a:pt x="12050" y="6959"/>
                    </a:cubicBezTo>
                    <a:cubicBezTo>
                      <a:pt x="12110" y="7605"/>
                      <a:pt x="1" y="7635"/>
                      <a:pt x="1" y="7635"/>
                    </a:cubicBezTo>
                    <a:lnTo>
                      <a:pt x="935" y="10668"/>
                    </a:lnTo>
                    <a:cubicBezTo>
                      <a:pt x="935" y="10668"/>
                      <a:pt x="6502" y="10779"/>
                      <a:pt x="10906" y="10779"/>
                    </a:cubicBezTo>
                    <a:cubicBezTo>
                      <a:pt x="13108" y="10779"/>
                      <a:pt x="15018" y="10752"/>
                      <a:pt x="15797" y="10668"/>
                    </a:cubicBezTo>
                    <a:cubicBezTo>
                      <a:pt x="18131" y="10418"/>
                      <a:pt x="16902" y="7419"/>
                      <a:pt x="16663" y="6709"/>
                    </a:cubicBezTo>
                    <a:cubicBezTo>
                      <a:pt x="16424" y="5999"/>
                      <a:pt x="14445" y="1"/>
                      <a:pt x="1444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Google Shape;1334;p44"/>
              <p:cNvSpPr/>
              <p:nvPr/>
            </p:nvSpPr>
            <p:spPr>
              <a:xfrm>
                <a:off x="1258000" y="1933126"/>
                <a:ext cx="400619" cy="201136"/>
              </a:xfrm>
              <a:custGeom>
                <a:rect b="b" l="l" r="r" t="t"/>
                <a:pathLst>
                  <a:path extrusionOk="0" h="12660" w="25216">
                    <a:moveTo>
                      <a:pt x="13473" y="1"/>
                    </a:moveTo>
                    <a:lnTo>
                      <a:pt x="0" y="191"/>
                    </a:lnTo>
                    <a:lnTo>
                      <a:pt x="4501" y="12659"/>
                    </a:lnTo>
                    <a:lnTo>
                      <a:pt x="25216" y="12648"/>
                    </a:lnTo>
                    <a:lnTo>
                      <a:pt x="25074" y="12039"/>
                    </a:lnTo>
                    <a:lnTo>
                      <a:pt x="17301" y="11755"/>
                    </a:lnTo>
                    <a:lnTo>
                      <a:pt x="1347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" name="Google Shape;1335;p44"/>
              <p:cNvSpPr/>
              <p:nvPr/>
            </p:nvSpPr>
            <p:spPr>
              <a:xfrm>
                <a:off x="1380715" y="2014931"/>
                <a:ext cx="25293" cy="26850"/>
              </a:xfrm>
              <a:custGeom>
                <a:rect b="b" l="l" r="r" t="t"/>
                <a:pathLst>
                  <a:path extrusionOk="0" h="1690" w="1592">
                    <a:moveTo>
                      <a:pt x="761" y="0"/>
                    </a:moveTo>
                    <a:cubicBezTo>
                      <a:pt x="724" y="0"/>
                      <a:pt x="687" y="3"/>
                      <a:pt x="651" y="10"/>
                    </a:cubicBezTo>
                    <a:cubicBezTo>
                      <a:pt x="254" y="81"/>
                      <a:pt x="1" y="510"/>
                      <a:pt x="82" y="970"/>
                    </a:cubicBezTo>
                    <a:cubicBezTo>
                      <a:pt x="157" y="1389"/>
                      <a:pt x="482" y="1689"/>
                      <a:pt x="834" y="1689"/>
                    </a:cubicBezTo>
                    <a:cubicBezTo>
                      <a:pt x="871" y="1689"/>
                      <a:pt x="908" y="1686"/>
                      <a:pt x="946" y="1679"/>
                    </a:cubicBezTo>
                    <a:cubicBezTo>
                      <a:pt x="1337" y="1608"/>
                      <a:pt x="1592" y="1179"/>
                      <a:pt x="1509" y="720"/>
                    </a:cubicBezTo>
                    <a:cubicBezTo>
                      <a:pt x="1435" y="300"/>
                      <a:pt x="1112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36" name="Google Shape;1336;p44"/>
            <p:cNvSpPr/>
            <p:nvPr/>
          </p:nvSpPr>
          <p:spPr>
            <a:xfrm>
              <a:off x="1034447" y="2129893"/>
              <a:ext cx="993096" cy="568995"/>
            </a:xfrm>
            <a:custGeom>
              <a:rect b="b" l="l" r="r" t="t"/>
              <a:pathLst>
                <a:path extrusionOk="0" h="35814" w="62508">
                  <a:moveTo>
                    <a:pt x="1" y="1"/>
                  </a:moveTo>
                  <a:lnTo>
                    <a:pt x="1" y="35787"/>
                  </a:lnTo>
                  <a:lnTo>
                    <a:pt x="1066" y="35787"/>
                  </a:lnTo>
                  <a:lnTo>
                    <a:pt x="1066" y="2108"/>
                  </a:lnTo>
                  <a:lnTo>
                    <a:pt x="50003" y="2108"/>
                  </a:lnTo>
                  <a:lnTo>
                    <a:pt x="50003" y="35813"/>
                  </a:lnTo>
                  <a:lnTo>
                    <a:pt x="62508" y="35813"/>
                  </a:lnTo>
                  <a:lnTo>
                    <a:pt x="62508" y="2108"/>
                  </a:lnTo>
                  <a:lnTo>
                    <a:pt x="625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44"/>
            <p:cNvSpPr/>
            <p:nvPr/>
          </p:nvSpPr>
          <p:spPr>
            <a:xfrm>
              <a:off x="795372" y="2633241"/>
              <a:ext cx="141589" cy="66028"/>
            </a:xfrm>
            <a:custGeom>
              <a:rect b="b" l="l" r="r" t="t"/>
              <a:pathLst>
                <a:path extrusionOk="0" h="4156" w="8912">
                  <a:moveTo>
                    <a:pt x="42" y="1"/>
                  </a:moveTo>
                  <a:lnTo>
                    <a:pt x="1" y="4005"/>
                  </a:lnTo>
                  <a:lnTo>
                    <a:pt x="299" y="4027"/>
                  </a:lnTo>
                  <a:cubicBezTo>
                    <a:pt x="1076" y="4078"/>
                    <a:pt x="3267" y="4155"/>
                    <a:pt x="5122" y="4155"/>
                  </a:cubicBezTo>
                  <a:cubicBezTo>
                    <a:pt x="6422" y="4155"/>
                    <a:pt x="7558" y="4117"/>
                    <a:pt x="7922" y="4005"/>
                  </a:cubicBezTo>
                  <a:cubicBezTo>
                    <a:pt x="8912" y="3698"/>
                    <a:pt x="4841" y="2709"/>
                    <a:pt x="4841" y="2709"/>
                  </a:cubicBezTo>
                  <a:lnTo>
                    <a:pt x="4841" y="30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44"/>
            <p:cNvSpPr/>
            <p:nvPr/>
          </p:nvSpPr>
          <p:spPr>
            <a:xfrm>
              <a:off x="795594" y="2691627"/>
              <a:ext cx="127434" cy="2621"/>
            </a:xfrm>
            <a:custGeom>
              <a:rect b="b" l="l" r="r" t="t"/>
              <a:pathLst>
                <a:path extrusionOk="0" h="165" w="8021">
                  <a:moveTo>
                    <a:pt x="4012" y="1"/>
                  </a:moveTo>
                  <a:cubicBezTo>
                    <a:pt x="1798" y="1"/>
                    <a:pt x="1" y="39"/>
                    <a:pt x="1" y="83"/>
                  </a:cubicBezTo>
                  <a:cubicBezTo>
                    <a:pt x="1" y="128"/>
                    <a:pt x="1798" y="165"/>
                    <a:pt x="4012" y="165"/>
                  </a:cubicBezTo>
                  <a:cubicBezTo>
                    <a:pt x="6228" y="165"/>
                    <a:pt x="8020" y="128"/>
                    <a:pt x="8020" y="83"/>
                  </a:cubicBezTo>
                  <a:cubicBezTo>
                    <a:pt x="8020" y="39"/>
                    <a:pt x="6228" y="1"/>
                    <a:pt x="40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44"/>
            <p:cNvSpPr/>
            <p:nvPr/>
          </p:nvSpPr>
          <p:spPr>
            <a:xfrm>
              <a:off x="872998" y="2677154"/>
              <a:ext cx="6768" cy="7880"/>
            </a:xfrm>
            <a:custGeom>
              <a:rect b="b" l="l" r="r" t="t"/>
              <a:pathLst>
                <a:path extrusionOk="0" h="496" w="426">
                  <a:moveTo>
                    <a:pt x="373" y="0"/>
                  </a:moveTo>
                  <a:cubicBezTo>
                    <a:pt x="323" y="0"/>
                    <a:pt x="222" y="72"/>
                    <a:pt x="135" y="191"/>
                  </a:cubicBezTo>
                  <a:cubicBezTo>
                    <a:pt x="33" y="329"/>
                    <a:pt x="0" y="471"/>
                    <a:pt x="37" y="493"/>
                  </a:cubicBezTo>
                  <a:cubicBezTo>
                    <a:pt x="40" y="495"/>
                    <a:pt x="44" y="496"/>
                    <a:pt x="48" y="496"/>
                  </a:cubicBezTo>
                  <a:cubicBezTo>
                    <a:pt x="94" y="496"/>
                    <a:pt x="180" y="405"/>
                    <a:pt x="269" y="288"/>
                  </a:cubicBezTo>
                  <a:cubicBezTo>
                    <a:pt x="362" y="157"/>
                    <a:pt x="426" y="41"/>
                    <a:pt x="395" y="8"/>
                  </a:cubicBezTo>
                  <a:cubicBezTo>
                    <a:pt x="390" y="3"/>
                    <a:pt x="382" y="0"/>
                    <a:pt x="3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44"/>
            <p:cNvSpPr/>
            <p:nvPr/>
          </p:nvSpPr>
          <p:spPr>
            <a:xfrm>
              <a:off x="877796" y="2678456"/>
              <a:ext cx="6482" cy="9358"/>
            </a:xfrm>
            <a:custGeom>
              <a:rect b="b" l="l" r="r" t="t"/>
              <a:pathLst>
                <a:path extrusionOk="0" h="589" w="408">
                  <a:moveTo>
                    <a:pt x="357" y="0"/>
                  </a:moveTo>
                  <a:cubicBezTo>
                    <a:pt x="310" y="0"/>
                    <a:pt x="200" y="97"/>
                    <a:pt x="116" y="247"/>
                  </a:cubicBezTo>
                  <a:cubicBezTo>
                    <a:pt x="23" y="411"/>
                    <a:pt x="0" y="573"/>
                    <a:pt x="41" y="587"/>
                  </a:cubicBezTo>
                  <a:cubicBezTo>
                    <a:pt x="44" y="588"/>
                    <a:pt x="47" y="588"/>
                    <a:pt x="49" y="588"/>
                  </a:cubicBezTo>
                  <a:cubicBezTo>
                    <a:pt x="96" y="588"/>
                    <a:pt x="177" y="470"/>
                    <a:pt x="258" y="326"/>
                  </a:cubicBezTo>
                  <a:cubicBezTo>
                    <a:pt x="344" y="169"/>
                    <a:pt x="407" y="35"/>
                    <a:pt x="370" y="4"/>
                  </a:cubicBezTo>
                  <a:cubicBezTo>
                    <a:pt x="367" y="2"/>
                    <a:pt x="362" y="0"/>
                    <a:pt x="3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44"/>
            <p:cNvSpPr/>
            <p:nvPr/>
          </p:nvSpPr>
          <p:spPr>
            <a:xfrm>
              <a:off x="796500" y="2677726"/>
              <a:ext cx="22385" cy="14966"/>
            </a:xfrm>
            <a:custGeom>
              <a:rect b="b" l="l" r="r" t="t"/>
              <a:pathLst>
                <a:path extrusionOk="0" h="942" w="1409">
                  <a:moveTo>
                    <a:pt x="300" y="1"/>
                  </a:moveTo>
                  <a:cubicBezTo>
                    <a:pt x="287" y="1"/>
                    <a:pt x="274" y="1"/>
                    <a:pt x="262" y="2"/>
                  </a:cubicBezTo>
                  <a:cubicBezTo>
                    <a:pt x="86" y="13"/>
                    <a:pt x="0" y="76"/>
                    <a:pt x="8" y="95"/>
                  </a:cubicBezTo>
                  <a:cubicBezTo>
                    <a:pt x="12" y="106"/>
                    <a:pt x="38" y="106"/>
                    <a:pt x="81" y="106"/>
                  </a:cubicBezTo>
                  <a:cubicBezTo>
                    <a:pt x="125" y="106"/>
                    <a:pt x="185" y="106"/>
                    <a:pt x="258" y="117"/>
                  </a:cubicBezTo>
                  <a:cubicBezTo>
                    <a:pt x="404" y="133"/>
                    <a:pt x="598" y="204"/>
                    <a:pt x="778" y="342"/>
                  </a:cubicBezTo>
                  <a:cubicBezTo>
                    <a:pt x="957" y="484"/>
                    <a:pt x="1091" y="648"/>
                    <a:pt x="1195" y="764"/>
                  </a:cubicBezTo>
                  <a:cubicBezTo>
                    <a:pt x="1291" y="872"/>
                    <a:pt x="1358" y="942"/>
                    <a:pt x="1384" y="942"/>
                  </a:cubicBezTo>
                  <a:cubicBezTo>
                    <a:pt x="1386" y="942"/>
                    <a:pt x="1388" y="941"/>
                    <a:pt x="1390" y="940"/>
                  </a:cubicBezTo>
                  <a:cubicBezTo>
                    <a:pt x="1409" y="928"/>
                    <a:pt x="1371" y="835"/>
                    <a:pt x="1289" y="697"/>
                  </a:cubicBezTo>
                  <a:cubicBezTo>
                    <a:pt x="1207" y="562"/>
                    <a:pt x="1080" y="372"/>
                    <a:pt x="874" y="215"/>
                  </a:cubicBezTo>
                  <a:cubicBezTo>
                    <a:pt x="687" y="65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44"/>
            <p:cNvSpPr/>
            <p:nvPr/>
          </p:nvSpPr>
          <p:spPr>
            <a:xfrm>
              <a:off x="866342" y="2676645"/>
              <a:ext cx="7848" cy="3702"/>
            </a:xfrm>
            <a:custGeom>
              <a:rect b="b" l="l" r="r" t="t"/>
              <a:pathLst>
                <a:path extrusionOk="0" h="233" w="494">
                  <a:moveTo>
                    <a:pt x="418" y="1"/>
                  </a:moveTo>
                  <a:cubicBezTo>
                    <a:pt x="370" y="1"/>
                    <a:pt x="298" y="21"/>
                    <a:pt x="221" y="47"/>
                  </a:cubicBezTo>
                  <a:cubicBezTo>
                    <a:pt x="97" y="92"/>
                    <a:pt x="0" y="144"/>
                    <a:pt x="8" y="189"/>
                  </a:cubicBezTo>
                  <a:cubicBezTo>
                    <a:pt x="12" y="215"/>
                    <a:pt x="55" y="232"/>
                    <a:pt x="117" y="232"/>
                  </a:cubicBezTo>
                  <a:cubicBezTo>
                    <a:pt x="162" y="232"/>
                    <a:pt x="218" y="223"/>
                    <a:pt x="277" y="201"/>
                  </a:cubicBezTo>
                  <a:cubicBezTo>
                    <a:pt x="411" y="152"/>
                    <a:pt x="494" y="59"/>
                    <a:pt x="471" y="21"/>
                  </a:cubicBezTo>
                  <a:cubicBezTo>
                    <a:pt x="463" y="7"/>
                    <a:pt x="444" y="1"/>
                    <a:pt x="4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44"/>
            <p:cNvSpPr/>
            <p:nvPr/>
          </p:nvSpPr>
          <p:spPr>
            <a:xfrm>
              <a:off x="863498" y="2671641"/>
              <a:ext cx="9215" cy="2558"/>
            </a:xfrm>
            <a:custGeom>
              <a:rect b="b" l="l" r="r" t="t"/>
              <a:pathLst>
                <a:path extrusionOk="0" h="161" w="580">
                  <a:moveTo>
                    <a:pt x="309" y="0"/>
                  </a:moveTo>
                  <a:cubicBezTo>
                    <a:pt x="302" y="0"/>
                    <a:pt x="295" y="0"/>
                    <a:pt x="288" y="0"/>
                  </a:cubicBezTo>
                  <a:cubicBezTo>
                    <a:pt x="131" y="0"/>
                    <a:pt x="4" y="42"/>
                    <a:pt x="0" y="86"/>
                  </a:cubicBezTo>
                  <a:cubicBezTo>
                    <a:pt x="0" y="129"/>
                    <a:pt x="115" y="161"/>
                    <a:pt x="267" y="161"/>
                  </a:cubicBezTo>
                  <a:cubicBezTo>
                    <a:pt x="275" y="161"/>
                    <a:pt x="283" y="161"/>
                    <a:pt x="292" y="161"/>
                  </a:cubicBezTo>
                  <a:cubicBezTo>
                    <a:pt x="452" y="161"/>
                    <a:pt x="579" y="123"/>
                    <a:pt x="576" y="75"/>
                  </a:cubicBezTo>
                  <a:cubicBezTo>
                    <a:pt x="572" y="35"/>
                    <a:pt x="453" y="0"/>
                    <a:pt x="3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44"/>
            <p:cNvSpPr/>
            <p:nvPr/>
          </p:nvSpPr>
          <p:spPr>
            <a:xfrm>
              <a:off x="1085653" y="1323507"/>
              <a:ext cx="76641" cy="106653"/>
            </a:xfrm>
            <a:custGeom>
              <a:rect b="b" l="l" r="r" t="t"/>
              <a:pathLst>
                <a:path extrusionOk="0" h="6713" w="4824">
                  <a:moveTo>
                    <a:pt x="476" y="5196"/>
                  </a:moveTo>
                  <a:lnTo>
                    <a:pt x="491" y="5241"/>
                  </a:lnTo>
                  <a:lnTo>
                    <a:pt x="493" y="5210"/>
                  </a:lnTo>
                  <a:lnTo>
                    <a:pt x="476" y="5196"/>
                  </a:lnTo>
                  <a:close/>
                  <a:moveTo>
                    <a:pt x="3414" y="0"/>
                  </a:moveTo>
                  <a:cubicBezTo>
                    <a:pt x="3392" y="0"/>
                    <a:pt x="3369" y="3"/>
                    <a:pt x="3344" y="8"/>
                  </a:cubicBezTo>
                  <a:cubicBezTo>
                    <a:pt x="3161" y="53"/>
                    <a:pt x="2459" y="1360"/>
                    <a:pt x="2254" y="1794"/>
                  </a:cubicBezTo>
                  <a:cubicBezTo>
                    <a:pt x="2095" y="2122"/>
                    <a:pt x="1744" y="2890"/>
                    <a:pt x="1492" y="2890"/>
                  </a:cubicBezTo>
                  <a:cubicBezTo>
                    <a:pt x="1411" y="2890"/>
                    <a:pt x="1341" y="2811"/>
                    <a:pt x="1291" y="2615"/>
                  </a:cubicBezTo>
                  <a:cubicBezTo>
                    <a:pt x="1077" y="1808"/>
                    <a:pt x="610" y="1263"/>
                    <a:pt x="382" y="1207"/>
                  </a:cubicBezTo>
                  <a:cubicBezTo>
                    <a:pt x="362" y="1202"/>
                    <a:pt x="342" y="1199"/>
                    <a:pt x="323" y="1199"/>
                  </a:cubicBezTo>
                  <a:cubicBezTo>
                    <a:pt x="125" y="1199"/>
                    <a:pt x="1" y="1464"/>
                    <a:pt x="151" y="1644"/>
                  </a:cubicBezTo>
                  <a:cubicBezTo>
                    <a:pt x="286" y="1808"/>
                    <a:pt x="424" y="2145"/>
                    <a:pt x="517" y="2406"/>
                  </a:cubicBezTo>
                  <a:cubicBezTo>
                    <a:pt x="596" y="2619"/>
                    <a:pt x="636" y="2843"/>
                    <a:pt x="636" y="3071"/>
                  </a:cubicBezTo>
                  <a:cubicBezTo>
                    <a:pt x="641" y="3945"/>
                    <a:pt x="536" y="4430"/>
                    <a:pt x="536" y="4430"/>
                  </a:cubicBezTo>
                  <a:lnTo>
                    <a:pt x="493" y="5210"/>
                  </a:lnTo>
                  <a:lnTo>
                    <a:pt x="2362" y="6713"/>
                  </a:lnTo>
                  <a:cubicBezTo>
                    <a:pt x="2362" y="6713"/>
                    <a:pt x="3841" y="5070"/>
                    <a:pt x="4525" y="3994"/>
                  </a:cubicBezTo>
                  <a:cubicBezTo>
                    <a:pt x="4525" y="3994"/>
                    <a:pt x="4823" y="3613"/>
                    <a:pt x="4547" y="3430"/>
                  </a:cubicBezTo>
                  <a:cubicBezTo>
                    <a:pt x="4511" y="3407"/>
                    <a:pt x="4466" y="3399"/>
                    <a:pt x="4420" y="3399"/>
                  </a:cubicBezTo>
                  <a:cubicBezTo>
                    <a:pt x="4299" y="3399"/>
                    <a:pt x="4170" y="3456"/>
                    <a:pt x="4170" y="3456"/>
                  </a:cubicBezTo>
                  <a:cubicBezTo>
                    <a:pt x="4170" y="3456"/>
                    <a:pt x="4147" y="3142"/>
                    <a:pt x="4065" y="3004"/>
                  </a:cubicBezTo>
                  <a:cubicBezTo>
                    <a:pt x="4034" y="2950"/>
                    <a:pt x="3963" y="2934"/>
                    <a:pt x="3890" y="2934"/>
                  </a:cubicBezTo>
                  <a:cubicBezTo>
                    <a:pt x="3781" y="2934"/>
                    <a:pt x="3666" y="2970"/>
                    <a:pt x="3666" y="2970"/>
                  </a:cubicBezTo>
                  <a:cubicBezTo>
                    <a:pt x="3666" y="2970"/>
                    <a:pt x="3613" y="2836"/>
                    <a:pt x="3587" y="2601"/>
                  </a:cubicBezTo>
                  <a:cubicBezTo>
                    <a:pt x="3584" y="2541"/>
                    <a:pt x="3542" y="2503"/>
                    <a:pt x="3482" y="2484"/>
                  </a:cubicBezTo>
                  <a:cubicBezTo>
                    <a:pt x="3436" y="2469"/>
                    <a:pt x="3378" y="2463"/>
                    <a:pt x="3318" y="2463"/>
                  </a:cubicBezTo>
                  <a:cubicBezTo>
                    <a:pt x="3152" y="2463"/>
                    <a:pt x="2971" y="2507"/>
                    <a:pt x="2971" y="2507"/>
                  </a:cubicBezTo>
                  <a:cubicBezTo>
                    <a:pt x="2736" y="2410"/>
                    <a:pt x="3292" y="1088"/>
                    <a:pt x="3513" y="655"/>
                  </a:cubicBezTo>
                  <a:cubicBezTo>
                    <a:pt x="3709" y="264"/>
                    <a:pt x="3632" y="0"/>
                    <a:pt x="3414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44"/>
            <p:cNvSpPr/>
            <p:nvPr/>
          </p:nvSpPr>
          <p:spPr>
            <a:xfrm>
              <a:off x="726595" y="1385691"/>
              <a:ext cx="108194" cy="187965"/>
            </a:xfrm>
            <a:custGeom>
              <a:rect b="b" l="l" r="r" t="t"/>
              <a:pathLst>
                <a:path extrusionOk="0" h="11831" w="6810">
                  <a:moveTo>
                    <a:pt x="6742" y="1"/>
                  </a:moveTo>
                  <a:lnTo>
                    <a:pt x="30" y="1275"/>
                  </a:lnTo>
                  <a:lnTo>
                    <a:pt x="1" y="11621"/>
                  </a:lnTo>
                  <a:lnTo>
                    <a:pt x="4438" y="11830"/>
                  </a:lnTo>
                  <a:lnTo>
                    <a:pt x="4564" y="9317"/>
                  </a:lnTo>
                  <a:cubicBezTo>
                    <a:pt x="4564" y="9317"/>
                    <a:pt x="4706" y="9345"/>
                    <a:pt x="4916" y="9345"/>
                  </a:cubicBezTo>
                  <a:cubicBezTo>
                    <a:pt x="5405" y="9345"/>
                    <a:pt x="6263" y="9191"/>
                    <a:pt x="6548" y="8167"/>
                  </a:cubicBezTo>
                  <a:cubicBezTo>
                    <a:pt x="6809" y="7229"/>
                    <a:pt x="6742" y="1"/>
                    <a:pt x="6742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44"/>
            <p:cNvSpPr/>
            <p:nvPr/>
          </p:nvSpPr>
          <p:spPr>
            <a:xfrm>
              <a:off x="695614" y="1359397"/>
              <a:ext cx="155539" cy="162466"/>
            </a:xfrm>
            <a:custGeom>
              <a:rect b="b" l="l" r="r" t="t"/>
              <a:pathLst>
                <a:path extrusionOk="0" h="10226" w="9790">
                  <a:moveTo>
                    <a:pt x="8748" y="1"/>
                  </a:moveTo>
                  <a:cubicBezTo>
                    <a:pt x="8654" y="1"/>
                    <a:pt x="8551" y="18"/>
                    <a:pt x="8438" y="54"/>
                  </a:cubicBezTo>
                  <a:cubicBezTo>
                    <a:pt x="7090" y="491"/>
                    <a:pt x="6761" y="637"/>
                    <a:pt x="6156" y="685"/>
                  </a:cubicBezTo>
                  <a:cubicBezTo>
                    <a:pt x="5577" y="730"/>
                    <a:pt x="1442" y="734"/>
                    <a:pt x="1065" y="3053"/>
                  </a:cubicBezTo>
                  <a:cubicBezTo>
                    <a:pt x="1024" y="2959"/>
                    <a:pt x="979" y="2844"/>
                    <a:pt x="949" y="2713"/>
                  </a:cubicBezTo>
                  <a:cubicBezTo>
                    <a:pt x="860" y="2347"/>
                    <a:pt x="938" y="2037"/>
                    <a:pt x="897" y="2030"/>
                  </a:cubicBezTo>
                  <a:cubicBezTo>
                    <a:pt x="897" y="2029"/>
                    <a:pt x="896" y="2029"/>
                    <a:pt x="895" y="2029"/>
                  </a:cubicBezTo>
                  <a:cubicBezTo>
                    <a:pt x="859" y="2029"/>
                    <a:pt x="724" y="2348"/>
                    <a:pt x="819" y="2743"/>
                  </a:cubicBezTo>
                  <a:cubicBezTo>
                    <a:pt x="830" y="2795"/>
                    <a:pt x="845" y="2847"/>
                    <a:pt x="863" y="2892"/>
                  </a:cubicBezTo>
                  <a:cubicBezTo>
                    <a:pt x="834" y="2866"/>
                    <a:pt x="808" y="2837"/>
                    <a:pt x="777" y="2811"/>
                  </a:cubicBezTo>
                  <a:cubicBezTo>
                    <a:pt x="602" y="2657"/>
                    <a:pt x="400" y="2568"/>
                    <a:pt x="255" y="2530"/>
                  </a:cubicBezTo>
                  <a:cubicBezTo>
                    <a:pt x="177" y="2513"/>
                    <a:pt x="114" y="2506"/>
                    <a:pt x="71" y="2506"/>
                  </a:cubicBezTo>
                  <a:cubicBezTo>
                    <a:pt x="31" y="2506"/>
                    <a:pt x="8" y="2512"/>
                    <a:pt x="8" y="2519"/>
                  </a:cubicBezTo>
                  <a:cubicBezTo>
                    <a:pt x="1" y="2560"/>
                    <a:pt x="363" y="2623"/>
                    <a:pt x="691" y="2911"/>
                  </a:cubicBezTo>
                  <a:cubicBezTo>
                    <a:pt x="853" y="3049"/>
                    <a:pt x="965" y="3206"/>
                    <a:pt x="1039" y="3326"/>
                  </a:cubicBezTo>
                  <a:cubicBezTo>
                    <a:pt x="1039" y="3337"/>
                    <a:pt x="1035" y="3348"/>
                    <a:pt x="1035" y="3359"/>
                  </a:cubicBezTo>
                  <a:cubicBezTo>
                    <a:pt x="1035" y="3359"/>
                    <a:pt x="941" y="3317"/>
                    <a:pt x="821" y="3317"/>
                  </a:cubicBezTo>
                  <a:cubicBezTo>
                    <a:pt x="577" y="3317"/>
                    <a:pt x="230" y="3494"/>
                    <a:pt x="386" y="4573"/>
                  </a:cubicBezTo>
                  <a:cubicBezTo>
                    <a:pt x="617" y="6176"/>
                    <a:pt x="1667" y="7536"/>
                    <a:pt x="1794" y="10161"/>
                  </a:cubicBezTo>
                  <a:cubicBezTo>
                    <a:pt x="1794" y="10161"/>
                    <a:pt x="2330" y="10225"/>
                    <a:pt x="3030" y="10225"/>
                  </a:cubicBezTo>
                  <a:cubicBezTo>
                    <a:pt x="4157" y="10225"/>
                    <a:pt x="5708" y="10059"/>
                    <a:pt x="6111" y="9190"/>
                  </a:cubicBezTo>
                  <a:lnTo>
                    <a:pt x="6661" y="7572"/>
                  </a:lnTo>
                  <a:cubicBezTo>
                    <a:pt x="6661" y="7572"/>
                    <a:pt x="5775" y="7427"/>
                    <a:pt x="5880" y="6721"/>
                  </a:cubicBezTo>
                  <a:cubicBezTo>
                    <a:pt x="5966" y="6122"/>
                    <a:pt x="6279" y="5879"/>
                    <a:pt x="6636" y="5879"/>
                  </a:cubicBezTo>
                  <a:cubicBezTo>
                    <a:pt x="6865" y="5879"/>
                    <a:pt x="7112" y="5979"/>
                    <a:pt x="7329" y="6150"/>
                  </a:cubicBezTo>
                  <a:lnTo>
                    <a:pt x="7971" y="4428"/>
                  </a:lnTo>
                  <a:cubicBezTo>
                    <a:pt x="7971" y="4428"/>
                    <a:pt x="9604" y="3359"/>
                    <a:pt x="9697" y="2676"/>
                  </a:cubicBezTo>
                  <a:cubicBezTo>
                    <a:pt x="9782" y="2052"/>
                    <a:pt x="9789" y="1"/>
                    <a:pt x="8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44"/>
            <p:cNvSpPr/>
            <p:nvPr/>
          </p:nvSpPr>
          <p:spPr>
            <a:xfrm>
              <a:off x="521678" y="2644457"/>
              <a:ext cx="73782" cy="54780"/>
            </a:xfrm>
            <a:custGeom>
              <a:rect b="b" l="l" r="r" t="t"/>
              <a:pathLst>
                <a:path extrusionOk="0" h="3448" w="4644">
                  <a:moveTo>
                    <a:pt x="651" y="1"/>
                  </a:moveTo>
                  <a:lnTo>
                    <a:pt x="1" y="2895"/>
                  </a:lnTo>
                  <a:lnTo>
                    <a:pt x="4483" y="3448"/>
                  </a:lnTo>
                  <a:lnTo>
                    <a:pt x="4644" y="584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44"/>
            <p:cNvSpPr/>
            <p:nvPr/>
          </p:nvSpPr>
          <p:spPr>
            <a:xfrm>
              <a:off x="556758" y="2646713"/>
              <a:ext cx="8023" cy="41911"/>
            </a:xfrm>
            <a:custGeom>
              <a:rect b="b" l="l" r="r" t="t"/>
              <a:pathLst>
                <a:path extrusionOk="0" h="2638" w="505">
                  <a:moveTo>
                    <a:pt x="467" y="1"/>
                  </a:moveTo>
                  <a:cubicBezTo>
                    <a:pt x="429" y="1"/>
                    <a:pt x="303" y="582"/>
                    <a:pt x="187" y="1308"/>
                  </a:cubicBezTo>
                  <a:cubicBezTo>
                    <a:pt x="68" y="2036"/>
                    <a:pt x="1" y="2630"/>
                    <a:pt x="38" y="2638"/>
                  </a:cubicBezTo>
                  <a:cubicBezTo>
                    <a:pt x="38" y="2638"/>
                    <a:pt x="38" y="2638"/>
                    <a:pt x="38" y="2638"/>
                  </a:cubicBezTo>
                  <a:cubicBezTo>
                    <a:pt x="76" y="2638"/>
                    <a:pt x="203" y="2056"/>
                    <a:pt x="318" y="1330"/>
                  </a:cubicBezTo>
                  <a:cubicBezTo>
                    <a:pt x="437" y="602"/>
                    <a:pt x="505" y="8"/>
                    <a:pt x="467" y="1"/>
                  </a:cubicBezTo>
                  <a:cubicBezTo>
                    <a:pt x="467" y="1"/>
                    <a:pt x="467" y="1"/>
                    <a:pt x="4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44"/>
            <p:cNvSpPr/>
            <p:nvPr/>
          </p:nvSpPr>
          <p:spPr>
            <a:xfrm>
              <a:off x="523457" y="2681459"/>
              <a:ext cx="69810" cy="12869"/>
            </a:xfrm>
            <a:custGeom>
              <a:rect b="b" l="l" r="r" t="t"/>
              <a:pathLst>
                <a:path extrusionOk="0" h="810" w="4394">
                  <a:moveTo>
                    <a:pt x="32" y="1"/>
                  </a:moveTo>
                  <a:cubicBezTo>
                    <a:pt x="15" y="1"/>
                    <a:pt x="5" y="3"/>
                    <a:pt x="5" y="6"/>
                  </a:cubicBezTo>
                  <a:cubicBezTo>
                    <a:pt x="1" y="21"/>
                    <a:pt x="240" y="92"/>
                    <a:pt x="636" y="182"/>
                  </a:cubicBezTo>
                  <a:cubicBezTo>
                    <a:pt x="1028" y="267"/>
                    <a:pt x="1577" y="368"/>
                    <a:pt x="2186" y="473"/>
                  </a:cubicBezTo>
                  <a:cubicBezTo>
                    <a:pt x="2765" y="566"/>
                    <a:pt x="3292" y="653"/>
                    <a:pt x="3740" y="723"/>
                  </a:cubicBezTo>
                  <a:cubicBezTo>
                    <a:pt x="4066" y="776"/>
                    <a:pt x="4290" y="810"/>
                    <a:pt x="4362" y="810"/>
                  </a:cubicBezTo>
                  <a:cubicBezTo>
                    <a:pt x="4377" y="810"/>
                    <a:pt x="4386" y="808"/>
                    <a:pt x="4386" y="805"/>
                  </a:cubicBezTo>
                  <a:cubicBezTo>
                    <a:pt x="4393" y="787"/>
                    <a:pt x="4151" y="715"/>
                    <a:pt x="3759" y="630"/>
                  </a:cubicBezTo>
                  <a:cubicBezTo>
                    <a:pt x="3363" y="540"/>
                    <a:pt x="2814" y="439"/>
                    <a:pt x="2209" y="339"/>
                  </a:cubicBezTo>
                  <a:cubicBezTo>
                    <a:pt x="1626" y="245"/>
                    <a:pt x="1099" y="159"/>
                    <a:pt x="651" y="84"/>
                  </a:cubicBezTo>
                  <a:cubicBezTo>
                    <a:pt x="329" y="33"/>
                    <a:pt x="106" y="1"/>
                    <a:pt x="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44"/>
            <p:cNvSpPr/>
            <p:nvPr/>
          </p:nvSpPr>
          <p:spPr>
            <a:xfrm>
              <a:off x="505854" y="1912234"/>
              <a:ext cx="388386" cy="756213"/>
            </a:xfrm>
            <a:custGeom>
              <a:rect b="b" l="l" r="r" t="t"/>
              <a:pathLst>
                <a:path extrusionOk="0" h="47598" w="24446">
                  <a:moveTo>
                    <a:pt x="23475" y="1"/>
                  </a:moveTo>
                  <a:lnTo>
                    <a:pt x="23475" y="1"/>
                  </a:lnTo>
                  <a:cubicBezTo>
                    <a:pt x="23475" y="1"/>
                    <a:pt x="23475" y="1"/>
                    <a:pt x="23475" y="1"/>
                  </a:cubicBezTo>
                  <a:lnTo>
                    <a:pt x="23475" y="1"/>
                  </a:lnTo>
                  <a:cubicBezTo>
                    <a:pt x="23475" y="1"/>
                    <a:pt x="23475" y="1"/>
                    <a:pt x="23475" y="1"/>
                  </a:cubicBezTo>
                  <a:close/>
                  <a:moveTo>
                    <a:pt x="23475" y="1"/>
                  </a:moveTo>
                  <a:lnTo>
                    <a:pt x="23475" y="1"/>
                  </a:lnTo>
                  <a:cubicBezTo>
                    <a:pt x="23453" y="2"/>
                    <a:pt x="8292" y="595"/>
                    <a:pt x="8292" y="595"/>
                  </a:cubicBezTo>
                  <a:lnTo>
                    <a:pt x="0" y="47194"/>
                  </a:lnTo>
                  <a:lnTo>
                    <a:pt x="7100" y="47598"/>
                  </a:lnTo>
                  <a:cubicBezTo>
                    <a:pt x="7100" y="47598"/>
                    <a:pt x="14645" y="7430"/>
                    <a:pt x="15750" y="7329"/>
                  </a:cubicBezTo>
                  <a:cubicBezTo>
                    <a:pt x="15751" y="7329"/>
                    <a:pt x="15751" y="7329"/>
                    <a:pt x="15751" y="7329"/>
                  </a:cubicBezTo>
                  <a:cubicBezTo>
                    <a:pt x="16213" y="7329"/>
                    <a:pt x="16400" y="47194"/>
                    <a:pt x="16773" y="47194"/>
                  </a:cubicBezTo>
                  <a:cubicBezTo>
                    <a:pt x="16773" y="47194"/>
                    <a:pt x="16774" y="47194"/>
                    <a:pt x="16774" y="47194"/>
                  </a:cubicBezTo>
                  <a:cubicBezTo>
                    <a:pt x="16835" y="47181"/>
                    <a:pt x="17077" y="47175"/>
                    <a:pt x="17440" y="47175"/>
                  </a:cubicBezTo>
                  <a:cubicBezTo>
                    <a:pt x="19320" y="47175"/>
                    <a:pt x="24446" y="47325"/>
                    <a:pt x="24446" y="47325"/>
                  </a:cubicBezTo>
                  <a:cubicBezTo>
                    <a:pt x="24446" y="47325"/>
                    <a:pt x="23460" y="15"/>
                    <a:pt x="234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44"/>
            <p:cNvSpPr/>
            <p:nvPr/>
          </p:nvSpPr>
          <p:spPr>
            <a:xfrm>
              <a:off x="716332" y="2013056"/>
              <a:ext cx="88080" cy="18779"/>
            </a:xfrm>
            <a:custGeom>
              <a:rect b="b" l="l" r="r" t="t"/>
              <a:pathLst>
                <a:path extrusionOk="0" h="1182" w="5544">
                  <a:moveTo>
                    <a:pt x="5513" y="0"/>
                  </a:moveTo>
                  <a:cubicBezTo>
                    <a:pt x="5351" y="0"/>
                    <a:pt x="4179" y="225"/>
                    <a:pt x="2757" y="528"/>
                  </a:cubicBezTo>
                  <a:cubicBezTo>
                    <a:pt x="1233" y="849"/>
                    <a:pt x="0" y="1144"/>
                    <a:pt x="8" y="1178"/>
                  </a:cubicBezTo>
                  <a:cubicBezTo>
                    <a:pt x="8" y="1180"/>
                    <a:pt x="15" y="1181"/>
                    <a:pt x="27" y="1181"/>
                  </a:cubicBezTo>
                  <a:cubicBezTo>
                    <a:pt x="191" y="1181"/>
                    <a:pt x="1366" y="960"/>
                    <a:pt x="2786" y="659"/>
                  </a:cubicBezTo>
                  <a:cubicBezTo>
                    <a:pt x="4310" y="333"/>
                    <a:pt x="5543" y="42"/>
                    <a:pt x="5532" y="4"/>
                  </a:cubicBezTo>
                  <a:cubicBezTo>
                    <a:pt x="5532" y="2"/>
                    <a:pt x="5525" y="0"/>
                    <a:pt x="5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4"/>
            <p:cNvSpPr/>
            <p:nvPr/>
          </p:nvSpPr>
          <p:spPr>
            <a:xfrm>
              <a:off x="513019" y="2621134"/>
              <a:ext cx="113897" cy="4163"/>
            </a:xfrm>
            <a:custGeom>
              <a:rect b="b" l="l" r="r" t="t"/>
              <a:pathLst>
                <a:path extrusionOk="0" h="262" w="7169">
                  <a:moveTo>
                    <a:pt x="497" y="1"/>
                  </a:moveTo>
                  <a:cubicBezTo>
                    <a:pt x="184" y="1"/>
                    <a:pt x="4" y="7"/>
                    <a:pt x="4" y="19"/>
                  </a:cubicBezTo>
                  <a:cubicBezTo>
                    <a:pt x="1" y="57"/>
                    <a:pt x="1603" y="139"/>
                    <a:pt x="3583" y="199"/>
                  </a:cubicBezTo>
                  <a:cubicBezTo>
                    <a:pt x="4901" y="239"/>
                    <a:pt x="6053" y="262"/>
                    <a:pt x="6676" y="262"/>
                  </a:cubicBezTo>
                  <a:cubicBezTo>
                    <a:pt x="6989" y="262"/>
                    <a:pt x="7169" y="256"/>
                    <a:pt x="7169" y="243"/>
                  </a:cubicBezTo>
                  <a:cubicBezTo>
                    <a:pt x="7169" y="206"/>
                    <a:pt x="5566" y="124"/>
                    <a:pt x="3587" y="64"/>
                  </a:cubicBezTo>
                  <a:cubicBezTo>
                    <a:pt x="2271" y="24"/>
                    <a:pt x="1120" y="1"/>
                    <a:pt x="4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44"/>
            <p:cNvSpPr/>
            <p:nvPr/>
          </p:nvSpPr>
          <p:spPr>
            <a:xfrm>
              <a:off x="770445" y="2621087"/>
              <a:ext cx="122969" cy="4274"/>
            </a:xfrm>
            <a:custGeom>
              <a:rect b="b" l="l" r="r" t="t"/>
              <a:pathLst>
                <a:path extrusionOk="0" h="269" w="7740">
                  <a:moveTo>
                    <a:pt x="523" y="0"/>
                  </a:moveTo>
                  <a:cubicBezTo>
                    <a:pt x="192" y="0"/>
                    <a:pt x="2" y="6"/>
                    <a:pt x="1" y="19"/>
                  </a:cubicBezTo>
                  <a:cubicBezTo>
                    <a:pt x="1" y="56"/>
                    <a:pt x="1730" y="138"/>
                    <a:pt x="3866" y="202"/>
                  </a:cubicBezTo>
                  <a:cubicBezTo>
                    <a:pt x="5297" y="244"/>
                    <a:pt x="6546" y="268"/>
                    <a:pt x="7217" y="268"/>
                  </a:cubicBezTo>
                  <a:cubicBezTo>
                    <a:pt x="7548" y="268"/>
                    <a:pt x="7739" y="263"/>
                    <a:pt x="7740" y="250"/>
                  </a:cubicBezTo>
                  <a:cubicBezTo>
                    <a:pt x="7740" y="212"/>
                    <a:pt x="6007" y="131"/>
                    <a:pt x="3874" y="67"/>
                  </a:cubicBezTo>
                  <a:cubicBezTo>
                    <a:pt x="2441" y="25"/>
                    <a:pt x="1193" y="0"/>
                    <a:pt x="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4"/>
            <p:cNvSpPr/>
            <p:nvPr/>
          </p:nvSpPr>
          <p:spPr>
            <a:xfrm>
              <a:off x="566497" y="2033599"/>
              <a:ext cx="127942" cy="589569"/>
            </a:xfrm>
            <a:custGeom>
              <a:rect b="b" l="l" r="r" t="t"/>
              <a:pathLst>
                <a:path extrusionOk="0" h="37109" w="8053">
                  <a:moveTo>
                    <a:pt x="8016" y="0"/>
                  </a:moveTo>
                  <a:cubicBezTo>
                    <a:pt x="7980" y="0"/>
                    <a:pt x="6162" y="8300"/>
                    <a:pt x="3963" y="18538"/>
                  </a:cubicBezTo>
                  <a:cubicBezTo>
                    <a:pt x="1759" y="28786"/>
                    <a:pt x="0" y="37097"/>
                    <a:pt x="38" y="37109"/>
                  </a:cubicBezTo>
                  <a:cubicBezTo>
                    <a:pt x="38" y="37109"/>
                    <a:pt x="38" y="37109"/>
                    <a:pt x="38" y="37109"/>
                  </a:cubicBezTo>
                  <a:cubicBezTo>
                    <a:pt x="76" y="37109"/>
                    <a:pt x="1891" y="28812"/>
                    <a:pt x="4094" y="18567"/>
                  </a:cubicBezTo>
                  <a:cubicBezTo>
                    <a:pt x="6297" y="8322"/>
                    <a:pt x="8053" y="11"/>
                    <a:pt x="8016" y="0"/>
                  </a:cubicBezTo>
                  <a:cubicBezTo>
                    <a:pt x="8016" y="0"/>
                    <a:pt x="8016" y="0"/>
                    <a:pt x="80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4"/>
            <p:cNvSpPr/>
            <p:nvPr/>
          </p:nvSpPr>
          <p:spPr>
            <a:xfrm>
              <a:off x="825225" y="2030453"/>
              <a:ext cx="7245" cy="592779"/>
            </a:xfrm>
            <a:custGeom>
              <a:rect b="b" l="l" r="r" t="t"/>
              <a:pathLst>
                <a:path extrusionOk="0" h="37311" w="456">
                  <a:moveTo>
                    <a:pt x="273" y="0"/>
                  </a:moveTo>
                  <a:cubicBezTo>
                    <a:pt x="269" y="0"/>
                    <a:pt x="269" y="34"/>
                    <a:pt x="265" y="97"/>
                  </a:cubicBezTo>
                  <a:cubicBezTo>
                    <a:pt x="261" y="169"/>
                    <a:pt x="258" y="262"/>
                    <a:pt x="251" y="378"/>
                  </a:cubicBezTo>
                  <a:cubicBezTo>
                    <a:pt x="243" y="635"/>
                    <a:pt x="232" y="1001"/>
                    <a:pt x="213" y="1464"/>
                  </a:cubicBezTo>
                  <a:cubicBezTo>
                    <a:pt x="187" y="2410"/>
                    <a:pt x="153" y="3777"/>
                    <a:pt x="120" y="5461"/>
                  </a:cubicBezTo>
                  <a:cubicBezTo>
                    <a:pt x="52" y="8837"/>
                    <a:pt x="0" y="13503"/>
                    <a:pt x="26" y="18658"/>
                  </a:cubicBezTo>
                  <a:cubicBezTo>
                    <a:pt x="52" y="23808"/>
                    <a:pt x="146" y="28473"/>
                    <a:pt x="247" y="31849"/>
                  </a:cubicBezTo>
                  <a:cubicBezTo>
                    <a:pt x="295" y="33534"/>
                    <a:pt x="340" y="34901"/>
                    <a:pt x="381" y="35847"/>
                  </a:cubicBezTo>
                  <a:cubicBezTo>
                    <a:pt x="399" y="36309"/>
                    <a:pt x="415" y="36676"/>
                    <a:pt x="426" y="36929"/>
                  </a:cubicBezTo>
                  <a:cubicBezTo>
                    <a:pt x="433" y="37049"/>
                    <a:pt x="437" y="37142"/>
                    <a:pt x="441" y="37214"/>
                  </a:cubicBezTo>
                  <a:cubicBezTo>
                    <a:pt x="449" y="37276"/>
                    <a:pt x="449" y="37310"/>
                    <a:pt x="452" y="37310"/>
                  </a:cubicBezTo>
                  <a:cubicBezTo>
                    <a:pt x="456" y="37310"/>
                    <a:pt x="456" y="37276"/>
                    <a:pt x="456" y="37214"/>
                  </a:cubicBezTo>
                  <a:lnTo>
                    <a:pt x="456" y="36929"/>
                  </a:lnTo>
                  <a:cubicBezTo>
                    <a:pt x="449" y="36676"/>
                    <a:pt x="441" y="36309"/>
                    <a:pt x="433" y="35842"/>
                  </a:cubicBezTo>
                  <a:cubicBezTo>
                    <a:pt x="411" y="34890"/>
                    <a:pt x="381" y="33527"/>
                    <a:pt x="340" y="31846"/>
                  </a:cubicBezTo>
                  <a:cubicBezTo>
                    <a:pt x="269" y="28469"/>
                    <a:pt x="187" y="23808"/>
                    <a:pt x="161" y="18658"/>
                  </a:cubicBezTo>
                  <a:cubicBezTo>
                    <a:pt x="135" y="13503"/>
                    <a:pt x="172" y="8842"/>
                    <a:pt x="213" y="5465"/>
                  </a:cubicBezTo>
                  <a:cubicBezTo>
                    <a:pt x="235" y="3780"/>
                    <a:pt x="254" y="2417"/>
                    <a:pt x="269" y="1469"/>
                  </a:cubicBezTo>
                  <a:cubicBezTo>
                    <a:pt x="273" y="1001"/>
                    <a:pt x="277" y="635"/>
                    <a:pt x="277" y="378"/>
                  </a:cubicBezTo>
                  <a:lnTo>
                    <a:pt x="277" y="97"/>
                  </a:lnTo>
                  <a:cubicBezTo>
                    <a:pt x="277" y="34"/>
                    <a:pt x="277" y="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4"/>
            <p:cNvSpPr/>
            <p:nvPr/>
          </p:nvSpPr>
          <p:spPr>
            <a:xfrm>
              <a:off x="528923" y="1403087"/>
              <a:ext cx="609159" cy="525082"/>
            </a:xfrm>
            <a:custGeom>
              <a:rect b="b" l="l" r="r" t="t"/>
              <a:pathLst>
                <a:path extrusionOk="0" h="33050" w="38342">
                  <a:moveTo>
                    <a:pt x="34797" y="0"/>
                  </a:moveTo>
                  <a:cubicBezTo>
                    <a:pt x="34797" y="0"/>
                    <a:pt x="29299" y="8292"/>
                    <a:pt x="28836" y="8759"/>
                  </a:cubicBezTo>
                  <a:cubicBezTo>
                    <a:pt x="28369" y="9227"/>
                    <a:pt x="19756" y="10130"/>
                    <a:pt x="19756" y="10130"/>
                  </a:cubicBezTo>
                  <a:cubicBezTo>
                    <a:pt x="18806" y="9917"/>
                    <a:pt x="17092" y="9805"/>
                    <a:pt x="15211" y="9805"/>
                  </a:cubicBezTo>
                  <a:cubicBezTo>
                    <a:pt x="11862" y="9805"/>
                    <a:pt x="7985" y="10159"/>
                    <a:pt x="6952" y="10922"/>
                  </a:cubicBezTo>
                  <a:cubicBezTo>
                    <a:pt x="5555" y="11695"/>
                    <a:pt x="3855" y="13503"/>
                    <a:pt x="2981" y="17802"/>
                  </a:cubicBezTo>
                  <a:cubicBezTo>
                    <a:pt x="1491" y="25135"/>
                    <a:pt x="0" y="27838"/>
                    <a:pt x="2981" y="28862"/>
                  </a:cubicBezTo>
                  <a:cubicBezTo>
                    <a:pt x="4360" y="29336"/>
                    <a:pt x="5656" y="29590"/>
                    <a:pt x="6653" y="29729"/>
                  </a:cubicBezTo>
                  <a:lnTo>
                    <a:pt x="6571" y="33049"/>
                  </a:lnTo>
                  <a:lnTo>
                    <a:pt x="22026" y="32089"/>
                  </a:lnTo>
                  <a:lnTo>
                    <a:pt x="21235" y="23845"/>
                  </a:lnTo>
                  <a:cubicBezTo>
                    <a:pt x="21142" y="21530"/>
                    <a:pt x="21100" y="19117"/>
                    <a:pt x="21044" y="16981"/>
                  </a:cubicBezTo>
                  <a:cubicBezTo>
                    <a:pt x="22008" y="16614"/>
                    <a:pt x="30999" y="13212"/>
                    <a:pt x="31615" y="13122"/>
                  </a:cubicBezTo>
                  <a:cubicBezTo>
                    <a:pt x="32268" y="13028"/>
                    <a:pt x="38155" y="2145"/>
                    <a:pt x="38155" y="2145"/>
                  </a:cubicBezTo>
                  <a:cubicBezTo>
                    <a:pt x="38341" y="837"/>
                    <a:pt x="34797" y="0"/>
                    <a:pt x="34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4"/>
            <p:cNvSpPr/>
            <p:nvPr/>
          </p:nvSpPr>
          <p:spPr>
            <a:xfrm>
              <a:off x="632716" y="1641591"/>
              <a:ext cx="9215" cy="286579"/>
            </a:xfrm>
            <a:custGeom>
              <a:rect b="b" l="l" r="r" t="t"/>
              <a:pathLst>
                <a:path extrusionOk="0" h="18038" w="580">
                  <a:moveTo>
                    <a:pt x="542" y="0"/>
                  </a:moveTo>
                  <a:cubicBezTo>
                    <a:pt x="504" y="0"/>
                    <a:pt x="363" y="4036"/>
                    <a:pt x="221" y="9016"/>
                  </a:cubicBezTo>
                  <a:cubicBezTo>
                    <a:pt x="83" y="13995"/>
                    <a:pt x="0" y="18037"/>
                    <a:pt x="38" y="18037"/>
                  </a:cubicBezTo>
                  <a:cubicBezTo>
                    <a:pt x="75" y="18037"/>
                    <a:pt x="217" y="14000"/>
                    <a:pt x="359" y="9020"/>
                  </a:cubicBezTo>
                  <a:cubicBezTo>
                    <a:pt x="497" y="4038"/>
                    <a:pt x="580" y="0"/>
                    <a:pt x="542" y="0"/>
                  </a:cubicBezTo>
                  <a:cubicBezTo>
                    <a:pt x="542" y="0"/>
                    <a:pt x="542" y="0"/>
                    <a:pt x="5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44"/>
            <p:cNvSpPr/>
            <p:nvPr/>
          </p:nvSpPr>
          <p:spPr>
            <a:xfrm>
              <a:off x="986578" y="1542230"/>
              <a:ext cx="13234" cy="29710"/>
            </a:xfrm>
            <a:custGeom>
              <a:rect b="b" l="l" r="r" t="t"/>
              <a:pathLst>
                <a:path extrusionOk="0" h="1870" w="833">
                  <a:moveTo>
                    <a:pt x="32" y="1"/>
                  </a:moveTo>
                  <a:cubicBezTo>
                    <a:pt x="31" y="1"/>
                    <a:pt x="30" y="1"/>
                    <a:pt x="30" y="1"/>
                  </a:cubicBezTo>
                  <a:cubicBezTo>
                    <a:pt x="0" y="20"/>
                    <a:pt x="164" y="434"/>
                    <a:pt x="351" y="962"/>
                  </a:cubicBezTo>
                  <a:cubicBezTo>
                    <a:pt x="533" y="1474"/>
                    <a:pt x="754" y="1870"/>
                    <a:pt x="800" y="1870"/>
                  </a:cubicBezTo>
                  <a:cubicBezTo>
                    <a:pt x="801" y="1870"/>
                    <a:pt x="802" y="1869"/>
                    <a:pt x="803" y="1869"/>
                  </a:cubicBezTo>
                  <a:cubicBezTo>
                    <a:pt x="833" y="1854"/>
                    <a:pt x="664" y="1439"/>
                    <a:pt x="478" y="913"/>
                  </a:cubicBezTo>
                  <a:cubicBezTo>
                    <a:pt x="296" y="398"/>
                    <a:pt x="74" y="1"/>
                    <a:pt x="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44"/>
            <p:cNvSpPr/>
            <p:nvPr/>
          </p:nvSpPr>
          <p:spPr>
            <a:xfrm>
              <a:off x="986578" y="1542230"/>
              <a:ext cx="23021" cy="18509"/>
            </a:xfrm>
            <a:custGeom>
              <a:rect b="b" l="l" r="r" t="t"/>
              <a:pathLst>
                <a:path extrusionOk="0" h="1165" w="1449">
                  <a:moveTo>
                    <a:pt x="34" y="0"/>
                  </a:moveTo>
                  <a:cubicBezTo>
                    <a:pt x="32" y="0"/>
                    <a:pt x="31" y="1"/>
                    <a:pt x="30" y="1"/>
                  </a:cubicBezTo>
                  <a:cubicBezTo>
                    <a:pt x="0" y="31"/>
                    <a:pt x="283" y="330"/>
                    <a:pt x="683" y="636"/>
                  </a:cubicBezTo>
                  <a:cubicBezTo>
                    <a:pt x="1063" y="926"/>
                    <a:pt x="1366" y="1165"/>
                    <a:pt x="1414" y="1165"/>
                  </a:cubicBezTo>
                  <a:cubicBezTo>
                    <a:pt x="1416" y="1165"/>
                    <a:pt x="1418" y="1164"/>
                    <a:pt x="1419" y="1163"/>
                  </a:cubicBezTo>
                  <a:cubicBezTo>
                    <a:pt x="1449" y="1137"/>
                    <a:pt x="1162" y="834"/>
                    <a:pt x="766" y="528"/>
                  </a:cubicBezTo>
                  <a:cubicBezTo>
                    <a:pt x="386" y="238"/>
                    <a:pt x="79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44"/>
            <p:cNvSpPr/>
            <p:nvPr/>
          </p:nvSpPr>
          <p:spPr>
            <a:xfrm>
              <a:off x="1072387" y="1416465"/>
              <a:ext cx="58164" cy="31044"/>
            </a:xfrm>
            <a:custGeom>
              <a:rect b="b" l="l" r="r" t="t"/>
              <a:pathLst>
                <a:path extrusionOk="0" h="1954" w="3661">
                  <a:moveTo>
                    <a:pt x="16" y="1"/>
                  </a:moveTo>
                  <a:cubicBezTo>
                    <a:pt x="11" y="1"/>
                    <a:pt x="8" y="1"/>
                    <a:pt x="7" y="3"/>
                  </a:cubicBezTo>
                  <a:cubicBezTo>
                    <a:pt x="0" y="22"/>
                    <a:pt x="213" y="111"/>
                    <a:pt x="557" y="264"/>
                  </a:cubicBezTo>
                  <a:cubicBezTo>
                    <a:pt x="900" y="413"/>
                    <a:pt x="1367" y="630"/>
                    <a:pt x="1871" y="899"/>
                  </a:cubicBezTo>
                  <a:cubicBezTo>
                    <a:pt x="2372" y="1168"/>
                    <a:pt x="2812" y="1437"/>
                    <a:pt x="3126" y="1639"/>
                  </a:cubicBezTo>
                  <a:cubicBezTo>
                    <a:pt x="3427" y="1830"/>
                    <a:pt x="3617" y="1954"/>
                    <a:pt x="3646" y="1954"/>
                  </a:cubicBezTo>
                  <a:cubicBezTo>
                    <a:pt x="3648" y="1954"/>
                    <a:pt x="3649" y="1953"/>
                    <a:pt x="3649" y="1953"/>
                  </a:cubicBezTo>
                  <a:cubicBezTo>
                    <a:pt x="3660" y="1937"/>
                    <a:pt x="3485" y="1784"/>
                    <a:pt x="3182" y="1560"/>
                  </a:cubicBezTo>
                  <a:cubicBezTo>
                    <a:pt x="2876" y="1336"/>
                    <a:pt x="2443" y="1053"/>
                    <a:pt x="1935" y="779"/>
                  </a:cubicBezTo>
                  <a:cubicBezTo>
                    <a:pt x="1426" y="510"/>
                    <a:pt x="945" y="305"/>
                    <a:pt x="594" y="174"/>
                  </a:cubicBezTo>
                  <a:cubicBezTo>
                    <a:pt x="276" y="58"/>
                    <a:pt x="61" y="1"/>
                    <a:pt x="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4"/>
            <p:cNvSpPr/>
            <p:nvPr/>
          </p:nvSpPr>
          <p:spPr>
            <a:xfrm>
              <a:off x="608503" y="1778954"/>
              <a:ext cx="29980" cy="6768"/>
            </a:xfrm>
            <a:custGeom>
              <a:rect b="b" l="l" r="r" t="t"/>
              <a:pathLst>
                <a:path extrusionOk="0" h="426" w="1887">
                  <a:moveTo>
                    <a:pt x="40" y="1"/>
                  </a:moveTo>
                  <a:cubicBezTo>
                    <a:pt x="23" y="1"/>
                    <a:pt x="13" y="3"/>
                    <a:pt x="11" y="8"/>
                  </a:cubicBezTo>
                  <a:cubicBezTo>
                    <a:pt x="1" y="42"/>
                    <a:pt x="404" y="210"/>
                    <a:pt x="927" y="315"/>
                  </a:cubicBezTo>
                  <a:cubicBezTo>
                    <a:pt x="1306" y="391"/>
                    <a:pt x="1637" y="426"/>
                    <a:pt x="1791" y="426"/>
                  </a:cubicBezTo>
                  <a:cubicBezTo>
                    <a:pt x="1848" y="426"/>
                    <a:pt x="1881" y="421"/>
                    <a:pt x="1883" y="412"/>
                  </a:cubicBezTo>
                  <a:cubicBezTo>
                    <a:pt x="1887" y="370"/>
                    <a:pt x="1464" y="289"/>
                    <a:pt x="953" y="184"/>
                  </a:cubicBezTo>
                  <a:cubicBezTo>
                    <a:pt x="509" y="94"/>
                    <a:pt x="142" y="1"/>
                    <a:pt x="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44"/>
            <p:cNvSpPr/>
            <p:nvPr/>
          </p:nvSpPr>
          <p:spPr>
            <a:xfrm>
              <a:off x="814961" y="1562010"/>
              <a:ext cx="50332" cy="65949"/>
            </a:xfrm>
            <a:custGeom>
              <a:rect b="b" l="l" r="r" t="t"/>
              <a:pathLst>
                <a:path extrusionOk="0" h="4151" w="3168">
                  <a:moveTo>
                    <a:pt x="3047" y="1"/>
                  </a:moveTo>
                  <a:cubicBezTo>
                    <a:pt x="3015" y="1"/>
                    <a:pt x="2976" y="2"/>
                    <a:pt x="2932" y="4"/>
                  </a:cubicBezTo>
                  <a:cubicBezTo>
                    <a:pt x="2783" y="11"/>
                    <a:pt x="2566" y="41"/>
                    <a:pt x="2308" y="116"/>
                  </a:cubicBezTo>
                  <a:cubicBezTo>
                    <a:pt x="1793" y="258"/>
                    <a:pt x="1098" y="635"/>
                    <a:pt x="612" y="1315"/>
                  </a:cubicBezTo>
                  <a:cubicBezTo>
                    <a:pt x="127" y="1994"/>
                    <a:pt x="0" y="2775"/>
                    <a:pt x="30" y="3306"/>
                  </a:cubicBezTo>
                  <a:cubicBezTo>
                    <a:pt x="45" y="3575"/>
                    <a:pt x="86" y="3792"/>
                    <a:pt x="127" y="3933"/>
                  </a:cubicBezTo>
                  <a:cubicBezTo>
                    <a:pt x="167" y="4075"/>
                    <a:pt x="200" y="4150"/>
                    <a:pt x="212" y="4150"/>
                  </a:cubicBezTo>
                  <a:cubicBezTo>
                    <a:pt x="212" y="4150"/>
                    <a:pt x="212" y="4150"/>
                    <a:pt x="213" y="4150"/>
                  </a:cubicBezTo>
                  <a:cubicBezTo>
                    <a:pt x="235" y="4146"/>
                    <a:pt x="127" y="3828"/>
                    <a:pt x="127" y="3306"/>
                  </a:cubicBezTo>
                  <a:cubicBezTo>
                    <a:pt x="119" y="2787"/>
                    <a:pt x="261" y="2044"/>
                    <a:pt x="721" y="1394"/>
                  </a:cubicBezTo>
                  <a:cubicBezTo>
                    <a:pt x="1188" y="744"/>
                    <a:pt x="1845" y="370"/>
                    <a:pt x="2334" y="206"/>
                  </a:cubicBezTo>
                  <a:cubicBezTo>
                    <a:pt x="2831" y="37"/>
                    <a:pt x="3167" y="37"/>
                    <a:pt x="3164" y="11"/>
                  </a:cubicBezTo>
                  <a:cubicBezTo>
                    <a:pt x="3164" y="6"/>
                    <a:pt x="3123" y="1"/>
                    <a:pt x="30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44"/>
            <p:cNvSpPr/>
            <p:nvPr/>
          </p:nvSpPr>
          <p:spPr>
            <a:xfrm>
              <a:off x="633240" y="1912822"/>
              <a:ext cx="245700" cy="15411"/>
            </a:xfrm>
            <a:custGeom>
              <a:rect b="b" l="l" r="r" t="t"/>
              <a:pathLst>
                <a:path extrusionOk="0" h="970" w="15465">
                  <a:moveTo>
                    <a:pt x="15382" y="0"/>
                  </a:moveTo>
                  <a:cubicBezTo>
                    <a:pt x="14846" y="0"/>
                    <a:pt x="11624" y="174"/>
                    <a:pt x="7729" y="416"/>
                  </a:cubicBezTo>
                  <a:cubicBezTo>
                    <a:pt x="3460" y="681"/>
                    <a:pt x="1" y="927"/>
                    <a:pt x="5" y="965"/>
                  </a:cubicBezTo>
                  <a:cubicBezTo>
                    <a:pt x="5" y="968"/>
                    <a:pt x="30" y="970"/>
                    <a:pt x="79" y="970"/>
                  </a:cubicBezTo>
                  <a:cubicBezTo>
                    <a:pt x="600" y="970"/>
                    <a:pt x="3829" y="793"/>
                    <a:pt x="7737" y="550"/>
                  </a:cubicBezTo>
                  <a:cubicBezTo>
                    <a:pt x="12006" y="285"/>
                    <a:pt x="15464" y="43"/>
                    <a:pt x="15460" y="5"/>
                  </a:cubicBezTo>
                  <a:cubicBezTo>
                    <a:pt x="15460" y="2"/>
                    <a:pt x="15434" y="0"/>
                    <a:pt x="153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44"/>
            <p:cNvSpPr/>
            <p:nvPr/>
          </p:nvSpPr>
          <p:spPr>
            <a:xfrm>
              <a:off x="575982" y="1559579"/>
              <a:ext cx="207475" cy="162609"/>
            </a:xfrm>
            <a:custGeom>
              <a:rect b="b" l="l" r="r" t="t"/>
              <a:pathLst>
                <a:path extrusionOk="0" h="10235" w="13059">
                  <a:moveTo>
                    <a:pt x="12910" y="0"/>
                  </a:moveTo>
                  <a:lnTo>
                    <a:pt x="12910" y="0"/>
                  </a:lnTo>
                  <a:cubicBezTo>
                    <a:pt x="12905" y="4"/>
                    <a:pt x="12910" y="71"/>
                    <a:pt x="12927" y="198"/>
                  </a:cubicBezTo>
                  <a:cubicBezTo>
                    <a:pt x="12936" y="261"/>
                    <a:pt x="12950" y="340"/>
                    <a:pt x="12958" y="433"/>
                  </a:cubicBezTo>
                  <a:cubicBezTo>
                    <a:pt x="12962" y="530"/>
                    <a:pt x="12969" y="639"/>
                    <a:pt x="12972" y="758"/>
                  </a:cubicBezTo>
                  <a:cubicBezTo>
                    <a:pt x="12988" y="1244"/>
                    <a:pt x="12920" y="1961"/>
                    <a:pt x="12603" y="2775"/>
                  </a:cubicBezTo>
                  <a:cubicBezTo>
                    <a:pt x="12278" y="3571"/>
                    <a:pt x="11688" y="4490"/>
                    <a:pt x="10702" y="5088"/>
                  </a:cubicBezTo>
                  <a:cubicBezTo>
                    <a:pt x="10582" y="5169"/>
                    <a:pt x="10452" y="5226"/>
                    <a:pt x="10321" y="5293"/>
                  </a:cubicBezTo>
                  <a:cubicBezTo>
                    <a:pt x="10190" y="5360"/>
                    <a:pt x="10048" y="5409"/>
                    <a:pt x="9907" y="5461"/>
                  </a:cubicBezTo>
                  <a:cubicBezTo>
                    <a:pt x="9619" y="5554"/>
                    <a:pt x="9324" y="5655"/>
                    <a:pt x="9024" y="5752"/>
                  </a:cubicBezTo>
                  <a:cubicBezTo>
                    <a:pt x="8726" y="5857"/>
                    <a:pt x="8423" y="5984"/>
                    <a:pt x="8140" y="6167"/>
                  </a:cubicBezTo>
                  <a:cubicBezTo>
                    <a:pt x="7863" y="6353"/>
                    <a:pt x="7613" y="6589"/>
                    <a:pt x="7404" y="6858"/>
                  </a:cubicBezTo>
                  <a:cubicBezTo>
                    <a:pt x="6985" y="7396"/>
                    <a:pt x="6709" y="7997"/>
                    <a:pt x="6376" y="8527"/>
                  </a:cubicBezTo>
                  <a:cubicBezTo>
                    <a:pt x="6055" y="9062"/>
                    <a:pt x="5663" y="9539"/>
                    <a:pt x="5163" y="9808"/>
                  </a:cubicBezTo>
                  <a:cubicBezTo>
                    <a:pt x="4748" y="10031"/>
                    <a:pt x="4291" y="10118"/>
                    <a:pt x="3859" y="10118"/>
                  </a:cubicBezTo>
                  <a:cubicBezTo>
                    <a:pt x="3771" y="10118"/>
                    <a:pt x="3683" y="10115"/>
                    <a:pt x="3597" y="10108"/>
                  </a:cubicBezTo>
                  <a:cubicBezTo>
                    <a:pt x="3089" y="10070"/>
                    <a:pt x="2630" y="9924"/>
                    <a:pt x="2238" y="9737"/>
                  </a:cubicBezTo>
                  <a:cubicBezTo>
                    <a:pt x="1450" y="9364"/>
                    <a:pt x="920" y="8879"/>
                    <a:pt x="557" y="8550"/>
                  </a:cubicBezTo>
                  <a:cubicBezTo>
                    <a:pt x="389" y="8389"/>
                    <a:pt x="255" y="8258"/>
                    <a:pt x="150" y="8162"/>
                  </a:cubicBezTo>
                  <a:cubicBezTo>
                    <a:pt x="60" y="8072"/>
                    <a:pt x="12" y="8027"/>
                    <a:pt x="5" y="8027"/>
                  </a:cubicBezTo>
                  <a:cubicBezTo>
                    <a:pt x="5" y="8027"/>
                    <a:pt x="5" y="8027"/>
                    <a:pt x="5" y="8027"/>
                  </a:cubicBezTo>
                  <a:cubicBezTo>
                    <a:pt x="1" y="8031"/>
                    <a:pt x="46" y="8083"/>
                    <a:pt x="131" y="8180"/>
                  </a:cubicBezTo>
                  <a:cubicBezTo>
                    <a:pt x="217" y="8274"/>
                    <a:pt x="348" y="8415"/>
                    <a:pt x="524" y="8587"/>
                  </a:cubicBezTo>
                  <a:cubicBezTo>
                    <a:pt x="871" y="8931"/>
                    <a:pt x="1398" y="9431"/>
                    <a:pt x="2197" y="9824"/>
                  </a:cubicBezTo>
                  <a:cubicBezTo>
                    <a:pt x="2593" y="10022"/>
                    <a:pt x="3067" y="10175"/>
                    <a:pt x="3590" y="10220"/>
                  </a:cubicBezTo>
                  <a:cubicBezTo>
                    <a:pt x="3691" y="10229"/>
                    <a:pt x="3794" y="10234"/>
                    <a:pt x="3898" y="10234"/>
                  </a:cubicBezTo>
                  <a:cubicBezTo>
                    <a:pt x="4333" y="10234"/>
                    <a:pt x="4794" y="10147"/>
                    <a:pt x="5218" y="9920"/>
                  </a:cubicBezTo>
                  <a:cubicBezTo>
                    <a:pt x="5749" y="9637"/>
                    <a:pt x="6164" y="9140"/>
                    <a:pt x="6488" y="8598"/>
                  </a:cubicBezTo>
                  <a:cubicBezTo>
                    <a:pt x="6825" y="8057"/>
                    <a:pt x="7105" y="7463"/>
                    <a:pt x="7512" y="6940"/>
                  </a:cubicBezTo>
                  <a:cubicBezTo>
                    <a:pt x="7714" y="6682"/>
                    <a:pt x="7949" y="6455"/>
                    <a:pt x="8214" y="6279"/>
                  </a:cubicBezTo>
                  <a:cubicBezTo>
                    <a:pt x="8479" y="6103"/>
                    <a:pt x="8774" y="5980"/>
                    <a:pt x="9069" y="5879"/>
                  </a:cubicBezTo>
                  <a:cubicBezTo>
                    <a:pt x="9364" y="5774"/>
                    <a:pt x="9664" y="5685"/>
                    <a:pt x="9951" y="5581"/>
                  </a:cubicBezTo>
                  <a:cubicBezTo>
                    <a:pt x="10093" y="5528"/>
                    <a:pt x="10238" y="5476"/>
                    <a:pt x="10373" y="5405"/>
                  </a:cubicBezTo>
                  <a:cubicBezTo>
                    <a:pt x="10507" y="5341"/>
                    <a:pt x="10646" y="5278"/>
                    <a:pt x="10765" y="5195"/>
                  </a:cubicBezTo>
                  <a:cubicBezTo>
                    <a:pt x="11777" y="4572"/>
                    <a:pt x="12372" y="3627"/>
                    <a:pt x="12693" y="2809"/>
                  </a:cubicBezTo>
                  <a:cubicBezTo>
                    <a:pt x="13003" y="1976"/>
                    <a:pt x="13058" y="1247"/>
                    <a:pt x="13025" y="758"/>
                  </a:cubicBezTo>
                  <a:cubicBezTo>
                    <a:pt x="13014" y="635"/>
                    <a:pt x="13006" y="527"/>
                    <a:pt x="12995" y="430"/>
                  </a:cubicBezTo>
                  <a:cubicBezTo>
                    <a:pt x="12984" y="337"/>
                    <a:pt x="12965" y="258"/>
                    <a:pt x="12954" y="194"/>
                  </a:cubicBezTo>
                  <a:cubicBezTo>
                    <a:pt x="12927" y="68"/>
                    <a:pt x="12913" y="0"/>
                    <a:pt x="129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44"/>
            <p:cNvSpPr/>
            <p:nvPr/>
          </p:nvSpPr>
          <p:spPr>
            <a:xfrm>
              <a:off x="751586" y="1698801"/>
              <a:ext cx="122493" cy="163800"/>
            </a:xfrm>
            <a:custGeom>
              <a:rect b="b" l="l" r="r" t="t"/>
              <a:pathLst>
                <a:path extrusionOk="0" h="10310" w="7710">
                  <a:moveTo>
                    <a:pt x="7070" y="0"/>
                  </a:moveTo>
                  <a:cubicBezTo>
                    <a:pt x="7063" y="0"/>
                    <a:pt x="7063" y="71"/>
                    <a:pt x="7048" y="205"/>
                  </a:cubicBezTo>
                  <a:cubicBezTo>
                    <a:pt x="7029" y="336"/>
                    <a:pt x="7003" y="533"/>
                    <a:pt x="6887" y="762"/>
                  </a:cubicBezTo>
                  <a:cubicBezTo>
                    <a:pt x="6678" y="1210"/>
                    <a:pt x="6062" y="1748"/>
                    <a:pt x="5155" y="1841"/>
                  </a:cubicBezTo>
                  <a:cubicBezTo>
                    <a:pt x="4883" y="1880"/>
                    <a:pt x="4592" y="1885"/>
                    <a:pt x="4284" y="1885"/>
                  </a:cubicBezTo>
                  <a:cubicBezTo>
                    <a:pt x="4167" y="1885"/>
                    <a:pt x="4047" y="1884"/>
                    <a:pt x="3926" y="1884"/>
                  </a:cubicBezTo>
                  <a:cubicBezTo>
                    <a:pt x="3839" y="1884"/>
                    <a:pt x="3752" y="1885"/>
                    <a:pt x="3664" y="1886"/>
                  </a:cubicBezTo>
                  <a:cubicBezTo>
                    <a:pt x="3395" y="1890"/>
                    <a:pt x="3115" y="1900"/>
                    <a:pt x="2827" y="1953"/>
                  </a:cubicBezTo>
                  <a:cubicBezTo>
                    <a:pt x="2540" y="2009"/>
                    <a:pt x="2252" y="2099"/>
                    <a:pt x="1976" y="2237"/>
                  </a:cubicBezTo>
                  <a:cubicBezTo>
                    <a:pt x="1423" y="2510"/>
                    <a:pt x="922" y="2954"/>
                    <a:pt x="564" y="3519"/>
                  </a:cubicBezTo>
                  <a:cubicBezTo>
                    <a:pt x="198" y="4082"/>
                    <a:pt x="0" y="4777"/>
                    <a:pt x="7" y="5486"/>
                  </a:cubicBezTo>
                  <a:cubicBezTo>
                    <a:pt x="7" y="6200"/>
                    <a:pt x="205" y="6884"/>
                    <a:pt x="526" y="7466"/>
                  </a:cubicBezTo>
                  <a:cubicBezTo>
                    <a:pt x="852" y="8056"/>
                    <a:pt x="1303" y="8534"/>
                    <a:pt x="1800" y="8889"/>
                  </a:cubicBezTo>
                  <a:cubicBezTo>
                    <a:pt x="2297" y="9248"/>
                    <a:pt x="2835" y="9491"/>
                    <a:pt x="3358" y="9640"/>
                  </a:cubicBezTo>
                  <a:cubicBezTo>
                    <a:pt x="3881" y="9794"/>
                    <a:pt x="4389" y="9830"/>
                    <a:pt x="4848" y="9849"/>
                  </a:cubicBezTo>
                  <a:cubicBezTo>
                    <a:pt x="5303" y="9864"/>
                    <a:pt x="5718" y="9868"/>
                    <a:pt x="6077" y="9898"/>
                  </a:cubicBezTo>
                  <a:cubicBezTo>
                    <a:pt x="6443" y="9924"/>
                    <a:pt x="6753" y="9924"/>
                    <a:pt x="6999" y="9980"/>
                  </a:cubicBezTo>
                  <a:cubicBezTo>
                    <a:pt x="7249" y="10028"/>
                    <a:pt x="7422" y="10130"/>
                    <a:pt x="7537" y="10197"/>
                  </a:cubicBezTo>
                  <a:cubicBezTo>
                    <a:pt x="7645" y="10265"/>
                    <a:pt x="7701" y="10309"/>
                    <a:pt x="7709" y="10309"/>
                  </a:cubicBezTo>
                  <a:cubicBezTo>
                    <a:pt x="7709" y="10309"/>
                    <a:pt x="7709" y="10309"/>
                    <a:pt x="7709" y="10309"/>
                  </a:cubicBezTo>
                  <a:cubicBezTo>
                    <a:pt x="7709" y="10309"/>
                    <a:pt x="7698" y="10294"/>
                    <a:pt x="7672" y="10271"/>
                  </a:cubicBezTo>
                  <a:cubicBezTo>
                    <a:pt x="7646" y="10249"/>
                    <a:pt x="7608" y="10215"/>
                    <a:pt x="7552" y="10175"/>
                  </a:cubicBezTo>
                  <a:cubicBezTo>
                    <a:pt x="7440" y="10096"/>
                    <a:pt x="7265" y="9987"/>
                    <a:pt x="7015" y="9928"/>
                  </a:cubicBezTo>
                  <a:cubicBezTo>
                    <a:pt x="6760" y="9864"/>
                    <a:pt x="6443" y="9856"/>
                    <a:pt x="6084" y="9823"/>
                  </a:cubicBezTo>
                  <a:cubicBezTo>
                    <a:pt x="5722" y="9785"/>
                    <a:pt x="5308" y="9775"/>
                    <a:pt x="4852" y="9752"/>
                  </a:cubicBezTo>
                  <a:cubicBezTo>
                    <a:pt x="4396" y="9730"/>
                    <a:pt x="3900" y="9685"/>
                    <a:pt x="3388" y="9532"/>
                  </a:cubicBezTo>
                  <a:cubicBezTo>
                    <a:pt x="2879" y="9382"/>
                    <a:pt x="2357" y="9144"/>
                    <a:pt x="1874" y="8789"/>
                  </a:cubicBezTo>
                  <a:cubicBezTo>
                    <a:pt x="1393" y="8437"/>
                    <a:pt x="952" y="7974"/>
                    <a:pt x="642" y="7403"/>
                  </a:cubicBezTo>
                  <a:cubicBezTo>
                    <a:pt x="333" y="6839"/>
                    <a:pt x="142" y="6174"/>
                    <a:pt x="142" y="5486"/>
                  </a:cubicBezTo>
                  <a:cubicBezTo>
                    <a:pt x="135" y="4800"/>
                    <a:pt x="325" y="4134"/>
                    <a:pt x="676" y="3589"/>
                  </a:cubicBezTo>
                  <a:cubicBezTo>
                    <a:pt x="1019" y="3043"/>
                    <a:pt x="1502" y="2614"/>
                    <a:pt x="2031" y="2349"/>
                  </a:cubicBezTo>
                  <a:cubicBezTo>
                    <a:pt x="2297" y="2214"/>
                    <a:pt x="2574" y="2125"/>
                    <a:pt x="2850" y="2069"/>
                  </a:cubicBezTo>
                  <a:cubicBezTo>
                    <a:pt x="3126" y="2021"/>
                    <a:pt x="3398" y="2002"/>
                    <a:pt x="3667" y="1998"/>
                  </a:cubicBezTo>
                  <a:cubicBezTo>
                    <a:pt x="4202" y="1987"/>
                    <a:pt x="4706" y="2005"/>
                    <a:pt x="5165" y="1935"/>
                  </a:cubicBezTo>
                  <a:cubicBezTo>
                    <a:pt x="5625" y="1871"/>
                    <a:pt x="6032" y="1718"/>
                    <a:pt x="6327" y="1497"/>
                  </a:cubicBezTo>
                  <a:cubicBezTo>
                    <a:pt x="6626" y="1281"/>
                    <a:pt x="6827" y="1019"/>
                    <a:pt x="6936" y="784"/>
                  </a:cubicBezTo>
                  <a:cubicBezTo>
                    <a:pt x="7044" y="545"/>
                    <a:pt x="7067" y="340"/>
                    <a:pt x="7074" y="209"/>
                  </a:cubicBezTo>
                  <a:cubicBezTo>
                    <a:pt x="7082" y="138"/>
                    <a:pt x="7078" y="90"/>
                    <a:pt x="7074" y="52"/>
                  </a:cubicBezTo>
                  <a:cubicBezTo>
                    <a:pt x="7074" y="18"/>
                    <a:pt x="7070" y="0"/>
                    <a:pt x="70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44"/>
            <p:cNvSpPr/>
            <p:nvPr/>
          </p:nvSpPr>
          <p:spPr>
            <a:xfrm>
              <a:off x="639595" y="1767451"/>
              <a:ext cx="98773" cy="155491"/>
            </a:xfrm>
            <a:custGeom>
              <a:rect b="b" l="l" r="r" t="t"/>
              <a:pathLst>
                <a:path extrusionOk="0" h="9787" w="6217">
                  <a:moveTo>
                    <a:pt x="861" y="0"/>
                  </a:moveTo>
                  <a:cubicBezTo>
                    <a:pt x="736" y="0"/>
                    <a:pt x="624" y="12"/>
                    <a:pt x="528" y="30"/>
                  </a:cubicBezTo>
                  <a:cubicBezTo>
                    <a:pt x="165" y="101"/>
                    <a:pt x="0" y="232"/>
                    <a:pt x="0" y="232"/>
                  </a:cubicBezTo>
                  <a:cubicBezTo>
                    <a:pt x="1" y="233"/>
                    <a:pt x="1" y="233"/>
                    <a:pt x="3" y="233"/>
                  </a:cubicBezTo>
                  <a:cubicBezTo>
                    <a:pt x="26" y="233"/>
                    <a:pt x="201" y="131"/>
                    <a:pt x="535" y="82"/>
                  </a:cubicBezTo>
                  <a:cubicBezTo>
                    <a:pt x="612" y="71"/>
                    <a:pt x="700" y="64"/>
                    <a:pt x="795" y="64"/>
                  </a:cubicBezTo>
                  <a:cubicBezTo>
                    <a:pt x="1128" y="64"/>
                    <a:pt x="1554" y="151"/>
                    <a:pt x="1958" y="444"/>
                  </a:cubicBezTo>
                  <a:cubicBezTo>
                    <a:pt x="2212" y="632"/>
                    <a:pt x="2436" y="908"/>
                    <a:pt x="2559" y="1259"/>
                  </a:cubicBezTo>
                  <a:cubicBezTo>
                    <a:pt x="2683" y="1610"/>
                    <a:pt x="2709" y="2013"/>
                    <a:pt x="2664" y="2432"/>
                  </a:cubicBezTo>
                  <a:cubicBezTo>
                    <a:pt x="2589" y="3280"/>
                    <a:pt x="2148" y="4139"/>
                    <a:pt x="2007" y="5136"/>
                  </a:cubicBezTo>
                  <a:cubicBezTo>
                    <a:pt x="1931" y="5633"/>
                    <a:pt x="1984" y="6145"/>
                    <a:pt x="2174" y="6585"/>
                  </a:cubicBezTo>
                  <a:cubicBezTo>
                    <a:pt x="2272" y="6806"/>
                    <a:pt x="2402" y="7007"/>
                    <a:pt x="2570" y="7171"/>
                  </a:cubicBezTo>
                  <a:cubicBezTo>
                    <a:pt x="2738" y="7336"/>
                    <a:pt x="2940" y="7452"/>
                    <a:pt x="3150" y="7523"/>
                  </a:cubicBezTo>
                  <a:cubicBezTo>
                    <a:pt x="3575" y="7661"/>
                    <a:pt x="3993" y="7646"/>
                    <a:pt x="4367" y="7687"/>
                  </a:cubicBezTo>
                  <a:cubicBezTo>
                    <a:pt x="4553" y="7706"/>
                    <a:pt x="4733" y="7736"/>
                    <a:pt x="4898" y="7788"/>
                  </a:cubicBezTo>
                  <a:cubicBezTo>
                    <a:pt x="5058" y="7840"/>
                    <a:pt x="5208" y="7915"/>
                    <a:pt x="5338" y="8000"/>
                  </a:cubicBezTo>
                  <a:cubicBezTo>
                    <a:pt x="5865" y="8367"/>
                    <a:pt x="6074" y="8890"/>
                    <a:pt x="6137" y="9229"/>
                  </a:cubicBezTo>
                  <a:cubicBezTo>
                    <a:pt x="6205" y="9584"/>
                    <a:pt x="6149" y="9786"/>
                    <a:pt x="6167" y="9786"/>
                  </a:cubicBezTo>
                  <a:cubicBezTo>
                    <a:pt x="6171" y="9786"/>
                    <a:pt x="6182" y="9738"/>
                    <a:pt x="6197" y="9644"/>
                  </a:cubicBezTo>
                  <a:cubicBezTo>
                    <a:pt x="6208" y="9547"/>
                    <a:pt x="6216" y="9405"/>
                    <a:pt x="6189" y="9222"/>
                  </a:cubicBezTo>
                  <a:cubicBezTo>
                    <a:pt x="6137" y="8867"/>
                    <a:pt x="5939" y="8319"/>
                    <a:pt x="5394" y="7922"/>
                  </a:cubicBezTo>
                  <a:cubicBezTo>
                    <a:pt x="5256" y="7829"/>
                    <a:pt x="5103" y="7747"/>
                    <a:pt x="4927" y="7687"/>
                  </a:cubicBezTo>
                  <a:cubicBezTo>
                    <a:pt x="4755" y="7631"/>
                    <a:pt x="4569" y="7597"/>
                    <a:pt x="4379" y="7575"/>
                  </a:cubicBezTo>
                  <a:cubicBezTo>
                    <a:pt x="3998" y="7530"/>
                    <a:pt x="3586" y="7538"/>
                    <a:pt x="3191" y="7407"/>
                  </a:cubicBezTo>
                  <a:cubicBezTo>
                    <a:pt x="2996" y="7340"/>
                    <a:pt x="2813" y="7231"/>
                    <a:pt x="2660" y="7078"/>
                  </a:cubicBezTo>
                  <a:cubicBezTo>
                    <a:pt x="2507" y="6929"/>
                    <a:pt x="2388" y="6738"/>
                    <a:pt x="2294" y="6533"/>
                  </a:cubicBezTo>
                  <a:cubicBezTo>
                    <a:pt x="2119" y="6114"/>
                    <a:pt x="2070" y="5633"/>
                    <a:pt x="2141" y="5154"/>
                  </a:cubicBezTo>
                  <a:cubicBezTo>
                    <a:pt x="2276" y="4187"/>
                    <a:pt x="2712" y="3321"/>
                    <a:pt x="2787" y="2447"/>
                  </a:cubicBezTo>
                  <a:cubicBezTo>
                    <a:pt x="2832" y="2013"/>
                    <a:pt x="2802" y="1587"/>
                    <a:pt x="2664" y="1222"/>
                  </a:cubicBezTo>
                  <a:cubicBezTo>
                    <a:pt x="2533" y="851"/>
                    <a:pt x="2283" y="557"/>
                    <a:pt x="2014" y="366"/>
                  </a:cubicBezTo>
                  <a:cubicBezTo>
                    <a:pt x="1611" y="86"/>
                    <a:pt x="1194" y="0"/>
                    <a:pt x="8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4"/>
            <p:cNvSpPr/>
            <p:nvPr/>
          </p:nvSpPr>
          <p:spPr>
            <a:xfrm>
              <a:off x="722258" y="1692923"/>
              <a:ext cx="27787" cy="27231"/>
            </a:xfrm>
            <a:custGeom>
              <a:rect b="b" l="l" r="r" t="t"/>
              <a:pathLst>
                <a:path extrusionOk="0" h="1714" w="1749">
                  <a:moveTo>
                    <a:pt x="844" y="0"/>
                  </a:moveTo>
                  <a:cubicBezTo>
                    <a:pt x="760" y="0"/>
                    <a:pt x="686" y="13"/>
                    <a:pt x="628" y="29"/>
                  </a:cubicBezTo>
                  <a:cubicBezTo>
                    <a:pt x="501" y="71"/>
                    <a:pt x="441" y="119"/>
                    <a:pt x="445" y="124"/>
                  </a:cubicBezTo>
                  <a:cubicBezTo>
                    <a:pt x="446" y="125"/>
                    <a:pt x="448" y="126"/>
                    <a:pt x="452" y="126"/>
                  </a:cubicBezTo>
                  <a:cubicBezTo>
                    <a:pt x="473" y="126"/>
                    <a:pt x="534" y="101"/>
                    <a:pt x="639" y="82"/>
                  </a:cubicBezTo>
                  <a:cubicBezTo>
                    <a:pt x="678" y="76"/>
                    <a:pt x="722" y="72"/>
                    <a:pt x="772" y="72"/>
                  </a:cubicBezTo>
                  <a:cubicBezTo>
                    <a:pt x="881" y="72"/>
                    <a:pt x="1015" y="92"/>
                    <a:pt x="1151" y="157"/>
                  </a:cubicBezTo>
                  <a:cubicBezTo>
                    <a:pt x="1349" y="243"/>
                    <a:pt x="1555" y="448"/>
                    <a:pt x="1581" y="732"/>
                  </a:cubicBezTo>
                  <a:cubicBezTo>
                    <a:pt x="1614" y="1012"/>
                    <a:pt x="1479" y="1352"/>
                    <a:pt x="1193" y="1505"/>
                  </a:cubicBezTo>
                  <a:cubicBezTo>
                    <a:pt x="1092" y="1557"/>
                    <a:pt x="983" y="1580"/>
                    <a:pt x="875" y="1580"/>
                  </a:cubicBezTo>
                  <a:cubicBezTo>
                    <a:pt x="673" y="1580"/>
                    <a:pt x="475" y="1500"/>
                    <a:pt x="341" y="1379"/>
                  </a:cubicBezTo>
                  <a:cubicBezTo>
                    <a:pt x="124" y="1188"/>
                    <a:pt x="86" y="900"/>
                    <a:pt x="139" y="691"/>
                  </a:cubicBezTo>
                  <a:cubicBezTo>
                    <a:pt x="191" y="478"/>
                    <a:pt x="307" y="332"/>
                    <a:pt x="400" y="250"/>
                  </a:cubicBezTo>
                  <a:cubicBezTo>
                    <a:pt x="498" y="168"/>
                    <a:pt x="565" y="141"/>
                    <a:pt x="561" y="131"/>
                  </a:cubicBezTo>
                  <a:cubicBezTo>
                    <a:pt x="560" y="130"/>
                    <a:pt x="557" y="129"/>
                    <a:pt x="553" y="129"/>
                  </a:cubicBezTo>
                  <a:cubicBezTo>
                    <a:pt x="531" y="129"/>
                    <a:pt x="464" y="147"/>
                    <a:pt x="371" y="209"/>
                  </a:cubicBezTo>
                  <a:cubicBezTo>
                    <a:pt x="258" y="280"/>
                    <a:pt x="117" y="433"/>
                    <a:pt x="45" y="669"/>
                  </a:cubicBezTo>
                  <a:cubicBezTo>
                    <a:pt x="12" y="784"/>
                    <a:pt x="0" y="922"/>
                    <a:pt x="27" y="1068"/>
                  </a:cubicBezTo>
                  <a:cubicBezTo>
                    <a:pt x="57" y="1210"/>
                    <a:pt x="135" y="1360"/>
                    <a:pt x="258" y="1468"/>
                  </a:cubicBezTo>
                  <a:cubicBezTo>
                    <a:pt x="413" y="1615"/>
                    <a:pt x="641" y="1714"/>
                    <a:pt x="880" y="1714"/>
                  </a:cubicBezTo>
                  <a:cubicBezTo>
                    <a:pt x="1005" y="1714"/>
                    <a:pt x="1133" y="1687"/>
                    <a:pt x="1255" y="1625"/>
                  </a:cubicBezTo>
                  <a:cubicBezTo>
                    <a:pt x="1603" y="1438"/>
                    <a:pt x="1748" y="1038"/>
                    <a:pt x="1704" y="717"/>
                  </a:cubicBezTo>
                  <a:cubicBezTo>
                    <a:pt x="1686" y="553"/>
                    <a:pt x="1610" y="407"/>
                    <a:pt x="1517" y="298"/>
                  </a:cubicBezTo>
                  <a:cubicBezTo>
                    <a:pt x="1420" y="186"/>
                    <a:pt x="1300" y="115"/>
                    <a:pt x="1188" y="67"/>
                  </a:cubicBezTo>
                  <a:cubicBezTo>
                    <a:pt x="1064" y="18"/>
                    <a:pt x="946" y="0"/>
                    <a:pt x="8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4"/>
            <p:cNvSpPr/>
            <p:nvPr/>
          </p:nvSpPr>
          <p:spPr>
            <a:xfrm>
              <a:off x="560602" y="1755567"/>
              <a:ext cx="49045" cy="115026"/>
            </a:xfrm>
            <a:custGeom>
              <a:rect b="b" l="l" r="r" t="t"/>
              <a:pathLst>
                <a:path extrusionOk="0" h="7240" w="3087">
                  <a:moveTo>
                    <a:pt x="21" y="1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1" y="24"/>
                    <a:pt x="397" y="270"/>
                    <a:pt x="920" y="797"/>
                  </a:cubicBezTo>
                  <a:cubicBezTo>
                    <a:pt x="1051" y="932"/>
                    <a:pt x="1189" y="1077"/>
                    <a:pt x="1323" y="1249"/>
                  </a:cubicBezTo>
                  <a:cubicBezTo>
                    <a:pt x="1469" y="1409"/>
                    <a:pt x="1600" y="1604"/>
                    <a:pt x="1742" y="1801"/>
                  </a:cubicBezTo>
                  <a:cubicBezTo>
                    <a:pt x="2011" y="2213"/>
                    <a:pt x="2272" y="2687"/>
                    <a:pt x="2481" y="3209"/>
                  </a:cubicBezTo>
                  <a:cubicBezTo>
                    <a:pt x="2683" y="3737"/>
                    <a:pt x="2814" y="4263"/>
                    <a:pt x="2892" y="4745"/>
                  </a:cubicBezTo>
                  <a:cubicBezTo>
                    <a:pt x="2922" y="4988"/>
                    <a:pt x="2955" y="5219"/>
                    <a:pt x="2959" y="5436"/>
                  </a:cubicBezTo>
                  <a:cubicBezTo>
                    <a:pt x="2978" y="5652"/>
                    <a:pt x="2974" y="5857"/>
                    <a:pt x="2967" y="6041"/>
                  </a:cubicBezTo>
                  <a:cubicBezTo>
                    <a:pt x="2941" y="6784"/>
                    <a:pt x="2817" y="7233"/>
                    <a:pt x="2847" y="7240"/>
                  </a:cubicBezTo>
                  <a:cubicBezTo>
                    <a:pt x="2847" y="7240"/>
                    <a:pt x="2847" y="7240"/>
                    <a:pt x="2847" y="7240"/>
                  </a:cubicBezTo>
                  <a:cubicBezTo>
                    <a:pt x="2856" y="7240"/>
                    <a:pt x="2889" y="7128"/>
                    <a:pt x="2937" y="6926"/>
                  </a:cubicBezTo>
                  <a:cubicBezTo>
                    <a:pt x="2964" y="6826"/>
                    <a:pt x="2993" y="6698"/>
                    <a:pt x="3008" y="6552"/>
                  </a:cubicBezTo>
                  <a:cubicBezTo>
                    <a:pt x="3026" y="6403"/>
                    <a:pt x="3060" y="6235"/>
                    <a:pt x="3064" y="6048"/>
                  </a:cubicBezTo>
                  <a:cubicBezTo>
                    <a:pt x="3076" y="5857"/>
                    <a:pt x="3086" y="5652"/>
                    <a:pt x="3071" y="5432"/>
                  </a:cubicBezTo>
                  <a:cubicBezTo>
                    <a:pt x="3076" y="5208"/>
                    <a:pt x="3042" y="4976"/>
                    <a:pt x="3016" y="4726"/>
                  </a:cubicBezTo>
                  <a:cubicBezTo>
                    <a:pt x="2941" y="4233"/>
                    <a:pt x="2814" y="3699"/>
                    <a:pt x="2609" y="3161"/>
                  </a:cubicBezTo>
                  <a:cubicBezTo>
                    <a:pt x="2395" y="2627"/>
                    <a:pt x="2126" y="2145"/>
                    <a:pt x="1847" y="1734"/>
                  </a:cubicBezTo>
                  <a:cubicBezTo>
                    <a:pt x="1697" y="1532"/>
                    <a:pt x="1562" y="1339"/>
                    <a:pt x="1409" y="1174"/>
                  </a:cubicBezTo>
                  <a:cubicBezTo>
                    <a:pt x="1271" y="1006"/>
                    <a:pt x="1121" y="860"/>
                    <a:pt x="987" y="730"/>
                  </a:cubicBezTo>
                  <a:cubicBezTo>
                    <a:pt x="857" y="595"/>
                    <a:pt x="718" y="491"/>
                    <a:pt x="602" y="397"/>
                  </a:cubicBezTo>
                  <a:cubicBezTo>
                    <a:pt x="490" y="300"/>
                    <a:pt x="386" y="225"/>
                    <a:pt x="297" y="170"/>
                  </a:cubicBezTo>
                  <a:cubicBezTo>
                    <a:pt x="131" y="59"/>
                    <a:pt x="34" y="1"/>
                    <a:pt x="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4"/>
            <p:cNvSpPr/>
            <p:nvPr/>
          </p:nvSpPr>
          <p:spPr>
            <a:xfrm>
              <a:off x="904551" y="1590480"/>
              <a:ext cx="128848" cy="65965"/>
            </a:xfrm>
            <a:custGeom>
              <a:rect b="b" l="l" r="r" t="t"/>
              <a:pathLst>
                <a:path extrusionOk="0" h="4152" w="8110">
                  <a:moveTo>
                    <a:pt x="4215" y="1"/>
                  </a:moveTo>
                  <a:cubicBezTo>
                    <a:pt x="3803" y="1"/>
                    <a:pt x="3373" y="46"/>
                    <a:pt x="2941" y="154"/>
                  </a:cubicBezTo>
                  <a:cubicBezTo>
                    <a:pt x="2212" y="337"/>
                    <a:pt x="1562" y="692"/>
                    <a:pt x="1088" y="1144"/>
                  </a:cubicBezTo>
                  <a:cubicBezTo>
                    <a:pt x="614" y="1596"/>
                    <a:pt x="304" y="2119"/>
                    <a:pt x="157" y="2590"/>
                  </a:cubicBezTo>
                  <a:cubicBezTo>
                    <a:pt x="5" y="3060"/>
                    <a:pt x="1" y="3467"/>
                    <a:pt x="38" y="3740"/>
                  </a:cubicBezTo>
                  <a:cubicBezTo>
                    <a:pt x="61" y="3874"/>
                    <a:pt x="79" y="3979"/>
                    <a:pt x="102" y="4050"/>
                  </a:cubicBezTo>
                  <a:cubicBezTo>
                    <a:pt x="123" y="4114"/>
                    <a:pt x="134" y="4151"/>
                    <a:pt x="139" y="4151"/>
                  </a:cubicBezTo>
                  <a:cubicBezTo>
                    <a:pt x="139" y="4151"/>
                    <a:pt x="139" y="4151"/>
                    <a:pt x="140" y="4151"/>
                  </a:cubicBezTo>
                  <a:cubicBezTo>
                    <a:pt x="154" y="4147"/>
                    <a:pt x="113" y="4005"/>
                    <a:pt x="90" y="3736"/>
                  </a:cubicBezTo>
                  <a:cubicBezTo>
                    <a:pt x="72" y="3467"/>
                    <a:pt x="90" y="3071"/>
                    <a:pt x="247" y="2619"/>
                  </a:cubicBezTo>
                  <a:cubicBezTo>
                    <a:pt x="400" y="2167"/>
                    <a:pt x="711" y="1667"/>
                    <a:pt x="1174" y="1238"/>
                  </a:cubicBezTo>
                  <a:cubicBezTo>
                    <a:pt x="1637" y="804"/>
                    <a:pt x="2264" y="464"/>
                    <a:pt x="2974" y="285"/>
                  </a:cubicBezTo>
                  <a:cubicBezTo>
                    <a:pt x="3403" y="176"/>
                    <a:pt x="3832" y="131"/>
                    <a:pt x="4244" y="131"/>
                  </a:cubicBezTo>
                  <a:cubicBezTo>
                    <a:pt x="4513" y="131"/>
                    <a:pt x="4775" y="150"/>
                    <a:pt x="5025" y="184"/>
                  </a:cubicBezTo>
                  <a:cubicBezTo>
                    <a:pt x="5656" y="270"/>
                    <a:pt x="6208" y="438"/>
                    <a:pt x="6665" y="599"/>
                  </a:cubicBezTo>
                  <a:cubicBezTo>
                    <a:pt x="7120" y="767"/>
                    <a:pt x="7475" y="928"/>
                    <a:pt x="7722" y="1043"/>
                  </a:cubicBezTo>
                  <a:cubicBezTo>
                    <a:pt x="7955" y="1153"/>
                    <a:pt x="8089" y="1216"/>
                    <a:pt x="8108" y="1216"/>
                  </a:cubicBezTo>
                  <a:cubicBezTo>
                    <a:pt x="8109" y="1216"/>
                    <a:pt x="8109" y="1216"/>
                    <a:pt x="8110" y="1215"/>
                  </a:cubicBezTo>
                  <a:cubicBezTo>
                    <a:pt x="8110" y="1211"/>
                    <a:pt x="8080" y="1188"/>
                    <a:pt x="8016" y="1152"/>
                  </a:cubicBezTo>
                  <a:cubicBezTo>
                    <a:pt x="7956" y="1114"/>
                    <a:pt x="7863" y="1062"/>
                    <a:pt x="7744" y="995"/>
                  </a:cubicBezTo>
                  <a:cubicBezTo>
                    <a:pt x="7505" y="868"/>
                    <a:pt x="7154" y="688"/>
                    <a:pt x="6698" y="509"/>
                  </a:cubicBezTo>
                  <a:cubicBezTo>
                    <a:pt x="6242" y="333"/>
                    <a:pt x="5686" y="154"/>
                    <a:pt x="5039" y="61"/>
                  </a:cubicBezTo>
                  <a:cubicBezTo>
                    <a:pt x="4778" y="23"/>
                    <a:pt x="4501" y="1"/>
                    <a:pt x="42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4"/>
            <p:cNvSpPr/>
            <p:nvPr/>
          </p:nvSpPr>
          <p:spPr>
            <a:xfrm>
              <a:off x="1008344" y="1425155"/>
              <a:ext cx="74131" cy="92036"/>
            </a:xfrm>
            <a:custGeom>
              <a:rect b="b" l="l" r="r" t="t"/>
              <a:pathLst>
                <a:path extrusionOk="0" h="5793" w="4666">
                  <a:moveTo>
                    <a:pt x="3700" y="1"/>
                  </a:moveTo>
                  <a:cubicBezTo>
                    <a:pt x="3699" y="1"/>
                    <a:pt x="3699" y="1"/>
                    <a:pt x="3699" y="1"/>
                  </a:cubicBezTo>
                  <a:cubicBezTo>
                    <a:pt x="3669" y="20"/>
                    <a:pt x="4072" y="375"/>
                    <a:pt x="4337" y="1147"/>
                  </a:cubicBezTo>
                  <a:cubicBezTo>
                    <a:pt x="4471" y="1528"/>
                    <a:pt x="4550" y="2014"/>
                    <a:pt x="4509" y="2549"/>
                  </a:cubicBezTo>
                  <a:cubicBezTo>
                    <a:pt x="4468" y="3078"/>
                    <a:pt x="4296" y="3657"/>
                    <a:pt x="3956" y="4173"/>
                  </a:cubicBezTo>
                  <a:cubicBezTo>
                    <a:pt x="3616" y="4685"/>
                    <a:pt x="3145" y="5066"/>
                    <a:pt x="2668" y="5305"/>
                  </a:cubicBezTo>
                  <a:cubicBezTo>
                    <a:pt x="2193" y="5548"/>
                    <a:pt x="1715" y="5660"/>
                    <a:pt x="1311" y="5693"/>
                  </a:cubicBezTo>
                  <a:cubicBezTo>
                    <a:pt x="1200" y="5702"/>
                    <a:pt x="1096" y="5706"/>
                    <a:pt x="997" y="5706"/>
                  </a:cubicBezTo>
                  <a:cubicBezTo>
                    <a:pt x="424" y="5706"/>
                    <a:pt x="71" y="5574"/>
                    <a:pt x="10" y="5574"/>
                  </a:cubicBezTo>
                  <a:cubicBezTo>
                    <a:pt x="4" y="5574"/>
                    <a:pt x="1" y="5575"/>
                    <a:pt x="1" y="5578"/>
                  </a:cubicBezTo>
                  <a:cubicBezTo>
                    <a:pt x="1" y="5581"/>
                    <a:pt x="30" y="5596"/>
                    <a:pt x="87" y="5619"/>
                  </a:cubicBezTo>
                  <a:cubicBezTo>
                    <a:pt x="142" y="5638"/>
                    <a:pt x="228" y="5674"/>
                    <a:pt x="341" y="5697"/>
                  </a:cubicBezTo>
                  <a:cubicBezTo>
                    <a:pt x="527" y="5750"/>
                    <a:pt x="790" y="5792"/>
                    <a:pt x="1112" y="5792"/>
                  </a:cubicBezTo>
                  <a:cubicBezTo>
                    <a:pt x="1177" y="5792"/>
                    <a:pt x="1245" y="5790"/>
                    <a:pt x="1316" y="5787"/>
                  </a:cubicBezTo>
                  <a:cubicBezTo>
                    <a:pt x="1734" y="5768"/>
                    <a:pt x="2227" y="5660"/>
                    <a:pt x="2723" y="5414"/>
                  </a:cubicBezTo>
                  <a:cubicBezTo>
                    <a:pt x="3221" y="5174"/>
                    <a:pt x="3714" y="4782"/>
                    <a:pt x="4068" y="4248"/>
                  </a:cubicBezTo>
                  <a:cubicBezTo>
                    <a:pt x="4423" y="3710"/>
                    <a:pt x="4595" y="3109"/>
                    <a:pt x="4633" y="2556"/>
                  </a:cubicBezTo>
                  <a:cubicBezTo>
                    <a:pt x="4666" y="2003"/>
                    <a:pt x="4576" y="1502"/>
                    <a:pt x="4426" y="1114"/>
                  </a:cubicBezTo>
                  <a:cubicBezTo>
                    <a:pt x="4281" y="725"/>
                    <a:pt x="4095" y="438"/>
                    <a:pt x="3949" y="259"/>
                  </a:cubicBezTo>
                  <a:cubicBezTo>
                    <a:pt x="3878" y="165"/>
                    <a:pt x="3811" y="106"/>
                    <a:pt x="3769" y="61"/>
                  </a:cubicBezTo>
                  <a:cubicBezTo>
                    <a:pt x="3728" y="23"/>
                    <a:pt x="3705" y="1"/>
                    <a:pt x="37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4"/>
            <p:cNvSpPr/>
            <p:nvPr/>
          </p:nvSpPr>
          <p:spPr>
            <a:xfrm>
              <a:off x="726468" y="1558213"/>
              <a:ext cx="71589" cy="2224"/>
            </a:xfrm>
            <a:custGeom>
              <a:rect b="b" l="l" r="r" t="t"/>
              <a:pathLst>
                <a:path extrusionOk="0" h="140" w="4506">
                  <a:moveTo>
                    <a:pt x="2897" y="1"/>
                  </a:moveTo>
                  <a:cubicBezTo>
                    <a:pt x="2693" y="1"/>
                    <a:pt x="2477" y="2"/>
                    <a:pt x="2253" y="4"/>
                  </a:cubicBezTo>
                  <a:cubicBezTo>
                    <a:pt x="1009" y="11"/>
                    <a:pt x="1" y="49"/>
                    <a:pt x="1" y="86"/>
                  </a:cubicBezTo>
                  <a:cubicBezTo>
                    <a:pt x="1" y="119"/>
                    <a:pt x="772" y="140"/>
                    <a:pt x="1798" y="140"/>
                  </a:cubicBezTo>
                  <a:cubicBezTo>
                    <a:pt x="1945" y="140"/>
                    <a:pt x="2098" y="139"/>
                    <a:pt x="2253" y="138"/>
                  </a:cubicBezTo>
                  <a:cubicBezTo>
                    <a:pt x="3497" y="127"/>
                    <a:pt x="4505" y="90"/>
                    <a:pt x="4505" y="52"/>
                  </a:cubicBezTo>
                  <a:cubicBezTo>
                    <a:pt x="4505" y="22"/>
                    <a:pt x="3827" y="1"/>
                    <a:pt x="28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72" name="Google Shape;137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3" name="Google Shape;1373;p44"/>
          <p:cNvSpPr txBox="1"/>
          <p:nvPr/>
        </p:nvSpPr>
        <p:spPr>
          <a:xfrm>
            <a:off x="6583025" y="4756725"/>
            <a:ext cx="255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naheim"/>
                <a:ea typeface="Anaheim"/>
                <a:cs typeface="Anaheim"/>
                <a:sym typeface="Anaheim"/>
              </a:rPr>
              <a:t>IT20150952 | BRAHANAWARDHAN B</a:t>
            </a:r>
            <a:endParaRPr sz="1200"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45"/>
          <p:cNvSpPr txBox="1"/>
          <p:nvPr/>
        </p:nvSpPr>
        <p:spPr>
          <a:xfrm>
            <a:off x="6583025" y="4756725"/>
            <a:ext cx="255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naheim"/>
                <a:ea typeface="Anaheim"/>
                <a:cs typeface="Anaheim"/>
                <a:sym typeface="Anaheim"/>
              </a:rPr>
              <a:t>IT20150952 | BRAHANAWARDHAN B</a:t>
            </a:r>
            <a:endParaRPr sz="120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379" name="Google Shape;13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0" name="Google Shape;1380;p45"/>
          <p:cNvSpPr txBox="1"/>
          <p:nvPr/>
        </p:nvSpPr>
        <p:spPr>
          <a:xfrm>
            <a:off x="631650" y="368000"/>
            <a:ext cx="7933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Yeseva One"/>
                <a:ea typeface="Yeseva One"/>
                <a:cs typeface="Yeseva One"/>
                <a:sym typeface="Yeseva One"/>
              </a:rPr>
              <a:t>Ganache Blockchain for Criminal Information Management System</a:t>
            </a:r>
            <a:endParaRPr b="1" sz="1700">
              <a:latin typeface="Yeseva One"/>
              <a:ea typeface="Yeseva One"/>
              <a:cs typeface="Yeseva One"/>
              <a:sym typeface="Yeseva One"/>
            </a:endParaRPr>
          </a:p>
        </p:txBody>
      </p:sp>
      <p:pic>
        <p:nvPicPr>
          <p:cNvPr id="1381" name="Google Shape;138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3700" y="940300"/>
            <a:ext cx="6476834" cy="374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6" name="Google Shape;1386;p46"/>
          <p:cNvPicPr preferRelativeResize="0"/>
          <p:nvPr/>
        </p:nvPicPr>
        <p:blipFill rotWithShape="1">
          <a:blip r:embed="rId3">
            <a:alphaModFix/>
          </a:blip>
          <a:srcRect b="40337" l="0" r="0" t="0"/>
          <a:stretch/>
        </p:blipFill>
        <p:spPr>
          <a:xfrm>
            <a:off x="152400" y="879850"/>
            <a:ext cx="8839199" cy="189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46"/>
          <p:cNvSpPr txBox="1"/>
          <p:nvPr/>
        </p:nvSpPr>
        <p:spPr>
          <a:xfrm>
            <a:off x="6583025" y="4756725"/>
            <a:ext cx="255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naheim"/>
                <a:ea typeface="Anaheim"/>
                <a:cs typeface="Anaheim"/>
                <a:sym typeface="Anaheim"/>
              </a:rPr>
              <a:t>IT20150952 | BRAHANAWARDHAN B</a:t>
            </a:r>
            <a:endParaRPr sz="120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388" name="Google Shape;138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46"/>
          <p:cNvSpPr txBox="1"/>
          <p:nvPr/>
        </p:nvSpPr>
        <p:spPr>
          <a:xfrm>
            <a:off x="631650" y="368000"/>
            <a:ext cx="7933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Yeseva One"/>
                <a:ea typeface="Yeseva One"/>
                <a:cs typeface="Yeseva One"/>
                <a:sym typeface="Yeseva One"/>
              </a:rPr>
              <a:t>Ganache Blockchain for Criminal Information Management System</a:t>
            </a:r>
            <a:endParaRPr b="1" sz="1700">
              <a:latin typeface="Yeseva One"/>
              <a:ea typeface="Yeseva One"/>
              <a:cs typeface="Yeseva One"/>
              <a:sym typeface="Yeseva One"/>
            </a:endParaRPr>
          </a:p>
        </p:txBody>
      </p:sp>
      <p:pic>
        <p:nvPicPr>
          <p:cNvPr id="1390" name="Google Shape;139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685925"/>
            <a:ext cx="8839199" cy="1993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5" name="Google Shape;139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87475"/>
            <a:ext cx="8839201" cy="1969278"/>
          </a:xfrm>
          <a:prstGeom prst="rect">
            <a:avLst/>
          </a:prstGeom>
          <a:noFill/>
          <a:ln>
            <a:noFill/>
          </a:ln>
        </p:spPr>
      </p:pic>
      <p:sp>
        <p:nvSpPr>
          <p:cNvPr id="1396" name="Google Shape;1396;p47"/>
          <p:cNvSpPr txBox="1"/>
          <p:nvPr/>
        </p:nvSpPr>
        <p:spPr>
          <a:xfrm>
            <a:off x="6583025" y="4756725"/>
            <a:ext cx="255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naheim"/>
                <a:ea typeface="Anaheim"/>
                <a:cs typeface="Anaheim"/>
                <a:sym typeface="Anaheim"/>
              </a:rPr>
              <a:t>IT20150952 | BRAHANAWARDHAN B</a:t>
            </a:r>
            <a:endParaRPr sz="120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397" name="Google Shape;139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8" name="Google Shape;1398;p47"/>
          <p:cNvSpPr txBox="1"/>
          <p:nvPr/>
        </p:nvSpPr>
        <p:spPr>
          <a:xfrm>
            <a:off x="631650" y="368000"/>
            <a:ext cx="7933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Yeseva One"/>
                <a:ea typeface="Yeseva One"/>
                <a:cs typeface="Yeseva One"/>
                <a:sym typeface="Yeseva One"/>
              </a:rPr>
              <a:t>Ganache Blockchain for Criminal Information Management System</a:t>
            </a:r>
            <a:endParaRPr b="1" sz="1700"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1399" name="Google Shape;1399;p47"/>
          <p:cNvSpPr txBox="1"/>
          <p:nvPr/>
        </p:nvSpPr>
        <p:spPr>
          <a:xfrm>
            <a:off x="665050" y="851538"/>
            <a:ext cx="7933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Yeseva One"/>
              <a:buChar char="●"/>
            </a:pPr>
            <a:r>
              <a:rPr b="1" lang="en-GB" sz="1700">
                <a:latin typeface="Yeseva One"/>
                <a:ea typeface="Yeseva One"/>
                <a:cs typeface="Yeseva One"/>
                <a:sym typeface="Yeseva One"/>
              </a:rPr>
              <a:t>Initial Transaction</a:t>
            </a:r>
            <a:endParaRPr b="1" sz="1700">
              <a:latin typeface="Yeseva One"/>
              <a:ea typeface="Yeseva One"/>
              <a:cs typeface="Yeseva One"/>
              <a:sym typeface="Yeseva On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48"/>
          <p:cNvSpPr txBox="1"/>
          <p:nvPr/>
        </p:nvSpPr>
        <p:spPr>
          <a:xfrm>
            <a:off x="631650" y="368000"/>
            <a:ext cx="7933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Yeseva One"/>
                <a:ea typeface="Yeseva One"/>
                <a:cs typeface="Yeseva One"/>
                <a:sym typeface="Yeseva One"/>
              </a:rPr>
              <a:t>Ganache Blockchain for Criminal Information Management System</a:t>
            </a:r>
            <a:endParaRPr b="1" sz="1700"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1405" name="Google Shape;1405;p48"/>
          <p:cNvSpPr txBox="1"/>
          <p:nvPr/>
        </p:nvSpPr>
        <p:spPr>
          <a:xfrm>
            <a:off x="6583025" y="4756725"/>
            <a:ext cx="255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naheim"/>
                <a:ea typeface="Anaheim"/>
                <a:cs typeface="Anaheim"/>
                <a:sym typeface="Anaheim"/>
              </a:rPr>
              <a:t>IT20150952 | BRAHANAWARDHAN B</a:t>
            </a:r>
            <a:endParaRPr sz="120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406" name="Google Shape;140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7" name="Google Shape;1407;p48"/>
          <p:cNvSpPr txBox="1"/>
          <p:nvPr/>
        </p:nvSpPr>
        <p:spPr>
          <a:xfrm>
            <a:off x="809725" y="814400"/>
            <a:ext cx="7933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Yeseva One"/>
              <a:buChar char="●"/>
            </a:pPr>
            <a:r>
              <a:rPr b="1" lang="en-GB" sz="1700">
                <a:latin typeface="Yeseva One"/>
                <a:ea typeface="Yeseva One"/>
                <a:cs typeface="Yeseva One"/>
                <a:sym typeface="Yeseva One"/>
              </a:rPr>
              <a:t>Record All logs from the transaction</a:t>
            </a:r>
            <a:endParaRPr b="1" sz="1700">
              <a:latin typeface="Yeseva One"/>
              <a:ea typeface="Yeseva One"/>
              <a:cs typeface="Yeseva One"/>
              <a:sym typeface="Yeseva One"/>
            </a:endParaRPr>
          </a:p>
        </p:txBody>
      </p:sp>
      <p:pic>
        <p:nvPicPr>
          <p:cNvPr id="1408" name="Google Shape;140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300" y="1175225"/>
            <a:ext cx="6223586" cy="358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49"/>
          <p:cNvSpPr txBox="1"/>
          <p:nvPr/>
        </p:nvSpPr>
        <p:spPr>
          <a:xfrm>
            <a:off x="6583025" y="4756725"/>
            <a:ext cx="255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naheim"/>
                <a:ea typeface="Anaheim"/>
                <a:cs typeface="Anaheim"/>
                <a:sym typeface="Anaheim"/>
              </a:rPr>
              <a:t>IT20150952 | BRAHANAWARDHAN B</a:t>
            </a:r>
            <a:endParaRPr sz="120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414" name="Google Shape;141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5" name="Google Shape;1415;p49"/>
          <p:cNvSpPr txBox="1"/>
          <p:nvPr/>
        </p:nvSpPr>
        <p:spPr>
          <a:xfrm>
            <a:off x="689925" y="362475"/>
            <a:ext cx="7933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Yeseva One"/>
                <a:ea typeface="Yeseva One"/>
                <a:cs typeface="Yeseva One"/>
                <a:sym typeface="Yeseva One"/>
              </a:rPr>
              <a:t>Working </a:t>
            </a:r>
            <a:r>
              <a:rPr b="1" lang="en-GB" sz="1700">
                <a:latin typeface="Yeseva One"/>
                <a:ea typeface="Yeseva One"/>
                <a:cs typeface="Yeseva One"/>
                <a:sym typeface="Yeseva One"/>
              </a:rPr>
              <a:t>Functionality</a:t>
            </a:r>
            <a:r>
              <a:rPr b="1" lang="en-GB" sz="1700">
                <a:latin typeface="Yeseva One"/>
                <a:ea typeface="Yeseva One"/>
                <a:cs typeface="Yeseva One"/>
                <a:sym typeface="Yeseva One"/>
              </a:rPr>
              <a:t> for Criminal Records - Input the Records</a:t>
            </a:r>
            <a:endParaRPr b="1" sz="1700">
              <a:latin typeface="Yeseva One"/>
              <a:ea typeface="Yeseva One"/>
              <a:cs typeface="Yeseva One"/>
              <a:sym typeface="Yeseva One"/>
            </a:endParaRPr>
          </a:p>
        </p:txBody>
      </p:sp>
      <p:pic>
        <p:nvPicPr>
          <p:cNvPr id="1416" name="Google Shape;141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50" y="808875"/>
            <a:ext cx="2771425" cy="357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7" name="Google Shape;141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4625" y="936175"/>
            <a:ext cx="6282251" cy="315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2" name="Google Shape;142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52400"/>
            <a:ext cx="2139296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3" name="Google Shape;142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3625" y="434825"/>
            <a:ext cx="6455124" cy="386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24"/>
          <p:cNvGrpSpPr/>
          <p:nvPr/>
        </p:nvGrpSpPr>
        <p:grpSpPr>
          <a:xfrm>
            <a:off x="-65489" y="547923"/>
            <a:ext cx="4230976" cy="713693"/>
            <a:chOff x="1575694" y="930575"/>
            <a:chExt cx="1989550" cy="713693"/>
          </a:xfrm>
        </p:grpSpPr>
        <p:sp>
          <p:nvSpPr>
            <p:cNvPr id="171" name="Google Shape;171;p24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4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24"/>
          <p:cNvSpPr txBox="1"/>
          <p:nvPr/>
        </p:nvSpPr>
        <p:spPr>
          <a:xfrm>
            <a:off x="855950" y="580675"/>
            <a:ext cx="3875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9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GROUP MEMBERS </a:t>
            </a:r>
            <a:endParaRPr b="1" sz="29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pic>
        <p:nvPicPr>
          <p:cNvPr id="174" name="Google Shape;1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8125" y="1824650"/>
            <a:ext cx="1016020" cy="1251400"/>
          </a:xfrm>
          <a:prstGeom prst="rect">
            <a:avLst/>
          </a:prstGeom>
          <a:noFill/>
          <a:ln cap="flat" cmpd="sng" w="9525">
            <a:solidFill>
              <a:srgbClr val="1F1F1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6" name="Google Shape;17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5375" y="1831525"/>
            <a:ext cx="1060200" cy="1251400"/>
          </a:xfrm>
          <a:prstGeom prst="rect">
            <a:avLst/>
          </a:prstGeom>
          <a:noFill/>
          <a:ln cap="flat" cmpd="sng" w="9525">
            <a:solidFill>
              <a:srgbClr val="1F1F1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7" name="Google Shape;17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1875" y="1851175"/>
            <a:ext cx="1060200" cy="1251400"/>
          </a:xfrm>
          <a:prstGeom prst="rect">
            <a:avLst/>
          </a:prstGeom>
          <a:noFill/>
          <a:ln cap="flat" cmpd="sng" w="9525">
            <a:solidFill>
              <a:srgbClr val="1F1F1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8" name="Google Shape;178;p24"/>
          <p:cNvSpPr txBox="1"/>
          <p:nvPr/>
        </p:nvSpPr>
        <p:spPr>
          <a:xfrm>
            <a:off x="662288" y="3481875"/>
            <a:ext cx="1743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IT20150952</a:t>
            </a:r>
            <a:endParaRPr b="1" sz="11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BRAHANAWARDHAN B.</a:t>
            </a:r>
            <a:endParaRPr b="1" sz="11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79" name="Google Shape;179;p24"/>
          <p:cNvSpPr txBox="1"/>
          <p:nvPr/>
        </p:nvSpPr>
        <p:spPr>
          <a:xfrm>
            <a:off x="2754725" y="3512175"/>
            <a:ext cx="160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IT20171438</a:t>
            </a:r>
            <a:endParaRPr b="1" sz="11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WIJAYARATHNE S.N.</a:t>
            </a:r>
            <a:endParaRPr b="1" sz="11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80" name="Google Shape;180;p24"/>
          <p:cNvSpPr txBox="1"/>
          <p:nvPr/>
        </p:nvSpPr>
        <p:spPr>
          <a:xfrm>
            <a:off x="4793025" y="3512175"/>
            <a:ext cx="160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IT20157814</a:t>
            </a:r>
            <a:endParaRPr b="1" sz="11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AHMED M.N.H.</a:t>
            </a:r>
            <a:endParaRPr b="1" sz="11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81" name="Google Shape;181;p24"/>
          <p:cNvSpPr/>
          <p:nvPr/>
        </p:nvSpPr>
        <p:spPr>
          <a:xfrm>
            <a:off x="680045" y="1468803"/>
            <a:ext cx="1707900" cy="1787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4"/>
          <p:cNvPicPr preferRelativeResize="0"/>
          <p:nvPr/>
        </p:nvPicPr>
        <p:blipFill rotWithShape="1">
          <a:blip r:embed="rId4">
            <a:alphaModFix/>
          </a:blip>
          <a:srcRect b="26824" l="9152" r="11463" t="6214"/>
          <a:stretch/>
        </p:blipFill>
        <p:spPr>
          <a:xfrm>
            <a:off x="680050" y="1465313"/>
            <a:ext cx="1697100" cy="1763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1F1F1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3" name="Google Shape;183;p24"/>
          <p:cNvSpPr/>
          <p:nvPr/>
        </p:nvSpPr>
        <p:spPr>
          <a:xfrm>
            <a:off x="715487" y="1516265"/>
            <a:ext cx="1707900" cy="178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4"/>
          <p:cNvPicPr preferRelativeResize="0"/>
          <p:nvPr/>
        </p:nvPicPr>
        <p:blipFill rotWithShape="1">
          <a:blip r:embed="rId7">
            <a:alphaModFix/>
          </a:blip>
          <a:srcRect b="47964" l="11884" r="21982" t="6084"/>
          <a:stretch/>
        </p:blipFill>
        <p:spPr>
          <a:xfrm>
            <a:off x="2700121" y="1470423"/>
            <a:ext cx="1710000" cy="1783200"/>
          </a:xfrm>
          <a:prstGeom prst="flowChartAlternateProcess">
            <a:avLst/>
          </a:prstGeom>
          <a:noFill/>
          <a:ln>
            <a:noFill/>
          </a:ln>
        </p:spPr>
      </p:pic>
      <p:sp>
        <p:nvSpPr>
          <p:cNvPr id="185" name="Google Shape;185;p24"/>
          <p:cNvSpPr/>
          <p:nvPr/>
        </p:nvSpPr>
        <p:spPr>
          <a:xfrm>
            <a:off x="2759074" y="1516265"/>
            <a:ext cx="1707900" cy="178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4"/>
          <p:cNvPicPr preferRelativeResize="0"/>
          <p:nvPr/>
        </p:nvPicPr>
        <p:blipFill rotWithShape="1">
          <a:blip r:embed="rId6">
            <a:alphaModFix/>
          </a:blip>
          <a:srcRect b="16555" l="0" r="6059" t="0"/>
          <a:stretch/>
        </p:blipFill>
        <p:spPr>
          <a:xfrm>
            <a:off x="4714662" y="1455263"/>
            <a:ext cx="1700700" cy="1783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1F1F1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7" name="Google Shape;187;p24"/>
          <p:cNvSpPr txBox="1"/>
          <p:nvPr/>
        </p:nvSpPr>
        <p:spPr>
          <a:xfrm>
            <a:off x="6774225" y="3512175"/>
            <a:ext cx="160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IT19983370</a:t>
            </a:r>
            <a:endParaRPr b="1" sz="11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THUSHITHARAN M.</a:t>
            </a:r>
            <a:endParaRPr b="1" sz="11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88" name="Google Shape;188;p24"/>
          <p:cNvSpPr/>
          <p:nvPr/>
        </p:nvSpPr>
        <p:spPr>
          <a:xfrm>
            <a:off x="6720720" y="1468803"/>
            <a:ext cx="1707900" cy="1787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4"/>
          <p:cNvPicPr preferRelativeResize="0"/>
          <p:nvPr/>
        </p:nvPicPr>
        <p:blipFill rotWithShape="1">
          <a:blip r:embed="rId8">
            <a:alphaModFix/>
          </a:blip>
          <a:srcRect b="5005" l="6829" r="6829" t="20733"/>
          <a:stretch/>
        </p:blipFill>
        <p:spPr>
          <a:xfrm>
            <a:off x="6719875" y="1470688"/>
            <a:ext cx="1700700" cy="1783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1F1F1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0" name="Google Shape;190;p24"/>
          <p:cNvSpPr/>
          <p:nvPr/>
        </p:nvSpPr>
        <p:spPr>
          <a:xfrm>
            <a:off x="4739474" y="1516265"/>
            <a:ext cx="1707900" cy="178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4"/>
          <p:cNvSpPr/>
          <p:nvPr/>
        </p:nvSpPr>
        <p:spPr>
          <a:xfrm>
            <a:off x="6776724" y="1516265"/>
            <a:ext cx="1707900" cy="178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8" name="Google Shape;142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2400"/>
            <a:ext cx="248435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9" name="Google Shape;142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2950" y="152400"/>
            <a:ext cx="6379751" cy="480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4" name="Google Shape;1434;p52"/>
          <p:cNvGrpSpPr/>
          <p:nvPr/>
        </p:nvGrpSpPr>
        <p:grpSpPr>
          <a:xfrm>
            <a:off x="4861732" y="841223"/>
            <a:ext cx="3476122" cy="3461052"/>
            <a:chOff x="411603" y="2906997"/>
            <a:chExt cx="1735458" cy="1808566"/>
          </a:xfrm>
        </p:grpSpPr>
        <p:grpSp>
          <p:nvGrpSpPr>
            <p:cNvPr id="1435" name="Google Shape;1435;p52"/>
            <p:cNvGrpSpPr/>
            <p:nvPr/>
          </p:nvGrpSpPr>
          <p:grpSpPr>
            <a:xfrm>
              <a:off x="570964" y="2906997"/>
              <a:ext cx="1506308" cy="920209"/>
              <a:chOff x="570964" y="2906997"/>
              <a:chExt cx="1506308" cy="920209"/>
            </a:xfrm>
          </p:grpSpPr>
          <p:sp>
            <p:nvSpPr>
              <p:cNvPr id="1436" name="Google Shape;1436;p52"/>
              <p:cNvSpPr/>
              <p:nvPr/>
            </p:nvSpPr>
            <p:spPr>
              <a:xfrm>
                <a:off x="570964" y="2951732"/>
                <a:ext cx="696766" cy="875473"/>
              </a:xfrm>
              <a:custGeom>
                <a:rect b="b" l="l" r="r" t="t"/>
                <a:pathLst>
                  <a:path extrusionOk="0" h="60139" w="47863">
                    <a:moveTo>
                      <a:pt x="1" y="0"/>
                    </a:moveTo>
                    <a:lnTo>
                      <a:pt x="1" y="60138"/>
                    </a:lnTo>
                    <a:lnTo>
                      <a:pt x="47862" y="60138"/>
                    </a:lnTo>
                    <a:lnTo>
                      <a:pt x="4786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52"/>
              <p:cNvSpPr/>
              <p:nvPr/>
            </p:nvSpPr>
            <p:spPr>
              <a:xfrm>
                <a:off x="596484" y="2976800"/>
                <a:ext cx="650254" cy="825396"/>
              </a:xfrm>
              <a:custGeom>
                <a:rect b="b" l="l" r="r" t="t"/>
                <a:pathLst>
                  <a:path extrusionOk="0" h="56699" w="44668">
                    <a:moveTo>
                      <a:pt x="1" y="0"/>
                    </a:moveTo>
                    <a:lnTo>
                      <a:pt x="1" y="56698"/>
                    </a:lnTo>
                    <a:lnTo>
                      <a:pt x="44667" y="56698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52"/>
              <p:cNvSpPr/>
              <p:nvPr/>
            </p:nvSpPr>
            <p:spPr>
              <a:xfrm>
                <a:off x="596484" y="3293237"/>
                <a:ext cx="650254" cy="508959"/>
              </a:xfrm>
              <a:custGeom>
                <a:rect b="b" l="l" r="r" t="t"/>
                <a:pathLst>
                  <a:path extrusionOk="0" h="34962" w="44668">
                    <a:moveTo>
                      <a:pt x="28480" y="0"/>
                    </a:moveTo>
                    <a:lnTo>
                      <a:pt x="28480" y="10253"/>
                    </a:lnTo>
                    <a:lnTo>
                      <a:pt x="17363" y="10253"/>
                    </a:lnTo>
                    <a:lnTo>
                      <a:pt x="14041" y="25286"/>
                    </a:lnTo>
                    <a:lnTo>
                      <a:pt x="10143" y="25286"/>
                    </a:lnTo>
                    <a:lnTo>
                      <a:pt x="8989" y="19998"/>
                    </a:lnTo>
                    <a:lnTo>
                      <a:pt x="1" y="19998"/>
                    </a:lnTo>
                    <a:lnTo>
                      <a:pt x="1" y="34961"/>
                    </a:lnTo>
                    <a:lnTo>
                      <a:pt x="44667" y="34961"/>
                    </a:lnTo>
                    <a:lnTo>
                      <a:pt x="44667" y="17131"/>
                    </a:lnTo>
                    <a:lnTo>
                      <a:pt x="36565" y="17131"/>
                    </a:lnTo>
                    <a:lnTo>
                      <a:pt x="365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9" name="Google Shape;1439;p52"/>
              <p:cNvSpPr/>
              <p:nvPr/>
            </p:nvSpPr>
            <p:spPr>
              <a:xfrm>
                <a:off x="910940" y="2976800"/>
                <a:ext cx="21006" cy="818583"/>
              </a:xfrm>
              <a:custGeom>
                <a:rect b="b" l="l" r="r" t="t"/>
                <a:pathLst>
                  <a:path extrusionOk="0" h="56231" w="1443">
                    <a:moveTo>
                      <a:pt x="0" y="0"/>
                    </a:moveTo>
                    <a:lnTo>
                      <a:pt x="0" y="56230"/>
                    </a:lnTo>
                    <a:lnTo>
                      <a:pt x="1442" y="56230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52"/>
              <p:cNvSpPr/>
              <p:nvPr/>
            </p:nvSpPr>
            <p:spPr>
              <a:xfrm>
                <a:off x="596484" y="3376637"/>
                <a:ext cx="650254" cy="21589"/>
              </a:xfrm>
              <a:custGeom>
                <a:rect b="b" l="l" r="r" t="t"/>
                <a:pathLst>
                  <a:path extrusionOk="0" h="1483" w="44668">
                    <a:moveTo>
                      <a:pt x="1" y="0"/>
                    </a:moveTo>
                    <a:lnTo>
                      <a:pt x="1" y="1482"/>
                    </a:lnTo>
                    <a:lnTo>
                      <a:pt x="44667" y="1482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52"/>
              <p:cNvSpPr/>
              <p:nvPr/>
            </p:nvSpPr>
            <p:spPr>
              <a:xfrm>
                <a:off x="1924448" y="3185147"/>
                <a:ext cx="46831" cy="107012"/>
              </a:xfrm>
              <a:custGeom>
                <a:rect b="b" l="l" r="r" t="t"/>
                <a:pathLst>
                  <a:path extrusionOk="0" h="7351" w="3217">
                    <a:moveTo>
                      <a:pt x="346" y="1"/>
                    </a:moveTo>
                    <a:lnTo>
                      <a:pt x="1" y="2823"/>
                    </a:lnTo>
                    <a:lnTo>
                      <a:pt x="1429" y="7342"/>
                    </a:lnTo>
                    <a:lnTo>
                      <a:pt x="3216" y="7351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52"/>
              <p:cNvSpPr/>
              <p:nvPr/>
            </p:nvSpPr>
            <p:spPr>
              <a:xfrm>
                <a:off x="1772264" y="3086287"/>
                <a:ext cx="165097" cy="208114"/>
              </a:xfrm>
              <a:custGeom>
                <a:rect b="b" l="l" r="r" t="t"/>
                <a:pathLst>
                  <a:path extrusionOk="0" h="14296" w="11341">
                    <a:moveTo>
                      <a:pt x="989" y="0"/>
                    </a:moveTo>
                    <a:lnTo>
                      <a:pt x="1" y="14081"/>
                    </a:lnTo>
                    <a:lnTo>
                      <a:pt x="10197" y="14295"/>
                    </a:lnTo>
                    <a:lnTo>
                      <a:pt x="113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52"/>
              <p:cNvSpPr/>
              <p:nvPr/>
            </p:nvSpPr>
            <p:spPr>
              <a:xfrm>
                <a:off x="1789514" y="3101806"/>
                <a:ext cx="125791" cy="176815"/>
              </a:xfrm>
              <a:custGeom>
                <a:rect b="b" l="l" r="r" t="t"/>
                <a:pathLst>
                  <a:path extrusionOk="0" h="12146" w="8641">
                    <a:moveTo>
                      <a:pt x="8640" y="0"/>
                    </a:moveTo>
                    <a:lnTo>
                      <a:pt x="821" y="70"/>
                    </a:lnTo>
                    <a:lnTo>
                      <a:pt x="0" y="11791"/>
                    </a:lnTo>
                    <a:lnTo>
                      <a:pt x="7578" y="12146"/>
                    </a:lnTo>
                    <a:lnTo>
                      <a:pt x="864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52"/>
              <p:cNvSpPr/>
              <p:nvPr/>
            </p:nvSpPr>
            <p:spPr>
              <a:xfrm>
                <a:off x="1816737" y="3126932"/>
                <a:ext cx="71652" cy="119925"/>
              </a:xfrm>
              <a:custGeom>
                <a:rect b="b" l="l" r="r" t="t"/>
                <a:pathLst>
                  <a:path extrusionOk="0" h="8238" w="4922">
                    <a:moveTo>
                      <a:pt x="617" y="0"/>
                    </a:moveTo>
                    <a:lnTo>
                      <a:pt x="0" y="8238"/>
                    </a:lnTo>
                    <a:lnTo>
                      <a:pt x="4183" y="8238"/>
                    </a:lnTo>
                    <a:lnTo>
                      <a:pt x="492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52"/>
              <p:cNvSpPr/>
              <p:nvPr/>
            </p:nvSpPr>
            <p:spPr>
              <a:xfrm>
                <a:off x="1566275" y="3124326"/>
                <a:ext cx="123433" cy="168547"/>
              </a:xfrm>
              <a:custGeom>
                <a:rect b="b" l="l" r="r" t="t"/>
                <a:pathLst>
                  <a:path extrusionOk="0" h="11578" w="8479">
                    <a:moveTo>
                      <a:pt x="0" y="0"/>
                    </a:moveTo>
                    <a:lnTo>
                      <a:pt x="0" y="11577"/>
                    </a:lnTo>
                    <a:lnTo>
                      <a:pt x="8479" y="11569"/>
                    </a:lnTo>
                    <a:lnTo>
                      <a:pt x="84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52"/>
              <p:cNvSpPr/>
              <p:nvPr/>
            </p:nvSpPr>
            <p:spPr>
              <a:xfrm>
                <a:off x="1591911" y="2906997"/>
                <a:ext cx="74287" cy="217343"/>
              </a:xfrm>
              <a:custGeom>
                <a:rect b="b" l="l" r="r" t="t"/>
                <a:pathLst>
                  <a:path extrusionOk="0" h="14930" w="5103">
                    <a:moveTo>
                      <a:pt x="4533" y="1"/>
                    </a:moveTo>
                    <a:cubicBezTo>
                      <a:pt x="4533" y="1"/>
                      <a:pt x="4532" y="1"/>
                      <a:pt x="4532" y="1"/>
                    </a:cubicBezTo>
                    <a:cubicBezTo>
                      <a:pt x="3959" y="23"/>
                      <a:pt x="2517" y="13632"/>
                      <a:pt x="2517" y="13632"/>
                    </a:cubicBezTo>
                    <a:cubicBezTo>
                      <a:pt x="2517" y="13632"/>
                      <a:pt x="2461" y="2421"/>
                      <a:pt x="1924" y="2421"/>
                    </a:cubicBezTo>
                    <a:cubicBezTo>
                      <a:pt x="1922" y="2421"/>
                      <a:pt x="1921" y="2422"/>
                      <a:pt x="1919" y="2422"/>
                    </a:cubicBezTo>
                    <a:cubicBezTo>
                      <a:pt x="1381" y="2484"/>
                      <a:pt x="1919" y="14352"/>
                      <a:pt x="1919" y="14352"/>
                    </a:cubicBezTo>
                    <a:cubicBezTo>
                      <a:pt x="1919" y="14352"/>
                      <a:pt x="1018" y="4944"/>
                      <a:pt x="516" y="4944"/>
                    </a:cubicBezTo>
                    <a:cubicBezTo>
                      <a:pt x="510" y="4944"/>
                      <a:pt x="504" y="4946"/>
                      <a:pt x="498" y="4948"/>
                    </a:cubicBezTo>
                    <a:cubicBezTo>
                      <a:pt x="0" y="5180"/>
                      <a:pt x="713" y="14929"/>
                      <a:pt x="713" y="14929"/>
                    </a:cubicBezTo>
                    <a:lnTo>
                      <a:pt x="3060" y="14929"/>
                    </a:lnTo>
                    <a:cubicBezTo>
                      <a:pt x="3060" y="14929"/>
                      <a:pt x="5102" y="1"/>
                      <a:pt x="453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52"/>
              <p:cNvSpPr/>
              <p:nvPr/>
            </p:nvSpPr>
            <p:spPr>
              <a:xfrm>
                <a:off x="1613980" y="2952373"/>
                <a:ext cx="65494" cy="171968"/>
              </a:xfrm>
              <a:custGeom>
                <a:rect b="b" l="l" r="r" t="t"/>
                <a:pathLst>
                  <a:path extrusionOk="0" h="11813" w="4499">
                    <a:moveTo>
                      <a:pt x="3396" y="0"/>
                    </a:moveTo>
                    <a:cubicBezTo>
                      <a:pt x="2842" y="0"/>
                      <a:pt x="945" y="9309"/>
                      <a:pt x="945" y="9309"/>
                    </a:cubicBezTo>
                    <a:cubicBezTo>
                      <a:pt x="945" y="9309"/>
                      <a:pt x="1176" y="5380"/>
                      <a:pt x="945" y="4873"/>
                    </a:cubicBezTo>
                    <a:cubicBezTo>
                      <a:pt x="937" y="4856"/>
                      <a:pt x="928" y="4848"/>
                      <a:pt x="920" y="4848"/>
                    </a:cubicBezTo>
                    <a:cubicBezTo>
                      <a:pt x="662" y="4848"/>
                      <a:pt x="1" y="11812"/>
                      <a:pt x="1" y="11812"/>
                    </a:cubicBezTo>
                    <a:lnTo>
                      <a:pt x="3375" y="11812"/>
                    </a:lnTo>
                    <a:cubicBezTo>
                      <a:pt x="3375" y="11812"/>
                      <a:pt x="4498" y="8513"/>
                      <a:pt x="4358" y="7997"/>
                    </a:cubicBezTo>
                    <a:cubicBezTo>
                      <a:pt x="4349" y="7965"/>
                      <a:pt x="4333" y="7950"/>
                      <a:pt x="4310" y="7950"/>
                    </a:cubicBezTo>
                    <a:cubicBezTo>
                      <a:pt x="3969" y="7950"/>
                      <a:pt x="2160" y="11319"/>
                      <a:pt x="2160" y="11319"/>
                    </a:cubicBezTo>
                    <a:cubicBezTo>
                      <a:pt x="2160" y="11319"/>
                      <a:pt x="4170" y="5896"/>
                      <a:pt x="3750" y="5288"/>
                    </a:cubicBezTo>
                    <a:cubicBezTo>
                      <a:pt x="3729" y="5258"/>
                      <a:pt x="3704" y="5243"/>
                      <a:pt x="3675" y="5243"/>
                    </a:cubicBezTo>
                    <a:cubicBezTo>
                      <a:pt x="3139" y="5243"/>
                      <a:pt x="1412" y="10458"/>
                      <a:pt x="1412" y="10458"/>
                    </a:cubicBezTo>
                    <a:cubicBezTo>
                      <a:pt x="1412" y="10458"/>
                      <a:pt x="3934" y="333"/>
                      <a:pt x="3423" y="8"/>
                    </a:cubicBezTo>
                    <a:cubicBezTo>
                      <a:pt x="3414" y="3"/>
                      <a:pt x="3405" y="0"/>
                      <a:pt x="33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52"/>
              <p:cNvSpPr/>
              <p:nvPr/>
            </p:nvSpPr>
            <p:spPr>
              <a:xfrm>
                <a:off x="1532385" y="2999350"/>
                <a:ext cx="78378" cy="125631"/>
              </a:xfrm>
              <a:custGeom>
                <a:rect b="b" l="l" r="r" t="t"/>
                <a:pathLst>
                  <a:path extrusionOk="0" h="8630" w="5384">
                    <a:moveTo>
                      <a:pt x="405" y="0"/>
                    </a:moveTo>
                    <a:cubicBezTo>
                      <a:pt x="0" y="0"/>
                      <a:pt x="4400" y="8629"/>
                      <a:pt x="4400" y="8629"/>
                    </a:cubicBezTo>
                    <a:lnTo>
                      <a:pt x="5383" y="8629"/>
                    </a:lnTo>
                    <a:lnTo>
                      <a:pt x="4911" y="6545"/>
                    </a:lnTo>
                    <a:cubicBezTo>
                      <a:pt x="4911" y="6545"/>
                      <a:pt x="2865" y="310"/>
                      <a:pt x="2407" y="310"/>
                    </a:cubicBezTo>
                    <a:cubicBezTo>
                      <a:pt x="2401" y="310"/>
                      <a:pt x="2396" y="311"/>
                      <a:pt x="2390" y="313"/>
                    </a:cubicBezTo>
                    <a:cubicBezTo>
                      <a:pt x="1965" y="483"/>
                      <a:pt x="3885" y="6033"/>
                      <a:pt x="3885" y="6033"/>
                    </a:cubicBezTo>
                    <a:cubicBezTo>
                      <a:pt x="3885" y="6033"/>
                      <a:pt x="987" y="282"/>
                      <a:pt x="428" y="7"/>
                    </a:cubicBezTo>
                    <a:cubicBezTo>
                      <a:pt x="419" y="2"/>
                      <a:pt x="412" y="0"/>
                      <a:pt x="4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52"/>
              <p:cNvSpPr/>
              <p:nvPr/>
            </p:nvSpPr>
            <p:spPr>
              <a:xfrm>
                <a:off x="1566712" y="3124079"/>
                <a:ext cx="59817" cy="169114"/>
              </a:xfrm>
              <a:custGeom>
                <a:rect b="b" l="l" r="r" t="t"/>
                <a:pathLst>
                  <a:path extrusionOk="0" h="11617" w="4109">
                    <a:moveTo>
                      <a:pt x="1" y="0"/>
                    </a:moveTo>
                    <a:lnTo>
                      <a:pt x="79" y="11616"/>
                    </a:lnTo>
                    <a:lnTo>
                      <a:pt x="4109" y="11616"/>
                    </a:lnTo>
                    <a:lnTo>
                      <a:pt x="3895" y="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52"/>
              <p:cNvSpPr/>
              <p:nvPr/>
            </p:nvSpPr>
            <p:spPr>
              <a:xfrm>
                <a:off x="1564805" y="3123118"/>
                <a:ext cx="127000" cy="17061"/>
              </a:xfrm>
              <a:custGeom>
                <a:rect b="b" l="l" r="r" t="t"/>
                <a:pathLst>
                  <a:path extrusionOk="0" h="1172" w="8724">
                    <a:moveTo>
                      <a:pt x="0" y="0"/>
                    </a:moveTo>
                    <a:lnTo>
                      <a:pt x="111" y="1106"/>
                    </a:lnTo>
                    <a:lnTo>
                      <a:pt x="4017" y="1172"/>
                    </a:lnTo>
                    <a:lnTo>
                      <a:pt x="8580" y="1106"/>
                    </a:lnTo>
                    <a:lnTo>
                      <a:pt x="87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52"/>
              <p:cNvSpPr/>
              <p:nvPr/>
            </p:nvSpPr>
            <p:spPr>
              <a:xfrm>
                <a:off x="1460034" y="3290122"/>
                <a:ext cx="617238" cy="27121"/>
              </a:xfrm>
              <a:custGeom>
                <a:rect b="b" l="l" r="r" t="t"/>
                <a:pathLst>
                  <a:path extrusionOk="0" h="1863" w="42400">
                    <a:moveTo>
                      <a:pt x="0" y="0"/>
                    </a:moveTo>
                    <a:lnTo>
                      <a:pt x="0" y="1862"/>
                    </a:lnTo>
                    <a:lnTo>
                      <a:pt x="42399" y="1862"/>
                    </a:lnTo>
                    <a:lnTo>
                      <a:pt x="42399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2" name="Google Shape;1452;p52"/>
            <p:cNvGrpSpPr/>
            <p:nvPr/>
          </p:nvGrpSpPr>
          <p:grpSpPr>
            <a:xfrm>
              <a:off x="1481856" y="3376710"/>
              <a:ext cx="665205" cy="406329"/>
              <a:chOff x="1481856" y="3376710"/>
              <a:chExt cx="665205" cy="406329"/>
            </a:xfrm>
          </p:grpSpPr>
          <p:sp>
            <p:nvSpPr>
              <p:cNvPr id="1453" name="Google Shape;1453;p52"/>
              <p:cNvSpPr/>
              <p:nvPr/>
            </p:nvSpPr>
            <p:spPr>
              <a:xfrm>
                <a:off x="1481856" y="3376710"/>
                <a:ext cx="665205" cy="406329"/>
              </a:xfrm>
              <a:custGeom>
                <a:rect b="b" l="l" r="r" t="t"/>
                <a:pathLst>
                  <a:path extrusionOk="0" h="27912" w="45695">
                    <a:moveTo>
                      <a:pt x="45695" y="0"/>
                    </a:moveTo>
                    <a:lnTo>
                      <a:pt x="4466" y="297"/>
                    </a:lnTo>
                    <a:lnTo>
                      <a:pt x="0" y="27912"/>
                    </a:lnTo>
                    <a:lnTo>
                      <a:pt x="40782" y="27912"/>
                    </a:lnTo>
                    <a:lnTo>
                      <a:pt x="456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52"/>
              <p:cNvSpPr/>
              <p:nvPr/>
            </p:nvSpPr>
            <p:spPr>
              <a:xfrm>
                <a:off x="1540960" y="3376710"/>
                <a:ext cx="606102" cy="40921"/>
              </a:xfrm>
              <a:custGeom>
                <a:rect b="b" l="l" r="r" t="t"/>
                <a:pathLst>
                  <a:path extrusionOk="0" h="2811" w="41635">
                    <a:moveTo>
                      <a:pt x="41635" y="0"/>
                    </a:moveTo>
                    <a:lnTo>
                      <a:pt x="406" y="297"/>
                    </a:lnTo>
                    <a:lnTo>
                      <a:pt x="0" y="2810"/>
                    </a:lnTo>
                    <a:cubicBezTo>
                      <a:pt x="18" y="2714"/>
                      <a:pt x="41167" y="2653"/>
                      <a:pt x="41167" y="2653"/>
                    </a:cubicBezTo>
                    <a:lnTo>
                      <a:pt x="4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52"/>
              <p:cNvSpPr/>
              <p:nvPr/>
            </p:nvSpPr>
            <p:spPr>
              <a:xfrm>
                <a:off x="1560932" y="339362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81" y="0"/>
                    </a:moveTo>
                    <a:cubicBezTo>
                      <a:pt x="171" y="0"/>
                      <a:pt x="0" y="170"/>
                      <a:pt x="0" y="376"/>
                    </a:cubicBezTo>
                    <a:cubicBezTo>
                      <a:pt x="0" y="586"/>
                      <a:pt x="171" y="757"/>
                      <a:pt x="381" y="757"/>
                    </a:cubicBezTo>
                    <a:cubicBezTo>
                      <a:pt x="586" y="757"/>
                      <a:pt x="756" y="586"/>
                      <a:pt x="756" y="376"/>
                    </a:cubicBezTo>
                    <a:cubicBezTo>
                      <a:pt x="756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52"/>
              <p:cNvSpPr/>
              <p:nvPr/>
            </p:nvSpPr>
            <p:spPr>
              <a:xfrm>
                <a:off x="1587966" y="339362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81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81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52"/>
              <p:cNvSpPr/>
              <p:nvPr/>
            </p:nvSpPr>
            <p:spPr>
              <a:xfrm>
                <a:off x="1614999" y="3393625"/>
                <a:ext cx="11035" cy="11020"/>
              </a:xfrm>
              <a:custGeom>
                <a:rect b="b" l="l" r="r" t="t"/>
                <a:pathLst>
                  <a:path extrusionOk="0" h="757" w="758">
                    <a:moveTo>
                      <a:pt x="376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76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52"/>
              <p:cNvSpPr/>
              <p:nvPr/>
            </p:nvSpPr>
            <p:spPr>
              <a:xfrm>
                <a:off x="1572578" y="3489312"/>
                <a:ext cx="241058" cy="194605"/>
              </a:xfrm>
              <a:custGeom>
                <a:rect b="b" l="l" r="r" t="t"/>
                <a:pathLst>
                  <a:path extrusionOk="0" h="13368" w="16559">
                    <a:moveTo>
                      <a:pt x="8282" y="0"/>
                    </a:moveTo>
                    <a:cubicBezTo>
                      <a:pt x="3736" y="0"/>
                      <a:pt x="0" y="3378"/>
                      <a:pt x="0" y="7478"/>
                    </a:cubicBezTo>
                    <a:cubicBezTo>
                      <a:pt x="0" y="9776"/>
                      <a:pt x="1171" y="11952"/>
                      <a:pt x="3173" y="13368"/>
                    </a:cubicBezTo>
                    <a:lnTo>
                      <a:pt x="8282" y="7478"/>
                    </a:lnTo>
                    <a:lnTo>
                      <a:pt x="16558" y="7478"/>
                    </a:lnTo>
                    <a:cubicBezTo>
                      <a:pt x="16558" y="3378"/>
                      <a:pt x="12822" y="0"/>
                      <a:pt x="828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52"/>
              <p:cNvSpPr/>
              <p:nvPr/>
            </p:nvSpPr>
            <p:spPr>
              <a:xfrm>
                <a:off x="1627722" y="3611639"/>
                <a:ext cx="193294" cy="107784"/>
              </a:xfrm>
              <a:custGeom>
                <a:rect b="b" l="l" r="r" t="t"/>
                <a:pathLst>
                  <a:path extrusionOk="0" h="7404" w="13278">
                    <a:moveTo>
                      <a:pt x="5144" y="14"/>
                    </a:moveTo>
                    <a:cubicBezTo>
                      <a:pt x="5149" y="19"/>
                      <a:pt x="5197" y="19"/>
                      <a:pt x="5297" y="23"/>
                    </a:cubicBezTo>
                    <a:cubicBezTo>
                      <a:pt x="5406" y="27"/>
                      <a:pt x="5551" y="31"/>
                      <a:pt x="5730" y="41"/>
                    </a:cubicBezTo>
                    <a:cubicBezTo>
                      <a:pt x="6124" y="49"/>
                      <a:pt x="6674" y="62"/>
                      <a:pt x="7373" y="75"/>
                    </a:cubicBezTo>
                    <a:cubicBezTo>
                      <a:pt x="8775" y="101"/>
                      <a:pt x="10760" y="131"/>
                      <a:pt x="13136" y="175"/>
                    </a:cubicBezTo>
                    <a:lnTo>
                      <a:pt x="13136" y="175"/>
                    </a:lnTo>
                    <a:cubicBezTo>
                      <a:pt x="13091" y="757"/>
                      <a:pt x="12994" y="1362"/>
                      <a:pt x="12788" y="1959"/>
                    </a:cubicBezTo>
                    <a:cubicBezTo>
                      <a:pt x="12570" y="2579"/>
                      <a:pt x="12259" y="3191"/>
                      <a:pt x="11862" y="3772"/>
                    </a:cubicBezTo>
                    <a:cubicBezTo>
                      <a:pt x="11044" y="4908"/>
                      <a:pt x="9878" y="5909"/>
                      <a:pt x="8462" y="6512"/>
                    </a:cubicBezTo>
                    <a:cubicBezTo>
                      <a:pt x="7317" y="7015"/>
                      <a:pt x="6098" y="7251"/>
                      <a:pt x="4929" y="7251"/>
                    </a:cubicBezTo>
                    <a:cubicBezTo>
                      <a:pt x="4593" y="7251"/>
                      <a:pt x="4262" y="7232"/>
                      <a:pt x="3938" y="7194"/>
                    </a:cubicBezTo>
                    <a:cubicBezTo>
                      <a:pt x="2508" y="7035"/>
                      <a:pt x="1215" y="6516"/>
                      <a:pt x="197" y="5820"/>
                    </a:cubicBezTo>
                    <a:lnTo>
                      <a:pt x="197" y="5820"/>
                    </a:lnTo>
                    <a:cubicBezTo>
                      <a:pt x="1679" y="4096"/>
                      <a:pt x="2908" y="2660"/>
                      <a:pt x="3781" y="1644"/>
                    </a:cubicBezTo>
                    <a:cubicBezTo>
                      <a:pt x="4214" y="1132"/>
                      <a:pt x="4555" y="731"/>
                      <a:pt x="4795" y="447"/>
                    </a:cubicBezTo>
                    <a:cubicBezTo>
                      <a:pt x="4904" y="315"/>
                      <a:pt x="4992" y="211"/>
                      <a:pt x="5057" y="128"/>
                    </a:cubicBezTo>
                    <a:cubicBezTo>
                      <a:pt x="5118" y="57"/>
                      <a:pt x="5149" y="19"/>
                      <a:pt x="5144" y="14"/>
                    </a:cubicBezTo>
                    <a:close/>
                    <a:moveTo>
                      <a:pt x="5717" y="1"/>
                    </a:moveTo>
                    <a:cubicBezTo>
                      <a:pt x="5537" y="5"/>
                      <a:pt x="5398" y="5"/>
                      <a:pt x="5289" y="5"/>
                    </a:cubicBezTo>
                    <a:cubicBezTo>
                      <a:pt x="5192" y="9"/>
                      <a:pt x="5144" y="9"/>
                      <a:pt x="5144" y="14"/>
                    </a:cubicBezTo>
                    <a:cubicBezTo>
                      <a:pt x="5144" y="14"/>
                      <a:pt x="5144" y="14"/>
                      <a:pt x="5144" y="14"/>
                    </a:cubicBezTo>
                    <a:cubicBezTo>
                      <a:pt x="5140" y="14"/>
                      <a:pt x="5106" y="49"/>
                      <a:pt x="5049" y="110"/>
                    </a:cubicBezTo>
                    <a:cubicBezTo>
                      <a:pt x="4983" y="184"/>
                      <a:pt x="4891" y="285"/>
                      <a:pt x="4777" y="412"/>
                    </a:cubicBezTo>
                    <a:cubicBezTo>
                      <a:pt x="4528" y="691"/>
                      <a:pt x="4183" y="1080"/>
                      <a:pt x="3742" y="1578"/>
                    </a:cubicBezTo>
                    <a:cubicBezTo>
                      <a:pt x="2846" y="2601"/>
                      <a:pt x="1574" y="4047"/>
                      <a:pt x="49" y="5791"/>
                    </a:cubicBezTo>
                    <a:lnTo>
                      <a:pt x="1" y="5844"/>
                    </a:lnTo>
                    <a:lnTo>
                      <a:pt x="63" y="5888"/>
                    </a:lnTo>
                    <a:cubicBezTo>
                      <a:pt x="1102" y="6622"/>
                      <a:pt x="2435" y="7173"/>
                      <a:pt x="3921" y="7343"/>
                    </a:cubicBezTo>
                    <a:cubicBezTo>
                      <a:pt x="4256" y="7383"/>
                      <a:pt x="4598" y="7404"/>
                      <a:pt x="4944" y="7404"/>
                    </a:cubicBezTo>
                    <a:cubicBezTo>
                      <a:pt x="6128" y="7404"/>
                      <a:pt x="7363" y="7163"/>
                      <a:pt x="8522" y="6652"/>
                    </a:cubicBezTo>
                    <a:cubicBezTo>
                      <a:pt x="9965" y="6040"/>
                      <a:pt x="11154" y="5017"/>
                      <a:pt x="11984" y="3855"/>
                    </a:cubicBezTo>
                    <a:cubicBezTo>
                      <a:pt x="12391" y="3266"/>
                      <a:pt x="12701" y="2641"/>
                      <a:pt x="12923" y="2007"/>
                    </a:cubicBezTo>
                    <a:cubicBezTo>
                      <a:pt x="13137" y="1368"/>
                      <a:pt x="13234" y="727"/>
                      <a:pt x="13273" y="110"/>
                    </a:cubicBezTo>
                    <a:lnTo>
                      <a:pt x="13278" y="41"/>
                    </a:lnTo>
                    <a:lnTo>
                      <a:pt x="13208" y="41"/>
                    </a:lnTo>
                    <a:cubicBezTo>
                      <a:pt x="10791" y="23"/>
                      <a:pt x="8772" y="9"/>
                      <a:pt x="73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52"/>
              <p:cNvSpPr/>
              <p:nvPr/>
            </p:nvSpPr>
            <p:spPr>
              <a:xfrm>
                <a:off x="1737602" y="3526725"/>
                <a:ext cx="13495" cy="13553"/>
              </a:xfrm>
              <a:custGeom>
                <a:rect b="b" l="l" r="r" t="t"/>
                <a:pathLst>
                  <a:path extrusionOk="0" h="931" w="927">
                    <a:moveTo>
                      <a:pt x="464" y="0"/>
                    </a:moveTo>
                    <a:cubicBezTo>
                      <a:pt x="206" y="0"/>
                      <a:pt x="0" y="210"/>
                      <a:pt x="0" y="467"/>
                    </a:cubicBezTo>
                    <a:cubicBezTo>
                      <a:pt x="0" y="721"/>
                      <a:pt x="206" y="930"/>
                      <a:pt x="464" y="930"/>
                    </a:cubicBezTo>
                    <a:cubicBezTo>
                      <a:pt x="716" y="930"/>
                      <a:pt x="926" y="721"/>
                      <a:pt x="926" y="467"/>
                    </a:cubicBezTo>
                    <a:cubicBezTo>
                      <a:pt x="926" y="210"/>
                      <a:pt x="716" y="0"/>
                      <a:pt x="46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52"/>
              <p:cNvSpPr/>
              <p:nvPr/>
            </p:nvSpPr>
            <p:spPr>
              <a:xfrm>
                <a:off x="1744211" y="3482950"/>
                <a:ext cx="141004" cy="50587"/>
              </a:xfrm>
              <a:custGeom>
                <a:rect b="b" l="l" r="r" t="t"/>
                <a:pathLst>
                  <a:path extrusionOk="0" h="3475" w="9686">
                    <a:moveTo>
                      <a:pt x="3374" y="0"/>
                    </a:moveTo>
                    <a:lnTo>
                      <a:pt x="3348" y="22"/>
                    </a:lnTo>
                    <a:cubicBezTo>
                      <a:pt x="2392" y="983"/>
                      <a:pt x="1547" y="1840"/>
                      <a:pt x="949" y="2461"/>
                    </a:cubicBezTo>
                    <a:cubicBezTo>
                      <a:pt x="669" y="2753"/>
                      <a:pt x="433" y="2998"/>
                      <a:pt x="250" y="3195"/>
                    </a:cubicBezTo>
                    <a:cubicBezTo>
                      <a:pt x="88" y="3365"/>
                      <a:pt x="0" y="3465"/>
                      <a:pt x="10" y="3474"/>
                    </a:cubicBezTo>
                    <a:cubicBezTo>
                      <a:pt x="10" y="3474"/>
                      <a:pt x="10" y="3474"/>
                      <a:pt x="10" y="3474"/>
                    </a:cubicBezTo>
                    <a:cubicBezTo>
                      <a:pt x="20" y="3474"/>
                      <a:pt x="120" y="3390"/>
                      <a:pt x="289" y="3234"/>
                    </a:cubicBezTo>
                    <a:cubicBezTo>
                      <a:pt x="482" y="3046"/>
                      <a:pt x="726" y="2814"/>
                      <a:pt x="1023" y="2530"/>
                    </a:cubicBezTo>
                    <a:cubicBezTo>
                      <a:pt x="1639" y="1937"/>
                      <a:pt x="2483" y="1101"/>
                      <a:pt x="3435" y="153"/>
                    </a:cubicBezTo>
                    <a:lnTo>
                      <a:pt x="4143" y="153"/>
                    </a:lnTo>
                    <a:cubicBezTo>
                      <a:pt x="5673" y="153"/>
                      <a:pt x="7059" y="144"/>
                      <a:pt x="8064" y="131"/>
                    </a:cubicBezTo>
                    <a:cubicBezTo>
                      <a:pt x="8540" y="123"/>
                      <a:pt x="8941" y="113"/>
                      <a:pt x="9252" y="105"/>
                    </a:cubicBezTo>
                    <a:cubicBezTo>
                      <a:pt x="9532" y="97"/>
                      <a:pt x="9685" y="87"/>
                      <a:pt x="9685" y="79"/>
                    </a:cubicBezTo>
                    <a:cubicBezTo>
                      <a:pt x="9685" y="65"/>
                      <a:pt x="9532" y="57"/>
                      <a:pt x="9252" y="48"/>
                    </a:cubicBezTo>
                    <a:cubicBezTo>
                      <a:pt x="8941" y="39"/>
                      <a:pt x="8540" y="31"/>
                      <a:pt x="8064" y="22"/>
                    </a:cubicBezTo>
                    <a:cubicBezTo>
                      <a:pt x="7059" y="9"/>
                      <a:pt x="5673" y="0"/>
                      <a:pt x="41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52"/>
              <p:cNvSpPr/>
              <p:nvPr/>
            </p:nvSpPr>
            <p:spPr>
              <a:xfrm>
                <a:off x="1868198" y="3447488"/>
                <a:ext cx="193484" cy="122501"/>
              </a:xfrm>
              <a:custGeom>
                <a:rect b="b" l="l" r="r" t="t"/>
                <a:pathLst>
                  <a:path extrusionOk="0" h="8415" w="13291">
                    <a:moveTo>
                      <a:pt x="1623" y="0"/>
                    </a:moveTo>
                    <a:lnTo>
                      <a:pt x="1623" y="0"/>
                    </a:lnTo>
                    <a:cubicBezTo>
                      <a:pt x="1618" y="0"/>
                      <a:pt x="1522" y="80"/>
                      <a:pt x="1526" y="80"/>
                    </a:cubicBezTo>
                    <a:cubicBezTo>
                      <a:pt x="1527" y="80"/>
                      <a:pt x="1532" y="76"/>
                      <a:pt x="1544" y="68"/>
                    </a:cubicBezTo>
                    <a:lnTo>
                      <a:pt x="1544" y="72"/>
                    </a:lnTo>
                    <a:lnTo>
                      <a:pt x="1539" y="80"/>
                    </a:lnTo>
                    <a:lnTo>
                      <a:pt x="1539" y="98"/>
                    </a:lnTo>
                    <a:lnTo>
                      <a:pt x="1531" y="133"/>
                    </a:lnTo>
                    <a:lnTo>
                      <a:pt x="1517" y="203"/>
                    </a:lnTo>
                    <a:lnTo>
                      <a:pt x="1491" y="338"/>
                    </a:lnTo>
                    <a:lnTo>
                      <a:pt x="1443" y="618"/>
                    </a:lnTo>
                    <a:cubicBezTo>
                      <a:pt x="1408" y="802"/>
                      <a:pt x="1374" y="986"/>
                      <a:pt x="1338" y="1169"/>
                    </a:cubicBezTo>
                    <a:cubicBezTo>
                      <a:pt x="1273" y="1531"/>
                      <a:pt x="1203" y="1894"/>
                      <a:pt x="1138" y="2257"/>
                    </a:cubicBezTo>
                    <a:cubicBezTo>
                      <a:pt x="1007" y="2973"/>
                      <a:pt x="875" y="3681"/>
                      <a:pt x="749" y="4372"/>
                    </a:cubicBezTo>
                    <a:cubicBezTo>
                      <a:pt x="491" y="5758"/>
                      <a:pt x="246" y="7086"/>
                      <a:pt x="19" y="8332"/>
                    </a:cubicBezTo>
                    <a:lnTo>
                      <a:pt x="1" y="8414"/>
                    </a:lnTo>
                    <a:lnTo>
                      <a:pt x="89" y="8414"/>
                    </a:lnTo>
                    <a:cubicBezTo>
                      <a:pt x="3519" y="8401"/>
                      <a:pt x="6421" y="8388"/>
                      <a:pt x="8474" y="8380"/>
                    </a:cubicBezTo>
                    <a:cubicBezTo>
                      <a:pt x="9484" y="8370"/>
                      <a:pt x="10289" y="8366"/>
                      <a:pt x="10848" y="8362"/>
                    </a:cubicBezTo>
                    <a:cubicBezTo>
                      <a:pt x="11110" y="8358"/>
                      <a:pt x="11320" y="8354"/>
                      <a:pt x="11469" y="8354"/>
                    </a:cubicBezTo>
                    <a:cubicBezTo>
                      <a:pt x="11534" y="8348"/>
                      <a:pt x="11586" y="8348"/>
                      <a:pt x="11630" y="8348"/>
                    </a:cubicBezTo>
                    <a:cubicBezTo>
                      <a:pt x="11665" y="8344"/>
                      <a:pt x="11683" y="8344"/>
                      <a:pt x="11678" y="8344"/>
                    </a:cubicBezTo>
                    <a:cubicBezTo>
                      <a:pt x="11678" y="8340"/>
                      <a:pt x="11661" y="8340"/>
                      <a:pt x="11621" y="8340"/>
                    </a:cubicBezTo>
                    <a:cubicBezTo>
                      <a:pt x="11578" y="8336"/>
                      <a:pt x="11525" y="8336"/>
                      <a:pt x="11455" y="8336"/>
                    </a:cubicBezTo>
                    <a:cubicBezTo>
                      <a:pt x="11302" y="8332"/>
                      <a:pt x="11088" y="8327"/>
                      <a:pt x="10822" y="8327"/>
                    </a:cubicBezTo>
                    <a:cubicBezTo>
                      <a:pt x="10257" y="8322"/>
                      <a:pt x="9450" y="8314"/>
                      <a:pt x="8435" y="8305"/>
                    </a:cubicBezTo>
                    <a:cubicBezTo>
                      <a:pt x="6407" y="8296"/>
                      <a:pt x="3549" y="8288"/>
                      <a:pt x="173" y="8275"/>
                    </a:cubicBezTo>
                    <a:lnTo>
                      <a:pt x="173" y="8275"/>
                    </a:lnTo>
                    <a:cubicBezTo>
                      <a:pt x="401" y="7053"/>
                      <a:pt x="645" y="5754"/>
                      <a:pt x="896" y="4403"/>
                    </a:cubicBezTo>
                    <a:cubicBezTo>
                      <a:pt x="1023" y="3707"/>
                      <a:pt x="1154" y="3005"/>
                      <a:pt x="1290" y="2283"/>
                    </a:cubicBezTo>
                    <a:cubicBezTo>
                      <a:pt x="1356" y="1924"/>
                      <a:pt x="1426" y="1562"/>
                      <a:pt x="1491" y="1195"/>
                    </a:cubicBezTo>
                    <a:cubicBezTo>
                      <a:pt x="1526" y="1012"/>
                      <a:pt x="1561" y="828"/>
                      <a:pt x="1596" y="645"/>
                    </a:cubicBezTo>
                    <a:lnTo>
                      <a:pt x="1644" y="369"/>
                    </a:lnTo>
                    <a:lnTo>
                      <a:pt x="1671" y="229"/>
                    </a:lnTo>
                    <a:lnTo>
                      <a:pt x="1683" y="159"/>
                    </a:lnTo>
                    <a:lnTo>
                      <a:pt x="1684" y="155"/>
                    </a:lnTo>
                    <a:lnTo>
                      <a:pt x="1684" y="155"/>
                    </a:lnTo>
                    <a:cubicBezTo>
                      <a:pt x="5958" y="151"/>
                      <a:pt x="9915" y="147"/>
                      <a:pt x="13138" y="141"/>
                    </a:cubicBezTo>
                    <a:lnTo>
                      <a:pt x="13138" y="141"/>
                    </a:lnTo>
                    <a:cubicBezTo>
                      <a:pt x="12694" y="2603"/>
                      <a:pt x="12326" y="4635"/>
                      <a:pt x="12072" y="6067"/>
                    </a:cubicBezTo>
                    <a:cubicBezTo>
                      <a:pt x="11945" y="6785"/>
                      <a:pt x="11844" y="7348"/>
                      <a:pt x="11774" y="7741"/>
                    </a:cubicBezTo>
                    <a:cubicBezTo>
                      <a:pt x="11743" y="7929"/>
                      <a:pt x="11717" y="8078"/>
                      <a:pt x="11699" y="8187"/>
                    </a:cubicBezTo>
                    <a:cubicBezTo>
                      <a:pt x="11687" y="8288"/>
                      <a:pt x="11678" y="8340"/>
                      <a:pt x="11678" y="8344"/>
                    </a:cubicBezTo>
                    <a:cubicBezTo>
                      <a:pt x="11683" y="8344"/>
                      <a:pt x="11691" y="8296"/>
                      <a:pt x="11713" y="8201"/>
                    </a:cubicBezTo>
                    <a:cubicBezTo>
                      <a:pt x="11735" y="8096"/>
                      <a:pt x="11766" y="7951"/>
                      <a:pt x="11800" y="7772"/>
                    </a:cubicBezTo>
                    <a:cubicBezTo>
                      <a:pt x="11879" y="7378"/>
                      <a:pt x="11988" y="6823"/>
                      <a:pt x="12124" y="6115"/>
                    </a:cubicBezTo>
                    <a:cubicBezTo>
                      <a:pt x="12403" y="4661"/>
                      <a:pt x="12797" y="2593"/>
                      <a:pt x="13273" y="89"/>
                    </a:cubicBezTo>
                    <a:lnTo>
                      <a:pt x="13291" y="15"/>
                    </a:lnTo>
                    <a:lnTo>
                      <a:pt x="13212" y="15"/>
                    </a:lnTo>
                    <a:cubicBezTo>
                      <a:pt x="9960" y="10"/>
                      <a:pt x="5953" y="6"/>
                      <a:pt x="1622" y="2"/>
                    </a:cubicBezTo>
                    <a:cubicBezTo>
                      <a:pt x="1623" y="1"/>
                      <a:pt x="1623" y="0"/>
                      <a:pt x="162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52"/>
              <p:cNvSpPr/>
              <p:nvPr/>
            </p:nvSpPr>
            <p:spPr>
              <a:xfrm>
                <a:off x="1748157" y="3662604"/>
                <a:ext cx="13495" cy="13495"/>
              </a:xfrm>
              <a:custGeom>
                <a:rect b="b" l="l" r="r" t="t"/>
                <a:pathLst>
                  <a:path extrusionOk="0" h="927" w="927">
                    <a:moveTo>
                      <a:pt x="463" y="1"/>
                    </a:moveTo>
                    <a:cubicBezTo>
                      <a:pt x="206" y="1"/>
                      <a:pt x="1" y="205"/>
                      <a:pt x="1" y="463"/>
                    </a:cubicBezTo>
                    <a:cubicBezTo>
                      <a:pt x="1" y="717"/>
                      <a:pt x="206" y="927"/>
                      <a:pt x="463" y="927"/>
                    </a:cubicBezTo>
                    <a:cubicBezTo>
                      <a:pt x="721" y="927"/>
                      <a:pt x="927" y="717"/>
                      <a:pt x="927" y="463"/>
                    </a:cubicBezTo>
                    <a:cubicBezTo>
                      <a:pt x="927" y="205"/>
                      <a:pt x="721" y="1"/>
                      <a:pt x="46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52"/>
              <p:cNvSpPr/>
              <p:nvPr/>
            </p:nvSpPr>
            <p:spPr>
              <a:xfrm>
                <a:off x="1754897" y="3668194"/>
                <a:ext cx="122618" cy="2300"/>
              </a:xfrm>
              <a:custGeom>
                <a:rect b="b" l="l" r="r" t="t"/>
                <a:pathLst>
                  <a:path extrusionOk="0" h="158" w="8423">
                    <a:moveTo>
                      <a:pt x="4214" y="1"/>
                    </a:moveTo>
                    <a:cubicBezTo>
                      <a:pt x="1884" y="1"/>
                      <a:pt x="0" y="36"/>
                      <a:pt x="0" y="79"/>
                    </a:cubicBezTo>
                    <a:cubicBezTo>
                      <a:pt x="0" y="123"/>
                      <a:pt x="1884" y="158"/>
                      <a:pt x="4214" y="158"/>
                    </a:cubicBezTo>
                    <a:cubicBezTo>
                      <a:pt x="6539" y="158"/>
                      <a:pt x="8423" y="123"/>
                      <a:pt x="8423" y="79"/>
                    </a:cubicBezTo>
                    <a:cubicBezTo>
                      <a:pt x="8423" y="36"/>
                      <a:pt x="6539" y="1"/>
                      <a:pt x="42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52"/>
              <p:cNvSpPr/>
              <p:nvPr/>
            </p:nvSpPr>
            <p:spPr>
              <a:xfrm>
                <a:off x="1862855" y="3632266"/>
                <a:ext cx="198768" cy="90795"/>
              </a:xfrm>
              <a:custGeom>
                <a:rect b="b" l="l" r="r" t="t"/>
                <a:pathLst>
                  <a:path extrusionOk="0" h="6237" w="13654">
                    <a:moveTo>
                      <a:pt x="1702" y="108"/>
                    </a:moveTo>
                    <a:lnTo>
                      <a:pt x="1702" y="108"/>
                    </a:lnTo>
                    <a:cubicBezTo>
                      <a:pt x="1702" y="108"/>
                      <a:pt x="1702" y="108"/>
                      <a:pt x="1701" y="109"/>
                    </a:cubicBezTo>
                    <a:lnTo>
                      <a:pt x="1701" y="109"/>
                    </a:lnTo>
                    <a:lnTo>
                      <a:pt x="1701" y="109"/>
                    </a:lnTo>
                    <a:cubicBezTo>
                      <a:pt x="1702" y="108"/>
                      <a:pt x="1702" y="108"/>
                      <a:pt x="1702" y="108"/>
                    </a:cubicBezTo>
                    <a:close/>
                    <a:moveTo>
                      <a:pt x="13504" y="149"/>
                    </a:moveTo>
                    <a:cubicBezTo>
                      <a:pt x="13058" y="1976"/>
                      <a:pt x="12692" y="3462"/>
                      <a:pt x="12434" y="4505"/>
                    </a:cubicBezTo>
                    <a:cubicBezTo>
                      <a:pt x="12312" y="5026"/>
                      <a:pt x="12211" y="5436"/>
                      <a:pt x="12141" y="5724"/>
                    </a:cubicBezTo>
                    <a:cubicBezTo>
                      <a:pt x="12110" y="5861"/>
                      <a:pt x="12088" y="5965"/>
                      <a:pt x="12066" y="6048"/>
                    </a:cubicBezTo>
                    <a:cubicBezTo>
                      <a:pt x="12054" y="6123"/>
                      <a:pt x="12045" y="6157"/>
                      <a:pt x="12045" y="6162"/>
                    </a:cubicBezTo>
                    <a:cubicBezTo>
                      <a:pt x="12045" y="6162"/>
                      <a:pt x="12023" y="6157"/>
                      <a:pt x="11984" y="6157"/>
                    </a:cubicBezTo>
                    <a:cubicBezTo>
                      <a:pt x="11941" y="6157"/>
                      <a:pt x="11883" y="6153"/>
                      <a:pt x="11814" y="6153"/>
                    </a:cubicBezTo>
                    <a:cubicBezTo>
                      <a:pt x="11652" y="6149"/>
                      <a:pt x="11429" y="6144"/>
                      <a:pt x="11149" y="6144"/>
                    </a:cubicBezTo>
                    <a:cubicBezTo>
                      <a:pt x="10559" y="6135"/>
                      <a:pt x="9720" y="6131"/>
                      <a:pt x="8671" y="6123"/>
                    </a:cubicBezTo>
                    <a:cubicBezTo>
                      <a:pt x="6571" y="6113"/>
                      <a:pt x="3624" y="6101"/>
                      <a:pt x="186" y="6087"/>
                    </a:cubicBezTo>
                    <a:lnTo>
                      <a:pt x="186" y="6087"/>
                    </a:lnTo>
                    <a:cubicBezTo>
                      <a:pt x="420" y="5180"/>
                      <a:pt x="660" y="4228"/>
                      <a:pt x="910" y="3247"/>
                    </a:cubicBezTo>
                    <a:cubicBezTo>
                      <a:pt x="1037" y="2735"/>
                      <a:pt x="1168" y="2220"/>
                      <a:pt x="1299" y="1700"/>
                    </a:cubicBezTo>
                    <a:cubicBezTo>
                      <a:pt x="1364" y="1438"/>
                      <a:pt x="1434" y="1171"/>
                      <a:pt x="1499" y="909"/>
                    </a:cubicBezTo>
                    <a:lnTo>
                      <a:pt x="1600" y="512"/>
                    </a:lnTo>
                    <a:lnTo>
                      <a:pt x="1653" y="310"/>
                    </a:lnTo>
                    <a:lnTo>
                      <a:pt x="1675" y="209"/>
                    </a:lnTo>
                    <a:lnTo>
                      <a:pt x="1685" y="171"/>
                    </a:lnTo>
                    <a:lnTo>
                      <a:pt x="1685" y="171"/>
                    </a:lnTo>
                    <a:cubicBezTo>
                      <a:pt x="6219" y="161"/>
                      <a:pt x="10362" y="153"/>
                      <a:pt x="13504" y="149"/>
                    </a:cubicBezTo>
                    <a:close/>
                    <a:moveTo>
                      <a:pt x="1643" y="0"/>
                    </a:moveTo>
                    <a:cubicBezTo>
                      <a:pt x="1642" y="0"/>
                      <a:pt x="1546" y="75"/>
                      <a:pt x="1547" y="75"/>
                    </a:cubicBezTo>
                    <a:cubicBezTo>
                      <a:pt x="1547" y="75"/>
                      <a:pt x="1547" y="74"/>
                      <a:pt x="1548" y="74"/>
                    </a:cubicBezTo>
                    <a:lnTo>
                      <a:pt x="1548" y="78"/>
                    </a:lnTo>
                    <a:lnTo>
                      <a:pt x="1548" y="83"/>
                    </a:lnTo>
                    <a:lnTo>
                      <a:pt x="1544" y="96"/>
                    </a:lnTo>
                    <a:lnTo>
                      <a:pt x="1539" y="122"/>
                    </a:lnTo>
                    <a:lnTo>
                      <a:pt x="1526" y="171"/>
                    </a:lnTo>
                    <a:lnTo>
                      <a:pt x="1499" y="270"/>
                    </a:lnTo>
                    <a:lnTo>
                      <a:pt x="1447" y="472"/>
                    </a:lnTo>
                    <a:lnTo>
                      <a:pt x="1347" y="869"/>
                    </a:lnTo>
                    <a:cubicBezTo>
                      <a:pt x="1281" y="1136"/>
                      <a:pt x="1216" y="1398"/>
                      <a:pt x="1150" y="1660"/>
                    </a:cubicBezTo>
                    <a:cubicBezTo>
                      <a:pt x="1019" y="2184"/>
                      <a:pt x="888" y="2700"/>
                      <a:pt x="761" y="3207"/>
                    </a:cubicBezTo>
                    <a:cubicBezTo>
                      <a:pt x="503" y="4225"/>
                      <a:pt x="259" y="5205"/>
                      <a:pt x="23" y="6144"/>
                    </a:cubicBezTo>
                    <a:lnTo>
                      <a:pt x="1" y="6236"/>
                    </a:lnTo>
                    <a:lnTo>
                      <a:pt x="93" y="6236"/>
                    </a:lnTo>
                    <a:cubicBezTo>
                      <a:pt x="3589" y="6222"/>
                      <a:pt x="6582" y="6210"/>
                      <a:pt x="8710" y="6201"/>
                    </a:cubicBezTo>
                    <a:cubicBezTo>
                      <a:pt x="9759" y="6192"/>
                      <a:pt x="10590" y="6188"/>
                      <a:pt x="11175" y="6179"/>
                    </a:cubicBezTo>
                    <a:cubicBezTo>
                      <a:pt x="11451" y="6179"/>
                      <a:pt x="11669" y="6175"/>
                      <a:pt x="11826" y="6170"/>
                    </a:cubicBezTo>
                    <a:cubicBezTo>
                      <a:pt x="11897" y="6170"/>
                      <a:pt x="11949" y="6166"/>
                      <a:pt x="11993" y="6166"/>
                    </a:cubicBezTo>
                    <a:cubicBezTo>
                      <a:pt x="12026" y="6166"/>
                      <a:pt x="12044" y="6163"/>
                      <a:pt x="12046" y="6162"/>
                    </a:cubicBezTo>
                    <a:lnTo>
                      <a:pt x="12046" y="6162"/>
                    </a:lnTo>
                    <a:cubicBezTo>
                      <a:pt x="12046" y="6162"/>
                      <a:pt x="12046" y="6162"/>
                      <a:pt x="12046" y="6162"/>
                    </a:cubicBezTo>
                    <a:cubicBezTo>
                      <a:pt x="12051" y="6162"/>
                      <a:pt x="12059" y="6127"/>
                      <a:pt x="12080" y="6061"/>
                    </a:cubicBezTo>
                    <a:cubicBezTo>
                      <a:pt x="12102" y="5982"/>
                      <a:pt x="12128" y="5882"/>
                      <a:pt x="12163" y="5750"/>
                    </a:cubicBezTo>
                    <a:cubicBezTo>
                      <a:pt x="12242" y="5467"/>
                      <a:pt x="12346" y="5065"/>
                      <a:pt x="12482" y="4550"/>
                    </a:cubicBezTo>
                    <a:cubicBezTo>
                      <a:pt x="12758" y="3487"/>
                      <a:pt x="13151" y="1970"/>
                      <a:pt x="13635" y="105"/>
                    </a:cubicBezTo>
                    <a:lnTo>
                      <a:pt x="13653" y="30"/>
                    </a:lnTo>
                    <a:lnTo>
                      <a:pt x="13579" y="30"/>
                    </a:lnTo>
                    <a:cubicBezTo>
                      <a:pt x="10415" y="26"/>
                      <a:pt x="6219" y="22"/>
                      <a:pt x="1626" y="13"/>
                    </a:cubicBezTo>
                    <a:cubicBezTo>
                      <a:pt x="1638" y="4"/>
                      <a:pt x="1643" y="0"/>
                      <a:pt x="16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52"/>
              <p:cNvSpPr/>
              <p:nvPr/>
            </p:nvSpPr>
            <p:spPr>
              <a:xfrm>
                <a:off x="1909046" y="3484479"/>
                <a:ext cx="115485" cy="2300"/>
              </a:xfrm>
              <a:custGeom>
                <a:rect b="b" l="l" r="r" t="t"/>
                <a:pathLst>
                  <a:path extrusionOk="0" h="158" w="7933">
                    <a:moveTo>
                      <a:pt x="3969" y="0"/>
                    </a:moveTo>
                    <a:cubicBezTo>
                      <a:pt x="1775" y="0"/>
                      <a:pt x="0" y="35"/>
                      <a:pt x="0" y="79"/>
                    </a:cubicBezTo>
                    <a:cubicBezTo>
                      <a:pt x="0" y="123"/>
                      <a:pt x="1775" y="157"/>
                      <a:pt x="3969" y="157"/>
                    </a:cubicBezTo>
                    <a:cubicBezTo>
                      <a:pt x="6158" y="157"/>
                      <a:pt x="7933" y="123"/>
                      <a:pt x="7933" y="79"/>
                    </a:cubicBezTo>
                    <a:cubicBezTo>
                      <a:pt x="7933" y="35"/>
                      <a:pt x="6158" y="0"/>
                      <a:pt x="39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52"/>
              <p:cNvSpPr/>
              <p:nvPr/>
            </p:nvSpPr>
            <p:spPr>
              <a:xfrm>
                <a:off x="1907008" y="3503360"/>
                <a:ext cx="116183" cy="2300"/>
              </a:xfrm>
              <a:custGeom>
                <a:rect b="b" l="l" r="r" t="t"/>
                <a:pathLst>
                  <a:path extrusionOk="0" h="158" w="7981">
                    <a:moveTo>
                      <a:pt x="3991" y="0"/>
                    </a:moveTo>
                    <a:cubicBezTo>
                      <a:pt x="1788" y="0"/>
                      <a:pt x="1" y="36"/>
                      <a:pt x="1" y="79"/>
                    </a:cubicBezTo>
                    <a:cubicBezTo>
                      <a:pt x="1" y="123"/>
                      <a:pt x="1788" y="158"/>
                      <a:pt x="3991" y="158"/>
                    </a:cubicBezTo>
                    <a:cubicBezTo>
                      <a:pt x="6193" y="158"/>
                      <a:pt x="7980" y="123"/>
                      <a:pt x="7980" y="79"/>
                    </a:cubicBezTo>
                    <a:cubicBezTo>
                      <a:pt x="7980" y="36"/>
                      <a:pt x="6193" y="0"/>
                      <a:pt x="399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52"/>
              <p:cNvSpPr/>
              <p:nvPr/>
            </p:nvSpPr>
            <p:spPr>
              <a:xfrm>
                <a:off x="1907721" y="3521615"/>
                <a:ext cx="112093" cy="2242"/>
              </a:xfrm>
              <a:custGeom>
                <a:rect b="b" l="l" r="r" t="t"/>
                <a:pathLst>
                  <a:path extrusionOk="0" h="154" w="7700">
                    <a:moveTo>
                      <a:pt x="3850" y="1"/>
                    </a:moveTo>
                    <a:cubicBezTo>
                      <a:pt x="1721" y="1"/>
                      <a:pt x="0" y="36"/>
                      <a:pt x="0" y="79"/>
                    </a:cubicBezTo>
                    <a:cubicBezTo>
                      <a:pt x="0" y="119"/>
                      <a:pt x="1721" y="154"/>
                      <a:pt x="3850" y="154"/>
                    </a:cubicBezTo>
                    <a:cubicBezTo>
                      <a:pt x="5974" y="154"/>
                      <a:pt x="7700" y="119"/>
                      <a:pt x="7700" y="79"/>
                    </a:cubicBezTo>
                    <a:cubicBezTo>
                      <a:pt x="7700" y="36"/>
                      <a:pt x="5974" y="1"/>
                      <a:pt x="38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52"/>
              <p:cNvSpPr/>
              <p:nvPr/>
            </p:nvSpPr>
            <p:spPr>
              <a:xfrm>
                <a:off x="1911783" y="3666098"/>
                <a:ext cx="110084" cy="2315"/>
              </a:xfrm>
              <a:custGeom>
                <a:rect b="b" l="l" r="r" t="t"/>
                <a:pathLst>
                  <a:path extrusionOk="0" h="159" w="7562">
                    <a:moveTo>
                      <a:pt x="3781" y="1"/>
                    </a:moveTo>
                    <a:cubicBezTo>
                      <a:pt x="1692" y="1"/>
                      <a:pt x="0" y="36"/>
                      <a:pt x="0" y="80"/>
                    </a:cubicBezTo>
                    <a:cubicBezTo>
                      <a:pt x="0" y="123"/>
                      <a:pt x="1692" y="158"/>
                      <a:pt x="3781" y="158"/>
                    </a:cubicBezTo>
                    <a:cubicBezTo>
                      <a:pt x="5865" y="158"/>
                      <a:pt x="7561" y="123"/>
                      <a:pt x="7561" y="80"/>
                    </a:cubicBezTo>
                    <a:cubicBezTo>
                      <a:pt x="7561" y="36"/>
                      <a:pt x="5865" y="1"/>
                      <a:pt x="378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52"/>
              <p:cNvSpPr/>
              <p:nvPr/>
            </p:nvSpPr>
            <p:spPr>
              <a:xfrm>
                <a:off x="1921202" y="3687032"/>
                <a:ext cx="93852" cy="2315"/>
              </a:xfrm>
              <a:custGeom>
                <a:rect b="b" l="l" r="r" t="t"/>
                <a:pathLst>
                  <a:path extrusionOk="0" h="159" w="6447">
                    <a:moveTo>
                      <a:pt x="3225" y="1"/>
                    </a:moveTo>
                    <a:cubicBezTo>
                      <a:pt x="1442" y="1"/>
                      <a:pt x="0" y="36"/>
                      <a:pt x="0" y="80"/>
                    </a:cubicBezTo>
                    <a:cubicBezTo>
                      <a:pt x="0" y="123"/>
                      <a:pt x="1442" y="158"/>
                      <a:pt x="3225" y="158"/>
                    </a:cubicBezTo>
                    <a:cubicBezTo>
                      <a:pt x="5004" y="158"/>
                      <a:pt x="6446" y="123"/>
                      <a:pt x="6446" y="80"/>
                    </a:cubicBezTo>
                    <a:cubicBezTo>
                      <a:pt x="6446" y="36"/>
                      <a:pt x="5004" y="1"/>
                      <a:pt x="32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71" name="Google Shape;1471;p52"/>
            <p:cNvGrpSpPr/>
            <p:nvPr/>
          </p:nvGrpSpPr>
          <p:grpSpPr>
            <a:xfrm>
              <a:off x="1114774" y="3680787"/>
              <a:ext cx="742127" cy="590438"/>
              <a:chOff x="1114774" y="3680787"/>
              <a:chExt cx="742127" cy="590438"/>
            </a:xfrm>
          </p:grpSpPr>
          <p:sp>
            <p:nvSpPr>
              <p:cNvPr id="1472" name="Google Shape;1472;p52"/>
              <p:cNvSpPr/>
              <p:nvPr/>
            </p:nvSpPr>
            <p:spPr>
              <a:xfrm>
                <a:off x="1570526" y="4224480"/>
                <a:ext cx="152927" cy="46744"/>
              </a:xfrm>
              <a:custGeom>
                <a:rect b="b" l="l" r="r" t="t"/>
                <a:pathLst>
                  <a:path extrusionOk="0" h="3211" w="10505">
                    <a:moveTo>
                      <a:pt x="5474" y="1"/>
                    </a:moveTo>
                    <a:cubicBezTo>
                      <a:pt x="5278" y="1"/>
                      <a:pt x="5075" y="5"/>
                      <a:pt x="4865" y="14"/>
                    </a:cubicBezTo>
                    <a:cubicBezTo>
                      <a:pt x="849" y="179"/>
                      <a:pt x="1" y="2504"/>
                      <a:pt x="359" y="2898"/>
                    </a:cubicBezTo>
                    <a:cubicBezTo>
                      <a:pt x="359" y="2898"/>
                      <a:pt x="4869" y="3211"/>
                      <a:pt x="7875" y="3211"/>
                    </a:cubicBezTo>
                    <a:cubicBezTo>
                      <a:pt x="9378" y="3211"/>
                      <a:pt x="10504" y="3132"/>
                      <a:pt x="10503" y="2898"/>
                    </a:cubicBezTo>
                    <a:cubicBezTo>
                      <a:pt x="10495" y="1395"/>
                      <a:pt x="9049" y="1"/>
                      <a:pt x="54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52"/>
              <p:cNvSpPr/>
              <p:nvPr/>
            </p:nvSpPr>
            <p:spPr>
              <a:xfrm>
                <a:off x="1253595" y="4125868"/>
                <a:ext cx="265558" cy="140931"/>
              </a:xfrm>
              <a:custGeom>
                <a:rect b="b" l="l" r="r" t="t"/>
                <a:pathLst>
                  <a:path extrusionOk="0" h="9681" w="18242">
                    <a:moveTo>
                      <a:pt x="4139" y="0"/>
                    </a:moveTo>
                    <a:cubicBezTo>
                      <a:pt x="3994" y="844"/>
                      <a:pt x="0" y="9680"/>
                      <a:pt x="2578" y="9680"/>
                    </a:cubicBezTo>
                    <a:lnTo>
                      <a:pt x="15531" y="9680"/>
                    </a:lnTo>
                    <a:cubicBezTo>
                      <a:pt x="15531" y="9680"/>
                      <a:pt x="14194" y="8417"/>
                      <a:pt x="182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52"/>
              <p:cNvSpPr/>
              <p:nvPr/>
            </p:nvSpPr>
            <p:spPr>
              <a:xfrm>
                <a:off x="1114774" y="3680787"/>
                <a:ext cx="729782" cy="466233"/>
              </a:xfrm>
              <a:custGeom>
                <a:rect b="b" l="l" r="r" t="t"/>
                <a:pathLst>
                  <a:path extrusionOk="0" h="32027" w="50131">
                    <a:moveTo>
                      <a:pt x="50130" y="1"/>
                    </a:moveTo>
                    <a:lnTo>
                      <a:pt x="5293" y="1085"/>
                    </a:lnTo>
                    <a:lnTo>
                      <a:pt x="0" y="32026"/>
                    </a:lnTo>
                    <a:lnTo>
                      <a:pt x="44654" y="32026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52"/>
              <p:cNvSpPr/>
              <p:nvPr/>
            </p:nvSpPr>
            <p:spPr>
              <a:xfrm>
                <a:off x="1148941" y="3714254"/>
                <a:ext cx="665205" cy="406343"/>
              </a:xfrm>
              <a:custGeom>
                <a:rect b="b" l="l" r="r" t="t"/>
                <a:pathLst>
                  <a:path extrusionOk="0" h="27913" w="45695">
                    <a:moveTo>
                      <a:pt x="45695" y="1"/>
                    </a:moveTo>
                    <a:lnTo>
                      <a:pt x="4466" y="298"/>
                    </a:lnTo>
                    <a:lnTo>
                      <a:pt x="0" y="27913"/>
                    </a:lnTo>
                    <a:lnTo>
                      <a:pt x="40782" y="27913"/>
                    </a:lnTo>
                    <a:lnTo>
                      <a:pt x="456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52"/>
              <p:cNvSpPr/>
              <p:nvPr/>
            </p:nvSpPr>
            <p:spPr>
              <a:xfrm>
                <a:off x="1114774" y="3680787"/>
                <a:ext cx="742127" cy="478505"/>
              </a:xfrm>
              <a:custGeom>
                <a:rect b="b" l="l" r="r" t="t"/>
                <a:pathLst>
                  <a:path extrusionOk="0" h="32870" w="50979">
                    <a:moveTo>
                      <a:pt x="50130" y="1"/>
                    </a:moveTo>
                    <a:lnTo>
                      <a:pt x="44654" y="32026"/>
                    </a:lnTo>
                    <a:lnTo>
                      <a:pt x="0" y="32026"/>
                    </a:lnTo>
                    <a:lnTo>
                      <a:pt x="1176" y="32869"/>
                    </a:lnTo>
                    <a:lnTo>
                      <a:pt x="45293" y="32869"/>
                    </a:lnTo>
                    <a:lnTo>
                      <a:pt x="50979" y="569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52"/>
              <p:cNvSpPr/>
              <p:nvPr/>
            </p:nvSpPr>
            <p:spPr>
              <a:xfrm>
                <a:off x="1208044" y="3714254"/>
                <a:ext cx="606102" cy="40921"/>
              </a:xfrm>
              <a:custGeom>
                <a:rect b="b" l="l" r="r" t="t"/>
                <a:pathLst>
                  <a:path extrusionOk="0" h="2811" w="41635">
                    <a:moveTo>
                      <a:pt x="41635" y="1"/>
                    </a:moveTo>
                    <a:lnTo>
                      <a:pt x="406" y="298"/>
                    </a:lnTo>
                    <a:lnTo>
                      <a:pt x="0" y="2811"/>
                    </a:lnTo>
                    <a:cubicBezTo>
                      <a:pt x="13" y="2714"/>
                      <a:pt x="41167" y="2653"/>
                      <a:pt x="41167" y="2653"/>
                    </a:cubicBezTo>
                    <a:lnTo>
                      <a:pt x="4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52"/>
              <p:cNvSpPr/>
              <p:nvPr/>
            </p:nvSpPr>
            <p:spPr>
              <a:xfrm>
                <a:off x="1649034" y="3849071"/>
                <a:ext cx="90038" cy="236545"/>
              </a:xfrm>
              <a:custGeom>
                <a:rect b="b" l="l" r="r" t="t"/>
                <a:pathLst>
                  <a:path extrusionOk="0" h="16249" w="6185">
                    <a:moveTo>
                      <a:pt x="6066" y="0"/>
                    </a:moveTo>
                    <a:cubicBezTo>
                      <a:pt x="4974" y="4"/>
                      <a:pt x="3904" y="4"/>
                      <a:pt x="2881" y="4"/>
                    </a:cubicBezTo>
                    <a:lnTo>
                      <a:pt x="2815" y="4"/>
                    </a:lnTo>
                    <a:lnTo>
                      <a:pt x="2802" y="66"/>
                    </a:lnTo>
                    <a:cubicBezTo>
                      <a:pt x="1998" y="4655"/>
                      <a:pt x="1290" y="8693"/>
                      <a:pt x="783" y="11598"/>
                    </a:cubicBezTo>
                    <a:cubicBezTo>
                      <a:pt x="534" y="13032"/>
                      <a:pt x="338" y="14186"/>
                      <a:pt x="198" y="14990"/>
                    </a:cubicBezTo>
                    <a:cubicBezTo>
                      <a:pt x="132" y="15374"/>
                      <a:pt x="84" y="15680"/>
                      <a:pt x="45" y="15894"/>
                    </a:cubicBezTo>
                    <a:cubicBezTo>
                      <a:pt x="31" y="15991"/>
                      <a:pt x="19" y="16069"/>
                      <a:pt x="9" y="16130"/>
                    </a:cubicBezTo>
                    <a:cubicBezTo>
                      <a:pt x="1" y="16178"/>
                      <a:pt x="1" y="16205"/>
                      <a:pt x="1" y="16205"/>
                    </a:cubicBezTo>
                    <a:cubicBezTo>
                      <a:pt x="1" y="16205"/>
                      <a:pt x="9" y="16174"/>
                      <a:pt x="23" y="16118"/>
                    </a:cubicBezTo>
                    <a:cubicBezTo>
                      <a:pt x="31" y="16056"/>
                      <a:pt x="49" y="15977"/>
                      <a:pt x="67" y="15877"/>
                    </a:cubicBezTo>
                    <a:cubicBezTo>
                      <a:pt x="110" y="15658"/>
                      <a:pt x="167" y="15348"/>
                      <a:pt x="241" y="14954"/>
                    </a:cubicBezTo>
                    <a:cubicBezTo>
                      <a:pt x="394" y="14147"/>
                      <a:pt x="608" y="12993"/>
                      <a:pt x="870" y="11555"/>
                    </a:cubicBezTo>
                    <a:cubicBezTo>
                      <a:pt x="1396" y="8680"/>
                      <a:pt x="2118" y="4688"/>
                      <a:pt x="2944" y="157"/>
                    </a:cubicBezTo>
                    <a:lnTo>
                      <a:pt x="5997" y="157"/>
                    </a:lnTo>
                    <a:cubicBezTo>
                      <a:pt x="4794" y="6866"/>
                      <a:pt x="3733" y="12753"/>
                      <a:pt x="3123" y="16161"/>
                    </a:cubicBezTo>
                    <a:lnTo>
                      <a:pt x="3123" y="16161"/>
                    </a:lnTo>
                    <a:cubicBezTo>
                      <a:pt x="2152" y="16174"/>
                      <a:pt x="1380" y="16183"/>
                      <a:pt x="840" y="16187"/>
                    </a:cubicBezTo>
                    <a:cubicBezTo>
                      <a:pt x="578" y="16192"/>
                      <a:pt x="368" y="16196"/>
                      <a:pt x="219" y="16196"/>
                    </a:cubicBezTo>
                    <a:cubicBezTo>
                      <a:pt x="154" y="16200"/>
                      <a:pt x="102" y="16200"/>
                      <a:pt x="57" y="16200"/>
                    </a:cubicBezTo>
                    <a:cubicBezTo>
                      <a:pt x="23" y="16200"/>
                      <a:pt x="1" y="16205"/>
                      <a:pt x="1" y="16205"/>
                    </a:cubicBezTo>
                    <a:cubicBezTo>
                      <a:pt x="1" y="16205"/>
                      <a:pt x="14" y="16209"/>
                      <a:pt x="49" y="16209"/>
                    </a:cubicBezTo>
                    <a:cubicBezTo>
                      <a:pt x="93" y="16209"/>
                      <a:pt x="140" y="16209"/>
                      <a:pt x="202" y="16213"/>
                    </a:cubicBezTo>
                    <a:cubicBezTo>
                      <a:pt x="350" y="16213"/>
                      <a:pt x="551" y="16218"/>
                      <a:pt x="814" y="16222"/>
                    </a:cubicBezTo>
                    <a:cubicBezTo>
                      <a:pt x="1364" y="16227"/>
                      <a:pt x="2155" y="16235"/>
                      <a:pt x="3156" y="16249"/>
                    </a:cubicBezTo>
                    <a:lnTo>
                      <a:pt x="3191" y="16249"/>
                    </a:lnTo>
                    <a:lnTo>
                      <a:pt x="3200" y="16213"/>
                    </a:lnTo>
                    <a:cubicBezTo>
                      <a:pt x="3829" y="12796"/>
                      <a:pt x="4922" y="6857"/>
                      <a:pt x="6167" y="92"/>
                    </a:cubicBezTo>
                    <a:lnTo>
                      <a:pt x="618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52"/>
              <p:cNvSpPr/>
              <p:nvPr/>
            </p:nvSpPr>
            <p:spPr>
              <a:xfrm>
                <a:off x="1573525" y="3916312"/>
                <a:ext cx="80750" cy="169362"/>
              </a:xfrm>
              <a:custGeom>
                <a:rect b="b" l="l" r="r" t="t"/>
                <a:pathLst>
                  <a:path extrusionOk="0" h="11634" w="5547">
                    <a:moveTo>
                      <a:pt x="2300" y="153"/>
                    </a:moveTo>
                    <a:cubicBezTo>
                      <a:pt x="3282" y="153"/>
                      <a:pt x="4307" y="153"/>
                      <a:pt x="5357" y="157"/>
                    </a:cubicBezTo>
                    <a:lnTo>
                      <a:pt x="5357" y="157"/>
                    </a:lnTo>
                    <a:cubicBezTo>
                      <a:pt x="4447" y="4793"/>
                      <a:pt x="3637" y="8906"/>
                      <a:pt x="3120" y="11538"/>
                    </a:cubicBezTo>
                    <a:lnTo>
                      <a:pt x="3120" y="11538"/>
                    </a:lnTo>
                    <a:cubicBezTo>
                      <a:pt x="2159" y="11551"/>
                      <a:pt x="1392" y="11560"/>
                      <a:pt x="849" y="11564"/>
                    </a:cubicBezTo>
                    <a:cubicBezTo>
                      <a:pt x="587" y="11568"/>
                      <a:pt x="381" y="11573"/>
                      <a:pt x="228" y="11577"/>
                    </a:cubicBezTo>
                    <a:cubicBezTo>
                      <a:pt x="83" y="11581"/>
                      <a:pt x="10" y="11581"/>
                      <a:pt x="5" y="11586"/>
                    </a:cubicBezTo>
                    <a:cubicBezTo>
                      <a:pt x="5" y="11586"/>
                      <a:pt x="14" y="11564"/>
                      <a:pt x="22" y="11525"/>
                    </a:cubicBezTo>
                    <a:cubicBezTo>
                      <a:pt x="31" y="11477"/>
                      <a:pt x="44" y="11420"/>
                      <a:pt x="57" y="11354"/>
                    </a:cubicBezTo>
                    <a:cubicBezTo>
                      <a:pt x="93" y="11192"/>
                      <a:pt x="141" y="10974"/>
                      <a:pt x="197" y="10698"/>
                    </a:cubicBezTo>
                    <a:cubicBezTo>
                      <a:pt x="315" y="10117"/>
                      <a:pt x="482" y="9300"/>
                      <a:pt x="686" y="8278"/>
                    </a:cubicBezTo>
                    <a:cubicBezTo>
                      <a:pt x="1095" y="6237"/>
                      <a:pt x="1659" y="3396"/>
                      <a:pt x="2300" y="153"/>
                    </a:cubicBezTo>
                    <a:close/>
                    <a:moveTo>
                      <a:pt x="2177" y="0"/>
                    </a:moveTo>
                    <a:lnTo>
                      <a:pt x="2164" y="62"/>
                    </a:lnTo>
                    <a:cubicBezTo>
                      <a:pt x="1539" y="3361"/>
                      <a:pt x="993" y="6245"/>
                      <a:pt x="599" y="8322"/>
                    </a:cubicBezTo>
                    <a:cubicBezTo>
                      <a:pt x="411" y="9335"/>
                      <a:pt x="258" y="10152"/>
                      <a:pt x="153" y="10729"/>
                    </a:cubicBezTo>
                    <a:cubicBezTo>
                      <a:pt x="105" y="11000"/>
                      <a:pt x="66" y="11214"/>
                      <a:pt x="40" y="11372"/>
                    </a:cubicBezTo>
                    <a:cubicBezTo>
                      <a:pt x="15" y="11512"/>
                      <a:pt x="1" y="11586"/>
                      <a:pt x="4" y="11586"/>
                    </a:cubicBezTo>
                    <a:cubicBezTo>
                      <a:pt x="4" y="11586"/>
                      <a:pt x="4" y="11586"/>
                      <a:pt x="5" y="11586"/>
                    </a:cubicBezTo>
                    <a:lnTo>
                      <a:pt x="5" y="11586"/>
                    </a:lnTo>
                    <a:cubicBezTo>
                      <a:pt x="0" y="11590"/>
                      <a:pt x="71" y="11590"/>
                      <a:pt x="206" y="11594"/>
                    </a:cubicBezTo>
                    <a:cubicBezTo>
                      <a:pt x="359" y="11599"/>
                      <a:pt x="560" y="11599"/>
                      <a:pt x="817" y="11608"/>
                    </a:cubicBezTo>
                    <a:cubicBezTo>
                      <a:pt x="1377" y="11612"/>
                      <a:pt x="2168" y="11620"/>
                      <a:pt x="3160" y="11634"/>
                    </a:cubicBezTo>
                    <a:lnTo>
                      <a:pt x="3199" y="11634"/>
                    </a:lnTo>
                    <a:lnTo>
                      <a:pt x="3209" y="11594"/>
                    </a:lnTo>
                    <a:cubicBezTo>
                      <a:pt x="3741" y="8951"/>
                      <a:pt x="4581" y="4786"/>
                      <a:pt x="5529" y="93"/>
                    </a:cubicBezTo>
                    <a:lnTo>
                      <a:pt x="55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52"/>
              <p:cNvSpPr/>
              <p:nvPr/>
            </p:nvSpPr>
            <p:spPr>
              <a:xfrm>
                <a:off x="1498146" y="3794291"/>
                <a:ext cx="100199" cy="291266"/>
              </a:xfrm>
              <a:custGeom>
                <a:rect b="b" l="l" r="r" t="t"/>
                <a:pathLst>
                  <a:path extrusionOk="0" h="20008" w="6883">
                    <a:moveTo>
                      <a:pt x="6696" y="158"/>
                    </a:moveTo>
                    <a:cubicBezTo>
                      <a:pt x="5142" y="8650"/>
                      <a:pt x="3807" y="16058"/>
                      <a:pt x="3126" y="19929"/>
                    </a:cubicBezTo>
                    <a:lnTo>
                      <a:pt x="3126" y="19929"/>
                    </a:lnTo>
                    <a:cubicBezTo>
                      <a:pt x="2135" y="19937"/>
                      <a:pt x="1358" y="19946"/>
                      <a:pt x="826" y="19950"/>
                    </a:cubicBezTo>
                    <a:cubicBezTo>
                      <a:pt x="563" y="19955"/>
                      <a:pt x="358" y="19959"/>
                      <a:pt x="214" y="19959"/>
                    </a:cubicBezTo>
                    <a:cubicBezTo>
                      <a:pt x="77" y="19963"/>
                      <a:pt x="3" y="19968"/>
                      <a:pt x="0" y="19968"/>
                    </a:cubicBezTo>
                    <a:lnTo>
                      <a:pt x="0" y="19968"/>
                    </a:lnTo>
                    <a:cubicBezTo>
                      <a:pt x="4" y="19967"/>
                      <a:pt x="9" y="19933"/>
                      <a:pt x="26" y="19863"/>
                    </a:cubicBezTo>
                    <a:cubicBezTo>
                      <a:pt x="39" y="19788"/>
                      <a:pt x="57" y="19693"/>
                      <a:pt x="83" y="19566"/>
                    </a:cubicBezTo>
                    <a:cubicBezTo>
                      <a:pt x="131" y="19294"/>
                      <a:pt x="206" y="18915"/>
                      <a:pt x="297" y="18425"/>
                    </a:cubicBezTo>
                    <a:cubicBezTo>
                      <a:pt x="481" y="17428"/>
                      <a:pt x="747" y="16000"/>
                      <a:pt x="1075" y="14217"/>
                    </a:cubicBezTo>
                    <a:cubicBezTo>
                      <a:pt x="1724" y="10669"/>
                      <a:pt x="2624" y="5738"/>
                      <a:pt x="3641" y="158"/>
                    </a:cubicBezTo>
                    <a:close/>
                    <a:moveTo>
                      <a:pt x="6765" y="1"/>
                    </a:moveTo>
                    <a:cubicBezTo>
                      <a:pt x="5672" y="1"/>
                      <a:pt x="4597" y="1"/>
                      <a:pt x="3579" y="5"/>
                    </a:cubicBezTo>
                    <a:lnTo>
                      <a:pt x="3514" y="5"/>
                    </a:lnTo>
                    <a:lnTo>
                      <a:pt x="3500" y="66"/>
                    </a:lnTo>
                    <a:cubicBezTo>
                      <a:pt x="2504" y="5699"/>
                      <a:pt x="1622" y="10681"/>
                      <a:pt x="983" y="14265"/>
                    </a:cubicBezTo>
                    <a:cubicBezTo>
                      <a:pt x="673" y="16039"/>
                      <a:pt x="424" y="17464"/>
                      <a:pt x="253" y="18460"/>
                    </a:cubicBezTo>
                    <a:cubicBezTo>
                      <a:pt x="170" y="18941"/>
                      <a:pt x="105" y="19316"/>
                      <a:pt x="61" y="19583"/>
                    </a:cubicBezTo>
                    <a:cubicBezTo>
                      <a:pt x="39" y="19705"/>
                      <a:pt x="26" y="19802"/>
                      <a:pt x="13" y="19871"/>
                    </a:cubicBezTo>
                    <a:cubicBezTo>
                      <a:pt x="4" y="19937"/>
                      <a:pt x="0" y="19968"/>
                      <a:pt x="0" y="19968"/>
                    </a:cubicBezTo>
                    <a:cubicBezTo>
                      <a:pt x="0" y="19968"/>
                      <a:pt x="65" y="19972"/>
                      <a:pt x="201" y="19976"/>
                    </a:cubicBezTo>
                    <a:cubicBezTo>
                      <a:pt x="341" y="19976"/>
                      <a:pt x="541" y="19981"/>
                      <a:pt x="799" y="19985"/>
                    </a:cubicBezTo>
                    <a:cubicBezTo>
                      <a:pt x="1346" y="19990"/>
                      <a:pt x="2137" y="19998"/>
                      <a:pt x="3155" y="20008"/>
                    </a:cubicBezTo>
                    <a:lnTo>
                      <a:pt x="3190" y="20008"/>
                    </a:lnTo>
                    <a:lnTo>
                      <a:pt x="3195" y="19976"/>
                    </a:lnTo>
                    <a:cubicBezTo>
                      <a:pt x="3924" y="16105"/>
                      <a:pt x="5301" y="8649"/>
                      <a:pt x="6866" y="92"/>
                    </a:cubicBezTo>
                    <a:lnTo>
                      <a:pt x="688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52"/>
              <p:cNvSpPr/>
              <p:nvPr/>
            </p:nvSpPr>
            <p:spPr>
              <a:xfrm>
                <a:off x="1422622" y="3964410"/>
                <a:ext cx="69934" cy="121337"/>
              </a:xfrm>
              <a:custGeom>
                <a:rect b="b" l="l" r="r" t="t"/>
                <a:pathLst>
                  <a:path extrusionOk="0" h="8335" w="4804">
                    <a:moveTo>
                      <a:pt x="1558" y="153"/>
                    </a:moveTo>
                    <a:lnTo>
                      <a:pt x="1558" y="153"/>
                    </a:lnTo>
                    <a:cubicBezTo>
                      <a:pt x="2517" y="153"/>
                      <a:pt x="3548" y="157"/>
                      <a:pt x="4616" y="157"/>
                    </a:cubicBezTo>
                    <a:lnTo>
                      <a:pt x="4616" y="157"/>
                    </a:lnTo>
                    <a:cubicBezTo>
                      <a:pt x="4029" y="3332"/>
                      <a:pt x="3496" y="6193"/>
                      <a:pt x="3115" y="8230"/>
                    </a:cubicBezTo>
                    <a:lnTo>
                      <a:pt x="3115" y="8230"/>
                    </a:lnTo>
                    <a:cubicBezTo>
                      <a:pt x="2175" y="8243"/>
                      <a:pt x="1412" y="8251"/>
                      <a:pt x="866" y="8260"/>
                    </a:cubicBezTo>
                    <a:cubicBezTo>
                      <a:pt x="604" y="8264"/>
                      <a:pt x="394" y="8269"/>
                      <a:pt x="232" y="8273"/>
                    </a:cubicBezTo>
                    <a:cubicBezTo>
                      <a:pt x="88" y="8273"/>
                      <a:pt x="9" y="8277"/>
                      <a:pt x="5" y="8282"/>
                    </a:cubicBezTo>
                    <a:cubicBezTo>
                      <a:pt x="9" y="8277"/>
                      <a:pt x="23" y="8221"/>
                      <a:pt x="45" y="8116"/>
                    </a:cubicBezTo>
                    <a:cubicBezTo>
                      <a:pt x="71" y="7997"/>
                      <a:pt x="101" y="7844"/>
                      <a:pt x="136" y="7652"/>
                    </a:cubicBezTo>
                    <a:cubicBezTo>
                      <a:pt x="219" y="7237"/>
                      <a:pt x="333" y="6660"/>
                      <a:pt x="473" y="5940"/>
                    </a:cubicBezTo>
                    <a:cubicBezTo>
                      <a:pt x="745" y="4488"/>
                      <a:pt x="1122" y="2478"/>
                      <a:pt x="1558" y="153"/>
                    </a:cubicBezTo>
                    <a:close/>
                    <a:moveTo>
                      <a:pt x="4686" y="0"/>
                    </a:moveTo>
                    <a:cubicBezTo>
                      <a:pt x="3571" y="0"/>
                      <a:pt x="2496" y="4"/>
                      <a:pt x="1499" y="4"/>
                    </a:cubicBezTo>
                    <a:lnTo>
                      <a:pt x="1434" y="4"/>
                    </a:lnTo>
                    <a:lnTo>
                      <a:pt x="1425" y="66"/>
                    </a:lnTo>
                    <a:cubicBezTo>
                      <a:pt x="1005" y="2443"/>
                      <a:pt x="648" y="4502"/>
                      <a:pt x="386" y="5983"/>
                    </a:cubicBezTo>
                    <a:cubicBezTo>
                      <a:pt x="263" y="6696"/>
                      <a:pt x="166" y="7267"/>
                      <a:pt x="97" y="7683"/>
                    </a:cubicBezTo>
                    <a:cubicBezTo>
                      <a:pt x="66" y="7866"/>
                      <a:pt x="45" y="8015"/>
                      <a:pt x="23" y="8133"/>
                    </a:cubicBezTo>
                    <a:cubicBezTo>
                      <a:pt x="10" y="8230"/>
                      <a:pt x="1" y="8282"/>
                      <a:pt x="4" y="8282"/>
                    </a:cubicBezTo>
                    <a:cubicBezTo>
                      <a:pt x="5" y="8282"/>
                      <a:pt x="5" y="8282"/>
                      <a:pt x="5" y="8282"/>
                    </a:cubicBezTo>
                    <a:lnTo>
                      <a:pt x="5" y="8282"/>
                    </a:lnTo>
                    <a:cubicBezTo>
                      <a:pt x="1" y="8286"/>
                      <a:pt x="71" y="8286"/>
                      <a:pt x="210" y="8290"/>
                    </a:cubicBezTo>
                    <a:cubicBezTo>
                      <a:pt x="368" y="8295"/>
                      <a:pt x="573" y="8299"/>
                      <a:pt x="831" y="8304"/>
                    </a:cubicBezTo>
                    <a:cubicBezTo>
                      <a:pt x="1395" y="8312"/>
                      <a:pt x="2185" y="8322"/>
                      <a:pt x="3160" y="8334"/>
                    </a:cubicBezTo>
                    <a:lnTo>
                      <a:pt x="3204" y="8334"/>
                    </a:lnTo>
                    <a:lnTo>
                      <a:pt x="3212" y="8290"/>
                    </a:lnTo>
                    <a:cubicBezTo>
                      <a:pt x="3606" y="6236"/>
                      <a:pt x="4166" y="3326"/>
                      <a:pt x="4785" y="92"/>
                    </a:cubicBezTo>
                    <a:lnTo>
                      <a:pt x="480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52"/>
              <p:cNvSpPr/>
              <p:nvPr/>
            </p:nvSpPr>
            <p:spPr>
              <a:xfrm>
                <a:off x="1347228" y="3887052"/>
                <a:ext cx="81697" cy="198564"/>
              </a:xfrm>
              <a:custGeom>
                <a:rect b="b" l="l" r="r" t="t"/>
                <a:pathLst>
                  <a:path extrusionOk="0" h="13640" w="5612">
                    <a:moveTo>
                      <a:pt x="5494" y="1"/>
                    </a:moveTo>
                    <a:cubicBezTo>
                      <a:pt x="4401" y="1"/>
                      <a:pt x="3336" y="1"/>
                      <a:pt x="2308" y="5"/>
                    </a:cubicBezTo>
                    <a:lnTo>
                      <a:pt x="2243" y="5"/>
                    </a:lnTo>
                    <a:lnTo>
                      <a:pt x="2229" y="66"/>
                    </a:lnTo>
                    <a:cubicBezTo>
                      <a:pt x="1587" y="3924"/>
                      <a:pt x="1023" y="7311"/>
                      <a:pt x="617" y="9745"/>
                    </a:cubicBezTo>
                    <a:cubicBezTo>
                      <a:pt x="420" y="10943"/>
                      <a:pt x="268" y="11909"/>
                      <a:pt x="154" y="12581"/>
                    </a:cubicBezTo>
                    <a:cubicBezTo>
                      <a:pt x="105" y="12906"/>
                      <a:pt x="67" y="13154"/>
                      <a:pt x="36" y="13338"/>
                    </a:cubicBezTo>
                    <a:cubicBezTo>
                      <a:pt x="27" y="13416"/>
                      <a:pt x="14" y="13482"/>
                      <a:pt x="10" y="13535"/>
                    </a:cubicBezTo>
                    <a:cubicBezTo>
                      <a:pt x="1" y="13574"/>
                      <a:pt x="1" y="13596"/>
                      <a:pt x="1" y="13596"/>
                    </a:cubicBezTo>
                    <a:cubicBezTo>
                      <a:pt x="6" y="13596"/>
                      <a:pt x="10" y="13569"/>
                      <a:pt x="18" y="13525"/>
                    </a:cubicBezTo>
                    <a:cubicBezTo>
                      <a:pt x="32" y="13469"/>
                      <a:pt x="40" y="13404"/>
                      <a:pt x="58" y="13321"/>
                    </a:cubicBezTo>
                    <a:cubicBezTo>
                      <a:pt x="93" y="13137"/>
                      <a:pt x="141" y="12879"/>
                      <a:pt x="198" y="12551"/>
                    </a:cubicBezTo>
                    <a:cubicBezTo>
                      <a:pt x="320" y="11873"/>
                      <a:pt x="490" y="10903"/>
                      <a:pt x="709" y="9702"/>
                    </a:cubicBezTo>
                    <a:cubicBezTo>
                      <a:pt x="1126" y="7299"/>
                      <a:pt x="1708" y="3959"/>
                      <a:pt x="2371" y="158"/>
                    </a:cubicBezTo>
                    <a:lnTo>
                      <a:pt x="5426" y="158"/>
                    </a:lnTo>
                    <a:cubicBezTo>
                      <a:pt x="4475" y="5679"/>
                      <a:pt x="3636" y="10558"/>
                      <a:pt x="3119" y="13552"/>
                    </a:cubicBezTo>
                    <a:lnTo>
                      <a:pt x="3119" y="13552"/>
                    </a:lnTo>
                    <a:cubicBezTo>
                      <a:pt x="2153" y="13561"/>
                      <a:pt x="1388" y="13570"/>
                      <a:pt x="845" y="13578"/>
                    </a:cubicBezTo>
                    <a:cubicBezTo>
                      <a:pt x="583" y="13583"/>
                      <a:pt x="377" y="13583"/>
                      <a:pt x="224" y="13587"/>
                    </a:cubicBezTo>
                    <a:cubicBezTo>
                      <a:pt x="158" y="13587"/>
                      <a:pt x="105" y="13591"/>
                      <a:pt x="62" y="13591"/>
                    </a:cubicBezTo>
                    <a:cubicBezTo>
                      <a:pt x="23" y="13591"/>
                      <a:pt x="6" y="13596"/>
                      <a:pt x="1" y="13596"/>
                    </a:cubicBezTo>
                    <a:cubicBezTo>
                      <a:pt x="1" y="13600"/>
                      <a:pt x="67" y="13600"/>
                      <a:pt x="206" y="13604"/>
                    </a:cubicBezTo>
                    <a:cubicBezTo>
                      <a:pt x="355" y="13604"/>
                      <a:pt x="556" y="13609"/>
                      <a:pt x="819" y="13613"/>
                    </a:cubicBezTo>
                    <a:cubicBezTo>
                      <a:pt x="1369" y="13622"/>
                      <a:pt x="2160" y="13630"/>
                      <a:pt x="3157" y="13640"/>
                    </a:cubicBezTo>
                    <a:lnTo>
                      <a:pt x="3195" y="13640"/>
                    </a:lnTo>
                    <a:lnTo>
                      <a:pt x="3205" y="13604"/>
                    </a:lnTo>
                    <a:cubicBezTo>
                      <a:pt x="3733" y="10598"/>
                      <a:pt x="4607" y="5669"/>
                      <a:pt x="5595" y="92"/>
                    </a:cubicBezTo>
                    <a:lnTo>
                      <a:pt x="561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52"/>
              <p:cNvSpPr/>
              <p:nvPr/>
            </p:nvSpPr>
            <p:spPr>
              <a:xfrm>
                <a:off x="1271791" y="3818850"/>
                <a:ext cx="94915" cy="266708"/>
              </a:xfrm>
              <a:custGeom>
                <a:rect b="b" l="l" r="r" t="t"/>
                <a:pathLst>
                  <a:path extrusionOk="0" h="18321" w="6520">
                    <a:moveTo>
                      <a:pt x="6402" y="1"/>
                    </a:moveTo>
                    <a:cubicBezTo>
                      <a:pt x="5309" y="1"/>
                      <a:pt x="4234" y="1"/>
                      <a:pt x="3212" y="5"/>
                    </a:cubicBezTo>
                    <a:lnTo>
                      <a:pt x="3147" y="5"/>
                    </a:lnTo>
                    <a:lnTo>
                      <a:pt x="3137" y="66"/>
                    </a:lnTo>
                    <a:cubicBezTo>
                      <a:pt x="2242" y="5231"/>
                      <a:pt x="1451" y="9789"/>
                      <a:pt x="878" y="13067"/>
                    </a:cubicBezTo>
                    <a:cubicBezTo>
                      <a:pt x="603" y="14688"/>
                      <a:pt x="380" y="15995"/>
                      <a:pt x="227" y="16905"/>
                    </a:cubicBezTo>
                    <a:cubicBezTo>
                      <a:pt x="153" y="17341"/>
                      <a:pt x="96" y="17686"/>
                      <a:pt x="53" y="17931"/>
                    </a:cubicBezTo>
                    <a:cubicBezTo>
                      <a:pt x="35" y="18040"/>
                      <a:pt x="22" y="18128"/>
                      <a:pt x="13" y="18194"/>
                    </a:cubicBezTo>
                    <a:cubicBezTo>
                      <a:pt x="4" y="18254"/>
                      <a:pt x="0" y="18281"/>
                      <a:pt x="0" y="18281"/>
                    </a:cubicBezTo>
                    <a:cubicBezTo>
                      <a:pt x="4" y="18281"/>
                      <a:pt x="9" y="18246"/>
                      <a:pt x="22" y="18184"/>
                    </a:cubicBezTo>
                    <a:cubicBezTo>
                      <a:pt x="35" y="18115"/>
                      <a:pt x="53" y="18027"/>
                      <a:pt x="75" y="17914"/>
                    </a:cubicBezTo>
                    <a:cubicBezTo>
                      <a:pt x="122" y="17665"/>
                      <a:pt x="188" y="17315"/>
                      <a:pt x="271" y="16869"/>
                    </a:cubicBezTo>
                    <a:cubicBezTo>
                      <a:pt x="437" y="15961"/>
                      <a:pt x="673" y="14650"/>
                      <a:pt x="970" y="13024"/>
                    </a:cubicBezTo>
                    <a:cubicBezTo>
                      <a:pt x="1553" y="9777"/>
                      <a:pt x="2362" y="5266"/>
                      <a:pt x="3279" y="158"/>
                    </a:cubicBezTo>
                    <a:lnTo>
                      <a:pt x="6333" y="158"/>
                    </a:lnTo>
                    <a:cubicBezTo>
                      <a:pt x="4950" y="7855"/>
                      <a:pt x="3758" y="14587"/>
                      <a:pt x="3122" y="18242"/>
                    </a:cubicBezTo>
                    <a:lnTo>
                      <a:pt x="3122" y="18242"/>
                    </a:lnTo>
                    <a:cubicBezTo>
                      <a:pt x="2137" y="18250"/>
                      <a:pt x="1366" y="18259"/>
                      <a:pt x="830" y="18263"/>
                    </a:cubicBezTo>
                    <a:cubicBezTo>
                      <a:pt x="568" y="18268"/>
                      <a:pt x="363" y="18272"/>
                      <a:pt x="218" y="18272"/>
                    </a:cubicBezTo>
                    <a:cubicBezTo>
                      <a:pt x="153" y="18276"/>
                      <a:pt x="101" y="18276"/>
                      <a:pt x="57" y="18276"/>
                    </a:cubicBezTo>
                    <a:cubicBezTo>
                      <a:pt x="22" y="18276"/>
                      <a:pt x="4" y="18281"/>
                      <a:pt x="0" y="18281"/>
                    </a:cubicBezTo>
                    <a:cubicBezTo>
                      <a:pt x="0" y="18281"/>
                      <a:pt x="17" y="18281"/>
                      <a:pt x="49" y="18285"/>
                    </a:cubicBezTo>
                    <a:cubicBezTo>
                      <a:pt x="92" y="18285"/>
                      <a:pt x="140" y="18285"/>
                      <a:pt x="201" y="18289"/>
                    </a:cubicBezTo>
                    <a:cubicBezTo>
                      <a:pt x="345" y="18289"/>
                      <a:pt x="547" y="18294"/>
                      <a:pt x="804" y="18298"/>
                    </a:cubicBezTo>
                    <a:cubicBezTo>
                      <a:pt x="1354" y="18303"/>
                      <a:pt x="2146" y="18311"/>
                      <a:pt x="3155" y="18321"/>
                    </a:cubicBezTo>
                    <a:lnTo>
                      <a:pt x="3190" y="18321"/>
                    </a:lnTo>
                    <a:lnTo>
                      <a:pt x="3195" y="18289"/>
                    </a:lnTo>
                    <a:cubicBezTo>
                      <a:pt x="3877" y="14632"/>
                      <a:pt x="5109" y="7849"/>
                      <a:pt x="6503" y="92"/>
                    </a:cubicBezTo>
                    <a:lnTo>
                      <a:pt x="652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52"/>
              <p:cNvSpPr/>
              <p:nvPr/>
            </p:nvSpPr>
            <p:spPr>
              <a:xfrm>
                <a:off x="1228017" y="373118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52"/>
              <p:cNvSpPr/>
              <p:nvPr/>
            </p:nvSpPr>
            <p:spPr>
              <a:xfrm>
                <a:off x="1255050" y="373118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76" y="0"/>
                    </a:moveTo>
                    <a:cubicBezTo>
                      <a:pt x="166" y="0"/>
                      <a:pt x="1" y="171"/>
                      <a:pt x="1" y="377"/>
                    </a:cubicBezTo>
                    <a:cubicBezTo>
                      <a:pt x="1" y="586"/>
                      <a:pt x="166" y="756"/>
                      <a:pt x="376" y="756"/>
                    </a:cubicBezTo>
                    <a:cubicBezTo>
                      <a:pt x="586" y="756"/>
                      <a:pt x="757" y="586"/>
                      <a:pt x="757" y="377"/>
                    </a:cubicBezTo>
                    <a:cubicBezTo>
                      <a:pt x="757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52"/>
              <p:cNvSpPr/>
              <p:nvPr/>
            </p:nvSpPr>
            <p:spPr>
              <a:xfrm>
                <a:off x="1282098" y="373118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52"/>
              <p:cNvSpPr/>
              <p:nvPr/>
            </p:nvSpPr>
            <p:spPr>
              <a:xfrm>
                <a:off x="1196325" y="3906515"/>
                <a:ext cx="79804" cy="179159"/>
              </a:xfrm>
              <a:custGeom>
                <a:rect b="b" l="l" r="r" t="t"/>
                <a:pathLst>
                  <a:path extrusionOk="0" h="12307" w="5482">
                    <a:moveTo>
                      <a:pt x="5364" y="1"/>
                    </a:moveTo>
                    <a:cubicBezTo>
                      <a:pt x="4271" y="1"/>
                      <a:pt x="3204" y="1"/>
                      <a:pt x="2177" y="5"/>
                    </a:cubicBezTo>
                    <a:lnTo>
                      <a:pt x="2112" y="5"/>
                    </a:lnTo>
                    <a:lnTo>
                      <a:pt x="2103" y="66"/>
                    </a:lnTo>
                    <a:cubicBezTo>
                      <a:pt x="1496" y="3549"/>
                      <a:pt x="963" y="6603"/>
                      <a:pt x="578" y="8798"/>
                    </a:cubicBezTo>
                    <a:cubicBezTo>
                      <a:pt x="398" y="9877"/>
                      <a:pt x="251" y="10742"/>
                      <a:pt x="146" y="11349"/>
                    </a:cubicBezTo>
                    <a:cubicBezTo>
                      <a:pt x="97" y="11638"/>
                      <a:pt x="62" y="11861"/>
                      <a:pt x="36" y="12027"/>
                    </a:cubicBezTo>
                    <a:cubicBezTo>
                      <a:pt x="11" y="12176"/>
                      <a:pt x="2" y="12255"/>
                      <a:pt x="1" y="12259"/>
                    </a:cubicBezTo>
                    <a:lnTo>
                      <a:pt x="1" y="12259"/>
                    </a:lnTo>
                    <a:cubicBezTo>
                      <a:pt x="5" y="12258"/>
                      <a:pt x="9" y="12236"/>
                      <a:pt x="19" y="12194"/>
                    </a:cubicBezTo>
                    <a:cubicBezTo>
                      <a:pt x="27" y="12145"/>
                      <a:pt x="41" y="12084"/>
                      <a:pt x="58" y="12014"/>
                    </a:cubicBezTo>
                    <a:cubicBezTo>
                      <a:pt x="88" y="11843"/>
                      <a:pt x="132" y="11612"/>
                      <a:pt x="189" y="11319"/>
                    </a:cubicBezTo>
                    <a:cubicBezTo>
                      <a:pt x="303" y="10707"/>
                      <a:pt x="465" y="9838"/>
                      <a:pt x="670" y="8753"/>
                    </a:cubicBezTo>
                    <a:cubicBezTo>
                      <a:pt x="1065" y="6591"/>
                      <a:pt x="1611" y="3588"/>
                      <a:pt x="2240" y="158"/>
                    </a:cubicBezTo>
                    <a:lnTo>
                      <a:pt x="5295" y="158"/>
                    </a:lnTo>
                    <a:cubicBezTo>
                      <a:pt x="4405" y="5087"/>
                      <a:pt x="3615" y="9459"/>
                      <a:pt x="3120" y="12211"/>
                    </a:cubicBezTo>
                    <a:lnTo>
                      <a:pt x="3120" y="12211"/>
                    </a:lnTo>
                    <a:cubicBezTo>
                      <a:pt x="2155" y="12224"/>
                      <a:pt x="1387" y="12233"/>
                      <a:pt x="848" y="12237"/>
                    </a:cubicBezTo>
                    <a:cubicBezTo>
                      <a:pt x="582" y="12241"/>
                      <a:pt x="376" y="12246"/>
                      <a:pt x="224" y="12250"/>
                    </a:cubicBezTo>
                    <a:cubicBezTo>
                      <a:pt x="158" y="12250"/>
                      <a:pt x="106" y="12254"/>
                      <a:pt x="62" y="12254"/>
                    </a:cubicBezTo>
                    <a:cubicBezTo>
                      <a:pt x="23" y="12254"/>
                      <a:pt x="5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3" y="12263"/>
                      <a:pt x="69" y="12263"/>
                      <a:pt x="207" y="12267"/>
                    </a:cubicBezTo>
                    <a:cubicBezTo>
                      <a:pt x="355" y="12272"/>
                      <a:pt x="560" y="12272"/>
                      <a:pt x="818" y="12281"/>
                    </a:cubicBezTo>
                    <a:cubicBezTo>
                      <a:pt x="1373" y="12285"/>
                      <a:pt x="2165" y="12293"/>
                      <a:pt x="3161" y="12307"/>
                    </a:cubicBezTo>
                    <a:lnTo>
                      <a:pt x="3196" y="12307"/>
                    </a:lnTo>
                    <a:lnTo>
                      <a:pt x="3204" y="12267"/>
                    </a:lnTo>
                    <a:cubicBezTo>
                      <a:pt x="3716" y="9501"/>
                      <a:pt x="4537" y="5078"/>
                      <a:pt x="5463" y="92"/>
                    </a:cubicBezTo>
                    <a:lnTo>
                      <a:pt x="548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52"/>
              <p:cNvSpPr/>
              <p:nvPr/>
            </p:nvSpPr>
            <p:spPr>
              <a:xfrm>
                <a:off x="1456919" y="3824193"/>
                <a:ext cx="264655" cy="83487"/>
              </a:xfrm>
              <a:custGeom>
                <a:rect b="b" l="l" r="r" t="t"/>
                <a:pathLst>
                  <a:path extrusionOk="0" h="5735" w="18180">
                    <a:moveTo>
                      <a:pt x="975" y="1"/>
                    </a:moveTo>
                    <a:lnTo>
                      <a:pt x="0" y="5735"/>
                    </a:lnTo>
                    <a:lnTo>
                      <a:pt x="17083" y="5735"/>
                    </a:lnTo>
                    <a:lnTo>
                      <a:pt x="1818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52"/>
              <p:cNvSpPr/>
              <p:nvPr/>
            </p:nvSpPr>
            <p:spPr>
              <a:xfrm>
                <a:off x="1452144" y="3906515"/>
                <a:ext cx="32652" cy="30294"/>
              </a:xfrm>
              <a:custGeom>
                <a:rect b="b" l="l" r="r" t="t"/>
                <a:pathLst>
                  <a:path extrusionOk="0" h="2081" w="2243">
                    <a:moveTo>
                      <a:pt x="341" y="1"/>
                    </a:moveTo>
                    <a:lnTo>
                      <a:pt x="328" y="80"/>
                    </a:lnTo>
                    <a:lnTo>
                      <a:pt x="0" y="2081"/>
                    </a:lnTo>
                    <a:cubicBezTo>
                      <a:pt x="0" y="2081"/>
                      <a:pt x="2242" y="1"/>
                      <a:pt x="2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52"/>
              <p:cNvSpPr/>
              <p:nvPr/>
            </p:nvSpPr>
            <p:spPr>
              <a:xfrm>
                <a:off x="1499034" y="3852056"/>
                <a:ext cx="185011" cy="2315"/>
              </a:xfrm>
              <a:custGeom>
                <a:rect b="b" l="l" r="r" t="t"/>
                <a:pathLst>
                  <a:path extrusionOk="0" h="159" w="12709">
                    <a:moveTo>
                      <a:pt x="6354" y="1"/>
                    </a:moveTo>
                    <a:cubicBezTo>
                      <a:pt x="2846" y="1"/>
                      <a:pt x="0" y="35"/>
                      <a:pt x="0" y="79"/>
                    </a:cubicBezTo>
                    <a:cubicBezTo>
                      <a:pt x="0" y="123"/>
                      <a:pt x="2846" y="158"/>
                      <a:pt x="6354" y="158"/>
                    </a:cubicBezTo>
                    <a:cubicBezTo>
                      <a:pt x="9863" y="158"/>
                      <a:pt x="12709" y="123"/>
                      <a:pt x="12709" y="79"/>
                    </a:cubicBezTo>
                    <a:cubicBezTo>
                      <a:pt x="12709" y="35"/>
                      <a:pt x="9863" y="1"/>
                      <a:pt x="63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52"/>
              <p:cNvSpPr/>
              <p:nvPr/>
            </p:nvSpPr>
            <p:spPr>
              <a:xfrm>
                <a:off x="1496617" y="3872232"/>
                <a:ext cx="184997" cy="2242"/>
              </a:xfrm>
              <a:custGeom>
                <a:rect b="b" l="l" r="r" t="t"/>
                <a:pathLst>
                  <a:path extrusionOk="0" h="154" w="12708">
                    <a:moveTo>
                      <a:pt x="6354" y="0"/>
                    </a:moveTo>
                    <a:cubicBezTo>
                      <a:pt x="2845" y="0"/>
                      <a:pt x="0" y="35"/>
                      <a:pt x="0" y="79"/>
                    </a:cubicBezTo>
                    <a:cubicBezTo>
                      <a:pt x="0" y="118"/>
                      <a:pt x="2845" y="153"/>
                      <a:pt x="6354" y="153"/>
                    </a:cubicBezTo>
                    <a:cubicBezTo>
                      <a:pt x="9864" y="153"/>
                      <a:pt x="12708" y="118"/>
                      <a:pt x="12708" y="79"/>
                    </a:cubicBezTo>
                    <a:cubicBezTo>
                      <a:pt x="12708" y="35"/>
                      <a:pt x="9864" y="0"/>
                      <a:pt x="63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2" name="Google Shape;1492;p52"/>
            <p:cNvGrpSpPr/>
            <p:nvPr/>
          </p:nvGrpSpPr>
          <p:grpSpPr>
            <a:xfrm>
              <a:off x="411603" y="4266784"/>
              <a:ext cx="1702500" cy="442228"/>
              <a:chOff x="411603" y="4266784"/>
              <a:chExt cx="1702500" cy="442228"/>
            </a:xfrm>
          </p:grpSpPr>
          <p:sp>
            <p:nvSpPr>
              <p:cNvPr id="1493" name="Google Shape;1493;p52"/>
              <p:cNvSpPr/>
              <p:nvPr/>
            </p:nvSpPr>
            <p:spPr>
              <a:xfrm>
                <a:off x="1379866" y="4295608"/>
                <a:ext cx="708470" cy="413404"/>
              </a:xfrm>
              <a:custGeom>
                <a:rect b="b" l="l" r="r" t="t"/>
                <a:pathLst>
                  <a:path extrusionOk="0" h="28398" w="48667">
                    <a:moveTo>
                      <a:pt x="1" y="0"/>
                    </a:moveTo>
                    <a:lnTo>
                      <a:pt x="1" y="28398"/>
                    </a:lnTo>
                    <a:lnTo>
                      <a:pt x="48667" y="28398"/>
                    </a:lnTo>
                    <a:lnTo>
                      <a:pt x="4866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52"/>
              <p:cNvSpPr/>
              <p:nvPr/>
            </p:nvSpPr>
            <p:spPr>
              <a:xfrm>
                <a:off x="1379866" y="4295608"/>
                <a:ext cx="322754" cy="413404"/>
              </a:xfrm>
              <a:custGeom>
                <a:rect b="b" l="l" r="r" t="t"/>
                <a:pathLst>
                  <a:path extrusionOk="0" h="28398" w="22171">
                    <a:moveTo>
                      <a:pt x="1" y="0"/>
                    </a:moveTo>
                    <a:lnTo>
                      <a:pt x="1" y="28398"/>
                    </a:lnTo>
                    <a:lnTo>
                      <a:pt x="22170" y="28398"/>
                    </a:lnTo>
                    <a:lnTo>
                      <a:pt x="2217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52"/>
              <p:cNvSpPr/>
              <p:nvPr/>
            </p:nvSpPr>
            <p:spPr>
              <a:xfrm>
                <a:off x="1408938" y="4320036"/>
                <a:ext cx="261613" cy="117071"/>
              </a:xfrm>
              <a:custGeom>
                <a:rect b="b" l="l" r="r" t="t"/>
                <a:pathLst>
                  <a:path extrusionOk="0" h="8042" w="17971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5"/>
                      <a:pt x="17884" y="4477"/>
                      <a:pt x="17888" y="5834"/>
                    </a:cubicBezTo>
                    <a:cubicBezTo>
                      <a:pt x="17897" y="6512"/>
                      <a:pt x="17901" y="7040"/>
                      <a:pt x="17906" y="7407"/>
                    </a:cubicBezTo>
                    <a:cubicBezTo>
                      <a:pt x="17906" y="7587"/>
                      <a:pt x="17910" y="7722"/>
                      <a:pt x="17910" y="7823"/>
                    </a:cubicBezTo>
                    <a:cubicBezTo>
                      <a:pt x="17910" y="7915"/>
                      <a:pt x="17914" y="7967"/>
                      <a:pt x="17914" y="7967"/>
                    </a:cubicBezTo>
                    <a:cubicBezTo>
                      <a:pt x="17914" y="7967"/>
                      <a:pt x="17884" y="7963"/>
                      <a:pt x="17823" y="7963"/>
                    </a:cubicBezTo>
                    <a:cubicBezTo>
                      <a:pt x="17761" y="7963"/>
                      <a:pt x="17674" y="7958"/>
                      <a:pt x="17565" y="7958"/>
                    </a:cubicBezTo>
                    <a:cubicBezTo>
                      <a:pt x="17333" y="7958"/>
                      <a:pt x="17000" y="7954"/>
                      <a:pt x="16572" y="7950"/>
                    </a:cubicBezTo>
                    <a:cubicBezTo>
                      <a:pt x="15699" y="7945"/>
                      <a:pt x="14440" y="7937"/>
                      <a:pt x="12863" y="7928"/>
                    </a:cubicBezTo>
                    <a:cubicBezTo>
                      <a:pt x="9714" y="7919"/>
                      <a:pt x="5292" y="7906"/>
                      <a:pt x="154" y="7893"/>
                    </a:cubicBezTo>
                    <a:lnTo>
                      <a:pt x="154" y="7893"/>
                    </a:lnTo>
                    <a:cubicBezTo>
                      <a:pt x="154" y="6692"/>
                      <a:pt x="154" y="5436"/>
                      <a:pt x="158" y="4143"/>
                    </a:cubicBezTo>
                    <a:lnTo>
                      <a:pt x="158" y="2133"/>
                    </a:lnTo>
                    <a:lnTo>
                      <a:pt x="158" y="1110"/>
                    </a:lnTo>
                    <a:lnTo>
                      <a:pt x="158" y="595"/>
                    </a:lnTo>
                    <a:lnTo>
                      <a:pt x="158" y="337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49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cubicBezTo>
                      <a:pt x="54" y="26"/>
                      <a:pt x="9" y="71"/>
                      <a:pt x="1" y="79"/>
                    </a:cubicBezTo>
                    <a:lnTo>
                      <a:pt x="1" y="79"/>
                    </a:lnTo>
                    <a:lnTo>
                      <a:pt x="1" y="83"/>
                    </a:lnTo>
                    <a:lnTo>
                      <a:pt x="1" y="92"/>
                    </a:lnTo>
                    <a:lnTo>
                      <a:pt x="1" y="110"/>
                    </a:lnTo>
                    <a:lnTo>
                      <a:pt x="1" y="140"/>
                    </a:lnTo>
                    <a:lnTo>
                      <a:pt x="1" y="206"/>
                    </a:lnTo>
                    <a:lnTo>
                      <a:pt x="1" y="337"/>
                    </a:lnTo>
                    <a:lnTo>
                      <a:pt x="1" y="595"/>
                    </a:lnTo>
                    <a:lnTo>
                      <a:pt x="1" y="1110"/>
                    </a:lnTo>
                    <a:lnTo>
                      <a:pt x="1" y="2133"/>
                    </a:lnTo>
                    <a:lnTo>
                      <a:pt x="1" y="4143"/>
                    </a:lnTo>
                    <a:cubicBezTo>
                      <a:pt x="5" y="5463"/>
                      <a:pt x="5" y="6744"/>
                      <a:pt x="5" y="7967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8"/>
                      <a:pt x="9737" y="8016"/>
                      <a:pt x="12910" y="8006"/>
                    </a:cubicBezTo>
                    <a:cubicBezTo>
                      <a:pt x="14483" y="7998"/>
                      <a:pt x="15738" y="7990"/>
                      <a:pt x="16603" y="7984"/>
                    </a:cubicBezTo>
                    <a:cubicBezTo>
                      <a:pt x="17027" y="7980"/>
                      <a:pt x="17355" y="7980"/>
                      <a:pt x="17583" y="7976"/>
                    </a:cubicBezTo>
                    <a:cubicBezTo>
                      <a:pt x="17687" y="7976"/>
                      <a:pt x="17770" y="7972"/>
                      <a:pt x="17835" y="7972"/>
                    </a:cubicBezTo>
                    <a:cubicBezTo>
                      <a:pt x="17882" y="7972"/>
                      <a:pt x="17911" y="7968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6"/>
                    </a:cubicBezTo>
                    <a:cubicBezTo>
                      <a:pt x="17923" y="7736"/>
                      <a:pt x="17923" y="7605"/>
                      <a:pt x="17928" y="7429"/>
                    </a:cubicBezTo>
                    <a:cubicBezTo>
                      <a:pt x="17932" y="7067"/>
                      <a:pt x="17936" y="6542"/>
                      <a:pt x="17940" y="5870"/>
                    </a:cubicBezTo>
                    <a:cubicBezTo>
                      <a:pt x="17950" y="4493"/>
                      <a:pt x="17958" y="2518"/>
                      <a:pt x="17971" y="79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8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6" name="Google Shape;1496;p52"/>
              <p:cNvSpPr/>
              <p:nvPr/>
            </p:nvSpPr>
            <p:spPr>
              <a:xfrm>
                <a:off x="1527654" y="4366590"/>
                <a:ext cx="23670" cy="24034"/>
              </a:xfrm>
              <a:custGeom>
                <a:rect b="b" l="l" r="r" t="t"/>
                <a:pathLst>
                  <a:path extrusionOk="0" h="1651" w="1626">
                    <a:moveTo>
                      <a:pt x="854" y="134"/>
                    </a:moveTo>
                    <a:cubicBezTo>
                      <a:pt x="1014" y="134"/>
                      <a:pt x="1163" y="190"/>
                      <a:pt x="1268" y="268"/>
                    </a:cubicBezTo>
                    <a:cubicBezTo>
                      <a:pt x="1434" y="381"/>
                      <a:pt x="1513" y="538"/>
                      <a:pt x="1548" y="649"/>
                    </a:cubicBezTo>
                    <a:cubicBezTo>
                      <a:pt x="1581" y="754"/>
                      <a:pt x="1587" y="823"/>
                      <a:pt x="1599" y="827"/>
                    </a:cubicBezTo>
                    <a:lnTo>
                      <a:pt x="1599" y="827"/>
                    </a:lnTo>
                    <a:cubicBezTo>
                      <a:pt x="1587" y="827"/>
                      <a:pt x="1581" y="896"/>
                      <a:pt x="1548" y="1002"/>
                    </a:cubicBezTo>
                    <a:cubicBezTo>
                      <a:pt x="1513" y="1111"/>
                      <a:pt x="1434" y="1268"/>
                      <a:pt x="1268" y="1383"/>
                    </a:cubicBezTo>
                    <a:cubicBezTo>
                      <a:pt x="1163" y="1461"/>
                      <a:pt x="1014" y="1516"/>
                      <a:pt x="854" y="1516"/>
                    </a:cubicBezTo>
                    <a:cubicBezTo>
                      <a:pt x="774" y="1516"/>
                      <a:pt x="690" y="1502"/>
                      <a:pt x="608" y="1470"/>
                    </a:cubicBezTo>
                    <a:cubicBezTo>
                      <a:pt x="368" y="1383"/>
                      <a:pt x="158" y="1125"/>
                      <a:pt x="162" y="823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48"/>
                      <a:pt x="774" y="134"/>
                      <a:pt x="854" y="134"/>
                    </a:cubicBezTo>
                    <a:close/>
                    <a:moveTo>
                      <a:pt x="824" y="0"/>
                    </a:moveTo>
                    <a:cubicBezTo>
                      <a:pt x="738" y="0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3"/>
                    </a:cubicBezTo>
                    <a:cubicBezTo>
                      <a:pt x="1" y="1194"/>
                      <a:pt x="263" y="1509"/>
                      <a:pt x="560" y="1605"/>
                    </a:cubicBezTo>
                    <a:cubicBezTo>
                      <a:pt x="649" y="1637"/>
                      <a:pt x="739" y="1650"/>
                      <a:pt x="825" y="1650"/>
                    </a:cubicBezTo>
                    <a:cubicBezTo>
                      <a:pt x="1027" y="1650"/>
                      <a:pt x="1211" y="1575"/>
                      <a:pt x="1334" y="1474"/>
                    </a:cubicBezTo>
                    <a:cubicBezTo>
                      <a:pt x="1517" y="1325"/>
                      <a:pt x="1587" y="1137"/>
                      <a:pt x="1604" y="1020"/>
                    </a:cubicBezTo>
                    <a:cubicBezTo>
                      <a:pt x="1626" y="897"/>
                      <a:pt x="1609" y="827"/>
                      <a:pt x="1601" y="827"/>
                    </a:cubicBezTo>
                    <a:lnTo>
                      <a:pt x="1601" y="827"/>
                    </a:lnTo>
                    <a:cubicBezTo>
                      <a:pt x="1609" y="823"/>
                      <a:pt x="1626" y="754"/>
                      <a:pt x="1604" y="631"/>
                    </a:cubicBezTo>
                    <a:cubicBezTo>
                      <a:pt x="1587" y="512"/>
                      <a:pt x="1517" y="325"/>
                      <a:pt x="1334" y="181"/>
                    </a:cubicBezTo>
                    <a:cubicBezTo>
                      <a:pt x="1211" y="76"/>
                      <a:pt x="1026" y="0"/>
                      <a:pt x="8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7" name="Google Shape;1497;p52"/>
              <p:cNvSpPr/>
              <p:nvPr/>
            </p:nvSpPr>
            <p:spPr>
              <a:xfrm>
                <a:off x="1408938" y="4446438"/>
                <a:ext cx="261613" cy="117086"/>
              </a:xfrm>
              <a:custGeom>
                <a:rect b="b" l="l" r="r" t="t"/>
                <a:pathLst>
                  <a:path extrusionOk="0" h="8043" w="17971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6"/>
                      <a:pt x="17884" y="4477"/>
                      <a:pt x="17888" y="5836"/>
                    </a:cubicBezTo>
                    <a:cubicBezTo>
                      <a:pt x="17897" y="6512"/>
                      <a:pt x="17901" y="7042"/>
                      <a:pt x="17906" y="7413"/>
                    </a:cubicBezTo>
                    <a:cubicBezTo>
                      <a:pt x="17906" y="7587"/>
                      <a:pt x="17910" y="7723"/>
                      <a:pt x="17910" y="7823"/>
                    </a:cubicBezTo>
                    <a:cubicBezTo>
                      <a:pt x="17910" y="7920"/>
                      <a:pt x="17914" y="7968"/>
                      <a:pt x="17914" y="7968"/>
                    </a:cubicBezTo>
                    <a:cubicBezTo>
                      <a:pt x="17914" y="7968"/>
                      <a:pt x="17884" y="7968"/>
                      <a:pt x="17823" y="7964"/>
                    </a:cubicBezTo>
                    <a:cubicBezTo>
                      <a:pt x="17761" y="7964"/>
                      <a:pt x="17674" y="7964"/>
                      <a:pt x="17565" y="7959"/>
                    </a:cubicBezTo>
                    <a:cubicBezTo>
                      <a:pt x="17333" y="7959"/>
                      <a:pt x="17000" y="7954"/>
                      <a:pt x="16572" y="7950"/>
                    </a:cubicBezTo>
                    <a:cubicBezTo>
                      <a:pt x="15699" y="7946"/>
                      <a:pt x="14440" y="7937"/>
                      <a:pt x="12863" y="7928"/>
                    </a:cubicBezTo>
                    <a:cubicBezTo>
                      <a:pt x="9714" y="7920"/>
                      <a:pt x="5292" y="7911"/>
                      <a:pt x="154" y="7894"/>
                    </a:cubicBezTo>
                    <a:lnTo>
                      <a:pt x="154" y="7894"/>
                    </a:lnTo>
                    <a:cubicBezTo>
                      <a:pt x="154" y="6692"/>
                      <a:pt x="154" y="5437"/>
                      <a:pt x="158" y="4144"/>
                    </a:cubicBezTo>
                    <a:lnTo>
                      <a:pt x="158" y="2138"/>
                    </a:lnTo>
                    <a:lnTo>
                      <a:pt x="158" y="1111"/>
                    </a:lnTo>
                    <a:lnTo>
                      <a:pt x="158" y="596"/>
                    </a:lnTo>
                    <a:lnTo>
                      <a:pt x="158" y="338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50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lnTo>
                      <a:pt x="1" y="80"/>
                    </a:lnTo>
                    <a:lnTo>
                      <a:pt x="1" y="84"/>
                    </a:lnTo>
                    <a:lnTo>
                      <a:pt x="1" y="88"/>
                    </a:lnTo>
                    <a:lnTo>
                      <a:pt x="1" y="93"/>
                    </a:lnTo>
                    <a:lnTo>
                      <a:pt x="1" y="110"/>
                    </a:lnTo>
                    <a:lnTo>
                      <a:pt x="1" y="146"/>
                    </a:lnTo>
                    <a:lnTo>
                      <a:pt x="1" y="206"/>
                    </a:lnTo>
                    <a:lnTo>
                      <a:pt x="1" y="338"/>
                    </a:lnTo>
                    <a:lnTo>
                      <a:pt x="1" y="596"/>
                    </a:lnTo>
                    <a:lnTo>
                      <a:pt x="1" y="1111"/>
                    </a:lnTo>
                    <a:lnTo>
                      <a:pt x="1" y="2138"/>
                    </a:lnTo>
                    <a:lnTo>
                      <a:pt x="1" y="4144"/>
                    </a:lnTo>
                    <a:cubicBezTo>
                      <a:pt x="5" y="5463"/>
                      <a:pt x="5" y="6744"/>
                      <a:pt x="5" y="7968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9"/>
                      <a:pt x="9737" y="8016"/>
                      <a:pt x="12910" y="8007"/>
                    </a:cubicBezTo>
                    <a:cubicBezTo>
                      <a:pt x="14483" y="7998"/>
                      <a:pt x="15738" y="7994"/>
                      <a:pt x="16603" y="7986"/>
                    </a:cubicBezTo>
                    <a:cubicBezTo>
                      <a:pt x="17027" y="7986"/>
                      <a:pt x="17355" y="7980"/>
                      <a:pt x="17583" y="7976"/>
                    </a:cubicBezTo>
                    <a:cubicBezTo>
                      <a:pt x="17687" y="7976"/>
                      <a:pt x="17770" y="7976"/>
                      <a:pt x="17835" y="7972"/>
                    </a:cubicBezTo>
                    <a:cubicBezTo>
                      <a:pt x="17888" y="7972"/>
                      <a:pt x="17918" y="7972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7"/>
                    </a:cubicBezTo>
                    <a:cubicBezTo>
                      <a:pt x="17923" y="7736"/>
                      <a:pt x="17923" y="7605"/>
                      <a:pt x="17928" y="7430"/>
                    </a:cubicBezTo>
                    <a:cubicBezTo>
                      <a:pt x="17932" y="7068"/>
                      <a:pt x="17936" y="6543"/>
                      <a:pt x="17940" y="5870"/>
                    </a:cubicBezTo>
                    <a:cubicBezTo>
                      <a:pt x="17950" y="4493"/>
                      <a:pt x="17958" y="2518"/>
                      <a:pt x="17971" y="80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9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52"/>
              <p:cNvSpPr/>
              <p:nvPr/>
            </p:nvSpPr>
            <p:spPr>
              <a:xfrm>
                <a:off x="1527654" y="4492993"/>
                <a:ext cx="23685" cy="24034"/>
              </a:xfrm>
              <a:custGeom>
                <a:rect b="b" l="l" r="r" t="t"/>
                <a:pathLst>
                  <a:path extrusionOk="0" h="1651" w="1627">
                    <a:moveTo>
                      <a:pt x="824" y="1"/>
                    </a:moveTo>
                    <a:cubicBezTo>
                      <a:pt x="738" y="1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8"/>
                    </a:cubicBezTo>
                    <a:cubicBezTo>
                      <a:pt x="1" y="1195"/>
                      <a:pt x="263" y="1510"/>
                      <a:pt x="560" y="1605"/>
                    </a:cubicBezTo>
                    <a:cubicBezTo>
                      <a:pt x="649" y="1637"/>
                      <a:pt x="739" y="1651"/>
                      <a:pt x="825" y="1651"/>
                    </a:cubicBezTo>
                    <a:cubicBezTo>
                      <a:pt x="1027" y="1651"/>
                      <a:pt x="1211" y="1576"/>
                      <a:pt x="1334" y="1474"/>
                    </a:cubicBezTo>
                    <a:cubicBezTo>
                      <a:pt x="1517" y="1326"/>
                      <a:pt x="1587" y="1143"/>
                      <a:pt x="1604" y="1020"/>
                    </a:cubicBezTo>
                    <a:cubicBezTo>
                      <a:pt x="1626" y="893"/>
                      <a:pt x="1608" y="828"/>
                      <a:pt x="1600" y="828"/>
                    </a:cubicBezTo>
                    <a:cubicBezTo>
                      <a:pt x="1587" y="828"/>
                      <a:pt x="1582" y="893"/>
                      <a:pt x="1548" y="1002"/>
                    </a:cubicBezTo>
                    <a:cubicBezTo>
                      <a:pt x="1513" y="1111"/>
                      <a:pt x="1434" y="1269"/>
                      <a:pt x="1268" y="1387"/>
                    </a:cubicBezTo>
                    <a:cubicBezTo>
                      <a:pt x="1163" y="1462"/>
                      <a:pt x="1015" y="1517"/>
                      <a:pt x="856" y="1517"/>
                    </a:cubicBezTo>
                    <a:cubicBezTo>
                      <a:pt x="775" y="1517"/>
                      <a:pt x="691" y="1503"/>
                      <a:pt x="608" y="1470"/>
                    </a:cubicBezTo>
                    <a:cubicBezTo>
                      <a:pt x="368" y="1383"/>
                      <a:pt x="158" y="1125"/>
                      <a:pt x="162" y="828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50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8"/>
                    </a:cubicBezTo>
                    <a:cubicBezTo>
                      <a:pt x="1434" y="383"/>
                      <a:pt x="1513" y="540"/>
                      <a:pt x="1548" y="649"/>
                    </a:cubicBezTo>
                    <a:cubicBezTo>
                      <a:pt x="1582" y="758"/>
                      <a:pt x="1587" y="828"/>
                      <a:pt x="1600" y="828"/>
                    </a:cubicBezTo>
                    <a:cubicBezTo>
                      <a:pt x="1608" y="828"/>
                      <a:pt x="1626" y="758"/>
                      <a:pt x="1604" y="635"/>
                    </a:cubicBezTo>
                    <a:cubicBezTo>
                      <a:pt x="1587" y="514"/>
                      <a:pt x="1517" y="325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52"/>
              <p:cNvSpPr/>
              <p:nvPr/>
            </p:nvSpPr>
            <p:spPr>
              <a:xfrm>
                <a:off x="1408923" y="4572608"/>
                <a:ext cx="261627" cy="117319"/>
              </a:xfrm>
              <a:custGeom>
                <a:rect b="b" l="l" r="r" t="t"/>
                <a:pathLst>
                  <a:path extrusionOk="0" h="8059" w="17972">
                    <a:moveTo>
                      <a:pt x="98" y="0"/>
                    </a:moveTo>
                    <a:cubicBezTo>
                      <a:pt x="98" y="0"/>
                      <a:pt x="93" y="5"/>
                      <a:pt x="81" y="17"/>
                    </a:cubicBezTo>
                    <a:cubicBezTo>
                      <a:pt x="81" y="17"/>
                      <a:pt x="81" y="17"/>
                      <a:pt x="81" y="17"/>
                    </a:cubicBezTo>
                    <a:lnTo>
                      <a:pt x="81" y="17"/>
                    </a:lnTo>
                    <a:cubicBezTo>
                      <a:pt x="91" y="7"/>
                      <a:pt x="98" y="0"/>
                      <a:pt x="98" y="0"/>
                    </a:cubicBezTo>
                    <a:close/>
                    <a:moveTo>
                      <a:pt x="161" y="95"/>
                    </a:moveTo>
                    <a:cubicBezTo>
                      <a:pt x="161" y="95"/>
                      <a:pt x="160" y="95"/>
                      <a:pt x="159" y="96"/>
                    </a:cubicBezTo>
                    <a:lnTo>
                      <a:pt x="159" y="96"/>
                    </a:lnTo>
                    <a:lnTo>
                      <a:pt x="159" y="96"/>
                    </a:lnTo>
                    <a:cubicBezTo>
                      <a:pt x="160" y="95"/>
                      <a:pt x="161" y="95"/>
                      <a:pt x="161" y="95"/>
                    </a:cubicBezTo>
                    <a:close/>
                    <a:moveTo>
                      <a:pt x="2" y="96"/>
                    </a:moveTo>
                    <a:cubicBezTo>
                      <a:pt x="1" y="97"/>
                      <a:pt x="1" y="97"/>
                      <a:pt x="1" y="97"/>
                    </a:cubicBezTo>
                    <a:cubicBezTo>
                      <a:pt x="1" y="97"/>
                      <a:pt x="1" y="97"/>
                      <a:pt x="2" y="96"/>
                    </a:cubicBezTo>
                    <a:lnTo>
                      <a:pt x="2" y="96"/>
                    </a:lnTo>
                    <a:lnTo>
                      <a:pt x="2" y="96"/>
                    </a:lnTo>
                    <a:close/>
                    <a:moveTo>
                      <a:pt x="81" y="174"/>
                    </a:moveTo>
                    <a:lnTo>
                      <a:pt x="81" y="174"/>
                    </a:lnTo>
                    <a:cubicBezTo>
                      <a:pt x="70" y="185"/>
                      <a:pt x="63" y="192"/>
                      <a:pt x="63" y="192"/>
                    </a:cubicBezTo>
                    <a:cubicBezTo>
                      <a:pt x="63" y="192"/>
                      <a:pt x="68" y="187"/>
                      <a:pt x="81" y="174"/>
                    </a:cubicBezTo>
                    <a:cubicBezTo>
                      <a:pt x="81" y="174"/>
                      <a:pt x="81" y="174"/>
                      <a:pt x="81" y="174"/>
                    </a:cubicBezTo>
                    <a:close/>
                    <a:moveTo>
                      <a:pt x="17859" y="153"/>
                    </a:moveTo>
                    <a:cubicBezTo>
                      <a:pt x="17872" y="2552"/>
                      <a:pt x="17885" y="4495"/>
                      <a:pt x="17889" y="5852"/>
                    </a:cubicBezTo>
                    <a:cubicBezTo>
                      <a:pt x="17898" y="6529"/>
                      <a:pt x="17902" y="7058"/>
                      <a:pt x="17907" y="7429"/>
                    </a:cubicBezTo>
                    <a:cubicBezTo>
                      <a:pt x="17907" y="7604"/>
                      <a:pt x="17911" y="7740"/>
                      <a:pt x="17911" y="7840"/>
                    </a:cubicBezTo>
                    <a:cubicBezTo>
                      <a:pt x="17911" y="7936"/>
                      <a:pt x="17915" y="7984"/>
                      <a:pt x="17915" y="7984"/>
                    </a:cubicBezTo>
                    <a:cubicBezTo>
                      <a:pt x="17915" y="7984"/>
                      <a:pt x="17885" y="7984"/>
                      <a:pt x="17824" y="7980"/>
                    </a:cubicBezTo>
                    <a:cubicBezTo>
                      <a:pt x="17762" y="7980"/>
                      <a:pt x="17675" y="7980"/>
                      <a:pt x="17566" y="7976"/>
                    </a:cubicBezTo>
                    <a:cubicBezTo>
                      <a:pt x="17334" y="7976"/>
                      <a:pt x="17001" y="7972"/>
                      <a:pt x="16573" y="7966"/>
                    </a:cubicBezTo>
                    <a:cubicBezTo>
                      <a:pt x="15700" y="7962"/>
                      <a:pt x="14441" y="7954"/>
                      <a:pt x="12864" y="7945"/>
                    </a:cubicBezTo>
                    <a:cubicBezTo>
                      <a:pt x="9715" y="7936"/>
                      <a:pt x="5293" y="7928"/>
                      <a:pt x="155" y="7910"/>
                    </a:cubicBezTo>
                    <a:lnTo>
                      <a:pt x="155" y="7910"/>
                    </a:lnTo>
                    <a:cubicBezTo>
                      <a:pt x="155" y="6708"/>
                      <a:pt x="155" y="5454"/>
                      <a:pt x="159" y="4160"/>
                    </a:cubicBezTo>
                    <a:lnTo>
                      <a:pt x="159" y="2155"/>
                    </a:lnTo>
                    <a:lnTo>
                      <a:pt x="159" y="1128"/>
                    </a:lnTo>
                    <a:lnTo>
                      <a:pt x="159" y="612"/>
                    </a:lnTo>
                    <a:lnTo>
                      <a:pt x="159" y="354"/>
                    </a:lnTo>
                    <a:lnTo>
                      <a:pt x="159" y="227"/>
                    </a:lnTo>
                    <a:lnTo>
                      <a:pt x="159" y="174"/>
                    </a:lnTo>
                    <a:lnTo>
                      <a:pt x="159" y="174"/>
                    </a:lnTo>
                    <a:cubicBezTo>
                      <a:pt x="7036" y="166"/>
                      <a:pt x="13276" y="158"/>
                      <a:pt x="17859" y="153"/>
                    </a:cubicBezTo>
                    <a:close/>
                    <a:moveTo>
                      <a:pt x="81" y="17"/>
                    </a:moveTo>
                    <a:cubicBezTo>
                      <a:pt x="56" y="42"/>
                      <a:pt x="10" y="88"/>
                      <a:pt x="2" y="96"/>
                    </a:cubicBezTo>
                    <a:lnTo>
                      <a:pt x="2" y="96"/>
                    </a:lnTo>
                    <a:lnTo>
                      <a:pt x="2" y="100"/>
                    </a:lnTo>
                    <a:lnTo>
                      <a:pt x="2" y="105"/>
                    </a:lnTo>
                    <a:lnTo>
                      <a:pt x="2" y="114"/>
                    </a:lnTo>
                    <a:lnTo>
                      <a:pt x="2" y="126"/>
                    </a:lnTo>
                    <a:lnTo>
                      <a:pt x="2" y="162"/>
                    </a:lnTo>
                    <a:lnTo>
                      <a:pt x="2" y="227"/>
                    </a:lnTo>
                    <a:lnTo>
                      <a:pt x="2" y="354"/>
                    </a:lnTo>
                    <a:lnTo>
                      <a:pt x="2" y="612"/>
                    </a:lnTo>
                    <a:lnTo>
                      <a:pt x="2" y="1128"/>
                    </a:lnTo>
                    <a:lnTo>
                      <a:pt x="2" y="2155"/>
                    </a:lnTo>
                    <a:lnTo>
                      <a:pt x="2" y="4160"/>
                    </a:lnTo>
                    <a:cubicBezTo>
                      <a:pt x="6" y="5481"/>
                      <a:pt x="6" y="6760"/>
                      <a:pt x="6" y="7984"/>
                    </a:cubicBezTo>
                    <a:lnTo>
                      <a:pt x="6" y="8059"/>
                    </a:lnTo>
                    <a:lnTo>
                      <a:pt x="81" y="8059"/>
                    </a:lnTo>
                    <a:cubicBezTo>
                      <a:pt x="5272" y="8045"/>
                      <a:pt x="9738" y="8032"/>
                      <a:pt x="12911" y="8024"/>
                    </a:cubicBezTo>
                    <a:cubicBezTo>
                      <a:pt x="14484" y="8015"/>
                      <a:pt x="15739" y="8010"/>
                      <a:pt x="16604" y="8006"/>
                    </a:cubicBezTo>
                    <a:cubicBezTo>
                      <a:pt x="17028" y="8002"/>
                      <a:pt x="17356" y="7998"/>
                      <a:pt x="17584" y="7993"/>
                    </a:cubicBezTo>
                    <a:cubicBezTo>
                      <a:pt x="17688" y="7993"/>
                      <a:pt x="17771" y="7993"/>
                      <a:pt x="17836" y="7988"/>
                    </a:cubicBezTo>
                    <a:cubicBezTo>
                      <a:pt x="17889" y="7988"/>
                      <a:pt x="17919" y="7988"/>
                      <a:pt x="17915" y="7984"/>
                    </a:cubicBezTo>
                    <a:lnTo>
                      <a:pt x="17915" y="7984"/>
                    </a:lnTo>
                    <a:cubicBezTo>
                      <a:pt x="17915" y="7984"/>
                      <a:pt x="17915" y="7984"/>
                      <a:pt x="17915" y="7984"/>
                    </a:cubicBezTo>
                    <a:cubicBezTo>
                      <a:pt x="17919" y="7984"/>
                      <a:pt x="17919" y="7937"/>
                      <a:pt x="17924" y="7853"/>
                    </a:cubicBezTo>
                    <a:cubicBezTo>
                      <a:pt x="17924" y="7752"/>
                      <a:pt x="17924" y="7621"/>
                      <a:pt x="17929" y="7451"/>
                    </a:cubicBezTo>
                    <a:cubicBezTo>
                      <a:pt x="17933" y="7084"/>
                      <a:pt x="17937" y="6560"/>
                      <a:pt x="17941" y="5886"/>
                    </a:cubicBezTo>
                    <a:cubicBezTo>
                      <a:pt x="17951" y="4510"/>
                      <a:pt x="17959" y="2534"/>
                      <a:pt x="17972" y="96"/>
                    </a:cubicBezTo>
                    <a:lnTo>
                      <a:pt x="17972" y="39"/>
                    </a:lnTo>
                    <a:lnTo>
                      <a:pt x="17915" y="39"/>
                    </a:lnTo>
                    <a:cubicBezTo>
                      <a:pt x="13310" y="35"/>
                      <a:pt x="7017" y="27"/>
                      <a:pt x="81" y="1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52"/>
              <p:cNvSpPr/>
              <p:nvPr/>
            </p:nvSpPr>
            <p:spPr>
              <a:xfrm>
                <a:off x="1527654" y="4619396"/>
                <a:ext cx="23685" cy="24049"/>
              </a:xfrm>
              <a:custGeom>
                <a:rect b="b" l="l" r="r" t="t"/>
                <a:pathLst>
                  <a:path extrusionOk="0" h="1652" w="1627">
                    <a:moveTo>
                      <a:pt x="824" y="1"/>
                    </a:moveTo>
                    <a:cubicBezTo>
                      <a:pt x="738" y="1"/>
                      <a:pt x="649" y="15"/>
                      <a:pt x="560" y="46"/>
                    </a:cubicBezTo>
                    <a:cubicBezTo>
                      <a:pt x="263" y="143"/>
                      <a:pt x="1" y="457"/>
                      <a:pt x="5" y="829"/>
                    </a:cubicBezTo>
                    <a:cubicBezTo>
                      <a:pt x="1" y="1196"/>
                      <a:pt x="263" y="1510"/>
                      <a:pt x="560" y="1606"/>
                    </a:cubicBezTo>
                    <a:cubicBezTo>
                      <a:pt x="650" y="1638"/>
                      <a:pt x="741" y="1652"/>
                      <a:pt x="829" y="1652"/>
                    </a:cubicBezTo>
                    <a:cubicBezTo>
                      <a:pt x="1029" y="1652"/>
                      <a:pt x="1212" y="1578"/>
                      <a:pt x="1334" y="1475"/>
                    </a:cubicBezTo>
                    <a:cubicBezTo>
                      <a:pt x="1517" y="1327"/>
                      <a:pt x="1587" y="1143"/>
                      <a:pt x="1604" y="1021"/>
                    </a:cubicBezTo>
                    <a:cubicBezTo>
                      <a:pt x="1626" y="894"/>
                      <a:pt x="1608" y="829"/>
                      <a:pt x="1600" y="829"/>
                    </a:cubicBezTo>
                    <a:cubicBezTo>
                      <a:pt x="1587" y="829"/>
                      <a:pt x="1582" y="894"/>
                      <a:pt x="1548" y="1003"/>
                    </a:cubicBezTo>
                    <a:cubicBezTo>
                      <a:pt x="1513" y="1113"/>
                      <a:pt x="1434" y="1270"/>
                      <a:pt x="1268" y="1388"/>
                    </a:cubicBezTo>
                    <a:cubicBezTo>
                      <a:pt x="1164" y="1465"/>
                      <a:pt x="1018" y="1518"/>
                      <a:pt x="861" y="1518"/>
                    </a:cubicBezTo>
                    <a:cubicBezTo>
                      <a:pt x="778" y="1518"/>
                      <a:pt x="692" y="1504"/>
                      <a:pt x="608" y="1470"/>
                    </a:cubicBezTo>
                    <a:cubicBezTo>
                      <a:pt x="368" y="1388"/>
                      <a:pt x="158" y="1125"/>
                      <a:pt x="162" y="829"/>
                    </a:cubicBezTo>
                    <a:cubicBezTo>
                      <a:pt x="158" y="527"/>
                      <a:pt x="368" y="269"/>
                      <a:pt x="608" y="181"/>
                    </a:cubicBezTo>
                    <a:cubicBezTo>
                      <a:pt x="690" y="151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9"/>
                    </a:cubicBezTo>
                    <a:cubicBezTo>
                      <a:pt x="1434" y="387"/>
                      <a:pt x="1513" y="540"/>
                      <a:pt x="1548" y="649"/>
                    </a:cubicBezTo>
                    <a:cubicBezTo>
                      <a:pt x="1582" y="758"/>
                      <a:pt x="1587" y="829"/>
                      <a:pt x="1600" y="829"/>
                    </a:cubicBezTo>
                    <a:cubicBezTo>
                      <a:pt x="1608" y="829"/>
                      <a:pt x="1626" y="758"/>
                      <a:pt x="1604" y="636"/>
                    </a:cubicBezTo>
                    <a:cubicBezTo>
                      <a:pt x="1587" y="514"/>
                      <a:pt x="1517" y="330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1" name="Google Shape;1501;p52"/>
              <p:cNvSpPr/>
              <p:nvPr/>
            </p:nvSpPr>
            <p:spPr>
              <a:xfrm>
                <a:off x="434444" y="4295608"/>
                <a:ext cx="595984" cy="413404"/>
              </a:xfrm>
              <a:custGeom>
                <a:rect b="b" l="l" r="r" t="t"/>
                <a:pathLst>
                  <a:path extrusionOk="0" h="28398" w="40940">
                    <a:moveTo>
                      <a:pt x="0" y="0"/>
                    </a:moveTo>
                    <a:lnTo>
                      <a:pt x="0" y="28398"/>
                    </a:lnTo>
                    <a:lnTo>
                      <a:pt x="40939" y="28398"/>
                    </a:lnTo>
                    <a:lnTo>
                      <a:pt x="4093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Google Shape;1502;p52"/>
              <p:cNvSpPr/>
              <p:nvPr/>
            </p:nvSpPr>
            <p:spPr>
              <a:xfrm>
                <a:off x="411603" y="4266784"/>
                <a:ext cx="1702500" cy="39262"/>
              </a:xfrm>
              <a:custGeom>
                <a:rect b="b" l="l" r="r" t="t"/>
                <a:pathLst>
                  <a:path extrusionOk="0" h="2697" w="116950">
                    <a:moveTo>
                      <a:pt x="0" y="0"/>
                    </a:moveTo>
                    <a:lnTo>
                      <a:pt x="0" y="2697"/>
                    </a:lnTo>
                    <a:lnTo>
                      <a:pt x="116949" y="2697"/>
                    </a:lnTo>
                    <a:lnTo>
                      <a:pt x="11694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52"/>
              <p:cNvSpPr/>
              <p:nvPr/>
            </p:nvSpPr>
            <p:spPr>
              <a:xfrm>
                <a:off x="434444" y="4306031"/>
                <a:ext cx="52815" cy="402981"/>
              </a:xfrm>
              <a:custGeom>
                <a:rect b="b" l="l" r="r" t="t"/>
                <a:pathLst>
                  <a:path extrusionOk="0" h="27682" w="3628">
                    <a:moveTo>
                      <a:pt x="0" y="1"/>
                    </a:moveTo>
                    <a:lnTo>
                      <a:pt x="0" y="27682"/>
                    </a:lnTo>
                    <a:lnTo>
                      <a:pt x="3627" y="27682"/>
                    </a:lnTo>
                    <a:lnTo>
                      <a:pt x="362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04" name="Google Shape;1504;p52"/>
            <p:cNvSpPr/>
            <p:nvPr/>
          </p:nvSpPr>
          <p:spPr>
            <a:xfrm>
              <a:off x="1415110" y="3972533"/>
              <a:ext cx="32216" cy="42712"/>
            </a:xfrm>
            <a:custGeom>
              <a:rect b="b" l="l" r="r" t="t"/>
              <a:pathLst>
                <a:path extrusionOk="0" h="2934" w="2213">
                  <a:moveTo>
                    <a:pt x="2174" y="0"/>
                  </a:moveTo>
                  <a:cubicBezTo>
                    <a:pt x="2104" y="0"/>
                    <a:pt x="1912" y="33"/>
                    <a:pt x="1648" y="133"/>
                  </a:cubicBezTo>
                  <a:cubicBezTo>
                    <a:pt x="1483" y="202"/>
                    <a:pt x="1295" y="312"/>
                    <a:pt x="1120" y="474"/>
                  </a:cubicBezTo>
                  <a:cubicBezTo>
                    <a:pt x="936" y="644"/>
                    <a:pt x="814" y="884"/>
                    <a:pt x="709" y="1130"/>
                  </a:cubicBezTo>
                  <a:cubicBezTo>
                    <a:pt x="299" y="2112"/>
                    <a:pt x="1" y="2921"/>
                    <a:pt x="41" y="2934"/>
                  </a:cubicBezTo>
                  <a:cubicBezTo>
                    <a:pt x="41" y="2934"/>
                    <a:pt x="41" y="2934"/>
                    <a:pt x="42" y="2934"/>
                  </a:cubicBezTo>
                  <a:cubicBezTo>
                    <a:pt x="87" y="2934"/>
                    <a:pt x="447" y="2158"/>
                    <a:pt x="853" y="1190"/>
                  </a:cubicBezTo>
                  <a:cubicBezTo>
                    <a:pt x="954" y="950"/>
                    <a:pt x="1063" y="731"/>
                    <a:pt x="1216" y="579"/>
                  </a:cubicBezTo>
                  <a:cubicBezTo>
                    <a:pt x="1374" y="422"/>
                    <a:pt x="1544" y="307"/>
                    <a:pt x="1692" y="233"/>
                  </a:cubicBezTo>
                  <a:cubicBezTo>
                    <a:pt x="1998" y="85"/>
                    <a:pt x="2213" y="28"/>
                    <a:pt x="2203" y="6"/>
                  </a:cubicBezTo>
                  <a:cubicBezTo>
                    <a:pt x="2202" y="3"/>
                    <a:pt x="2192" y="0"/>
                    <a:pt x="217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52"/>
            <p:cNvSpPr/>
            <p:nvPr/>
          </p:nvSpPr>
          <p:spPr>
            <a:xfrm>
              <a:off x="1432492" y="3986916"/>
              <a:ext cx="14383" cy="28474"/>
            </a:xfrm>
            <a:custGeom>
              <a:rect b="b" l="l" r="r" t="t"/>
              <a:pathLst>
                <a:path extrusionOk="0" h="1956" w="988">
                  <a:moveTo>
                    <a:pt x="883" y="1"/>
                  </a:moveTo>
                  <a:cubicBezTo>
                    <a:pt x="817" y="1"/>
                    <a:pt x="722" y="45"/>
                    <a:pt x="656" y="132"/>
                  </a:cubicBezTo>
                  <a:cubicBezTo>
                    <a:pt x="529" y="312"/>
                    <a:pt x="406" y="556"/>
                    <a:pt x="289" y="850"/>
                  </a:cubicBezTo>
                  <a:cubicBezTo>
                    <a:pt x="57" y="1435"/>
                    <a:pt x="0" y="1946"/>
                    <a:pt x="39" y="1955"/>
                  </a:cubicBezTo>
                  <a:cubicBezTo>
                    <a:pt x="39" y="1955"/>
                    <a:pt x="40" y="1955"/>
                    <a:pt x="40" y="1955"/>
                  </a:cubicBezTo>
                  <a:cubicBezTo>
                    <a:pt x="85" y="1955"/>
                    <a:pt x="208" y="1474"/>
                    <a:pt x="432" y="906"/>
                  </a:cubicBezTo>
                  <a:cubicBezTo>
                    <a:pt x="547" y="626"/>
                    <a:pt x="660" y="360"/>
                    <a:pt x="747" y="194"/>
                  </a:cubicBezTo>
                  <a:cubicBezTo>
                    <a:pt x="839" y="32"/>
                    <a:pt x="979" y="54"/>
                    <a:pt x="983" y="37"/>
                  </a:cubicBezTo>
                  <a:cubicBezTo>
                    <a:pt x="987" y="27"/>
                    <a:pt x="957" y="1"/>
                    <a:pt x="892" y="1"/>
                  </a:cubicBezTo>
                  <a:cubicBezTo>
                    <a:pt x="889" y="1"/>
                    <a:pt x="886" y="1"/>
                    <a:pt x="88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06" name="Google Shape;1506;p52"/>
            <p:cNvGrpSpPr/>
            <p:nvPr/>
          </p:nvGrpSpPr>
          <p:grpSpPr>
            <a:xfrm>
              <a:off x="684717" y="3495251"/>
              <a:ext cx="774124" cy="1220312"/>
              <a:chOff x="684717" y="3495251"/>
              <a:chExt cx="774124" cy="1220312"/>
            </a:xfrm>
          </p:grpSpPr>
          <p:sp>
            <p:nvSpPr>
              <p:cNvPr id="1507" name="Google Shape;1507;p52"/>
              <p:cNvSpPr/>
              <p:nvPr/>
            </p:nvSpPr>
            <p:spPr>
              <a:xfrm>
                <a:off x="1065788" y="3618219"/>
                <a:ext cx="30935" cy="52975"/>
              </a:xfrm>
              <a:custGeom>
                <a:rect b="b" l="l" r="r" t="t"/>
                <a:pathLst>
                  <a:path extrusionOk="0" h="3639" w="2125">
                    <a:moveTo>
                      <a:pt x="1100" y="135"/>
                    </a:moveTo>
                    <a:cubicBezTo>
                      <a:pt x="1175" y="135"/>
                      <a:pt x="1248" y="151"/>
                      <a:pt x="1316" y="182"/>
                    </a:cubicBezTo>
                    <a:cubicBezTo>
                      <a:pt x="1513" y="265"/>
                      <a:pt x="1652" y="440"/>
                      <a:pt x="1753" y="602"/>
                    </a:cubicBezTo>
                    <a:cubicBezTo>
                      <a:pt x="1949" y="938"/>
                      <a:pt x="2015" y="1262"/>
                      <a:pt x="2050" y="1477"/>
                    </a:cubicBezTo>
                    <a:cubicBezTo>
                      <a:pt x="2085" y="1691"/>
                      <a:pt x="2090" y="1817"/>
                      <a:pt x="2102" y="1821"/>
                    </a:cubicBezTo>
                    <a:lnTo>
                      <a:pt x="2102" y="1821"/>
                    </a:lnTo>
                    <a:cubicBezTo>
                      <a:pt x="2090" y="1822"/>
                      <a:pt x="2085" y="1947"/>
                      <a:pt x="2050" y="2162"/>
                    </a:cubicBezTo>
                    <a:cubicBezTo>
                      <a:pt x="2015" y="2376"/>
                      <a:pt x="1949" y="2699"/>
                      <a:pt x="1753" y="3036"/>
                    </a:cubicBezTo>
                    <a:cubicBezTo>
                      <a:pt x="1652" y="3198"/>
                      <a:pt x="1513" y="3373"/>
                      <a:pt x="1316" y="3456"/>
                    </a:cubicBezTo>
                    <a:cubicBezTo>
                      <a:pt x="1249" y="3488"/>
                      <a:pt x="1176" y="3503"/>
                      <a:pt x="1102" y="3503"/>
                    </a:cubicBezTo>
                    <a:cubicBezTo>
                      <a:pt x="959" y="3503"/>
                      <a:pt x="811" y="3447"/>
                      <a:pt x="691" y="3338"/>
                    </a:cubicBezTo>
                    <a:cubicBezTo>
                      <a:pt x="319" y="3002"/>
                      <a:pt x="162" y="2407"/>
                      <a:pt x="158" y="1817"/>
                    </a:cubicBezTo>
                    <a:cubicBezTo>
                      <a:pt x="162" y="1231"/>
                      <a:pt x="319" y="637"/>
                      <a:pt x="691" y="301"/>
                    </a:cubicBezTo>
                    <a:cubicBezTo>
                      <a:pt x="811" y="191"/>
                      <a:pt x="958" y="135"/>
                      <a:pt x="1100" y="135"/>
                    </a:cubicBezTo>
                    <a:close/>
                    <a:moveTo>
                      <a:pt x="1076" y="0"/>
                    </a:moveTo>
                    <a:cubicBezTo>
                      <a:pt x="1043" y="0"/>
                      <a:pt x="1009" y="3"/>
                      <a:pt x="975" y="8"/>
                    </a:cubicBezTo>
                    <a:cubicBezTo>
                      <a:pt x="835" y="29"/>
                      <a:pt x="708" y="99"/>
                      <a:pt x="599" y="192"/>
                    </a:cubicBezTo>
                    <a:cubicBezTo>
                      <a:pt x="166" y="576"/>
                      <a:pt x="9" y="1201"/>
                      <a:pt x="0" y="1817"/>
                    </a:cubicBezTo>
                    <a:cubicBezTo>
                      <a:pt x="9" y="2437"/>
                      <a:pt x="166" y="3062"/>
                      <a:pt x="599" y="3447"/>
                    </a:cubicBezTo>
                    <a:cubicBezTo>
                      <a:pt x="708" y="3539"/>
                      <a:pt x="835" y="3609"/>
                      <a:pt x="975" y="3631"/>
                    </a:cubicBezTo>
                    <a:cubicBezTo>
                      <a:pt x="1009" y="3636"/>
                      <a:pt x="1043" y="3639"/>
                      <a:pt x="1076" y="3639"/>
                    </a:cubicBezTo>
                    <a:cubicBezTo>
                      <a:pt x="1181" y="3639"/>
                      <a:pt x="1282" y="3614"/>
                      <a:pt x="1368" y="3574"/>
                    </a:cubicBezTo>
                    <a:cubicBezTo>
                      <a:pt x="1604" y="3464"/>
                      <a:pt x="1745" y="3268"/>
                      <a:pt x="1850" y="3093"/>
                    </a:cubicBezTo>
                    <a:cubicBezTo>
                      <a:pt x="2046" y="2726"/>
                      <a:pt x="2090" y="2394"/>
                      <a:pt x="2112" y="2171"/>
                    </a:cubicBezTo>
                    <a:cubicBezTo>
                      <a:pt x="2124" y="1947"/>
                      <a:pt x="2107" y="1822"/>
                      <a:pt x="2103" y="1821"/>
                    </a:cubicBezTo>
                    <a:lnTo>
                      <a:pt x="2103" y="1821"/>
                    </a:lnTo>
                    <a:cubicBezTo>
                      <a:pt x="2107" y="1817"/>
                      <a:pt x="2124" y="1691"/>
                      <a:pt x="2112" y="1467"/>
                    </a:cubicBezTo>
                    <a:cubicBezTo>
                      <a:pt x="2090" y="1245"/>
                      <a:pt x="2046" y="912"/>
                      <a:pt x="1850" y="545"/>
                    </a:cubicBezTo>
                    <a:cubicBezTo>
                      <a:pt x="1745" y="370"/>
                      <a:pt x="1604" y="174"/>
                      <a:pt x="1368" y="65"/>
                    </a:cubicBezTo>
                    <a:cubicBezTo>
                      <a:pt x="1282" y="25"/>
                      <a:pt x="1181" y="0"/>
                      <a:pt x="10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52"/>
              <p:cNvSpPr/>
              <p:nvPr/>
            </p:nvSpPr>
            <p:spPr>
              <a:xfrm>
                <a:off x="895364" y="3535415"/>
                <a:ext cx="183803" cy="295925"/>
              </a:xfrm>
              <a:custGeom>
                <a:rect b="b" l="l" r="r" t="t"/>
                <a:pathLst>
                  <a:path extrusionOk="0" h="20328" w="12626">
                    <a:moveTo>
                      <a:pt x="12625" y="1"/>
                    </a:moveTo>
                    <a:lnTo>
                      <a:pt x="887" y="1671"/>
                    </a:lnTo>
                    <a:lnTo>
                      <a:pt x="0" y="19602"/>
                    </a:lnTo>
                    <a:lnTo>
                      <a:pt x="7678" y="20327"/>
                    </a:lnTo>
                    <a:lnTo>
                      <a:pt x="8103" y="15975"/>
                    </a:lnTo>
                    <a:cubicBezTo>
                      <a:pt x="8103" y="15975"/>
                      <a:pt x="8431" y="16056"/>
                      <a:pt x="8893" y="16056"/>
                    </a:cubicBezTo>
                    <a:cubicBezTo>
                      <a:pt x="9760" y="16056"/>
                      <a:pt x="11098" y="15772"/>
                      <a:pt x="11633" y="14139"/>
                    </a:cubicBezTo>
                    <a:cubicBezTo>
                      <a:pt x="12157" y="12535"/>
                      <a:pt x="12625" y="1"/>
                      <a:pt x="1262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9" name="Google Shape;1509;p52"/>
              <p:cNvSpPr/>
              <p:nvPr/>
            </p:nvSpPr>
            <p:spPr>
              <a:xfrm>
                <a:off x="861255" y="3495251"/>
                <a:ext cx="258119" cy="269023"/>
              </a:xfrm>
              <a:custGeom>
                <a:rect b="b" l="l" r="r" t="t"/>
                <a:pathLst>
                  <a:path extrusionOk="0" h="18480" w="17731">
                    <a:moveTo>
                      <a:pt x="12669" y="0"/>
                    </a:moveTo>
                    <a:cubicBezTo>
                      <a:pt x="11645" y="0"/>
                      <a:pt x="10594" y="302"/>
                      <a:pt x="9716" y="982"/>
                    </a:cubicBezTo>
                    <a:cubicBezTo>
                      <a:pt x="9716" y="982"/>
                      <a:pt x="9143" y="890"/>
                      <a:pt x="8280" y="890"/>
                    </a:cubicBezTo>
                    <a:cubicBezTo>
                      <a:pt x="5851" y="890"/>
                      <a:pt x="1121" y="1618"/>
                      <a:pt x="363" y="7170"/>
                    </a:cubicBezTo>
                    <a:cubicBezTo>
                      <a:pt x="0" y="9813"/>
                      <a:pt x="1273" y="11951"/>
                      <a:pt x="1482" y="13577"/>
                    </a:cubicBezTo>
                    <a:cubicBezTo>
                      <a:pt x="1919" y="16963"/>
                      <a:pt x="2517" y="18397"/>
                      <a:pt x="2517" y="18397"/>
                    </a:cubicBezTo>
                    <a:lnTo>
                      <a:pt x="4196" y="18472"/>
                    </a:lnTo>
                    <a:cubicBezTo>
                      <a:pt x="4351" y="18476"/>
                      <a:pt x="4499" y="18479"/>
                      <a:pt x="4641" y="18479"/>
                    </a:cubicBezTo>
                    <a:cubicBezTo>
                      <a:pt x="5886" y="18479"/>
                      <a:pt x="6659" y="18244"/>
                      <a:pt x="7985" y="16902"/>
                    </a:cubicBezTo>
                    <a:cubicBezTo>
                      <a:pt x="9349" y="15521"/>
                      <a:pt x="9738" y="14743"/>
                      <a:pt x="10698" y="13270"/>
                    </a:cubicBezTo>
                    <a:cubicBezTo>
                      <a:pt x="10698" y="13270"/>
                      <a:pt x="9304" y="12458"/>
                      <a:pt x="9540" y="11235"/>
                    </a:cubicBezTo>
                    <a:cubicBezTo>
                      <a:pt x="9665" y="10585"/>
                      <a:pt x="10352" y="10173"/>
                      <a:pt x="10968" y="10173"/>
                    </a:cubicBezTo>
                    <a:cubicBezTo>
                      <a:pt x="11558" y="10173"/>
                      <a:pt x="12084" y="10552"/>
                      <a:pt x="11987" y="11465"/>
                    </a:cubicBezTo>
                    <a:cubicBezTo>
                      <a:pt x="11987" y="11465"/>
                      <a:pt x="12286" y="11449"/>
                      <a:pt x="12591" y="11449"/>
                    </a:cubicBezTo>
                    <a:cubicBezTo>
                      <a:pt x="12777" y="11449"/>
                      <a:pt x="12965" y="11455"/>
                      <a:pt x="13089" y="11475"/>
                    </a:cubicBezTo>
                    <a:lnTo>
                      <a:pt x="13500" y="7502"/>
                    </a:lnTo>
                    <a:cubicBezTo>
                      <a:pt x="13500" y="7502"/>
                      <a:pt x="15969" y="6169"/>
                      <a:pt x="16624" y="4609"/>
                    </a:cubicBezTo>
                    <a:cubicBezTo>
                      <a:pt x="17731" y="1973"/>
                      <a:pt x="15290" y="0"/>
                      <a:pt x="126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52"/>
              <p:cNvSpPr/>
              <p:nvPr/>
            </p:nvSpPr>
            <p:spPr>
              <a:xfrm>
                <a:off x="1046005" y="3644786"/>
                <a:ext cx="50398" cy="3392"/>
              </a:xfrm>
              <a:custGeom>
                <a:rect b="b" l="l" r="r" t="t"/>
                <a:pathLst>
                  <a:path extrusionOk="0" h="233" w="3462">
                    <a:moveTo>
                      <a:pt x="3019" y="1"/>
                    </a:moveTo>
                    <a:cubicBezTo>
                      <a:pt x="2702" y="1"/>
                      <a:pt x="2241" y="14"/>
                      <a:pt x="1727" y="40"/>
                    </a:cubicBezTo>
                    <a:cubicBezTo>
                      <a:pt x="774" y="88"/>
                      <a:pt x="0" y="162"/>
                      <a:pt x="4" y="206"/>
                    </a:cubicBezTo>
                    <a:cubicBezTo>
                      <a:pt x="7" y="224"/>
                      <a:pt x="164" y="233"/>
                      <a:pt x="422" y="233"/>
                    </a:cubicBezTo>
                    <a:cubicBezTo>
                      <a:pt x="740" y="233"/>
                      <a:pt x="1210" y="219"/>
                      <a:pt x="1735" y="193"/>
                    </a:cubicBezTo>
                    <a:cubicBezTo>
                      <a:pt x="2688" y="144"/>
                      <a:pt x="3461" y="71"/>
                      <a:pt x="3461" y="31"/>
                    </a:cubicBezTo>
                    <a:cubicBezTo>
                      <a:pt x="3459" y="11"/>
                      <a:pt x="3293" y="1"/>
                      <a:pt x="30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52"/>
              <p:cNvSpPr/>
              <p:nvPr/>
            </p:nvSpPr>
            <p:spPr>
              <a:xfrm>
                <a:off x="1088818" y="3939430"/>
                <a:ext cx="370023" cy="291834"/>
              </a:xfrm>
              <a:custGeom>
                <a:rect b="b" l="l" r="r" t="t"/>
                <a:pathLst>
                  <a:path extrusionOk="0" h="20047" w="25418">
                    <a:moveTo>
                      <a:pt x="22593" y="0"/>
                    </a:moveTo>
                    <a:cubicBezTo>
                      <a:pt x="22259" y="0"/>
                      <a:pt x="19762" y="2900"/>
                      <a:pt x="19762" y="2900"/>
                    </a:cubicBezTo>
                    <a:lnTo>
                      <a:pt x="19762" y="4688"/>
                    </a:lnTo>
                    <a:cubicBezTo>
                      <a:pt x="19103" y="3876"/>
                      <a:pt x="18630" y="3641"/>
                      <a:pt x="18302" y="3641"/>
                    </a:cubicBezTo>
                    <a:cubicBezTo>
                      <a:pt x="18010" y="3641"/>
                      <a:pt x="17834" y="3827"/>
                      <a:pt x="17743" y="3958"/>
                    </a:cubicBezTo>
                    <a:cubicBezTo>
                      <a:pt x="17551" y="4237"/>
                      <a:pt x="19762" y="6318"/>
                      <a:pt x="19762" y="6318"/>
                    </a:cubicBezTo>
                    <a:lnTo>
                      <a:pt x="19762" y="6956"/>
                    </a:lnTo>
                    <a:lnTo>
                      <a:pt x="8789" y="12856"/>
                    </a:lnTo>
                    <a:lnTo>
                      <a:pt x="5900" y="5671"/>
                    </a:lnTo>
                    <a:lnTo>
                      <a:pt x="0" y="8765"/>
                    </a:lnTo>
                    <a:lnTo>
                      <a:pt x="3523" y="17291"/>
                    </a:lnTo>
                    <a:cubicBezTo>
                      <a:pt x="4241" y="19028"/>
                      <a:pt x="5910" y="20046"/>
                      <a:pt x="7644" y="20046"/>
                    </a:cubicBezTo>
                    <a:cubicBezTo>
                      <a:pt x="8409" y="20046"/>
                      <a:pt x="9188" y="19848"/>
                      <a:pt x="9903" y="19425"/>
                    </a:cubicBezTo>
                    <a:lnTo>
                      <a:pt x="22817" y="11794"/>
                    </a:lnTo>
                    <a:lnTo>
                      <a:pt x="23677" y="10361"/>
                    </a:lnTo>
                    <a:cubicBezTo>
                      <a:pt x="23975" y="9867"/>
                      <a:pt x="24149" y="9308"/>
                      <a:pt x="24189" y="8731"/>
                    </a:cubicBezTo>
                    <a:lnTo>
                      <a:pt x="24617" y="2280"/>
                    </a:lnTo>
                    <a:cubicBezTo>
                      <a:pt x="25417" y="1791"/>
                      <a:pt x="25063" y="855"/>
                      <a:pt x="25063" y="855"/>
                    </a:cubicBezTo>
                    <a:lnTo>
                      <a:pt x="25063" y="855"/>
                    </a:lnTo>
                    <a:lnTo>
                      <a:pt x="22262" y="2591"/>
                    </a:lnTo>
                    <a:lnTo>
                      <a:pt x="21235" y="4989"/>
                    </a:lnTo>
                    <a:lnTo>
                      <a:pt x="21235" y="2900"/>
                    </a:lnTo>
                    <a:cubicBezTo>
                      <a:pt x="21235" y="2900"/>
                      <a:pt x="21995" y="2014"/>
                      <a:pt x="22620" y="1345"/>
                    </a:cubicBezTo>
                    <a:cubicBezTo>
                      <a:pt x="23241" y="681"/>
                      <a:pt x="22795" y="235"/>
                      <a:pt x="22620" y="12"/>
                    </a:cubicBezTo>
                    <a:cubicBezTo>
                      <a:pt x="22614" y="4"/>
                      <a:pt x="22605" y="0"/>
                      <a:pt x="22593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2" name="Google Shape;1512;p52"/>
              <p:cNvSpPr/>
              <p:nvPr/>
            </p:nvSpPr>
            <p:spPr>
              <a:xfrm>
                <a:off x="1201173" y="4126625"/>
                <a:ext cx="16989" cy="42653"/>
              </a:xfrm>
              <a:custGeom>
                <a:rect b="b" l="l" r="r" t="t"/>
                <a:pathLst>
                  <a:path extrusionOk="0" h="2930" w="1167">
                    <a:moveTo>
                      <a:pt x="1126" y="1"/>
                    </a:moveTo>
                    <a:cubicBezTo>
                      <a:pt x="1077" y="1"/>
                      <a:pt x="805" y="636"/>
                      <a:pt x="511" y="1435"/>
                    </a:cubicBezTo>
                    <a:cubicBezTo>
                      <a:pt x="210" y="2243"/>
                      <a:pt x="0" y="2911"/>
                      <a:pt x="39" y="2929"/>
                    </a:cubicBezTo>
                    <a:cubicBezTo>
                      <a:pt x="40" y="2929"/>
                      <a:pt x="40" y="2929"/>
                      <a:pt x="41" y="2929"/>
                    </a:cubicBezTo>
                    <a:cubicBezTo>
                      <a:pt x="89" y="2929"/>
                      <a:pt x="361" y="2292"/>
                      <a:pt x="656" y="1491"/>
                    </a:cubicBezTo>
                    <a:cubicBezTo>
                      <a:pt x="957" y="683"/>
                      <a:pt x="1167" y="15"/>
                      <a:pt x="1128" y="1"/>
                    </a:cubicBezTo>
                    <a:cubicBezTo>
                      <a:pt x="1127" y="1"/>
                      <a:pt x="1127" y="1"/>
                      <a:pt x="1126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52"/>
              <p:cNvSpPr/>
              <p:nvPr/>
            </p:nvSpPr>
            <p:spPr>
              <a:xfrm>
                <a:off x="762774" y="3790652"/>
                <a:ext cx="434541" cy="576026"/>
              </a:xfrm>
              <a:custGeom>
                <a:rect b="b" l="l" r="r" t="t"/>
                <a:pathLst>
                  <a:path extrusionOk="0" h="39569" w="29850">
                    <a:moveTo>
                      <a:pt x="10060" y="0"/>
                    </a:moveTo>
                    <a:cubicBezTo>
                      <a:pt x="9991" y="0"/>
                      <a:pt x="9923" y="1"/>
                      <a:pt x="9855" y="1"/>
                    </a:cubicBezTo>
                    <a:cubicBezTo>
                      <a:pt x="5393" y="54"/>
                      <a:pt x="1557" y="3200"/>
                      <a:pt x="674" y="7575"/>
                    </a:cubicBezTo>
                    <a:cubicBezTo>
                      <a:pt x="0" y="10913"/>
                      <a:pt x="1180" y="13116"/>
                      <a:pt x="420" y="20423"/>
                    </a:cubicBezTo>
                    <a:lnTo>
                      <a:pt x="175" y="38786"/>
                    </a:lnTo>
                    <a:lnTo>
                      <a:pt x="21423" y="39569"/>
                    </a:lnTo>
                    <a:lnTo>
                      <a:pt x="20636" y="17892"/>
                    </a:lnTo>
                    <a:lnTo>
                      <a:pt x="21891" y="22140"/>
                    </a:lnTo>
                    <a:lnTo>
                      <a:pt x="29849" y="18535"/>
                    </a:lnTo>
                    <a:cubicBezTo>
                      <a:pt x="29561" y="17648"/>
                      <a:pt x="28244" y="13684"/>
                      <a:pt x="25723" y="7400"/>
                    </a:cubicBezTo>
                    <a:cubicBezTo>
                      <a:pt x="24321" y="3896"/>
                      <a:pt x="21200" y="1369"/>
                      <a:pt x="17477" y="749"/>
                    </a:cubicBezTo>
                    <a:cubicBezTo>
                      <a:pt x="14953" y="329"/>
                      <a:pt x="12212" y="0"/>
                      <a:pt x="100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52"/>
              <p:cNvSpPr/>
              <p:nvPr/>
            </p:nvSpPr>
            <p:spPr>
              <a:xfrm>
                <a:off x="723338" y="3863891"/>
                <a:ext cx="62495" cy="221449"/>
              </a:xfrm>
              <a:custGeom>
                <a:rect b="b" l="l" r="r" t="t"/>
                <a:pathLst>
                  <a:path extrusionOk="0" h="15212" w="4293">
                    <a:moveTo>
                      <a:pt x="4292" y="1"/>
                    </a:moveTo>
                    <a:cubicBezTo>
                      <a:pt x="3181" y="1386"/>
                      <a:pt x="0" y="13146"/>
                      <a:pt x="0" y="13146"/>
                    </a:cubicBezTo>
                    <a:cubicBezTo>
                      <a:pt x="1005" y="15081"/>
                      <a:pt x="3347" y="15212"/>
                      <a:pt x="3962" y="15212"/>
                    </a:cubicBezTo>
                    <a:cubicBezTo>
                      <a:pt x="4059" y="15212"/>
                      <a:pt x="4113" y="15209"/>
                      <a:pt x="4113" y="15209"/>
                    </a:cubicBezTo>
                    <a:lnTo>
                      <a:pt x="42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52"/>
              <p:cNvSpPr/>
              <p:nvPr/>
            </p:nvSpPr>
            <p:spPr>
              <a:xfrm>
                <a:off x="774420" y="3885756"/>
                <a:ext cx="368741" cy="81129"/>
              </a:xfrm>
              <a:custGeom>
                <a:rect b="b" l="l" r="r" t="t"/>
                <a:pathLst>
                  <a:path extrusionOk="0" h="5573" w="25330">
                    <a:moveTo>
                      <a:pt x="862" y="0"/>
                    </a:moveTo>
                    <a:cubicBezTo>
                      <a:pt x="617" y="0"/>
                      <a:pt x="420" y="19"/>
                      <a:pt x="280" y="46"/>
                    </a:cubicBezTo>
                    <a:cubicBezTo>
                      <a:pt x="96" y="80"/>
                      <a:pt x="1" y="106"/>
                      <a:pt x="5" y="116"/>
                    </a:cubicBezTo>
                    <a:cubicBezTo>
                      <a:pt x="5" y="122"/>
                      <a:pt x="16" y="124"/>
                      <a:pt x="37" y="124"/>
                    </a:cubicBezTo>
                    <a:cubicBezTo>
                      <a:pt x="105" y="124"/>
                      <a:pt x="282" y="99"/>
                      <a:pt x="557" y="99"/>
                    </a:cubicBezTo>
                    <a:cubicBezTo>
                      <a:pt x="706" y="99"/>
                      <a:pt x="884" y="107"/>
                      <a:pt x="1088" y="128"/>
                    </a:cubicBezTo>
                    <a:cubicBezTo>
                      <a:pt x="1779" y="207"/>
                      <a:pt x="2750" y="548"/>
                      <a:pt x="3772" y="1270"/>
                    </a:cubicBezTo>
                    <a:cubicBezTo>
                      <a:pt x="4283" y="1627"/>
                      <a:pt x="4812" y="2065"/>
                      <a:pt x="5358" y="2563"/>
                    </a:cubicBezTo>
                    <a:cubicBezTo>
                      <a:pt x="5904" y="3061"/>
                      <a:pt x="6486" y="3607"/>
                      <a:pt x="7155" y="4122"/>
                    </a:cubicBezTo>
                    <a:cubicBezTo>
                      <a:pt x="7823" y="4634"/>
                      <a:pt x="8587" y="5124"/>
                      <a:pt x="9493" y="5390"/>
                    </a:cubicBezTo>
                    <a:cubicBezTo>
                      <a:pt x="9908" y="5514"/>
                      <a:pt x="10349" y="5572"/>
                      <a:pt x="10795" y="5572"/>
                    </a:cubicBezTo>
                    <a:cubicBezTo>
                      <a:pt x="11315" y="5572"/>
                      <a:pt x="11843" y="5493"/>
                      <a:pt x="12351" y="5342"/>
                    </a:cubicBezTo>
                    <a:cubicBezTo>
                      <a:pt x="13299" y="5066"/>
                      <a:pt x="14142" y="4604"/>
                      <a:pt x="14929" y="4149"/>
                    </a:cubicBezTo>
                    <a:cubicBezTo>
                      <a:pt x="15715" y="3690"/>
                      <a:pt x="16454" y="3223"/>
                      <a:pt x="17179" y="2825"/>
                    </a:cubicBezTo>
                    <a:cubicBezTo>
                      <a:pt x="17900" y="2423"/>
                      <a:pt x="18622" y="2109"/>
                      <a:pt x="19325" y="1934"/>
                    </a:cubicBezTo>
                    <a:cubicBezTo>
                      <a:pt x="19675" y="1824"/>
                      <a:pt x="20029" y="1807"/>
                      <a:pt x="20361" y="1763"/>
                    </a:cubicBezTo>
                    <a:cubicBezTo>
                      <a:pt x="20693" y="1776"/>
                      <a:pt x="21020" y="1758"/>
                      <a:pt x="21322" y="1811"/>
                    </a:cubicBezTo>
                    <a:cubicBezTo>
                      <a:pt x="21934" y="1916"/>
                      <a:pt x="22484" y="2077"/>
                      <a:pt x="22974" y="2192"/>
                    </a:cubicBezTo>
                    <a:cubicBezTo>
                      <a:pt x="23425" y="2295"/>
                      <a:pt x="23828" y="2355"/>
                      <a:pt x="24168" y="2355"/>
                    </a:cubicBezTo>
                    <a:cubicBezTo>
                      <a:pt x="24200" y="2355"/>
                      <a:pt x="24232" y="2354"/>
                      <a:pt x="24263" y="2353"/>
                    </a:cubicBezTo>
                    <a:cubicBezTo>
                      <a:pt x="24626" y="2345"/>
                      <a:pt x="24897" y="2266"/>
                      <a:pt x="25076" y="2200"/>
                    </a:cubicBezTo>
                    <a:cubicBezTo>
                      <a:pt x="25247" y="2121"/>
                      <a:pt x="25330" y="2073"/>
                      <a:pt x="25326" y="2065"/>
                    </a:cubicBezTo>
                    <a:cubicBezTo>
                      <a:pt x="25325" y="2062"/>
                      <a:pt x="25322" y="2061"/>
                      <a:pt x="25318" y="2061"/>
                    </a:cubicBezTo>
                    <a:cubicBezTo>
                      <a:pt x="25265" y="2061"/>
                      <a:pt x="24941" y="2231"/>
                      <a:pt x="24344" y="2231"/>
                    </a:cubicBezTo>
                    <a:cubicBezTo>
                      <a:pt x="24318" y="2231"/>
                      <a:pt x="24291" y="2231"/>
                      <a:pt x="24263" y="2230"/>
                    </a:cubicBezTo>
                    <a:cubicBezTo>
                      <a:pt x="23918" y="2226"/>
                      <a:pt x="23499" y="2147"/>
                      <a:pt x="23018" y="2021"/>
                    </a:cubicBezTo>
                    <a:cubicBezTo>
                      <a:pt x="22533" y="1894"/>
                      <a:pt x="21990" y="1715"/>
                      <a:pt x="21361" y="1597"/>
                    </a:cubicBezTo>
                    <a:cubicBezTo>
                      <a:pt x="21042" y="1532"/>
                      <a:pt x="20701" y="1544"/>
                      <a:pt x="20352" y="1522"/>
                    </a:cubicBezTo>
                    <a:cubicBezTo>
                      <a:pt x="20003" y="1562"/>
                      <a:pt x="19631" y="1575"/>
                      <a:pt x="19263" y="1680"/>
                    </a:cubicBezTo>
                    <a:cubicBezTo>
                      <a:pt x="18529" y="1855"/>
                      <a:pt x="17778" y="2170"/>
                      <a:pt x="17044" y="2571"/>
                    </a:cubicBezTo>
                    <a:cubicBezTo>
                      <a:pt x="16300" y="2969"/>
                      <a:pt x="15558" y="3432"/>
                      <a:pt x="14775" y="3886"/>
                    </a:cubicBezTo>
                    <a:cubicBezTo>
                      <a:pt x="13993" y="4332"/>
                      <a:pt x="13168" y="4778"/>
                      <a:pt x="12262" y="5045"/>
                    </a:cubicBezTo>
                    <a:cubicBezTo>
                      <a:pt x="11779" y="5189"/>
                      <a:pt x="11284" y="5264"/>
                      <a:pt x="10797" y="5264"/>
                    </a:cubicBezTo>
                    <a:cubicBezTo>
                      <a:pt x="10379" y="5264"/>
                      <a:pt x="9967" y="5208"/>
                      <a:pt x="9575" y="5093"/>
                    </a:cubicBezTo>
                    <a:cubicBezTo>
                      <a:pt x="8728" y="4852"/>
                      <a:pt x="7988" y="4385"/>
                      <a:pt x="7329" y="3896"/>
                    </a:cubicBezTo>
                    <a:cubicBezTo>
                      <a:pt x="6673" y="3398"/>
                      <a:pt x="6088" y="2864"/>
                      <a:pt x="5529" y="2371"/>
                    </a:cubicBezTo>
                    <a:cubicBezTo>
                      <a:pt x="4973" y="1877"/>
                      <a:pt x="4428" y="1440"/>
                      <a:pt x="3898" y="1086"/>
                    </a:cubicBezTo>
                    <a:cubicBezTo>
                      <a:pt x="2837" y="373"/>
                      <a:pt x="1814" y="50"/>
                      <a:pt x="1102" y="6"/>
                    </a:cubicBezTo>
                    <a:cubicBezTo>
                      <a:pt x="1018" y="2"/>
                      <a:pt x="938" y="0"/>
                      <a:pt x="86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52"/>
              <p:cNvSpPr/>
              <p:nvPr/>
            </p:nvSpPr>
            <p:spPr>
              <a:xfrm>
                <a:off x="925381" y="4118036"/>
                <a:ext cx="140043" cy="15926"/>
              </a:xfrm>
              <a:custGeom>
                <a:rect b="b" l="l" r="r" t="t"/>
                <a:pathLst>
                  <a:path extrusionOk="0" h="1094" w="9620">
                    <a:moveTo>
                      <a:pt x="7606" y="0"/>
                    </a:moveTo>
                    <a:cubicBezTo>
                      <a:pt x="7324" y="0"/>
                      <a:pt x="7024" y="27"/>
                      <a:pt x="6713" y="84"/>
                    </a:cubicBezTo>
                    <a:cubicBezTo>
                      <a:pt x="6119" y="189"/>
                      <a:pt x="5490" y="391"/>
                      <a:pt x="4839" y="556"/>
                    </a:cubicBezTo>
                    <a:cubicBezTo>
                      <a:pt x="4137" y="739"/>
                      <a:pt x="3456" y="807"/>
                      <a:pt x="2841" y="807"/>
                    </a:cubicBezTo>
                    <a:cubicBezTo>
                      <a:pt x="2310" y="807"/>
                      <a:pt x="1829" y="756"/>
                      <a:pt x="1426" y="687"/>
                    </a:cubicBezTo>
                    <a:cubicBezTo>
                      <a:pt x="638" y="557"/>
                      <a:pt x="142" y="374"/>
                      <a:pt x="38" y="374"/>
                    </a:cubicBezTo>
                    <a:cubicBezTo>
                      <a:pt x="27" y="374"/>
                      <a:pt x="20" y="376"/>
                      <a:pt x="18" y="381"/>
                    </a:cubicBezTo>
                    <a:cubicBezTo>
                      <a:pt x="0" y="412"/>
                      <a:pt x="494" y="696"/>
                      <a:pt x="1382" y="906"/>
                    </a:cubicBezTo>
                    <a:cubicBezTo>
                      <a:pt x="1839" y="1015"/>
                      <a:pt x="2411" y="1093"/>
                      <a:pt x="3045" y="1093"/>
                    </a:cubicBezTo>
                    <a:cubicBezTo>
                      <a:pt x="3628" y="1093"/>
                      <a:pt x="4264" y="1027"/>
                      <a:pt x="4913" y="857"/>
                    </a:cubicBezTo>
                    <a:cubicBezTo>
                      <a:pt x="5581" y="687"/>
                      <a:pt x="6198" y="482"/>
                      <a:pt x="6765" y="369"/>
                    </a:cubicBezTo>
                    <a:cubicBezTo>
                      <a:pt x="7131" y="290"/>
                      <a:pt x="7477" y="252"/>
                      <a:pt x="7793" y="252"/>
                    </a:cubicBezTo>
                    <a:cubicBezTo>
                      <a:pt x="7967" y="252"/>
                      <a:pt x="8132" y="264"/>
                      <a:pt x="8286" y="286"/>
                    </a:cubicBezTo>
                    <a:cubicBezTo>
                      <a:pt x="9114" y="389"/>
                      <a:pt x="9529" y="770"/>
                      <a:pt x="9598" y="770"/>
                    </a:cubicBezTo>
                    <a:cubicBezTo>
                      <a:pt x="9602" y="770"/>
                      <a:pt x="9605" y="769"/>
                      <a:pt x="9607" y="766"/>
                    </a:cubicBezTo>
                    <a:cubicBezTo>
                      <a:pt x="9619" y="752"/>
                      <a:pt x="9536" y="635"/>
                      <a:pt x="9327" y="482"/>
                    </a:cubicBezTo>
                    <a:cubicBezTo>
                      <a:pt x="9121" y="329"/>
                      <a:pt x="8780" y="155"/>
                      <a:pt x="8322" y="67"/>
                    </a:cubicBezTo>
                    <a:cubicBezTo>
                      <a:pt x="8104" y="23"/>
                      <a:pt x="7863" y="0"/>
                      <a:pt x="76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52"/>
              <p:cNvSpPr/>
              <p:nvPr/>
            </p:nvSpPr>
            <p:spPr>
              <a:xfrm>
                <a:off x="922266" y="4285316"/>
                <a:ext cx="146405" cy="24180"/>
              </a:xfrm>
              <a:custGeom>
                <a:rect b="b" l="l" r="r" t="t"/>
                <a:pathLst>
                  <a:path extrusionOk="0" h="1661" w="10057">
                    <a:moveTo>
                      <a:pt x="1914" y="1"/>
                    </a:moveTo>
                    <a:cubicBezTo>
                      <a:pt x="1736" y="1"/>
                      <a:pt x="1566" y="12"/>
                      <a:pt x="1408" y="34"/>
                    </a:cubicBezTo>
                    <a:cubicBezTo>
                      <a:pt x="910" y="104"/>
                      <a:pt x="529" y="292"/>
                      <a:pt x="307" y="463"/>
                    </a:cubicBezTo>
                    <a:cubicBezTo>
                      <a:pt x="83" y="633"/>
                      <a:pt x="0" y="768"/>
                      <a:pt x="14" y="778"/>
                    </a:cubicBezTo>
                    <a:cubicBezTo>
                      <a:pt x="16" y="779"/>
                      <a:pt x="18" y="780"/>
                      <a:pt x="20" y="780"/>
                    </a:cubicBezTo>
                    <a:cubicBezTo>
                      <a:pt x="51" y="780"/>
                      <a:pt x="160" y="682"/>
                      <a:pt x="376" y="563"/>
                    </a:cubicBezTo>
                    <a:cubicBezTo>
                      <a:pt x="604" y="432"/>
                      <a:pt x="966" y="292"/>
                      <a:pt x="1434" y="253"/>
                    </a:cubicBezTo>
                    <a:cubicBezTo>
                      <a:pt x="1529" y="245"/>
                      <a:pt x="1627" y="241"/>
                      <a:pt x="1730" y="241"/>
                    </a:cubicBezTo>
                    <a:cubicBezTo>
                      <a:pt x="2134" y="241"/>
                      <a:pt x="2595" y="305"/>
                      <a:pt x="3077" y="445"/>
                    </a:cubicBezTo>
                    <a:cubicBezTo>
                      <a:pt x="3676" y="615"/>
                      <a:pt x="4318" y="921"/>
                      <a:pt x="5013" y="1192"/>
                    </a:cubicBezTo>
                    <a:cubicBezTo>
                      <a:pt x="5692" y="1462"/>
                      <a:pt x="6392" y="1660"/>
                      <a:pt x="7052" y="1660"/>
                    </a:cubicBezTo>
                    <a:cubicBezTo>
                      <a:pt x="7067" y="1660"/>
                      <a:pt x="7083" y="1660"/>
                      <a:pt x="7098" y="1660"/>
                    </a:cubicBezTo>
                    <a:cubicBezTo>
                      <a:pt x="7770" y="1656"/>
                      <a:pt x="8352" y="1450"/>
                      <a:pt x="8798" y="1228"/>
                    </a:cubicBezTo>
                    <a:cubicBezTo>
                      <a:pt x="9244" y="1000"/>
                      <a:pt x="9558" y="746"/>
                      <a:pt x="9759" y="563"/>
                    </a:cubicBezTo>
                    <a:cubicBezTo>
                      <a:pt x="9960" y="375"/>
                      <a:pt x="10057" y="253"/>
                      <a:pt x="10039" y="240"/>
                    </a:cubicBezTo>
                    <a:cubicBezTo>
                      <a:pt x="10037" y="238"/>
                      <a:pt x="10035" y="237"/>
                      <a:pt x="10031" y="237"/>
                    </a:cubicBezTo>
                    <a:cubicBezTo>
                      <a:pt x="9963" y="237"/>
                      <a:pt x="9530" y="652"/>
                      <a:pt x="8702" y="1030"/>
                    </a:cubicBezTo>
                    <a:cubicBezTo>
                      <a:pt x="8285" y="1211"/>
                      <a:pt x="7760" y="1372"/>
                      <a:pt x="7169" y="1372"/>
                    </a:cubicBezTo>
                    <a:cubicBezTo>
                      <a:pt x="7145" y="1372"/>
                      <a:pt x="7122" y="1372"/>
                      <a:pt x="7098" y="1371"/>
                    </a:cubicBezTo>
                    <a:cubicBezTo>
                      <a:pt x="6477" y="1367"/>
                      <a:pt x="5809" y="1175"/>
                      <a:pt x="5127" y="904"/>
                    </a:cubicBezTo>
                    <a:cubicBezTo>
                      <a:pt x="4440" y="637"/>
                      <a:pt x="3794" y="336"/>
                      <a:pt x="3151" y="169"/>
                    </a:cubicBezTo>
                    <a:cubicBezTo>
                      <a:pt x="2716" y="53"/>
                      <a:pt x="2295" y="1"/>
                      <a:pt x="19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52"/>
              <p:cNvSpPr/>
              <p:nvPr/>
            </p:nvSpPr>
            <p:spPr>
              <a:xfrm>
                <a:off x="732815" y="4088280"/>
                <a:ext cx="36015" cy="178519"/>
              </a:xfrm>
              <a:custGeom>
                <a:rect b="b" l="l" r="r" t="t"/>
                <a:pathLst>
                  <a:path extrusionOk="0" h="12263" w="2474">
                    <a:moveTo>
                      <a:pt x="1" y="0"/>
                    </a:moveTo>
                    <a:lnTo>
                      <a:pt x="2094" y="12262"/>
                    </a:lnTo>
                    <a:lnTo>
                      <a:pt x="2316" y="12262"/>
                    </a:lnTo>
                    <a:lnTo>
                      <a:pt x="2474" y="245"/>
                    </a:lnTo>
                    <a:cubicBezTo>
                      <a:pt x="1643" y="236"/>
                      <a:pt x="818" y="170"/>
                      <a:pt x="1" y="0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52"/>
              <p:cNvSpPr/>
              <p:nvPr/>
            </p:nvSpPr>
            <p:spPr>
              <a:xfrm>
                <a:off x="778481" y="4355789"/>
                <a:ext cx="201112" cy="8603"/>
              </a:xfrm>
              <a:custGeom>
                <a:rect b="b" l="l" r="r" t="t"/>
                <a:pathLst>
                  <a:path extrusionOk="0" h="591" w="13815">
                    <a:moveTo>
                      <a:pt x="1" y="1"/>
                    </a:moveTo>
                    <a:lnTo>
                      <a:pt x="49" y="294"/>
                    </a:lnTo>
                    <a:lnTo>
                      <a:pt x="13815" y="590"/>
                    </a:lnTo>
                    <a:cubicBezTo>
                      <a:pt x="13815" y="564"/>
                      <a:pt x="13815" y="538"/>
                      <a:pt x="13811" y="50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52"/>
              <p:cNvSpPr/>
              <p:nvPr/>
            </p:nvSpPr>
            <p:spPr>
              <a:xfrm>
                <a:off x="763283" y="4266784"/>
                <a:ext cx="3261" cy="17513"/>
              </a:xfrm>
              <a:custGeom>
                <a:rect b="b" l="l" r="r" t="t"/>
                <a:pathLst>
                  <a:path extrusionOk="0" h="1203" w="224">
                    <a:moveTo>
                      <a:pt x="1" y="0"/>
                    </a:moveTo>
                    <a:lnTo>
                      <a:pt x="206" y="1202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52"/>
              <p:cNvSpPr/>
              <p:nvPr/>
            </p:nvSpPr>
            <p:spPr>
              <a:xfrm>
                <a:off x="766268" y="4084583"/>
                <a:ext cx="213267" cy="278601"/>
              </a:xfrm>
              <a:custGeom>
                <a:rect b="b" l="l" r="r" t="t"/>
                <a:pathLst>
                  <a:path extrusionOk="0" h="19138" w="14650">
                    <a:moveTo>
                      <a:pt x="8007" y="0"/>
                    </a:moveTo>
                    <a:cubicBezTo>
                      <a:pt x="7395" y="0"/>
                      <a:pt x="6775" y="49"/>
                      <a:pt x="6176" y="83"/>
                    </a:cubicBezTo>
                    <a:cubicBezTo>
                      <a:pt x="4240" y="198"/>
                      <a:pt x="2295" y="503"/>
                      <a:pt x="368" y="503"/>
                    </a:cubicBezTo>
                    <a:cubicBezTo>
                      <a:pt x="303" y="503"/>
                      <a:pt x="237" y="503"/>
                      <a:pt x="176" y="499"/>
                    </a:cubicBezTo>
                    <a:lnTo>
                      <a:pt x="18" y="12516"/>
                    </a:lnTo>
                    <a:lnTo>
                      <a:pt x="1" y="13718"/>
                    </a:lnTo>
                    <a:lnTo>
                      <a:pt x="840" y="18631"/>
                    </a:lnTo>
                    <a:lnTo>
                      <a:pt x="14650" y="19137"/>
                    </a:lnTo>
                    <a:cubicBezTo>
                      <a:pt x="14567" y="17516"/>
                      <a:pt x="14488" y="15965"/>
                      <a:pt x="14383" y="14436"/>
                    </a:cubicBezTo>
                    <a:cubicBezTo>
                      <a:pt x="14182" y="14357"/>
                      <a:pt x="13986" y="14291"/>
                      <a:pt x="13793" y="14234"/>
                    </a:cubicBezTo>
                    <a:cubicBezTo>
                      <a:pt x="13308" y="14095"/>
                      <a:pt x="12845" y="14029"/>
                      <a:pt x="12443" y="14029"/>
                    </a:cubicBezTo>
                    <a:cubicBezTo>
                      <a:pt x="12342" y="14029"/>
                      <a:pt x="12241" y="14033"/>
                      <a:pt x="12150" y="14042"/>
                    </a:cubicBezTo>
                    <a:cubicBezTo>
                      <a:pt x="11682" y="14081"/>
                      <a:pt x="11320" y="14221"/>
                      <a:pt x="11092" y="14352"/>
                    </a:cubicBezTo>
                    <a:cubicBezTo>
                      <a:pt x="10878" y="14470"/>
                      <a:pt x="10769" y="14571"/>
                      <a:pt x="10734" y="14571"/>
                    </a:cubicBezTo>
                    <a:lnTo>
                      <a:pt x="10730" y="14567"/>
                    </a:lnTo>
                    <a:cubicBezTo>
                      <a:pt x="10716" y="14557"/>
                      <a:pt x="10799" y="14422"/>
                      <a:pt x="11023" y="14252"/>
                    </a:cubicBezTo>
                    <a:cubicBezTo>
                      <a:pt x="11245" y="14081"/>
                      <a:pt x="11626" y="13893"/>
                      <a:pt x="12124" y="13823"/>
                    </a:cubicBezTo>
                    <a:cubicBezTo>
                      <a:pt x="12285" y="13801"/>
                      <a:pt x="12451" y="13788"/>
                      <a:pt x="12631" y="13788"/>
                    </a:cubicBezTo>
                    <a:cubicBezTo>
                      <a:pt x="13011" y="13788"/>
                      <a:pt x="13435" y="13841"/>
                      <a:pt x="13867" y="13958"/>
                    </a:cubicBezTo>
                    <a:cubicBezTo>
                      <a:pt x="14034" y="13998"/>
                      <a:pt x="14195" y="14051"/>
                      <a:pt x="14361" y="14107"/>
                    </a:cubicBezTo>
                    <a:cubicBezTo>
                      <a:pt x="14129" y="10886"/>
                      <a:pt x="13772" y="7775"/>
                      <a:pt x="12985" y="4428"/>
                    </a:cubicBezTo>
                    <a:cubicBezTo>
                      <a:pt x="12897" y="4047"/>
                      <a:pt x="12796" y="3659"/>
                      <a:pt x="12675" y="3278"/>
                    </a:cubicBezTo>
                    <a:cubicBezTo>
                      <a:pt x="12548" y="3256"/>
                      <a:pt x="12425" y="3230"/>
                      <a:pt x="12312" y="3204"/>
                    </a:cubicBezTo>
                    <a:cubicBezTo>
                      <a:pt x="11424" y="2994"/>
                      <a:pt x="10930" y="2710"/>
                      <a:pt x="10948" y="2679"/>
                    </a:cubicBezTo>
                    <a:cubicBezTo>
                      <a:pt x="10948" y="2675"/>
                      <a:pt x="10957" y="2671"/>
                      <a:pt x="10970" y="2671"/>
                    </a:cubicBezTo>
                    <a:cubicBezTo>
                      <a:pt x="11075" y="2671"/>
                      <a:pt x="11573" y="2854"/>
                      <a:pt x="12356" y="2985"/>
                    </a:cubicBezTo>
                    <a:cubicBezTo>
                      <a:pt x="12429" y="2998"/>
                      <a:pt x="12508" y="3012"/>
                      <a:pt x="12592" y="3024"/>
                    </a:cubicBezTo>
                    <a:cubicBezTo>
                      <a:pt x="12290" y="2177"/>
                      <a:pt x="11862" y="1394"/>
                      <a:pt x="11162" y="853"/>
                    </a:cubicBezTo>
                    <a:cubicBezTo>
                      <a:pt x="10275" y="162"/>
                      <a:pt x="9157" y="0"/>
                      <a:pt x="80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2" name="Google Shape;1522;p52"/>
              <p:cNvSpPr/>
              <p:nvPr/>
            </p:nvSpPr>
            <p:spPr>
              <a:xfrm>
                <a:off x="925381" y="4123451"/>
                <a:ext cx="25403" cy="8866"/>
              </a:xfrm>
              <a:custGeom>
                <a:rect b="b" l="l" r="r" t="t"/>
                <a:pathLst>
                  <a:path extrusionOk="0" h="609" w="1745">
                    <a:moveTo>
                      <a:pt x="40" y="1"/>
                    </a:moveTo>
                    <a:cubicBezTo>
                      <a:pt x="27" y="1"/>
                      <a:pt x="18" y="5"/>
                      <a:pt x="18" y="9"/>
                    </a:cubicBezTo>
                    <a:cubicBezTo>
                      <a:pt x="0" y="40"/>
                      <a:pt x="494" y="324"/>
                      <a:pt x="1382" y="534"/>
                    </a:cubicBezTo>
                    <a:cubicBezTo>
                      <a:pt x="1495" y="560"/>
                      <a:pt x="1618" y="586"/>
                      <a:pt x="1745" y="608"/>
                    </a:cubicBezTo>
                    <a:cubicBezTo>
                      <a:pt x="1718" y="521"/>
                      <a:pt x="1688" y="438"/>
                      <a:pt x="1662" y="354"/>
                    </a:cubicBezTo>
                    <a:cubicBezTo>
                      <a:pt x="1578" y="342"/>
                      <a:pt x="1499" y="328"/>
                      <a:pt x="1426" y="315"/>
                    </a:cubicBezTo>
                    <a:cubicBezTo>
                      <a:pt x="643" y="184"/>
                      <a:pt x="145" y="1"/>
                      <a:pt x="40" y="1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52"/>
              <p:cNvSpPr/>
              <p:nvPr/>
            </p:nvSpPr>
            <p:spPr>
              <a:xfrm>
                <a:off x="922266" y="4285301"/>
                <a:ext cx="53397" cy="11399"/>
              </a:xfrm>
              <a:custGeom>
                <a:rect b="b" l="l" r="r" t="t"/>
                <a:pathLst>
                  <a:path extrusionOk="0" h="783" w="3668">
                    <a:moveTo>
                      <a:pt x="1915" y="0"/>
                    </a:moveTo>
                    <a:cubicBezTo>
                      <a:pt x="1735" y="0"/>
                      <a:pt x="1569" y="13"/>
                      <a:pt x="1408" y="35"/>
                    </a:cubicBezTo>
                    <a:cubicBezTo>
                      <a:pt x="910" y="105"/>
                      <a:pt x="529" y="293"/>
                      <a:pt x="307" y="464"/>
                    </a:cubicBezTo>
                    <a:cubicBezTo>
                      <a:pt x="83" y="634"/>
                      <a:pt x="0" y="769"/>
                      <a:pt x="14" y="779"/>
                    </a:cubicBezTo>
                    <a:lnTo>
                      <a:pt x="18" y="783"/>
                    </a:lnTo>
                    <a:cubicBezTo>
                      <a:pt x="53" y="783"/>
                      <a:pt x="162" y="682"/>
                      <a:pt x="376" y="564"/>
                    </a:cubicBezTo>
                    <a:cubicBezTo>
                      <a:pt x="604" y="433"/>
                      <a:pt x="966" y="293"/>
                      <a:pt x="1434" y="254"/>
                    </a:cubicBezTo>
                    <a:cubicBezTo>
                      <a:pt x="1525" y="245"/>
                      <a:pt x="1626" y="241"/>
                      <a:pt x="1727" y="241"/>
                    </a:cubicBezTo>
                    <a:cubicBezTo>
                      <a:pt x="2129" y="241"/>
                      <a:pt x="2592" y="307"/>
                      <a:pt x="3077" y="446"/>
                    </a:cubicBezTo>
                    <a:cubicBezTo>
                      <a:pt x="3270" y="503"/>
                      <a:pt x="3466" y="569"/>
                      <a:pt x="3667" y="648"/>
                    </a:cubicBezTo>
                    <a:cubicBezTo>
                      <a:pt x="3659" y="537"/>
                      <a:pt x="3654" y="428"/>
                      <a:pt x="3645" y="319"/>
                    </a:cubicBezTo>
                    <a:cubicBezTo>
                      <a:pt x="3479" y="263"/>
                      <a:pt x="3318" y="210"/>
                      <a:pt x="3151" y="170"/>
                    </a:cubicBezTo>
                    <a:cubicBezTo>
                      <a:pt x="2719" y="53"/>
                      <a:pt x="2295" y="0"/>
                      <a:pt x="1915" y="0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52"/>
              <p:cNvSpPr/>
              <p:nvPr/>
            </p:nvSpPr>
            <p:spPr>
              <a:xfrm>
                <a:off x="783329" y="3949329"/>
                <a:ext cx="11195" cy="124962"/>
              </a:xfrm>
              <a:custGeom>
                <a:rect b="b" l="l" r="r" t="t"/>
                <a:pathLst>
                  <a:path extrusionOk="0" h="8584" w="769">
                    <a:moveTo>
                      <a:pt x="171" y="1"/>
                    </a:moveTo>
                    <a:lnTo>
                      <a:pt x="97" y="525"/>
                    </a:lnTo>
                    <a:lnTo>
                      <a:pt x="0" y="8583"/>
                    </a:lnTo>
                    <a:lnTo>
                      <a:pt x="769" y="8583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5" name="Google Shape;1525;p52"/>
              <p:cNvSpPr/>
              <p:nvPr/>
            </p:nvSpPr>
            <p:spPr>
              <a:xfrm>
                <a:off x="842112" y="4355279"/>
                <a:ext cx="513225" cy="360284"/>
              </a:xfrm>
              <a:custGeom>
                <a:rect b="b" l="l" r="r" t="t"/>
                <a:pathLst>
                  <a:path extrusionOk="0" h="24749" w="35255">
                    <a:moveTo>
                      <a:pt x="0" y="0"/>
                    </a:moveTo>
                    <a:lnTo>
                      <a:pt x="0" y="10738"/>
                    </a:lnTo>
                    <a:lnTo>
                      <a:pt x="24281" y="11376"/>
                    </a:lnTo>
                    <a:lnTo>
                      <a:pt x="24923" y="24749"/>
                    </a:lnTo>
                    <a:lnTo>
                      <a:pt x="34944" y="24749"/>
                    </a:lnTo>
                    <a:lnTo>
                      <a:pt x="35184" y="9239"/>
                    </a:lnTo>
                    <a:cubicBezTo>
                      <a:pt x="35254" y="4803"/>
                      <a:pt x="31758" y="1128"/>
                      <a:pt x="27322" y="97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52"/>
              <p:cNvSpPr/>
              <p:nvPr/>
            </p:nvSpPr>
            <p:spPr>
              <a:xfrm>
                <a:off x="684717" y="4492891"/>
                <a:ext cx="235657" cy="42057"/>
              </a:xfrm>
              <a:custGeom>
                <a:rect b="b" l="l" r="r" t="t"/>
                <a:pathLst>
                  <a:path extrusionOk="0" h="2889" w="16188">
                    <a:moveTo>
                      <a:pt x="16149" y="0"/>
                    </a:moveTo>
                    <a:cubicBezTo>
                      <a:pt x="16131" y="0"/>
                      <a:pt x="16143" y="253"/>
                      <a:pt x="16030" y="682"/>
                    </a:cubicBezTo>
                    <a:cubicBezTo>
                      <a:pt x="15921" y="1106"/>
                      <a:pt x="15632" y="1722"/>
                      <a:pt x="14995" y="2199"/>
                    </a:cubicBezTo>
                    <a:cubicBezTo>
                      <a:pt x="14675" y="2430"/>
                      <a:pt x="14277" y="2627"/>
                      <a:pt x="13823" y="2697"/>
                    </a:cubicBezTo>
                    <a:cubicBezTo>
                      <a:pt x="13633" y="2733"/>
                      <a:pt x="13437" y="2736"/>
                      <a:pt x="13229" y="2736"/>
                    </a:cubicBezTo>
                    <a:cubicBezTo>
                      <a:pt x="13189" y="2736"/>
                      <a:pt x="13148" y="2736"/>
                      <a:pt x="13107" y="2736"/>
                    </a:cubicBezTo>
                    <a:lnTo>
                      <a:pt x="12329" y="2736"/>
                    </a:lnTo>
                    <a:cubicBezTo>
                      <a:pt x="11266" y="2732"/>
                      <a:pt x="10100" y="2732"/>
                      <a:pt x="8876" y="2732"/>
                    </a:cubicBezTo>
                    <a:cubicBezTo>
                      <a:pt x="6433" y="2744"/>
                      <a:pt x="4222" y="2754"/>
                      <a:pt x="2601" y="2762"/>
                    </a:cubicBezTo>
                    <a:cubicBezTo>
                      <a:pt x="1810" y="2770"/>
                      <a:pt x="1167" y="2780"/>
                      <a:pt x="699" y="2788"/>
                    </a:cubicBezTo>
                    <a:cubicBezTo>
                      <a:pt x="485" y="2792"/>
                      <a:pt x="315" y="2802"/>
                      <a:pt x="180" y="2802"/>
                    </a:cubicBezTo>
                    <a:cubicBezTo>
                      <a:pt x="62" y="2810"/>
                      <a:pt x="1" y="2814"/>
                      <a:pt x="1" y="2819"/>
                    </a:cubicBezTo>
                    <a:cubicBezTo>
                      <a:pt x="1" y="2823"/>
                      <a:pt x="62" y="2828"/>
                      <a:pt x="180" y="2836"/>
                    </a:cubicBezTo>
                    <a:cubicBezTo>
                      <a:pt x="315" y="2836"/>
                      <a:pt x="485" y="2845"/>
                      <a:pt x="699" y="2849"/>
                    </a:cubicBezTo>
                    <a:cubicBezTo>
                      <a:pt x="1167" y="2854"/>
                      <a:pt x="1814" y="2863"/>
                      <a:pt x="2601" y="2871"/>
                    </a:cubicBezTo>
                    <a:cubicBezTo>
                      <a:pt x="4222" y="2875"/>
                      <a:pt x="6433" y="2881"/>
                      <a:pt x="8876" y="2889"/>
                    </a:cubicBezTo>
                    <a:cubicBezTo>
                      <a:pt x="10100" y="2885"/>
                      <a:pt x="11266" y="2881"/>
                      <a:pt x="12329" y="2881"/>
                    </a:cubicBezTo>
                    <a:cubicBezTo>
                      <a:pt x="12595" y="2875"/>
                      <a:pt x="12853" y="2875"/>
                      <a:pt x="13107" y="2875"/>
                    </a:cubicBezTo>
                    <a:cubicBezTo>
                      <a:pt x="13351" y="2871"/>
                      <a:pt x="13609" y="2871"/>
                      <a:pt x="13845" y="2823"/>
                    </a:cubicBezTo>
                    <a:cubicBezTo>
                      <a:pt x="14321" y="2744"/>
                      <a:pt x="14737" y="2530"/>
                      <a:pt x="15060" y="2286"/>
                    </a:cubicBezTo>
                    <a:cubicBezTo>
                      <a:pt x="15715" y="1779"/>
                      <a:pt x="15995" y="1132"/>
                      <a:pt x="16091" y="699"/>
                    </a:cubicBezTo>
                    <a:cubicBezTo>
                      <a:pt x="16187" y="253"/>
                      <a:pt x="16149" y="0"/>
                      <a:pt x="161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7" name="Google Shape;1527;p52"/>
              <p:cNvSpPr/>
              <p:nvPr/>
            </p:nvSpPr>
            <p:spPr>
              <a:xfrm>
                <a:off x="921625" y="4561777"/>
                <a:ext cx="68653" cy="2242"/>
              </a:xfrm>
              <a:custGeom>
                <a:rect b="b" l="l" r="r" t="t"/>
                <a:pathLst>
                  <a:path extrusionOk="0" h="154" w="4716">
                    <a:moveTo>
                      <a:pt x="2356" y="1"/>
                    </a:moveTo>
                    <a:cubicBezTo>
                      <a:pt x="1054" y="1"/>
                      <a:pt x="0" y="36"/>
                      <a:pt x="0" y="75"/>
                    </a:cubicBezTo>
                    <a:cubicBezTo>
                      <a:pt x="0" y="119"/>
                      <a:pt x="1054" y="154"/>
                      <a:pt x="2356" y="154"/>
                    </a:cubicBezTo>
                    <a:cubicBezTo>
                      <a:pt x="3659" y="154"/>
                      <a:pt x="4716" y="119"/>
                      <a:pt x="4716" y="75"/>
                    </a:cubicBezTo>
                    <a:cubicBezTo>
                      <a:pt x="4716" y="36"/>
                      <a:pt x="3659" y="1"/>
                      <a:pt x="235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8" name="Google Shape;1528;p52"/>
            <p:cNvGrpSpPr/>
            <p:nvPr/>
          </p:nvGrpSpPr>
          <p:grpSpPr>
            <a:xfrm>
              <a:off x="608057" y="4070142"/>
              <a:ext cx="621052" cy="634794"/>
              <a:chOff x="608057" y="4070142"/>
              <a:chExt cx="621052" cy="634794"/>
            </a:xfrm>
          </p:grpSpPr>
          <p:sp>
            <p:nvSpPr>
              <p:cNvPr id="1529" name="Google Shape;1529;p52"/>
              <p:cNvSpPr/>
              <p:nvPr/>
            </p:nvSpPr>
            <p:spPr>
              <a:xfrm>
                <a:off x="936387" y="4561719"/>
                <a:ext cx="39145" cy="143217"/>
              </a:xfrm>
              <a:custGeom>
                <a:rect b="b" l="l" r="r" t="t"/>
                <a:pathLst>
                  <a:path extrusionOk="0" h="9838" w="2689">
                    <a:moveTo>
                      <a:pt x="1" y="1"/>
                    </a:moveTo>
                    <a:lnTo>
                      <a:pt x="1" y="9838"/>
                    </a:lnTo>
                    <a:lnTo>
                      <a:pt x="2689" y="9838"/>
                    </a:lnTo>
                    <a:lnTo>
                      <a:pt x="268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52"/>
              <p:cNvSpPr/>
              <p:nvPr/>
            </p:nvSpPr>
            <p:spPr>
              <a:xfrm>
                <a:off x="608057" y="4070142"/>
                <a:ext cx="311749" cy="463613"/>
              </a:xfrm>
              <a:custGeom>
                <a:rect b="b" l="l" r="r" t="t"/>
                <a:pathLst>
                  <a:path extrusionOk="0" h="31847" w="21415">
                    <a:moveTo>
                      <a:pt x="2514" y="0"/>
                    </a:moveTo>
                    <a:cubicBezTo>
                      <a:pt x="1124" y="0"/>
                      <a:pt x="1" y="1124"/>
                      <a:pt x="1" y="2509"/>
                    </a:cubicBezTo>
                    <a:lnTo>
                      <a:pt x="1" y="26217"/>
                    </a:lnTo>
                    <a:cubicBezTo>
                      <a:pt x="1" y="29325"/>
                      <a:pt x="2522" y="31846"/>
                      <a:pt x="5634" y="31846"/>
                    </a:cubicBezTo>
                    <a:lnTo>
                      <a:pt x="21415" y="31846"/>
                    </a:lnTo>
                    <a:lnTo>
                      <a:pt x="21415" y="2509"/>
                    </a:lnTo>
                    <a:cubicBezTo>
                      <a:pt x="21415" y="1124"/>
                      <a:pt x="20291" y="0"/>
                      <a:pt x="189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52"/>
              <p:cNvSpPr/>
              <p:nvPr/>
            </p:nvSpPr>
            <p:spPr>
              <a:xfrm>
                <a:off x="669519" y="4500971"/>
                <a:ext cx="559590" cy="60763"/>
              </a:xfrm>
              <a:custGeom>
                <a:rect b="b" l="l" r="r" t="t"/>
                <a:pathLst>
                  <a:path extrusionOk="0" h="4174" w="38440">
                    <a:moveTo>
                      <a:pt x="4173" y="0"/>
                    </a:moveTo>
                    <a:cubicBezTo>
                      <a:pt x="1866" y="0"/>
                      <a:pt x="0" y="1866"/>
                      <a:pt x="0" y="4174"/>
                    </a:cubicBezTo>
                    <a:lnTo>
                      <a:pt x="38440" y="4174"/>
                    </a:lnTo>
                    <a:cubicBezTo>
                      <a:pt x="38440" y="1866"/>
                      <a:pt x="36570" y="0"/>
                      <a:pt x="342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52"/>
              <p:cNvSpPr/>
              <p:nvPr/>
            </p:nvSpPr>
            <p:spPr>
              <a:xfrm>
                <a:off x="875638" y="4319162"/>
                <a:ext cx="285021" cy="217576"/>
              </a:xfrm>
              <a:custGeom>
                <a:rect b="b" l="l" r="r" t="t"/>
                <a:pathLst>
                  <a:path extrusionOk="0" h="14946" w="19579">
                    <a:moveTo>
                      <a:pt x="7730" y="1"/>
                    </a:moveTo>
                    <a:cubicBezTo>
                      <a:pt x="6457" y="1"/>
                      <a:pt x="5302" y="22"/>
                      <a:pt x="4292" y="26"/>
                    </a:cubicBezTo>
                    <a:cubicBezTo>
                      <a:pt x="2967" y="39"/>
                      <a:pt x="1892" y="56"/>
                      <a:pt x="1154" y="78"/>
                    </a:cubicBezTo>
                    <a:cubicBezTo>
                      <a:pt x="783" y="87"/>
                      <a:pt x="494" y="95"/>
                      <a:pt x="297" y="105"/>
                    </a:cubicBezTo>
                    <a:cubicBezTo>
                      <a:pt x="105" y="117"/>
                      <a:pt x="0" y="126"/>
                      <a:pt x="0" y="135"/>
                    </a:cubicBezTo>
                    <a:cubicBezTo>
                      <a:pt x="0" y="148"/>
                      <a:pt x="105" y="157"/>
                      <a:pt x="297" y="170"/>
                    </a:cubicBezTo>
                    <a:cubicBezTo>
                      <a:pt x="494" y="178"/>
                      <a:pt x="783" y="187"/>
                      <a:pt x="1154" y="196"/>
                    </a:cubicBezTo>
                    <a:cubicBezTo>
                      <a:pt x="1892" y="218"/>
                      <a:pt x="2967" y="230"/>
                      <a:pt x="4292" y="248"/>
                    </a:cubicBezTo>
                    <a:cubicBezTo>
                      <a:pt x="5616" y="266"/>
                      <a:pt x="7197" y="257"/>
                      <a:pt x="8942" y="297"/>
                    </a:cubicBezTo>
                    <a:cubicBezTo>
                      <a:pt x="9807" y="309"/>
                      <a:pt x="10707" y="480"/>
                      <a:pt x="11602" y="751"/>
                    </a:cubicBezTo>
                    <a:cubicBezTo>
                      <a:pt x="12503" y="1022"/>
                      <a:pt x="13385" y="1450"/>
                      <a:pt x="14212" y="2009"/>
                    </a:cubicBezTo>
                    <a:cubicBezTo>
                      <a:pt x="15033" y="2569"/>
                      <a:pt x="15763" y="3220"/>
                      <a:pt x="16362" y="3945"/>
                    </a:cubicBezTo>
                    <a:cubicBezTo>
                      <a:pt x="16957" y="4675"/>
                      <a:pt x="17433" y="5454"/>
                      <a:pt x="17796" y="6240"/>
                    </a:cubicBezTo>
                    <a:cubicBezTo>
                      <a:pt x="17883" y="6436"/>
                      <a:pt x="17953" y="6638"/>
                      <a:pt x="18032" y="6830"/>
                    </a:cubicBezTo>
                    <a:cubicBezTo>
                      <a:pt x="18071" y="6930"/>
                      <a:pt x="18110" y="7027"/>
                      <a:pt x="18145" y="7122"/>
                    </a:cubicBezTo>
                    <a:cubicBezTo>
                      <a:pt x="18176" y="7223"/>
                      <a:pt x="18206" y="7324"/>
                      <a:pt x="18232" y="7420"/>
                    </a:cubicBezTo>
                    <a:cubicBezTo>
                      <a:pt x="18289" y="7616"/>
                      <a:pt x="18346" y="7808"/>
                      <a:pt x="18403" y="8001"/>
                    </a:cubicBezTo>
                    <a:cubicBezTo>
                      <a:pt x="18442" y="8197"/>
                      <a:pt x="18482" y="8390"/>
                      <a:pt x="18516" y="8578"/>
                    </a:cubicBezTo>
                    <a:cubicBezTo>
                      <a:pt x="18661" y="9334"/>
                      <a:pt x="18748" y="10059"/>
                      <a:pt x="18857" y="10715"/>
                    </a:cubicBezTo>
                    <a:cubicBezTo>
                      <a:pt x="19059" y="12021"/>
                      <a:pt x="19224" y="13084"/>
                      <a:pt x="19347" y="13813"/>
                    </a:cubicBezTo>
                    <a:cubicBezTo>
                      <a:pt x="19408" y="14180"/>
                      <a:pt x="19460" y="14464"/>
                      <a:pt x="19495" y="14657"/>
                    </a:cubicBezTo>
                    <a:cubicBezTo>
                      <a:pt x="19535" y="14845"/>
                      <a:pt x="19557" y="14946"/>
                      <a:pt x="19569" y="14946"/>
                    </a:cubicBezTo>
                    <a:cubicBezTo>
                      <a:pt x="19579" y="14946"/>
                      <a:pt x="19574" y="14841"/>
                      <a:pt x="19557" y="14648"/>
                    </a:cubicBezTo>
                    <a:cubicBezTo>
                      <a:pt x="19539" y="14452"/>
                      <a:pt x="19509" y="14163"/>
                      <a:pt x="19465" y="13796"/>
                    </a:cubicBezTo>
                    <a:cubicBezTo>
                      <a:pt x="19382" y="13062"/>
                      <a:pt x="19246" y="11995"/>
                      <a:pt x="19075" y="10684"/>
                    </a:cubicBezTo>
                    <a:cubicBezTo>
                      <a:pt x="18980" y="10024"/>
                      <a:pt x="18910" y="9308"/>
                      <a:pt x="18770" y="8530"/>
                    </a:cubicBezTo>
                    <a:cubicBezTo>
                      <a:pt x="18735" y="8338"/>
                      <a:pt x="18700" y="8141"/>
                      <a:pt x="18665" y="7939"/>
                    </a:cubicBezTo>
                    <a:cubicBezTo>
                      <a:pt x="18609" y="7743"/>
                      <a:pt x="18551" y="7542"/>
                      <a:pt x="18494" y="7342"/>
                    </a:cubicBezTo>
                    <a:cubicBezTo>
                      <a:pt x="18468" y="7241"/>
                      <a:pt x="18438" y="7136"/>
                      <a:pt x="18411" y="7035"/>
                    </a:cubicBezTo>
                    <a:cubicBezTo>
                      <a:pt x="18373" y="6935"/>
                      <a:pt x="18333" y="6834"/>
                      <a:pt x="18294" y="6733"/>
                    </a:cubicBezTo>
                    <a:cubicBezTo>
                      <a:pt x="18215" y="6533"/>
                      <a:pt x="18145" y="6323"/>
                      <a:pt x="18058" y="6122"/>
                    </a:cubicBezTo>
                    <a:cubicBezTo>
                      <a:pt x="17691" y="5309"/>
                      <a:pt x="17205" y="4510"/>
                      <a:pt x="16598" y="3753"/>
                    </a:cubicBezTo>
                    <a:cubicBezTo>
                      <a:pt x="15987" y="3001"/>
                      <a:pt x="15235" y="2324"/>
                      <a:pt x="14387" y="1751"/>
                    </a:cubicBezTo>
                    <a:cubicBezTo>
                      <a:pt x="13534" y="1174"/>
                      <a:pt x="12621" y="734"/>
                      <a:pt x="11695" y="462"/>
                    </a:cubicBezTo>
                    <a:cubicBezTo>
                      <a:pt x="10769" y="183"/>
                      <a:pt x="9841" y="12"/>
                      <a:pt x="8950" y="8"/>
                    </a:cubicBezTo>
                    <a:cubicBezTo>
                      <a:pt x="8532" y="3"/>
                      <a:pt x="8125" y="1"/>
                      <a:pt x="773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3" name="Google Shape;1533;p52"/>
            <p:cNvGrpSpPr/>
            <p:nvPr/>
          </p:nvGrpSpPr>
          <p:grpSpPr>
            <a:xfrm>
              <a:off x="428010" y="4078498"/>
              <a:ext cx="147613" cy="188301"/>
              <a:chOff x="428010" y="4078498"/>
              <a:chExt cx="147613" cy="188301"/>
            </a:xfrm>
          </p:grpSpPr>
          <p:sp>
            <p:nvSpPr>
              <p:cNvPr id="1534" name="Google Shape;1534;p52"/>
              <p:cNvSpPr/>
              <p:nvPr/>
            </p:nvSpPr>
            <p:spPr>
              <a:xfrm>
                <a:off x="447298" y="4119200"/>
                <a:ext cx="41736" cy="34050"/>
              </a:xfrm>
              <a:custGeom>
                <a:rect b="b" l="l" r="r" t="t"/>
                <a:pathLst>
                  <a:path extrusionOk="0" h="2339" w="2867">
                    <a:moveTo>
                      <a:pt x="481" y="0"/>
                    </a:moveTo>
                    <a:cubicBezTo>
                      <a:pt x="481" y="0"/>
                      <a:pt x="0" y="1354"/>
                      <a:pt x="926" y="2338"/>
                    </a:cubicBezTo>
                    <a:lnTo>
                      <a:pt x="2867" y="2338"/>
                    </a:lnTo>
                    <a:cubicBezTo>
                      <a:pt x="2867" y="2338"/>
                      <a:pt x="2687" y="144"/>
                      <a:pt x="481" y="0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52"/>
              <p:cNvSpPr/>
              <p:nvPr/>
            </p:nvSpPr>
            <p:spPr>
              <a:xfrm>
                <a:off x="452510" y="4119200"/>
                <a:ext cx="36525" cy="34050"/>
              </a:xfrm>
              <a:custGeom>
                <a:rect b="b" l="l" r="r" t="t"/>
                <a:pathLst>
                  <a:path extrusionOk="0" h="2339" w="2509">
                    <a:moveTo>
                      <a:pt x="123" y="0"/>
                    </a:moveTo>
                    <a:cubicBezTo>
                      <a:pt x="123" y="0"/>
                      <a:pt x="0" y="349"/>
                      <a:pt x="0" y="826"/>
                    </a:cubicBezTo>
                    <a:cubicBezTo>
                      <a:pt x="0" y="1285"/>
                      <a:pt x="114" y="1858"/>
                      <a:pt x="568" y="2338"/>
                    </a:cubicBezTo>
                    <a:lnTo>
                      <a:pt x="2509" y="2338"/>
                    </a:lnTo>
                    <a:cubicBezTo>
                      <a:pt x="2509" y="2338"/>
                      <a:pt x="2329" y="144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52"/>
              <p:cNvSpPr/>
              <p:nvPr/>
            </p:nvSpPr>
            <p:spPr>
              <a:xfrm>
                <a:off x="477258" y="4078498"/>
                <a:ext cx="50078" cy="74753"/>
              </a:xfrm>
              <a:custGeom>
                <a:rect b="b" l="l" r="r" t="t"/>
                <a:pathLst>
                  <a:path extrusionOk="0" h="5135" w="3440">
                    <a:moveTo>
                      <a:pt x="1708" y="1"/>
                    </a:moveTo>
                    <a:cubicBezTo>
                      <a:pt x="1577" y="1"/>
                      <a:pt x="0" y="2541"/>
                      <a:pt x="910" y="5134"/>
                    </a:cubicBezTo>
                    <a:lnTo>
                      <a:pt x="2727" y="5134"/>
                    </a:lnTo>
                    <a:cubicBezTo>
                      <a:pt x="2727" y="5134"/>
                      <a:pt x="3439" y="2062"/>
                      <a:pt x="1714" y="3"/>
                    </a:cubicBezTo>
                    <a:cubicBezTo>
                      <a:pt x="1713" y="1"/>
                      <a:pt x="1711" y="1"/>
                      <a:pt x="17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7" name="Google Shape;1537;p52"/>
              <p:cNvSpPr/>
              <p:nvPr/>
            </p:nvSpPr>
            <p:spPr>
              <a:xfrm>
                <a:off x="516956" y="4119200"/>
                <a:ext cx="38053" cy="34050"/>
              </a:xfrm>
              <a:custGeom>
                <a:rect b="b" l="l" r="r" t="t"/>
                <a:pathLst>
                  <a:path extrusionOk="0" h="2339" w="2614">
                    <a:moveTo>
                      <a:pt x="2212" y="0"/>
                    </a:moveTo>
                    <a:cubicBezTo>
                      <a:pt x="2212" y="0"/>
                      <a:pt x="135" y="96"/>
                      <a:pt x="0" y="2338"/>
                    </a:cubicBezTo>
                    <a:lnTo>
                      <a:pt x="1823" y="2338"/>
                    </a:lnTo>
                    <a:cubicBezTo>
                      <a:pt x="1823" y="2338"/>
                      <a:pt x="2614" y="1219"/>
                      <a:pt x="22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8" name="Google Shape;1538;p52"/>
              <p:cNvSpPr/>
              <p:nvPr/>
            </p:nvSpPr>
            <p:spPr>
              <a:xfrm>
                <a:off x="428010" y="4151707"/>
                <a:ext cx="147613" cy="115092"/>
              </a:xfrm>
              <a:custGeom>
                <a:rect b="b" l="l" r="r" t="t"/>
                <a:pathLst>
                  <a:path extrusionOk="0" h="7906" w="10140">
                    <a:moveTo>
                      <a:pt x="2103" y="0"/>
                    </a:moveTo>
                    <a:cubicBezTo>
                      <a:pt x="2103" y="0"/>
                      <a:pt x="1" y="1364"/>
                      <a:pt x="468" y="4051"/>
                    </a:cubicBezTo>
                    <a:cubicBezTo>
                      <a:pt x="936" y="6735"/>
                      <a:pt x="3776" y="7905"/>
                      <a:pt x="3776" y="7905"/>
                    </a:cubicBezTo>
                    <a:lnTo>
                      <a:pt x="6932" y="7905"/>
                    </a:lnTo>
                    <a:cubicBezTo>
                      <a:pt x="6932" y="7905"/>
                      <a:pt x="10140" y="6495"/>
                      <a:pt x="10061" y="3575"/>
                    </a:cubicBezTo>
                    <a:cubicBezTo>
                      <a:pt x="9982" y="656"/>
                      <a:pt x="8073" y="44"/>
                      <a:pt x="8073" y="44"/>
                    </a:cubicBezTo>
                    <a:lnTo>
                      <a:pt x="210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9" name="Google Shape;1539;p52"/>
              <p:cNvSpPr/>
              <p:nvPr/>
            </p:nvSpPr>
            <p:spPr>
              <a:xfrm>
                <a:off x="433745" y="4188232"/>
                <a:ext cx="140611" cy="20308"/>
              </a:xfrm>
              <a:custGeom>
                <a:rect b="b" l="l" r="r" t="t"/>
                <a:pathLst>
                  <a:path extrusionOk="0" h="1395" w="9659">
                    <a:moveTo>
                      <a:pt x="8452" y="0"/>
                    </a:moveTo>
                    <a:cubicBezTo>
                      <a:pt x="8413" y="0"/>
                      <a:pt x="8374" y="1"/>
                      <a:pt x="8334" y="4"/>
                    </a:cubicBezTo>
                    <a:cubicBezTo>
                      <a:pt x="7818" y="35"/>
                      <a:pt x="7277" y="323"/>
                      <a:pt x="6730" y="660"/>
                    </a:cubicBezTo>
                    <a:cubicBezTo>
                      <a:pt x="6450" y="821"/>
                      <a:pt x="6158" y="996"/>
                      <a:pt x="5835" y="1110"/>
                    </a:cubicBezTo>
                    <a:cubicBezTo>
                      <a:pt x="5609" y="1191"/>
                      <a:pt x="5369" y="1238"/>
                      <a:pt x="5123" y="1238"/>
                    </a:cubicBezTo>
                    <a:cubicBezTo>
                      <a:pt x="5016" y="1238"/>
                      <a:pt x="4907" y="1229"/>
                      <a:pt x="4798" y="1210"/>
                    </a:cubicBezTo>
                    <a:cubicBezTo>
                      <a:pt x="4078" y="1092"/>
                      <a:pt x="3471" y="690"/>
                      <a:pt x="2880" y="414"/>
                    </a:cubicBezTo>
                    <a:cubicBezTo>
                      <a:pt x="2402" y="181"/>
                      <a:pt x="1909" y="24"/>
                      <a:pt x="1468" y="24"/>
                    </a:cubicBezTo>
                    <a:cubicBezTo>
                      <a:pt x="1372" y="24"/>
                      <a:pt x="1279" y="32"/>
                      <a:pt x="1189" y="47"/>
                    </a:cubicBezTo>
                    <a:cubicBezTo>
                      <a:pt x="686" y="126"/>
                      <a:pt x="332" y="388"/>
                      <a:pt x="171" y="616"/>
                    </a:cubicBezTo>
                    <a:cubicBezTo>
                      <a:pt x="88" y="729"/>
                      <a:pt x="48" y="834"/>
                      <a:pt x="26" y="904"/>
                    </a:cubicBezTo>
                    <a:cubicBezTo>
                      <a:pt x="9" y="974"/>
                      <a:pt x="0" y="1013"/>
                      <a:pt x="4" y="1013"/>
                    </a:cubicBezTo>
                    <a:cubicBezTo>
                      <a:pt x="5" y="1013"/>
                      <a:pt x="5" y="1014"/>
                      <a:pt x="6" y="1014"/>
                    </a:cubicBezTo>
                    <a:cubicBezTo>
                      <a:pt x="24" y="1014"/>
                      <a:pt x="53" y="854"/>
                      <a:pt x="219" y="655"/>
                    </a:cubicBezTo>
                    <a:cubicBezTo>
                      <a:pt x="389" y="450"/>
                      <a:pt x="726" y="218"/>
                      <a:pt x="1202" y="157"/>
                    </a:cubicBezTo>
                    <a:cubicBezTo>
                      <a:pt x="1274" y="147"/>
                      <a:pt x="1349" y="141"/>
                      <a:pt x="1425" y="141"/>
                    </a:cubicBezTo>
                    <a:cubicBezTo>
                      <a:pt x="1851" y="141"/>
                      <a:pt x="2334" y="301"/>
                      <a:pt x="2819" y="545"/>
                    </a:cubicBezTo>
                    <a:cubicBezTo>
                      <a:pt x="3392" y="821"/>
                      <a:pt x="4008" y="1237"/>
                      <a:pt x="4776" y="1363"/>
                    </a:cubicBezTo>
                    <a:cubicBezTo>
                      <a:pt x="4891" y="1384"/>
                      <a:pt x="5008" y="1394"/>
                      <a:pt x="5123" y="1394"/>
                    </a:cubicBezTo>
                    <a:cubicBezTo>
                      <a:pt x="5390" y="1394"/>
                      <a:pt x="5652" y="1342"/>
                      <a:pt x="5887" y="1253"/>
                    </a:cubicBezTo>
                    <a:cubicBezTo>
                      <a:pt x="6228" y="1127"/>
                      <a:pt x="6525" y="948"/>
                      <a:pt x="6801" y="781"/>
                    </a:cubicBezTo>
                    <a:cubicBezTo>
                      <a:pt x="7346" y="440"/>
                      <a:pt x="7862" y="157"/>
                      <a:pt x="8342" y="113"/>
                    </a:cubicBezTo>
                    <a:cubicBezTo>
                      <a:pt x="8397" y="108"/>
                      <a:pt x="8450" y="105"/>
                      <a:pt x="8502" y="105"/>
                    </a:cubicBezTo>
                    <a:cubicBezTo>
                      <a:pt x="8904" y="105"/>
                      <a:pt x="9222" y="260"/>
                      <a:pt x="9396" y="414"/>
                    </a:cubicBezTo>
                    <a:cubicBezTo>
                      <a:pt x="9592" y="589"/>
                      <a:pt x="9638" y="739"/>
                      <a:pt x="9652" y="739"/>
                    </a:cubicBezTo>
                    <a:cubicBezTo>
                      <a:pt x="9653" y="739"/>
                      <a:pt x="9653" y="739"/>
                      <a:pt x="9653" y="738"/>
                    </a:cubicBezTo>
                    <a:cubicBezTo>
                      <a:pt x="9659" y="738"/>
                      <a:pt x="9649" y="698"/>
                      <a:pt x="9623" y="633"/>
                    </a:cubicBezTo>
                    <a:cubicBezTo>
                      <a:pt x="9593" y="567"/>
                      <a:pt x="9536" y="467"/>
                      <a:pt x="9435" y="371"/>
                    </a:cubicBezTo>
                    <a:cubicBezTo>
                      <a:pt x="9255" y="186"/>
                      <a:pt x="8906" y="0"/>
                      <a:pt x="845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52"/>
              <p:cNvSpPr/>
              <p:nvPr/>
            </p:nvSpPr>
            <p:spPr>
              <a:xfrm>
                <a:off x="435900" y="4198466"/>
                <a:ext cx="139082" cy="20308"/>
              </a:xfrm>
              <a:custGeom>
                <a:rect b="b" l="l" r="r" t="t"/>
                <a:pathLst>
                  <a:path extrusionOk="0" h="1395" w="9554">
                    <a:moveTo>
                      <a:pt x="8358" y="1"/>
                    </a:moveTo>
                    <a:cubicBezTo>
                      <a:pt x="8320" y="1"/>
                      <a:pt x="8282" y="2"/>
                      <a:pt x="8243" y="5"/>
                    </a:cubicBezTo>
                    <a:cubicBezTo>
                      <a:pt x="7736" y="35"/>
                      <a:pt x="7198" y="324"/>
                      <a:pt x="6657" y="660"/>
                    </a:cubicBezTo>
                    <a:cubicBezTo>
                      <a:pt x="6381" y="822"/>
                      <a:pt x="6093" y="992"/>
                      <a:pt x="5774" y="1110"/>
                    </a:cubicBezTo>
                    <a:cubicBezTo>
                      <a:pt x="5552" y="1192"/>
                      <a:pt x="5312" y="1238"/>
                      <a:pt x="5068" y="1238"/>
                    </a:cubicBezTo>
                    <a:cubicBezTo>
                      <a:pt x="4962" y="1238"/>
                      <a:pt x="4854" y="1230"/>
                      <a:pt x="4747" y="1211"/>
                    </a:cubicBezTo>
                    <a:cubicBezTo>
                      <a:pt x="4031" y="1093"/>
                      <a:pt x="3432" y="691"/>
                      <a:pt x="2851" y="415"/>
                    </a:cubicBezTo>
                    <a:cubicBezTo>
                      <a:pt x="2379" y="182"/>
                      <a:pt x="1892" y="24"/>
                      <a:pt x="1455" y="24"/>
                    </a:cubicBezTo>
                    <a:cubicBezTo>
                      <a:pt x="1358" y="24"/>
                      <a:pt x="1264" y="31"/>
                      <a:pt x="1172" y="48"/>
                    </a:cubicBezTo>
                    <a:cubicBezTo>
                      <a:pt x="674" y="127"/>
                      <a:pt x="328" y="393"/>
                      <a:pt x="171" y="621"/>
                    </a:cubicBezTo>
                    <a:cubicBezTo>
                      <a:pt x="88" y="734"/>
                      <a:pt x="49" y="835"/>
                      <a:pt x="27" y="905"/>
                    </a:cubicBezTo>
                    <a:cubicBezTo>
                      <a:pt x="9" y="975"/>
                      <a:pt x="1" y="1014"/>
                      <a:pt x="5" y="1014"/>
                    </a:cubicBezTo>
                    <a:cubicBezTo>
                      <a:pt x="6" y="1014"/>
                      <a:pt x="6" y="1014"/>
                      <a:pt x="7" y="1014"/>
                    </a:cubicBezTo>
                    <a:cubicBezTo>
                      <a:pt x="24" y="1014"/>
                      <a:pt x="49" y="860"/>
                      <a:pt x="219" y="660"/>
                    </a:cubicBezTo>
                    <a:cubicBezTo>
                      <a:pt x="381" y="455"/>
                      <a:pt x="717" y="219"/>
                      <a:pt x="1189" y="157"/>
                    </a:cubicBezTo>
                    <a:cubicBezTo>
                      <a:pt x="1260" y="147"/>
                      <a:pt x="1332" y="142"/>
                      <a:pt x="1407" y="142"/>
                    </a:cubicBezTo>
                    <a:cubicBezTo>
                      <a:pt x="1827" y="142"/>
                      <a:pt x="2306" y="301"/>
                      <a:pt x="2785" y="546"/>
                    </a:cubicBezTo>
                    <a:cubicBezTo>
                      <a:pt x="3353" y="822"/>
                      <a:pt x="3960" y="1237"/>
                      <a:pt x="4721" y="1363"/>
                    </a:cubicBezTo>
                    <a:cubicBezTo>
                      <a:pt x="4836" y="1385"/>
                      <a:pt x="4953" y="1395"/>
                      <a:pt x="5068" y="1395"/>
                    </a:cubicBezTo>
                    <a:cubicBezTo>
                      <a:pt x="5333" y="1395"/>
                      <a:pt x="5592" y="1342"/>
                      <a:pt x="5826" y="1254"/>
                    </a:cubicBezTo>
                    <a:cubicBezTo>
                      <a:pt x="6163" y="1127"/>
                      <a:pt x="6455" y="949"/>
                      <a:pt x="6731" y="782"/>
                    </a:cubicBezTo>
                    <a:cubicBezTo>
                      <a:pt x="7268" y="441"/>
                      <a:pt x="7780" y="157"/>
                      <a:pt x="8252" y="114"/>
                    </a:cubicBezTo>
                    <a:cubicBezTo>
                      <a:pt x="8305" y="109"/>
                      <a:pt x="8357" y="106"/>
                      <a:pt x="8408" y="106"/>
                    </a:cubicBezTo>
                    <a:cubicBezTo>
                      <a:pt x="8806" y="106"/>
                      <a:pt x="9122" y="264"/>
                      <a:pt x="9296" y="415"/>
                    </a:cubicBezTo>
                    <a:cubicBezTo>
                      <a:pt x="9488" y="590"/>
                      <a:pt x="9534" y="739"/>
                      <a:pt x="9548" y="739"/>
                    </a:cubicBezTo>
                    <a:cubicBezTo>
                      <a:pt x="9549" y="739"/>
                      <a:pt x="9549" y="739"/>
                      <a:pt x="9550" y="739"/>
                    </a:cubicBezTo>
                    <a:cubicBezTo>
                      <a:pt x="9554" y="739"/>
                      <a:pt x="9545" y="699"/>
                      <a:pt x="9519" y="634"/>
                    </a:cubicBezTo>
                    <a:cubicBezTo>
                      <a:pt x="9489" y="568"/>
                      <a:pt x="9436" y="472"/>
                      <a:pt x="9336" y="372"/>
                    </a:cubicBezTo>
                    <a:cubicBezTo>
                      <a:pt x="9158" y="190"/>
                      <a:pt x="8810" y="1"/>
                      <a:pt x="835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52"/>
              <p:cNvSpPr/>
              <p:nvPr/>
            </p:nvSpPr>
            <p:spPr>
              <a:xfrm>
                <a:off x="452204" y="4208103"/>
                <a:ext cx="7948" cy="7046"/>
              </a:xfrm>
              <a:custGeom>
                <a:rect b="b" l="l" r="r" t="t"/>
                <a:pathLst>
                  <a:path extrusionOk="0" h="484" w="546">
                    <a:moveTo>
                      <a:pt x="253" y="59"/>
                    </a:moveTo>
                    <a:lnTo>
                      <a:pt x="253" y="59"/>
                    </a:lnTo>
                    <a:cubicBezTo>
                      <a:pt x="253" y="59"/>
                      <a:pt x="253" y="59"/>
                      <a:pt x="253" y="59"/>
                    </a:cubicBezTo>
                    <a:cubicBezTo>
                      <a:pt x="257" y="81"/>
                      <a:pt x="323" y="85"/>
                      <a:pt x="367" y="156"/>
                    </a:cubicBezTo>
                    <a:cubicBezTo>
                      <a:pt x="388" y="186"/>
                      <a:pt x="393" y="225"/>
                      <a:pt x="376" y="261"/>
                    </a:cubicBezTo>
                    <a:cubicBezTo>
                      <a:pt x="359" y="297"/>
                      <a:pt x="311" y="330"/>
                      <a:pt x="273" y="330"/>
                    </a:cubicBezTo>
                    <a:cubicBezTo>
                      <a:pt x="271" y="330"/>
                      <a:pt x="269" y="330"/>
                      <a:pt x="266" y="330"/>
                    </a:cubicBezTo>
                    <a:cubicBezTo>
                      <a:pt x="227" y="326"/>
                      <a:pt x="178" y="287"/>
                      <a:pt x="166" y="247"/>
                    </a:cubicBezTo>
                    <a:cubicBezTo>
                      <a:pt x="148" y="208"/>
                      <a:pt x="157" y="164"/>
                      <a:pt x="178" y="134"/>
                    </a:cubicBezTo>
                    <a:cubicBezTo>
                      <a:pt x="201" y="96"/>
                      <a:pt x="229" y="74"/>
                      <a:pt x="253" y="59"/>
                    </a:cubicBezTo>
                    <a:close/>
                    <a:moveTo>
                      <a:pt x="234" y="1"/>
                    </a:moveTo>
                    <a:cubicBezTo>
                      <a:pt x="198" y="1"/>
                      <a:pt x="149" y="14"/>
                      <a:pt x="95" y="59"/>
                    </a:cubicBezTo>
                    <a:cubicBezTo>
                      <a:pt x="47" y="98"/>
                      <a:pt x="0" y="190"/>
                      <a:pt x="26" y="287"/>
                    </a:cubicBezTo>
                    <a:cubicBezTo>
                      <a:pt x="52" y="382"/>
                      <a:pt x="131" y="475"/>
                      <a:pt x="257" y="483"/>
                    </a:cubicBezTo>
                    <a:cubicBezTo>
                      <a:pt x="263" y="483"/>
                      <a:pt x="268" y="484"/>
                      <a:pt x="274" y="484"/>
                    </a:cubicBezTo>
                    <a:cubicBezTo>
                      <a:pt x="389" y="484"/>
                      <a:pt x="478" y="404"/>
                      <a:pt x="507" y="317"/>
                    </a:cubicBezTo>
                    <a:cubicBezTo>
                      <a:pt x="545" y="221"/>
                      <a:pt x="498" y="120"/>
                      <a:pt x="446" y="77"/>
                    </a:cubicBezTo>
                    <a:cubicBezTo>
                      <a:pt x="399" y="38"/>
                      <a:pt x="355" y="26"/>
                      <a:pt x="321" y="26"/>
                    </a:cubicBezTo>
                    <a:cubicBezTo>
                      <a:pt x="310" y="26"/>
                      <a:pt x="300" y="27"/>
                      <a:pt x="292" y="29"/>
                    </a:cubicBezTo>
                    <a:lnTo>
                      <a:pt x="292" y="29"/>
                    </a:lnTo>
                    <a:cubicBezTo>
                      <a:pt x="292" y="28"/>
                      <a:pt x="293" y="26"/>
                      <a:pt x="293" y="25"/>
                    </a:cubicBezTo>
                    <a:cubicBezTo>
                      <a:pt x="295" y="16"/>
                      <a:pt x="272" y="1"/>
                      <a:pt x="2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52"/>
              <p:cNvSpPr/>
              <p:nvPr/>
            </p:nvSpPr>
            <p:spPr>
              <a:xfrm>
                <a:off x="504174" y="4191551"/>
                <a:ext cx="7963" cy="7060"/>
              </a:xfrm>
              <a:custGeom>
                <a:rect b="b" l="l" r="r" t="t"/>
                <a:pathLst>
                  <a:path extrusionOk="0" h="485" w="547">
                    <a:moveTo>
                      <a:pt x="252" y="59"/>
                    </a:moveTo>
                    <a:lnTo>
                      <a:pt x="252" y="59"/>
                    </a:lnTo>
                    <a:cubicBezTo>
                      <a:pt x="253" y="60"/>
                      <a:pt x="253" y="60"/>
                      <a:pt x="253" y="60"/>
                    </a:cubicBezTo>
                    <a:cubicBezTo>
                      <a:pt x="258" y="81"/>
                      <a:pt x="323" y="87"/>
                      <a:pt x="367" y="152"/>
                    </a:cubicBezTo>
                    <a:cubicBezTo>
                      <a:pt x="389" y="186"/>
                      <a:pt x="398" y="226"/>
                      <a:pt x="376" y="261"/>
                    </a:cubicBezTo>
                    <a:cubicBezTo>
                      <a:pt x="359" y="298"/>
                      <a:pt x="316" y="327"/>
                      <a:pt x="275" y="327"/>
                    </a:cubicBezTo>
                    <a:cubicBezTo>
                      <a:pt x="272" y="327"/>
                      <a:pt x="269" y="327"/>
                      <a:pt x="267" y="327"/>
                    </a:cubicBezTo>
                    <a:cubicBezTo>
                      <a:pt x="227" y="327"/>
                      <a:pt x="184" y="287"/>
                      <a:pt x="166" y="248"/>
                    </a:cubicBezTo>
                    <a:cubicBezTo>
                      <a:pt x="148" y="208"/>
                      <a:pt x="158" y="165"/>
                      <a:pt x="180" y="130"/>
                    </a:cubicBezTo>
                    <a:cubicBezTo>
                      <a:pt x="201" y="95"/>
                      <a:pt x="230" y="74"/>
                      <a:pt x="252" y="59"/>
                    </a:cubicBezTo>
                    <a:close/>
                    <a:moveTo>
                      <a:pt x="233" y="1"/>
                    </a:moveTo>
                    <a:cubicBezTo>
                      <a:pt x="198" y="1"/>
                      <a:pt x="151" y="14"/>
                      <a:pt x="101" y="55"/>
                    </a:cubicBezTo>
                    <a:cubicBezTo>
                      <a:pt x="49" y="99"/>
                      <a:pt x="0" y="191"/>
                      <a:pt x="31" y="287"/>
                    </a:cubicBezTo>
                    <a:cubicBezTo>
                      <a:pt x="53" y="379"/>
                      <a:pt x="136" y="470"/>
                      <a:pt x="258" y="484"/>
                    </a:cubicBezTo>
                    <a:cubicBezTo>
                      <a:pt x="261" y="484"/>
                      <a:pt x="264" y="484"/>
                      <a:pt x="267" y="484"/>
                    </a:cubicBezTo>
                    <a:cubicBezTo>
                      <a:pt x="389" y="484"/>
                      <a:pt x="477" y="403"/>
                      <a:pt x="507" y="317"/>
                    </a:cubicBezTo>
                    <a:cubicBezTo>
                      <a:pt x="547" y="218"/>
                      <a:pt x="498" y="117"/>
                      <a:pt x="450" y="77"/>
                    </a:cubicBezTo>
                    <a:cubicBezTo>
                      <a:pt x="403" y="39"/>
                      <a:pt x="358" y="27"/>
                      <a:pt x="323" y="27"/>
                    </a:cubicBezTo>
                    <a:cubicBezTo>
                      <a:pt x="311" y="27"/>
                      <a:pt x="301" y="28"/>
                      <a:pt x="291" y="30"/>
                    </a:cubicBezTo>
                    <a:lnTo>
                      <a:pt x="291" y="30"/>
                    </a:lnTo>
                    <a:cubicBezTo>
                      <a:pt x="292" y="28"/>
                      <a:pt x="293" y="27"/>
                      <a:pt x="293" y="25"/>
                    </a:cubicBezTo>
                    <a:cubicBezTo>
                      <a:pt x="295" y="16"/>
                      <a:pt x="271" y="1"/>
                      <a:pt x="2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52"/>
              <p:cNvSpPr/>
              <p:nvPr/>
            </p:nvSpPr>
            <p:spPr>
              <a:xfrm>
                <a:off x="554616" y="4208860"/>
                <a:ext cx="7905" cy="7046"/>
              </a:xfrm>
              <a:custGeom>
                <a:rect b="b" l="l" r="r" t="t"/>
                <a:pathLst>
                  <a:path extrusionOk="0" h="484" w="543">
                    <a:moveTo>
                      <a:pt x="249" y="60"/>
                    </a:moveTo>
                    <a:cubicBezTo>
                      <a:pt x="255" y="82"/>
                      <a:pt x="320" y="86"/>
                      <a:pt x="364" y="151"/>
                    </a:cubicBezTo>
                    <a:cubicBezTo>
                      <a:pt x="386" y="187"/>
                      <a:pt x="394" y="225"/>
                      <a:pt x="372" y="261"/>
                    </a:cubicBezTo>
                    <a:cubicBezTo>
                      <a:pt x="355" y="297"/>
                      <a:pt x="313" y="326"/>
                      <a:pt x="275" y="326"/>
                    </a:cubicBezTo>
                    <a:cubicBezTo>
                      <a:pt x="272" y="326"/>
                      <a:pt x="269" y="326"/>
                      <a:pt x="267" y="326"/>
                    </a:cubicBezTo>
                    <a:cubicBezTo>
                      <a:pt x="223" y="326"/>
                      <a:pt x="180" y="287"/>
                      <a:pt x="162" y="247"/>
                    </a:cubicBezTo>
                    <a:cubicBezTo>
                      <a:pt x="150" y="209"/>
                      <a:pt x="158" y="165"/>
                      <a:pt x="180" y="130"/>
                    </a:cubicBezTo>
                    <a:cubicBezTo>
                      <a:pt x="201" y="96"/>
                      <a:pt x="228" y="75"/>
                      <a:pt x="249" y="60"/>
                    </a:cubicBezTo>
                    <a:close/>
                    <a:moveTo>
                      <a:pt x="232" y="0"/>
                    </a:moveTo>
                    <a:cubicBezTo>
                      <a:pt x="197" y="0"/>
                      <a:pt x="149" y="13"/>
                      <a:pt x="97" y="56"/>
                    </a:cubicBezTo>
                    <a:cubicBezTo>
                      <a:pt x="49" y="99"/>
                      <a:pt x="1" y="191"/>
                      <a:pt x="27" y="287"/>
                    </a:cubicBezTo>
                    <a:cubicBezTo>
                      <a:pt x="49" y="379"/>
                      <a:pt x="132" y="471"/>
                      <a:pt x="254" y="483"/>
                    </a:cubicBezTo>
                    <a:cubicBezTo>
                      <a:pt x="258" y="484"/>
                      <a:pt x="261" y="484"/>
                      <a:pt x="264" y="484"/>
                    </a:cubicBezTo>
                    <a:cubicBezTo>
                      <a:pt x="385" y="484"/>
                      <a:pt x="473" y="407"/>
                      <a:pt x="507" y="318"/>
                    </a:cubicBezTo>
                    <a:cubicBezTo>
                      <a:pt x="543" y="217"/>
                      <a:pt x="499" y="116"/>
                      <a:pt x="446" y="78"/>
                    </a:cubicBezTo>
                    <a:cubicBezTo>
                      <a:pt x="399" y="39"/>
                      <a:pt x="354" y="26"/>
                      <a:pt x="319" y="26"/>
                    </a:cubicBezTo>
                    <a:cubicBezTo>
                      <a:pt x="307" y="26"/>
                      <a:pt x="297" y="27"/>
                      <a:pt x="288" y="30"/>
                    </a:cubicBezTo>
                    <a:lnTo>
                      <a:pt x="288" y="30"/>
                    </a:lnTo>
                    <a:cubicBezTo>
                      <a:pt x="289" y="28"/>
                      <a:pt x="289" y="27"/>
                      <a:pt x="289" y="25"/>
                    </a:cubicBezTo>
                    <a:cubicBezTo>
                      <a:pt x="293" y="16"/>
                      <a:pt x="271" y="0"/>
                      <a:pt x="23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4" name="Google Shape;1544;p52"/>
            <p:cNvGrpSpPr/>
            <p:nvPr/>
          </p:nvGrpSpPr>
          <p:grpSpPr>
            <a:xfrm>
              <a:off x="1877369" y="4077333"/>
              <a:ext cx="125151" cy="189466"/>
              <a:chOff x="1877369" y="4077333"/>
              <a:chExt cx="125151" cy="189466"/>
            </a:xfrm>
          </p:grpSpPr>
          <p:sp>
            <p:nvSpPr>
              <p:cNvPr id="1545" name="Google Shape;1545;p52"/>
              <p:cNvSpPr/>
              <p:nvPr/>
            </p:nvSpPr>
            <p:spPr>
              <a:xfrm>
                <a:off x="1884487" y="4111747"/>
                <a:ext cx="108614" cy="155052"/>
              </a:xfrm>
              <a:custGeom>
                <a:rect b="b" l="l" r="r" t="t"/>
                <a:pathLst>
                  <a:path extrusionOk="0" h="10651" w="7461">
                    <a:moveTo>
                      <a:pt x="1" y="0"/>
                    </a:moveTo>
                    <a:lnTo>
                      <a:pt x="1028" y="10650"/>
                    </a:lnTo>
                    <a:lnTo>
                      <a:pt x="6215" y="10650"/>
                    </a:lnTo>
                    <a:lnTo>
                      <a:pt x="7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6" name="Google Shape;1546;p52"/>
              <p:cNvSpPr/>
              <p:nvPr/>
            </p:nvSpPr>
            <p:spPr>
              <a:xfrm>
                <a:off x="1877369" y="4091716"/>
                <a:ext cx="125151" cy="20424"/>
              </a:xfrm>
              <a:custGeom>
                <a:rect b="b" l="l" r="r" t="t"/>
                <a:pathLst>
                  <a:path extrusionOk="0" h="1403" w="8597">
                    <a:moveTo>
                      <a:pt x="490" y="0"/>
                    </a:moveTo>
                    <a:cubicBezTo>
                      <a:pt x="490" y="0"/>
                      <a:pt x="57" y="432"/>
                      <a:pt x="0" y="1403"/>
                    </a:cubicBezTo>
                    <a:lnTo>
                      <a:pt x="8435" y="1403"/>
                    </a:lnTo>
                    <a:cubicBezTo>
                      <a:pt x="8435" y="1403"/>
                      <a:pt x="8596" y="537"/>
                      <a:pt x="79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Google Shape;1547;p52"/>
              <p:cNvSpPr/>
              <p:nvPr/>
            </p:nvSpPr>
            <p:spPr>
              <a:xfrm>
                <a:off x="1894299" y="4077333"/>
                <a:ext cx="92688" cy="16246"/>
              </a:xfrm>
              <a:custGeom>
                <a:rect b="b" l="l" r="r" t="t"/>
                <a:pathLst>
                  <a:path extrusionOk="0" h="1116" w="6367">
                    <a:moveTo>
                      <a:pt x="5947" y="0"/>
                    </a:moveTo>
                    <a:lnTo>
                      <a:pt x="289" y="14"/>
                    </a:lnTo>
                    <a:lnTo>
                      <a:pt x="0" y="1067"/>
                    </a:lnTo>
                    <a:lnTo>
                      <a:pt x="6367" y="1115"/>
                    </a:lnTo>
                    <a:lnTo>
                      <a:pt x="59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52"/>
              <p:cNvSpPr/>
              <p:nvPr/>
            </p:nvSpPr>
            <p:spPr>
              <a:xfrm>
                <a:off x="1882901" y="4150557"/>
                <a:ext cx="110200" cy="77999"/>
              </a:xfrm>
              <a:custGeom>
                <a:rect b="b" l="l" r="r" t="t"/>
                <a:pathLst>
                  <a:path extrusionOk="0" h="5358" w="7570">
                    <a:moveTo>
                      <a:pt x="1" y="0"/>
                    </a:moveTo>
                    <a:cubicBezTo>
                      <a:pt x="1" y="97"/>
                      <a:pt x="621" y="5358"/>
                      <a:pt x="621" y="5358"/>
                    </a:cubicBezTo>
                    <a:lnTo>
                      <a:pt x="6962" y="5358"/>
                    </a:lnTo>
                    <a:lnTo>
                      <a:pt x="75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49" name="Google Shape;1549;p52"/>
          <p:cNvGrpSpPr/>
          <p:nvPr/>
        </p:nvGrpSpPr>
        <p:grpSpPr>
          <a:xfrm>
            <a:off x="402885" y="1564778"/>
            <a:ext cx="3832469" cy="713693"/>
            <a:chOff x="1575694" y="930575"/>
            <a:chExt cx="1989550" cy="713693"/>
          </a:xfrm>
        </p:grpSpPr>
        <p:sp>
          <p:nvSpPr>
            <p:cNvPr id="1550" name="Google Shape;1550;p52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52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2" name="Google Shape;1552;p52"/>
          <p:cNvSpPr txBox="1"/>
          <p:nvPr>
            <p:ph idx="4294967295" type="ctrTitle"/>
          </p:nvPr>
        </p:nvSpPr>
        <p:spPr>
          <a:xfrm>
            <a:off x="694550" y="1529979"/>
            <a:ext cx="3207600" cy="71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latin typeface="Yeseva One"/>
                <a:ea typeface="Yeseva One"/>
                <a:cs typeface="Yeseva One"/>
                <a:sym typeface="Yeseva One"/>
              </a:rPr>
              <a:t>Demonstration</a:t>
            </a:r>
            <a:endParaRPr b="1" sz="2500">
              <a:latin typeface="Yeseva One"/>
              <a:ea typeface="Yeseva One"/>
              <a:cs typeface="Yeseva One"/>
              <a:sym typeface="Yeseva One"/>
            </a:endParaRPr>
          </a:p>
        </p:txBody>
      </p:sp>
      <p:pic>
        <p:nvPicPr>
          <p:cNvPr id="1553" name="Google Shape;155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4" name="Google Shape;1554;p52"/>
          <p:cNvSpPr txBox="1"/>
          <p:nvPr/>
        </p:nvSpPr>
        <p:spPr>
          <a:xfrm>
            <a:off x="6583025" y="4756725"/>
            <a:ext cx="255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naheim"/>
                <a:ea typeface="Anaheim"/>
                <a:cs typeface="Anaheim"/>
                <a:sym typeface="Anaheim"/>
              </a:rPr>
              <a:t>IT20150952 | BRAHANAWARDHAN B</a:t>
            </a:r>
            <a:endParaRPr sz="1200"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9" name="Google Shape;1559;p53"/>
          <p:cNvGrpSpPr/>
          <p:nvPr/>
        </p:nvGrpSpPr>
        <p:grpSpPr>
          <a:xfrm>
            <a:off x="4861732" y="841223"/>
            <a:ext cx="3476122" cy="3461052"/>
            <a:chOff x="411603" y="2906997"/>
            <a:chExt cx="1735458" cy="1808566"/>
          </a:xfrm>
        </p:grpSpPr>
        <p:grpSp>
          <p:nvGrpSpPr>
            <p:cNvPr id="1560" name="Google Shape;1560;p53"/>
            <p:cNvGrpSpPr/>
            <p:nvPr/>
          </p:nvGrpSpPr>
          <p:grpSpPr>
            <a:xfrm>
              <a:off x="570964" y="2906997"/>
              <a:ext cx="1506308" cy="920209"/>
              <a:chOff x="570964" y="2906997"/>
              <a:chExt cx="1506308" cy="920209"/>
            </a:xfrm>
          </p:grpSpPr>
          <p:sp>
            <p:nvSpPr>
              <p:cNvPr id="1561" name="Google Shape;1561;p53"/>
              <p:cNvSpPr/>
              <p:nvPr/>
            </p:nvSpPr>
            <p:spPr>
              <a:xfrm>
                <a:off x="570964" y="2951732"/>
                <a:ext cx="696766" cy="875473"/>
              </a:xfrm>
              <a:custGeom>
                <a:rect b="b" l="l" r="r" t="t"/>
                <a:pathLst>
                  <a:path extrusionOk="0" h="60139" w="47863">
                    <a:moveTo>
                      <a:pt x="1" y="0"/>
                    </a:moveTo>
                    <a:lnTo>
                      <a:pt x="1" y="60138"/>
                    </a:lnTo>
                    <a:lnTo>
                      <a:pt x="47862" y="60138"/>
                    </a:lnTo>
                    <a:lnTo>
                      <a:pt x="4786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53"/>
              <p:cNvSpPr/>
              <p:nvPr/>
            </p:nvSpPr>
            <p:spPr>
              <a:xfrm>
                <a:off x="596484" y="2976800"/>
                <a:ext cx="650254" cy="825396"/>
              </a:xfrm>
              <a:custGeom>
                <a:rect b="b" l="l" r="r" t="t"/>
                <a:pathLst>
                  <a:path extrusionOk="0" h="56699" w="44668">
                    <a:moveTo>
                      <a:pt x="1" y="0"/>
                    </a:moveTo>
                    <a:lnTo>
                      <a:pt x="1" y="56698"/>
                    </a:lnTo>
                    <a:lnTo>
                      <a:pt x="44667" y="56698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3" name="Google Shape;1563;p53"/>
              <p:cNvSpPr/>
              <p:nvPr/>
            </p:nvSpPr>
            <p:spPr>
              <a:xfrm>
                <a:off x="596484" y="3293237"/>
                <a:ext cx="650254" cy="508959"/>
              </a:xfrm>
              <a:custGeom>
                <a:rect b="b" l="l" r="r" t="t"/>
                <a:pathLst>
                  <a:path extrusionOk="0" h="34962" w="44668">
                    <a:moveTo>
                      <a:pt x="28480" y="0"/>
                    </a:moveTo>
                    <a:lnTo>
                      <a:pt x="28480" y="10253"/>
                    </a:lnTo>
                    <a:lnTo>
                      <a:pt x="17363" y="10253"/>
                    </a:lnTo>
                    <a:lnTo>
                      <a:pt x="14041" y="25286"/>
                    </a:lnTo>
                    <a:lnTo>
                      <a:pt x="10143" y="25286"/>
                    </a:lnTo>
                    <a:lnTo>
                      <a:pt x="8989" y="19998"/>
                    </a:lnTo>
                    <a:lnTo>
                      <a:pt x="1" y="19998"/>
                    </a:lnTo>
                    <a:lnTo>
                      <a:pt x="1" y="34961"/>
                    </a:lnTo>
                    <a:lnTo>
                      <a:pt x="44667" y="34961"/>
                    </a:lnTo>
                    <a:lnTo>
                      <a:pt x="44667" y="17131"/>
                    </a:lnTo>
                    <a:lnTo>
                      <a:pt x="36565" y="17131"/>
                    </a:lnTo>
                    <a:lnTo>
                      <a:pt x="365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4" name="Google Shape;1564;p53"/>
              <p:cNvSpPr/>
              <p:nvPr/>
            </p:nvSpPr>
            <p:spPr>
              <a:xfrm>
                <a:off x="910940" y="2976800"/>
                <a:ext cx="21006" cy="818583"/>
              </a:xfrm>
              <a:custGeom>
                <a:rect b="b" l="l" r="r" t="t"/>
                <a:pathLst>
                  <a:path extrusionOk="0" h="56231" w="1443">
                    <a:moveTo>
                      <a:pt x="0" y="0"/>
                    </a:moveTo>
                    <a:lnTo>
                      <a:pt x="0" y="56230"/>
                    </a:lnTo>
                    <a:lnTo>
                      <a:pt x="1442" y="56230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53"/>
              <p:cNvSpPr/>
              <p:nvPr/>
            </p:nvSpPr>
            <p:spPr>
              <a:xfrm>
                <a:off x="596484" y="3376637"/>
                <a:ext cx="650254" cy="21589"/>
              </a:xfrm>
              <a:custGeom>
                <a:rect b="b" l="l" r="r" t="t"/>
                <a:pathLst>
                  <a:path extrusionOk="0" h="1483" w="44668">
                    <a:moveTo>
                      <a:pt x="1" y="0"/>
                    </a:moveTo>
                    <a:lnTo>
                      <a:pt x="1" y="1482"/>
                    </a:lnTo>
                    <a:lnTo>
                      <a:pt x="44667" y="1482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6" name="Google Shape;1566;p53"/>
              <p:cNvSpPr/>
              <p:nvPr/>
            </p:nvSpPr>
            <p:spPr>
              <a:xfrm>
                <a:off x="1924448" y="3185147"/>
                <a:ext cx="46831" cy="107012"/>
              </a:xfrm>
              <a:custGeom>
                <a:rect b="b" l="l" r="r" t="t"/>
                <a:pathLst>
                  <a:path extrusionOk="0" h="7351" w="3217">
                    <a:moveTo>
                      <a:pt x="346" y="1"/>
                    </a:moveTo>
                    <a:lnTo>
                      <a:pt x="1" y="2823"/>
                    </a:lnTo>
                    <a:lnTo>
                      <a:pt x="1429" y="7342"/>
                    </a:lnTo>
                    <a:lnTo>
                      <a:pt x="3216" y="7351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53"/>
              <p:cNvSpPr/>
              <p:nvPr/>
            </p:nvSpPr>
            <p:spPr>
              <a:xfrm>
                <a:off x="1772264" y="3086287"/>
                <a:ext cx="165097" cy="208114"/>
              </a:xfrm>
              <a:custGeom>
                <a:rect b="b" l="l" r="r" t="t"/>
                <a:pathLst>
                  <a:path extrusionOk="0" h="14296" w="11341">
                    <a:moveTo>
                      <a:pt x="989" y="0"/>
                    </a:moveTo>
                    <a:lnTo>
                      <a:pt x="1" y="14081"/>
                    </a:lnTo>
                    <a:lnTo>
                      <a:pt x="10197" y="14295"/>
                    </a:lnTo>
                    <a:lnTo>
                      <a:pt x="113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8" name="Google Shape;1568;p53"/>
              <p:cNvSpPr/>
              <p:nvPr/>
            </p:nvSpPr>
            <p:spPr>
              <a:xfrm>
                <a:off x="1789514" y="3101806"/>
                <a:ext cx="125791" cy="176815"/>
              </a:xfrm>
              <a:custGeom>
                <a:rect b="b" l="l" r="r" t="t"/>
                <a:pathLst>
                  <a:path extrusionOk="0" h="12146" w="8641">
                    <a:moveTo>
                      <a:pt x="8640" y="0"/>
                    </a:moveTo>
                    <a:lnTo>
                      <a:pt x="821" y="70"/>
                    </a:lnTo>
                    <a:lnTo>
                      <a:pt x="0" y="11791"/>
                    </a:lnTo>
                    <a:lnTo>
                      <a:pt x="7578" y="12146"/>
                    </a:lnTo>
                    <a:lnTo>
                      <a:pt x="864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9" name="Google Shape;1569;p53"/>
              <p:cNvSpPr/>
              <p:nvPr/>
            </p:nvSpPr>
            <p:spPr>
              <a:xfrm>
                <a:off x="1816737" y="3126932"/>
                <a:ext cx="71652" cy="119925"/>
              </a:xfrm>
              <a:custGeom>
                <a:rect b="b" l="l" r="r" t="t"/>
                <a:pathLst>
                  <a:path extrusionOk="0" h="8238" w="4922">
                    <a:moveTo>
                      <a:pt x="617" y="0"/>
                    </a:moveTo>
                    <a:lnTo>
                      <a:pt x="0" y="8238"/>
                    </a:lnTo>
                    <a:lnTo>
                      <a:pt x="4183" y="8238"/>
                    </a:lnTo>
                    <a:lnTo>
                      <a:pt x="492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53"/>
              <p:cNvSpPr/>
              <p:nvPr/>
            </p:nvSpPr>
            <p:spPr>
              <a:xfrm>
                <a:off x="1566275" y="3124326"/>
                <a:ext cx="123433" cy="168547"/>
              </a:xfrm>
              <a:custGeom>
                <a:rect b="b" l="l" r="r" t="t"/>
                <a:pathLst>
                  <a:path extrusionOk="0" h="11578" w="8479">
                    <a:moveTo>
                      <a:pt x="0" y="0"/>
                    </a:moveTo>
                    <a:lnTo>
                      <a:pt x="0" y="11577"/>
                    </a:lnTo>
                    <a:lnTo>
                      <a:pt x="8479" y="11569"/>
                    </a:lnTo>
                    <a:lnTo>
                      <a:pt x="84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53"/>
              <p:cNvSpPr/>
              <p:nvPr/>
            </p:nvSpPr>
            <p:spPr>
              <a:xfrm>
                <a:off x="1591911" y="2906997"/>
                <a:ext cx="74287" cy="217343"/>
              </a:xfrm>
              <a:custGeom>
                <a:rect b="b" l="l" r="r" t="t"/>
                <a:pathLst>
                  <a:path extrusionOk="0" h="14930" w="5103">
                    <a:moveTo>
                      <a:pt x="4533" y="1"/>
                    </a:moveTo>
                    <a:cubicBezTo>
                      <a:pt x="4533" y="1"/>
                      <a:pt x="4532" y="1"/>
                      <a:pt x="4532" y="1"/>
                    </a:cubicBezTo>
                    <a:cubicBezTo>
                      <a:pt x="3959" y="23"/>
                      <a:pt x="2517" y="13632"/>
                      <a:pt x="2517" y="13632"/>
                    </a:cubicBezTo>
                    <a:cubicBezTo>
                      <a:pt x="2517" y="13632"/>
                      <a:pt x="2461" y="2421"/>
                      <a:pt x="1924" y="2421"/>
                    </a:cubicBezTo>
                    <a:cubicBezTo>
                      <a:pt x="1922" y="2421"/>
                      <a:pt x="1921" y="2422"/>
                      <a:pt x="1919" y="2422"/>
                    </a:cubicBezTo>
                    <a:cubicBezTo>
                      <a:pt x="1381" y="2484"/>
                      <a:pt x="1919" y="14352"/>
                      <a:pt x="1919" y="14352"/>
                    </a:cubicBezTo>
                    <a:cubicBezTo>
                      <a:pt x="1919" y="14352"/>
                      <a:pt x="1018" y="4944"/>
                      <a:pt x="516" y="4944"/>
                    </a:cubicBezTo>
                    <a:cubicBezTo>
                      <a:pt x="510" y="4944"/>
                      <a:pt x="504" y="4946"/>
                      <a:pt x="498" y="4948"/>
                    </a:cubicBezTo>
                    <a:cubicBezTo>
                      <a:pt x="0" y="5180"/>
                      <a:pt x="713" y="14929"/>
                      <a:pt x="713" y="14929"/>
                    </a:cubicBezTo>
                    <a:lnTo>
                      <a:pt x="3060" y="14929"/>
                    </a:lnTo>
                    <a:cubicBezTo>
                      <a:pt x="3060" y="14929"/>
                      <a:pt x="5102" y="1"/>
                      <a:pt x="453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53"/>
              <p:cNvSpPr/>
              <p:nvPr/>
            </p:nvSpPr>
            <p:spPr>
              <a:xfrm>
                <a:off x="1613980" y="2952373"/>
                <a:ext cx="65494" cy="171968"/>
              </a:xfrm>
              <a:custGeom>
                <a:rect b="b" l="l" r="r" t="t"/>
                <a:pathLst>
                  <a:path extrusionOk="0" h="11813" w="4499">
                    <a:moveTo>
                      <a:pt x="3396" y="0"/>
                    </a:moveTo>
                    <a:cubicBezTo>
                      <a:pt x="2842" y="0"/>
                      <a:pt x="945" y="9309"/>
                      <a:pt x="945" y="9309"/>
                    </a:cubicBezTo>
                    <a:cubicBezTo>
                      <a:pt x="945" y="9309"/>
                      <a:pt x="1176" y="5380"/>
                      <a:pt x="945" y="4873"/>
                    </a:cubicBezTo>
                    <a:cubicBezTo>
                      <a:pt x="937" y="4856"/>
                      <a:pt x="928" y="4848"/>
                      <a:pt x="920" y="4848"/>
                    </a:cubicBezTo>
                    <a:cubicBezTo>
                      <a:pt x="662" y="4848"/>
                      <a:pt x="1" y="11812"/>
                      <a:pt x="1" y="11812"/>
                    </a:cubicBezTo>
                    <a:lnTo>
                      <a:pt x="3375" y="11812"/>
                    </a:lnTo>
                    <a:cubicBezTo>
                      <a:pt x="3375" y="11812"/>
                      <a:pt x="4498" y="8513"/>
                      <a:pt x="4358" y="7997"/>
                    </a:cubicBezTo>
                    <a:cubicBezTo>
                      <a:pt x="4349" y="7965"/>
                      <a:pt x="4333" y="7950"/>
                      <a:pt x="4310" y="7950"/>
                    </a:cubicBezTo>
                    <a:cubicBezTo>
                      <a:pt x="3969" y="7950"/>
                      <a:pt x="2160" y="11319"/>
                      <a:pt x="2160" y="11319"/>
                    </a:cubicBezTo>
                    <a:cubicBezTo>
                      <a:pt x="2160" y="11319"/>
                      <a:pt x="4170" y="5896"/>
                      <a:pt x="3750" y="5288"/>
                    </a:cubicBezTo>
                    <a:cubicBezTo>
                      <a:pt x="3729" y="5258"/>
                      <a:pt x="3704" y="5243"/>
                      <a:pt x="3675" y="5243"/>
                    </a:cubicBezTo>
                    <a:cubicBezTo>
                      <a:pt x="3139" y="5243"/>
                      <a:pt x="1412" y="10458"/>
                      <a:pt x="1412" y="10458"/>
                    </a:cubicBezTo>
                    <a:cubicBezTo>
                      <a:pt x="1412" y="10458"/>
                      <a:pt x="3934" y="333"/>
                      <a:pt x="3423" y="8"/>
                    </a:cubicBezTo>
                    <a:cubicBezTo>
                      <a:pt x="3414" y="3"/>
                      <a:pt x="3405" y="0"/>
                      <a:pt x="33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53"/>
              <p:cNvSpPr/>
              <p:nvPr/>
            </p:nvSpPr>
            <p:spPr>
              <a:xfrm>
                <a:off x="1532385" y="2999350"/>
                <a:ext cx="78378" cy="125631"/>
              </a:xfrm>
              <a:custGeom>
                <a:rect b="b" l="l" r="r" t="t"/>
                <a:pathLst>
                  <a:path extrusionOk="0" h="8630" w="5384">
                    <a:moveTo>
                      <a:pt x="405" y="0"/>
                    </a:moveTo>
                    <a:cubicBezTo>
                      <a:pt x="0" y="0"/>
                      <a:pt x="4400" y="8629"/>
                      <a:pt x="4400" y="8629"/>
                    </a:cubicBezTo>
                    <a:lnTo>
                      <a:pt x="5383" y="8629"/>
                    </a:lnTo>
                    <a:lnTo>
                      <a:pt x="4911" y="6545"/>
                    </a:lnTo>
                    <a:cubicBezTo>
                      <a:pt x="4911" y="6545"/>
                      <a:pt x="2865" y="310"/>
                      <a:pt x="2407" y="310"/>
                    </a:cubicBezTo>
                    <a:cubicBezTo>
                      <a:pt x="2401" y="310"/>
                      <a:pt x="2396" y="311"/>
                      <a:pt x="2390" y="313"/>
                    </a:cubicBezTo>
                    <a:cubicBezTo>
                      <a:pt x="1965" y="483"/>
                      <a:pt x="3885" y="6033"/>
                      <a:pt x="3885" y="6033"/>
                    </a:cubicBezTo>
                    <a:cubicBezTo>
                      <a:pt x="3885" y="6033"/>
                      <a:pt x="987" y="282"/>
                      <a:pt x="428" y="7"/>
                    </a:cubicBezTo>
                    <a:cubicBezTo>
                      <a:pt x="419" y="2"/>
                      <a:pt x="412" y="0"/>
                      <a:pt x="4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4" name="Google Shape;1574;p53"/>
              <p:cNvSpPr/>
              <p:nvPr/>
            </p:nvSpPr>
            <p:spPr>
              <a:xfrm>
                <a:off x="1566712" y="3124079"/>
                <a:ext cx="59817" cy="169114"/>
              </a:xfrm>
              <a:custGeom>
                <a:rect b="b" l="l" r="r" t="t"/>
                <a:pathLst>
                  <a:path extrusionOk="0" h="11617" w="4109">
                    <a:moveTo>
                      <a:pt x="1" y="0"/>
                    </a:moveTo>
                    <a:lnTo>
                      <a:pt x="79" y="11616"/>
                    </a:lnTo>
                    <a:lnTo>
                      <a:pt x="4109" y="11616"/>
                    </a:lnTo>
                    <a:lnTo>
                      <a:pt x="3895" y="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53"/>
              <p:cNvSpPr/>
              <p:nvPr/>
            </p:nvSpPr>
            <p:spPr>
              <a:xfrm>
                <a:off x="1564805" y="3123118"/>
                <a:ext cx="127000" cy="17061"/>
              </a:xfrm>
              <a:custGeom>
                <a:rect b="b" l="l" r="r" t="t"/>
                <a:pathLst>
                  <a:path extrusionOk="0" h="1172" w="8724">
                    <a:moveTo>
                      <a:pt x="0" y="0"/>
                    </a:moveTo>
                    <a:lnTo>
                      <a:pt x="111" y="1106"/>
                    </a:lnTo>
                    <a:lnTo>
                      <a:pt x="4017" y="1172"/>
                    </a:lnTo>
                    <a:lnTo>
                      <a:pt x="8580" y="1106"/>
                    </a:lnTo>
                    <a:lnTo>
                      <a:pt x="87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53"/>
              <p:cNvSpPr/>
              <p:nvPr/>
            </p:nvSpPr>
            <p:spPr>
              <a:xfrm>
                <a:off x="1460034" y="3290122"/>
                <a:ext cx="617238" cy="27121"/>
              </a:xfrm>
              <a:custGeom>
                <a:rect b="b" l="l" r="r" t="t"/>
                <a:pathLst>
                  <a:path extrusionOk="0" h="1863" w="42400">
                    <a:moveTo>
                      <a:pt x="0" y="0"/>
                    </a:moveTo>
                    <a:lnTo>
                      <a:pt x="0" y="1862"/>
                    </a:lnTo>
                    <a:lnTo>
                      <a:pt x="42399" y="1862"/>
                    </a:lnTo>
                    <a:lnTo>
                      <a:pt x="42399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7" name="Google Shape;1577;p53"/>
            <p:cNvGrpSpPr/>
            <p:nvPr/>
          </p:nvGrpSpPr>
          <p:grpSpPr>
            <a:xfrm>
              <a:off x="1481856" y="3376710"/>
              <a:ext cx="665205" cy="406329"/>
              <a:chOff x="1481856" y="3376710"/>
              <a:chExt cx="665205" cy="406329"/>
            </a:xfrm>
          </p:grpSpPr>
          <p:sp>
            <p:nvSpPr>
              <p:cNvPr id="1578" name="Google Shape;1578;p53"/>
              <p:cNvSpPr/>
              <p:nvPr/>
            </p:nvSpPr>
            <p:spPr>
              <a:xfrm>
                <a:off x="1481856" y="3376710"/>
                <a:ext cx="665205" cy="406329"/>
              </a:xfrm>
              <a:custGeom>
                <a:rect b="b" l="l" r="r" t="t"/>
                <a:pathLst>
                  <a:path extrusionOk="0" h="27912" w="45695">
                    <a:moveTo>
                      <a:pt x="45695" y="0"/>
                    </a:moveTo>
                    <a:lnTo>
                      <a:pt x="4466" y="297"/>
                    </a:lnTo>
                    <a:lnTo>
                      <a:pt x="0" y="27912"/>
                    </a:lnTo>
                    <a:lnTo>
                      <a:pt x="40782" y="27912"/>
                    </a:lnTo>
                    <a:lnTo>
                      <a:pt x="456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53"/>
              <p:cNvSpPr/>
              <p:nvPr/>
            </p:nvSpPr>
            <p:spPr>
              <a:xfrm>
                <a:off x="1540960" y="3376710"/>
                <a:ext cx="606102" cy="40921"/>
              </a:xfrm>
              <a:custGeom>
                <a:rect b="b" l="l" r="r" t="t"/>
                <a:pathLst>
                  <a:path extrusionOk="0" h="2811" w="41635">
                    <a:moveTo>
                      <a:pt x="41635" y="0"/>
                    </a:moveTo>
                    <a:lnTo>
                      <a:pt x="406" y="297"/>
                    </a:lnTo>
                    <a:lnTo>
                      <a:pt x="0" y="2810"/>
                    </a:lnTo>
                    <a:cubicBezTo>
                      <a:pt x="18" y="2714"/>
                      <a:pt x="41167" y="2653"/>
                      <a:pt x="41167" y="2653"/>
                    </a:cubicBezTo>
                    <a:lnTo>
                      <a:pt x="4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0" name="Google Shape;1580;p53"/>
              <p:cNvSpPr/>
              <p:nvPr/>
            </p:nvSpPr>
            <p:spPr>
              <a:xfrm>
                <a:off x="1560932" y="339362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81" y="0"/>
                    </a:moveTo>
                    <a:cubicBezTo>
                      <a:pt x="171" y="0"/>
                      <a:pt x="0" y="170"/>
                      <a:pt x="0" y="376"/>
                    </a:cubicBezTo>
                    <a:cubicBezTo>
                      <a:pt x="0" y="586"/>
                      <a:pt x="171" y="757"/>
                      <a:pt x="381" y="757"/>
                    </a:cubicBezTo>
                    <a:cubicBezTo>
                      <a:pt x="586" y="757"/>
                      <a:pt x="756" y="586"/>
                      <a:pt x="756" y="376"/>
                    </a:cubicBezTo>
                    <a:cubicBezTo>
                      <a:pt x="756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1" name="Google Shape;1581;p53"/>
              <p:cNvSpPr/>
              <p:nvPr/>
            </p:nvSpPr>
            <p:spPr>
              <a:xfrm>
                <a:off x="1587966" y="339362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81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81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53"/>
              <p:cNvSpPr/>
              <p:nvPr/>
            </p:nvSpPr>
            <p:spPr>
              <a:xfrm>
                <a:off x="1614999" y="3393625"/>
                <a:ext cx="11035" cy="11020"/>
              </a:xfrm>
              <a:custGeom>
                <a:rect b="b" l="l" r="r" t="t"/>
                <a:pathLst>
                  <a:path extrusionOk="0" h="757" w="758">
                    <a:moveTo>
                      <a:pt x="376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76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53"/>
              <p:cNvSpPr/>
              <p:nvPr/>
            </p:nvSpPr>
            <p:spPr>
              <a:xfrm>
                <a:off x="1572578" y="3489312"/>
                <a:ext cx="241058" cy="194605"/>
              </a:xfrm>
              <a:custGeom>
                <a:rect b="b" l="l" r="r" t="t"/>
                <a:pathLst>
                  <a:path extrusionOk="0" h="13368" w="16559">
                    <a:moveTo>
                      <a:pt x="8282" y="0"/>
                    </a:moveTo>
                    <a:cubicBezTo>
                      <a:pt x="3736" y="0"/>
                      <a:pt x="0" y="3378"/>
                      <a:pt x="0" y="7478"/>
                    </a:cubicBezTo>
                    <a:cubicBezTo>
                      <a:pt x="0" y="9776"/>
                      <a:pt x="1171" y="11952"/>
                      <a:pt x="3173" y="13368"/>
                    </a:cubicBezTo>
                    <a:lnTo>
                      <a:pt x="8282" y="7478"/>
                    </a:lnTo>
                    <a:lnTo>
                      <a:pt x="16558" y="7478"/>
                    </a:lnTo>
                    <a:cubicBezTo>
                      <a:pt x="16558" y="3378"/>
                      <a:pt x="12822" y="0"/>
                      <a:pt x="828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Google Shape;1584;p53"/>
              <p:cNvSpPr/>
              <p:nvPr/>
            </p:nvSpPr>
            <p:spPr>
              <a:xfrm>
                <a:off x="1627722" y="3611639"/>
                <a:ext cx="193294" cy="107784"/>
              </a:xfrm>
              <a:custGeom>
                <a:rect b="b" l="l" r="r" t="t"/>
                <a:pathLst>
                  <a:path extrusionOk="0" h="7404" w="13278">
                    <a:moveTo>
                      <a:pt x="5144" y="14"/>
                    </a:moveTo>
                    <a:cubicBezTo>
                      <a:pt x="5149" y="19"/>
                      <a:pt x="5197" y="19"/>
                      <a:pt x="5297" y="23"/>
                    </a:cubicBezTo>
                    <a:cubicBezTo>
                      <a:pt x="5406" y="27"/>
                      <a:pt x="5551" y="31"/>
                      <a:pt x="5730" y="41"/>
                    </a:cubicBezTo>
                    <a:cubicBezTo>
                      <a:pt x="6124" y="49"/>
                      <a:pt x="6674" y="62"/>
                      <a:pt x="7373" y="75"/>
                    </a:cubicBezTo>
                    <a:cubicBezTo>
                      <a:pt x="8775" y="101"/>
                      <a:pt x="10760" y="131"/>
                      <a:pt x="13136" y="175"/>
                    </a:cubicBezTo>
                    <a:lnTo>
                      <a:pt x="13136" y="175"/>
                    </a:lnTo>
                    <a:cubicBezTo>
                      <a:pt x="13091" y="757"/>
                      <a:pt x="12994" y="1362"/>
                      <a:pt x="12788" y="1959"/>
                    </a:cubicBezTo>
                    <a:cubicBezTo>
                      <a:pt x="12570" y="2579"/>
                      <a:pt x="12259" y="3191"/>
                      <a:pt x="11862" y="3772"/>
                    </a:cubicBezTo>
                    <a:cubicBezTo>
                      <a:pt x="11044" y="4908"/>
                      <a:pt x="9878" y="5909"/>
                      <a:pt x="8462" y="6512"/>
                    </a:cubicBezTo>
                    <a:cubicBezTo>
                      <a:pt x="7317" y="7015"/>
                      <a:pt x="6098" y="7251"/>
                      <a:pt x="4929" y="7251"/>
                    </a:cubicBezTo>
                    <a:cubicBezTo>
                      <a:pt x="4593" y="7251"/>
                      <a:pt x="4262" y="7232"/>
                      <a:pt x="3938" y="7194"/>
                    </a:cubicBezTo>
                    <a:cubicBezTo>
                      <a:pt x="2508" y="7035"/>
                      <a:pt x="1215" y="6516"/>
                      <a:pt x="197" y="5820"/>
                    </a:cubicBezTo>
                    <a:lnTo>
                      <a:pt x="197" y="5820"/>
                    </a:lnTo>
                    <a:cubicBezTo>
                      <a:pt x="1679" y="4096"/>
                      <a:pt x="2908" y="2660"/>
                      <a:pt x="3781" y="1644"/>
                    </a:cubicBezTo>
                    <a:cubicBezTo>
                      <a:pt x="4214" y="1132"/>
                      <a:pt x="4555" y="731"/>
                      <a:pt x="4795" y="447"/>
                    </a:cubicBezTo>
                    <a:cubicBezTo>
                      <a:pt x="4904" y="315"/>
                      <a:pt x="4992" y="211"/>
                      <a:pt x="5057" y="128"/>
                    </a:cubicBezTo>
                    <a:cubicBezTo>
                      <a:pt x="5118" y="57"/>
                      <a:pt x="5149" y="19"/>
                      <a:pt x="5144" y="14"/>
                    </a:cubicBezTo>
                    <a:close/>
                    <a:moveTo>
                      <a:pt x="5717" y="1"/>
                    </a:moveTo>
                    <a:cubicBezTo>
                      <a:pt x="5537" y="5"/>
                      <a:pt x="5398" y="5"/>
                      <a:pt x="5289" y="5"/>
                    </a:cubicBezTo>
                    <a:cubicBezTo>
                      <a:pt x="5192" y="9"/>
                      <a:pt x="5144" y="9"/>
                      <a:pt x="5144" y="14"/>
                    </a:cubicBezTo>
                    <a:cubicBezTo>
                      <a:pt x="5144" y="14"/>
                      <a:pt x="5144" y="14"/>
                      <a:pt x="5144" y="14"/>
                    </a:cubicBezTo>
                    <a:cubicBezTo>
                      <a:pt x="5140" y="14"/>
                      <a:pt x="5106" y="49"/>
                      <a:pt x="5049" y="110"/>
                    </a:cubicBezTo>
                    <a:cubicBezTo>
                      <a:pt x="4983" y="184"/>
                      <a:pt x="4891" y="285"/>
                      <a:pt x="4777" y="412"/>
                    </a:cubicBezTo>
                    <a:cubicBezTo>
                      <a:pt x="4528" y="691"/>
                      <a:pt x="4183" y="1080"/>
                      <a:pt x="3742" y="1578"/>
                    </a:cubicBezTo>
                    <a:cubicBezTo>
                      <a:pt x="2846" y="2601"/>
                      <a:pt x="1574" y="4047"/>
                      <a:pt x="49" y="5791"/>
                    </a:cubicBezTo>
                    <a:lnTo>
                      <a:pt x="1" y="5844"/>
                    </a:lnTo>
                    <a:lnTo>
                      <a:pt x="63" y="5888"/>
                    </a:lnTo>
                    <a:cubicBezTo>
                      <a:pt x="1102" y="6622"/>
                      <a:pt x="2435" y="7173"/>
                      <a:pt x="3921" y="7343"/>
                    </a:cubicBezTo>
                    <a:cubicBezTo>
                      <a:pt x="4256" y="7383"/>
                      <a:pt x="4598" y="7404"/>
                      <a:pt x="4944" y="7404"/>
                    </a:cubicBezTo>
                    <a:cubicBezTo>
                      <a:pt x="6128" y="7404"/>
                      <a:pt x="7363" y="7163"/>
                      <a:pt x="8522" y="6652"/>
                    </a:cubicBezTo>
                    <a:cubicBezTo>
                      <a:pt x="9965" y="6040"/>
                      <a:pt x="11154" y="5017"/>
                      <a:pt x="11984" y="3855"/>
                    </a:cubicBezTo>
                    <a:cubicBezTo>
                      <a:pt x="12391" y="3266"/>
                      <a:pt x="12701" y="2641"/>
                      <a:pt x="12923" y="2007"/>
                    </a:cubicBezTo>
                    <a:cubicBezTo>
                      <a:pt x="13137" y="1368"/>
                      <a:pt x="13234" y="727"/>
                      <a:pt x="13273" y="110"/>
                    </a:cubicBezTo>
                    <a:lnTo>
                      <a:pt x="13278" y="41"/>
                    </a:lnTo>
                    <a:lnTo>
                      <a:pt x="13208" y="41"/>
                    </a:lnTo>
                    <a:cubicBezTo>
                      <a:pt x="10791" y="23"/>
                      <a:pt x="8772" y="9"/>
                      <a:pt x="73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53"/>
              <p:cNvSpPr/>
              <p:nvPr/>
            </p:nvSpPr>
            <p:spPr>
              <a:xfrm>
                <a:off x="1737602" y="3526725"/>
                <a:ext cx="13495" cy="13553"/>
              </a:xfrm>
              <a:custGeom>
                <a:rect b="b" l="l" r="r" t="t"/>
                <a:pathLst>
                  <a:path extrusionOk="0" h="931" w="927">
                    <a:moveTo>
                      <a:pt x="464" y="0"/>
                    </a:moveTo>
                    <a:cubicBezTo>
                      <a:pt x="206" y="0"/>
                      <a:pt x="0" y="210"/>
                      <a:pt x="0" y="467"/>
                    </a:cubicBezTo>
                    <a:cubicBezTo>
                      <a:pt x="0" y="721"/>
                      <a:pt x="206" y="930"/>
                      <a:pt x="464" y="930"/>
                    </a:cubicBezTo>
                    <a:cubicBezTo>
                      <a:pt x="716" y="930"/>
                      <a:pt x="926" y="721"/>
                      <a:pt x="926" y="467"/>
                    </a:cubicBezTo>
                    <a:cubicBezTo>
                      <a:pt x="926" y="210"/>
                      <a:pt x="716" y="0"/>
                      <a:pt x="46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53"/>
              <p:cNvSpPr/>
              <p:nvPr/>
            </p:nvSpPr>
            <p:spPr>
              <a:xfrm>
                <a:off x="1744211" y="3482950"/>
                <a:ext cx="141004" cy="50587"/>
              </a:xfrm>
              <a:custGeom>
                <a:rect b="b" l="l" r="r" t="t"/>
                <a:pathLst>
                  <a:path extrusionOk="0" h="3475" w="9686">
                    <a:moveTo>
                      <a:pt x="3374" y="0"/>
                    </a:moveTo>
                    <a:lnTo>
                      <a:pt x="3348" y="22"/>
                    </a:lnTo>
                    <a:cubicBezTo>
                      <a:pt x="2392" y="983"/>
                      <a:pt x="1547" y="1840"/>
                      <a:pt x="949" y="2461"/>
                    </a:cubicBezTo>
                    <a:cubicBezTo>
                      <a:pt x="669" y="2753"/>
                      <a:pt x="433" y="2998"/>
                      <a:pt x="250" y="3195"/>
                    </a:cubicBezTo>
                    <a:cubicBezTo>
                      <a:pt x="88" y="3365"/>
                      <a:pt x="0" y="3465"/>
                      <a:pt x="10" y="3474"/>
                    </a:cubicBezTo>
                    <a:cubicBezTo>
                      <a:pt x="10" y="3474"/>
                      <a:pt x="10" y="3474"/>
                      <a:pt x="10" y="3474"/>
                    </a:cubicBezTo>
                    <a:cubicBezTo>
                      <a:pt x="20" y="3474"/>
                      <a:pt x="120" y="3390"/>
                      <a:pt x="289" y="3234"/>
                    </a:cubicBezTo>
                    <a:cubicBezTo>
                      <a:pt x="482" y="3046"/>
                      <a:pt x="726" y="2814"/>
                      <a:pt x="1023" y="2530"/>
                    </a:cubicBezTo>
                    <a:cubicBezTo>
                      <a:pt x="1639" y="1937"/>
                      <a:pt x="2483" y="1101"/>
                      <a:pt x="3435" y="153"/>
                    </a:cubicBezTo>
                    <a:lnTo>
                      <a:pt x="4143" y="153"/>
                    </a:lnTo>
                    <a:cubicBezTo>
                      <a:pt x="5673" y="153"/>
                      <a:pt x="7059" y="144"/>
                      <a:pt x="8064" y="131"/>
                    </a:cubicBezTo>
                    <a:cubicBezTo>
                      <a:pt x="8540" y="123"/>
                      <a:pt x="8941" y="113"/>
                      <a:pt x="9252" y="105"/>
                    </a:cubicBezTo>
                    <a:cubicBezTo>
                      <a:pt x="9532" y="97"/>
                      <a:pt x="9685" y="87"/>
                      <a:pt x="9685" y="79"/>
                    </a:cubicBezTo>
                    <a:cubicBezTo>
                      <a:pt x="9685" y="65"/>
                      <a:pt x="9532" y="57"/>
                      <a:pt x="9252" y="48"/>
                    </a:cubicBezTo>
                    <a:cubicBezTo>
                      <a:pt x="8941" y="39"/>
                      <a:pt x="8540" y="31"/>
                      <a:pt x="8064" y="22"/>
                    </a:cubicBezTo>
                    <a:cubicBezTo>
                      <a:pt x="7059" y="9"/>
                      <a:pt x="5673" y="0"/>
                      <a:pt x="41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53"/>
              <p:cNvSpPr/>
              <p:nvPr/>
            </p:nvSpPr>
            <p:spPr>
              <a:xfrm>
                <a:off x="1868198" y="3447488"/>
                <a:ext cx="193484" cy="122501"/>
              </a:xfrm>
              <a:custGeom>
                <a:rect b="b" l="l" r="r" t="t"/>
                <a:pathLst>
                  <a:path extrusionOk="0" h="8415" w="13291">
                    <a:moveTo>
                      <a:pt x="1623" y="0"/>
                    </a:moveTo>
                    <a:lnTo>
                      <a:pt x="1623" y="0"/>
                    </a:lnTo>
                    <a:cubicBezTo>
                      <a:pt x="1618" y="0"/>
                      <a:pt x="1522" y="80"/>
                      <a:pt x="1526" y="80"/>
                    </a:cubicBezTo>
                    <a:cubicBezTo>
                      <a:pt x="1527" y="80"/>
                      <a:pt x="1532" y="76"/>
                      <a:pt x="1544" y="68"/>
                    </a:cubicBezTo>
                    <a:lnTo>
                      <a:pt x="1544" y="72"/>
                    </a:lnTo>
                    <a:lnTo>
                      <a:pt x="1539" y="80"/>
                    </a:lnTo>
                    <a:lnTo>
                      <a:pt x="1539" y="98"/>
                    </a:lnTo>
                    <a:lnTo>
                      <a:pt x="1531" y="133"/>
                    </a:lnTo>
                    <a:lnTo>
                      <a:pt x="1517" y="203"/>
                    </a:lnTo>
                    <a:lnTo>
                      <a:pt x="1491" y="338"/>
                    </a:lnTo>
                    <a:lnTo>
                      <a:pt x="1443" y="618"/>
                    </a:lnTo>
                    <a:cubicBezTo>
                      <a:pt x="1408" y="802"/>
                      <a:pt x="1374" y="986"/>
                      <a:pt x="1338" y="1169"/>
                    </a:cubicBezTo>
                    <a:cubicBezTo>
                      <a:pt x="1273" y="1531"/>
                      <a:pt x="1203" y="1894"/>
                      <a:pt x="1138" y="2257"/>
                    </a:cubicBezTo>
                    <a:cubicBezTo>
                      <a:pt x="1007" y="2973"/>
                      <a:pt x="875" y="3681"/>
                      <a:pt x="749" y="4372"/>
                    </a:cubicBezTo>
                    <a:cubicBezTo>
                      <a:pt x="491" y="5758"/>
                      <a:pt x="246" y="7086"/>
                      <a:pt x="19" y="8332"/>
                    </a:cubicBezTo>
                    <a:lnTo>
                      <a:pt x="1" y="8414"/>
                    </a:lnTo>
                    <a:lnTo>
                      <a:pt x="89" y="8414"/>
                    </a:lnTo>
                    <a:cubicBezTo>
                      <a:pt x="3519" y="8401"/>
                      <a:pt x="6421" y="8388"/>
                      <a:pt x="8474" y="8380"/>
                    </a:cubicBezTo>
                    <a:cubicBezTo>
                      <a:pt x="9484" y="8370"/>
                      <a:pt x="10289" y="8366"/>
                      <a:pt x="10848" y="8362"/>
                    </a:cubicBezTo>
                    <a:cubicBezTo>
                      <a:pt x="11110" y="8358"/>
                      <a:pt x="11320" y="8354"/>
                      <a:pt x="11469" y="8354"/>
                    </a:cubicBezTo>
                    <a:cubicBezTo>
                      <a:pt x="11534" y="8348"/>
                      <a:pt x="11586" y="8348"/>
                      <a:pt x="11630" y="8348"/>
                    </a:cubicBezTo>
                    <a:cubicBezTo>
                      <a:pt x="11665" y="8344"/>
                      <a:pt x="11683" y="8344"/>
                      <a:pt x="11678" y="8344"/>
                    </a:cubicBezTo>
                    <a:cubicBezTo>
                      <a:pt x="11678" y="8340"/>
                      <a:pt x="11661" y="8340"/>
                      <a:pt x="11621" y="8340"/>
                    </a:cubicBezTo>
                    <a:cubicBezTo>
                      <a:pt x="11578" y="8336"/>
                      <a:pt x="11525" y="8336"/>
                      <a:pt x="11455" y="8336"/>
                    </a:cubicBezTo>
                    <a:cubicBezTo>
                      <a:pt x="11302" y="8332"/>
                      <a:pt x="11088" y="8327"/>
                      <a:pt x="10822" y="8327"/>
                    </a:cubicBezTo>
                    <a:cubicBezTo>
                      <a:pt x="10257" y="8322"/>
                      <a:pt x="9450" y="8314"/>
                      <a:pt x="8435" y="8305"/>
                    </a:cubicBezTo>
                    <a:cubicBezTo>
                      <a:pt x="6407" y="8296"/>
                      <a:pt x="3549" y="8288"/>
                      <a:pt x="173" y="8275"/>
                    </a:cubicBezTo>
                    <a:lnTo>
                      <a:pt x="173" y="8275"/>
                    </a:lnTo>
                    <a:cubicBezTo>
                      <a:pt x="401" y="7053"/>
                      <a:pt x="645" y="5754"/>
                      <a:pt x="896" y="4403"/>
                    </a:cubicBezTo>
                    <a:cubicBezTo>
                      <a:pt x="1023" y="3707"/>
                      <a:pt x="1154" y="3005"/>
                      <a:pt x="1290" y="2283"/>
                    </a:cubicBezTo>
                    <a:cubicBezTo>
                      <a:pt x="1356" y="1924"/>
                      <a:pt x="1426" y="1562"/>
                      <a:pt x="1491" y="1195"/>
                    </a:cubicBezTo>
                    <a:cubicBezTo>
                      <a:pt x="1526" y="1012"/>
                      <a:pt x="1561" y="828"/>
                      <a:pt x="1596" y="645"/>
                    </a:cubicBezTo>
                    <a:lnTo>
                      <a:pt x="1644" y="369"/>
                    </a:lnTo>
                    <a:lnTo>
                      <a:pt x="1671" y="229"/>
                    </a:lnTo>
                    <a:lnTo>
                      <a:pt x="1683" y="159"/>
                    </a:lnTo>
                    <a:lnTo>
                      <a:pt x="1684" y="155"/>
                    </a:lnTo>
                    <a:lnTo>
                      <a:pt x="1684" y="155"/>
                    </a:lnTo>
                    <a:cubicBezTo>
                      <a:pt x="5958" y="151"/>
                      <a:pt x="9915" y="147"/>
                      <a:pt x="13138" y="141"/>
                    </a:cubicBezTo>
                    <a:lnTo>
                      <a:pt x="13138" y="141"/>
                    </a:lnTo>
                    <a:cubicBezTo>
                      <a:pt x="12694" y="2603"/>
                      <a:pt x="12326" y="4635"/>
                      <a:pt x="12072" y="6067"/>
                    </a:cubicBezTo>
                    <a:cubicBezTo>
                      <a:pt x="11945" y="6785"/>
                      <a:pt x="11844" y="7348"/>
                      <a:pt x="11774" y="7741"/>
                    </a:cubicBezTo>
                    <a:cubicBezTo>
                      <a:pt x="11743" y="7929"/>
                      <a:pt x="11717" y="8078"/>
                      <a:pt x="11699" y="8187"/>
                    </a:cubicBezTo>
                    <a:cubicBezTo>
                      <a:pt x="11687" y="8288"/>
                      <a:pt x="11678" y="8340"/>
                      <a:pt x="11678" y="8344"/>
                    </a:cubicBezTo>
                    <a:cubicBezTo>
                      <a:pt x="11683" y="8344"/>
                      <a:pt x="11691" y="8296"/>
                      <a:pt x="11713" y="8201"/>
                    </a:cubicBezTo>
                    <a:cubicBezTo>
                      <a:pt x="11735" y="8096"/>
                      <a:pt x="11766" y="7951"/>
                      <a:pt x="11800" y="7772"/>
                    </a:cubicBezTo>
                    <a:cubicBezTo>
                      <a:pt x="11879" y="7378"/>
                      <a:pt x="11988" y="6823"/>
                      <a:pt x="12124" y="6115"/>
                    </a:cubicBezTo>
                    <a:cubicBezTo>
                      <a:pt x="12403" y="4661"/>
                      <a:pt x="12797" y="2593"/>
                      <a:pt x="13273" y="89"/>
                    </a:cubicBezTo>
                    <a:lnTo>
                      <a:pt x="13291" y="15"/>
                    </a:lnTo>
                    <a:lnTo>
                      <a:pt x="13212" y="15"/>
                    </a:lnTo>
                    <a:cubicBezTo>
                      <a:pt x="9960" y="10"/>
                      <a:pt x="5953" y="6"/>
                      <a:pt x="1622" y="2"/>
                    </a:cubicBezTo>
                    <a:cubicBezTo>
                      <a:pt x="1623" y="1"/>
                      <a:pt x="1623" y="0"/>
                      <a:pt x="162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53"/>
              <p:cNvSpPr/>
              <p:nvPr/>
            </p:nvSpPr>
            <p:spPr>
              <a:xfrm>
                <a:off x="1748157" y="3662604"/>
                <a:ext cx="13495" cy="13495"/>
              </a:xfrm>
              <a:custGeom>
                <a:rect b="b" l="l" r="r" t="t"/>
                <a:pathLst>
                  <a:path extrusionOk="0" h="927" w="927">
                    <a:moveTo>
                      <a:pt x="463" y="1"/>
                    </a:moveTo>
                    <a:cubicBezTo>
                      <a:pt x="206" y="1"/>
                      <a:pt x="1" y="205"/>
                      <a:pt x="1" y="463"/>
                    </a:cubicBezTo>
                    <a:cubicBezTo>
                      <a:pt x="1" y="717"/>
                      <a:pt x="206" y="927"/>
                      <a:pt x="463" y="927"/>
                    </a:cubicBezTo>
                    <a:cubicBezTo>
                      <a:pt x="721" y="927"/>
                      <a:pt x="927" y="717"/>
                      <a:pt x="927" y="463"/>
                    </a:cubicBezTo>
                    <a:cubicBezTo>
                      <a:pt x="927" y="205"/>
                      <a:pt x="721" y="1"/>
                      <a:pt x="46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53"/>
              <p:cNvSpPr/>
              <p:nvPr/>
            </p:nvSpPr>
            <p:spPr>
              <a:xfrm>
                <a:off x="1754897" y="3668194"/>
                <a:ext cx="122618" cy="2300"/>
              </a:xfrm>
              <a:custGeom>
                <a:rect b="b" l="l" r="r" t="t"/>
                <a:pathLst>
                  <a:path extrusionOk="0" h="158" w="8423">
                    <a:moveTo>
                      <a:pt x="4214" y="1"/>
                    </a:moveTo>
                    <a:cubicBezTo>
                      <a:pt x="1884" y="1"/>
                      <a:pt x="0" y="36"/>
                      <a:pt x="0" y="79"/>
                    </a:cubicBezTo>
                    <a:cubicBezTo>
                      <a:pt x="0" y="123"/>
                      <a:pt x="1884" y="158"/>
                      <a:pt x="4214" y="158"/>
                    </a:cubicBezTo>
                    <a:cubicBezTo>
                      <a:pt x="6539" y="158"/>
                      <a:pt x="8423" y="123"/>
                      <a:pt x="8423" y="79"/>
                    </a:cubicBezTo>
                    <a:cubicBezTo>
                      <a:pt x="8423" y="36"/>
                      <a:pt x="6539" y="1"/>
                      <a:pt x="42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53"/>
              <p:cNvSpPr/>
              <p:nvPr/>
            </p:nvSpPr>
            <p:spPr>
              <a:xfrm>
                <a:off x="1862855" y="3632266"/>
                <a:ext cx="198768" cy="90795"/>
              </a:xfrm>
              <a:custGeom>
                <a:rect b="b" l="l" r="r" t="t"/>
                <a:pathLst>
                  <a:path extrusionOk="0" h="6237" w="13654">
                    <a:moveTo>
                      <a:pt x="1702" y="108"/>
                    </a:moveTo>
                    <a:lnTo>
                      <a:pt x="1702" y="108"/>
                    </a:lnTo>
                    <a:cubicBezTo>
                      <a:pt x="1702" y="108"/>
                      <a:pt x="1702" y="108"/>
                      <a:pt x="1701" y="109"/>
                    </a:cubicBezTo>
                    <a:lnTo>
                      <a:pt x="1701" y="109"/>
                    </a:lnTo>
                    <a:lnTo>
                      <a:pt x="1701" y="109"/>
                    </a:lnTo>
                    <a:cubicBezTo>
                      <a:pt x="1702" y="108"/>
                      <a:pt x="1702" y="108"/>
                      <a:pt x="1702" y="108"/>
                    </a:cubicBezTo>
                    <a:close/>
                    <a:moveTo>
                      <a:pt x="13504" y="149"/>
                    </a:moveTo>
                    <a:cubicBezTo>
                      <a:pt x="13058" y="1976"/>
                      <a:pt x="12692" y="3462"/>
                      <a:pt x="12434" y="4505"/>
                    </a:cubicBezTo>
                    <a:cubicBezTo>
                      <a:pt x="12312" y="5026"/>
                      <a:pt x="12211" y="5436"/>
                      <a:pt x="12141" y="5724"/>
                    </a:cubicBezTo>
                    <a:cubicBezTo>
                      <a:pt x="12110" y="5861"/>
                      <a:pt x="12088" y="5965"/>
                      <a:pt x="12066" y="6048"/>
                    </a:cubicBezTo>
                    <a:cubicBezTo>
                      <a:pt x="12054" y="6123"/>
                      <a:pt x="12045" y="6157"/>
                      <a:pt x="12045" y="6162"/>
                    </a:cubicBezTo>
                    <a:cubicBezTo>
                      <a:pt x="12045" y="6162"/>
                      <a:pt x="12023" y="6157"/>
                      <a:pt x="11984" y="6157"/>
                    </a:cubicBezTo>
                    <a:cubicBezTo>
                      <a:pt x="11941" y="6157"/>
                      <a:pt x="11883" y="6153"/>
                      <a:pt x="11814" y="6153"/>
                    </a:cubicBezTo>
                    <a:cubicBezTo>
                      <a:pt x="11652" y="6149"/>
                      <a:pt x="11429" y="6144"/>
                      <a:pt x="11149" y="6144"/>
                    </a:cubicBezTo>
                    <a:cubicBezTo>
                      <a:pt x="10559" y="6135"/>
                      <a:pt x="9720" y="6131"/>
                      <a:pt x="8671" y="6123"/>
                    </a:cubicBezTo>
                    <a:cubicBezTo>
                      <a:pt x="6571" y="6113"/>
                      <a:pt x="3624" y="6101"/>
                      <a:pt x="186" y="6087"/>
                    </a:cubicBezTo>
                    <a:lnTo>
                      <a:pt x="186" y="6087"/>
                    </a:lnTo>
                    <a:cubicBezTo>
                      <a:pt x="420" y="5180"/>
                      <a:pt x="660" y="4228"/>
                      <a:pt x="910" y="3247"/>
                    </a:cubicBezTo>
                    <a:cubicBezTo>
                      <a:pt x="1037" y="2735"/>
                      <a:pt x="1168" y="2220"/>
                      <a:pt x="1299" y="1700"/>
                    </a:cubicBezTo>
                    <a:cubicBezTo>
                      <a:pt x="1364" y="1438"/>
                      <a:pt x="1434" y="1171"/>
                      <a:pt x="1499" y="909"/>
                    </a:cubicBezTo>
                    <a:lnTo>
                      <a:pt x="1600" y="512"/>
                    </a:lnTo>
                    <a:lnTo>
                      <a:pt x="1653" y="310"/>
                    </a:lnTo>
                    <a:lnTo>
                      <a:pt x="1675" y="209"/>
                    </a:lnTo>
                    <a:lnTo>
                      <a:pt x="1685" y="171"/>
                    </a:lnTo>
                    <a:lnTo>
                      <a:pt x="1685" y="171"/>
                    </a:lnTo>
                    <a:cubicBezTo>
                      <a:pt x="6219" y="161"/>
                      <a:pt x="10362" y="153"/>
                      <a:pt x="13504" y="149"/>
                    </a:cubicBezTo>
                    <a:close/>
                    <a:moveTo>
                      <a:pt x="1643" y="0"/>
                    </a:moveTo>
                    <a:cubicBezTo>
                      <a:pt x="1642" y="0"/>
                      <a:pt x="1546" y="75"/>
                      <a:pt x="1547" y="75"/>
                    </a:cubicBezTo>
                    <a:cubicBezTo>
                      <a:pt x="1547" y="75"/>
                      <a:pt x="1547" y="74"/>
                      <a:pt x="1548" y="74"/>
                    </a:cubicBezTo>
                    <a:lnTo>
                      <a:pt x="1548" y="78"/>
                    </a:lnTo>
                    <a:lnTo>
                      <a:pt x="1548" y="83"/>
                    </a:lnTo>
                    <a:lnTo>
                      <a:pt x="1544" y="96"/>
                    </a:lnTo>
                    <a:lnTo>
                      <a:pt x="1539" y="122"/>
                    </a:lnTo>
                    <a:lnTo>
                      <a:pt x="1526" y="171"/>
                    </a:lnTo>
                    <a:lnTo>
                      <a:pt x="1499" y="270"/>
                    </a:lnTo>
                    <a:lnTo>
                      <a:pt x="1447" y="472"/>
                    </a:lnTo>
                    <a:lnTo>
                      <a:pt x="1347" y="869"/>
                    </a:lnTo>
                    <a:cubicBezTo>
                      <a:pt x="1281" y="1136"/>
                      <a:pt x="1216" y="1398"/>
                      <a:pt x="1150" y="1660"/>
                    </a:cubicBezTo>
                    <a:cubicBezTo>
                      <a:pt x="1019" y="2184"/>
                      <a:pt x="888" y="2700"/>
                      <a:pt x="761" y="3207"/>
                    </a:cubicBezTo>
                    <a:cubicBezTo>
                      <a:pt x="503" y="4225"/>
                      <a:pt x="259" y="5205"/>
                      <a:pt x="23" y="6144"/>
                    </a:cubicBezTo>
                    <a:lnTo>
                      <a:pt x="1" y="6236"/>
                    </a:lnTo>
                    <a:lnTo>
                      <a:pt x="93" y="6236"/>
                    </a:lnTo>
                    <a:cubicBezTo>
                      <a:pt x="3589" y="6222"/>
                      <a:pt x="6582" y="6210"/>
                      <a:pt x="8710" y="6201"/>
                    </a:cubicBezTo>
                    <a:cubicBezTo>
                      <a:pt x="9759" y="6192"/>
                      <a:pt x="10590" y="6188"/>
                      <a:pt x="11175" y="6179"/>
                    </a:cubicBezTo>
                    <a:cubicBezTo>
                      <a:pt x="11451" y="6179"/>
                      <a:pt x="11669" y="6175"/>
                      <a:pt x="11826" y="6170"/>
                    </a:cubicBezTo>
                    <a:cubicBezTo>
                      <a:pt x="11897" y="6170"/>
                      <a:pt x="11949" y="6166"/>
                      <a:pt x="11993" y="6166"/>
                    </a:cubicBezTo>
                    <a:cubicBezTo>
                      <a:pt x="12026" y="6166"/>
                      <a:pt x="12044" y="6163"/>
                      <a:pt x="12046" y="6162"/>
                    </a:cubicBezTo>
                    <a:lnTo>
                      <a:pt x="12046" y="6162"/>
                    </a:lnTo>
                    <a:cubicBezTo>
                      <a:pt x="12046" y="6162"/>
                      <a:pt x="12046" y="6162"/>
                      <a:pt x="12046" y="6162"/>
                    </a:cubicBezTo>
                    <a:cubicBezTo>
                      <a:pt x="12051" y="6162"/>
                      <a:pt x="12059" y="6127"/>
                      <a:pt x="12080" y="6061"/>
                    </a:cubicBezTo>
                    <a:cubicBezTo>
                      <a:pt x="12102" y="5982"/>
                      <a:pt x="12128" y="5882"/>
                      <a:pt x="12163" y="5750"/>
                    </a:cubicBezTo>
                    <a:cubicBezTo>
                      <a:pt x="12242" y="5467"/>
                      <a:pt x="12346" y="5065"/>
                      <a:pt x="12482" y="4550"/>
                    </a:cubicBezTo>
                    <a:cubicBezTo>
                      <a:pt x="12758" y="3487"/>
                      <a:pt x="13151" y="1970"/>
                      <a:pt x="13635" y="105"/>
                    </a:cubicBezTo>
                    <a:lnTo>
                      <a:pt x="13653" y="30"/>
                    </a:lnTo>
                    <a:lnTo>
                      <a:pt x="13579" y="30"/>
                    </a:lnTo>
                    <a:cubicBezTo>
                      <a:pt x="10415" y="26"/>
                      <a:pt x="6219" y="22"/>
                      <a:pt x="1626" y="13"/>
                    </a:cubicBezTo>
                    <a:cubicBezTo>
                      <a:pt x="1638" y="4"/>
                      <a:pt x="1643" y="0"/>
                      <a:pt x="16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53"/>
              <p:cNvSpPr/>
              <p:nvPr/>
            </p:nvSpPr>
            <p:spPr>
              <a:xfrm>
                <a:off x="1909046" y="3484479"/>
                <a:ext cx="115485" cy="2300"/>
              </a:xfrm>
              <a:custGeom>
                <a:rect b="b" l="l" r="r" t="t"/>
                <a:pathLst>
                  <a:path extrusionOk="0" h="158" w="7933">
                    <a:moveTo>
                      <a:pt x="3969" y="0"/>
                    </a:moveTo>
                    <a:cubicBezTo>
                      <a:pt x="1775" y="0"/>
                      <a:pt x="0" y="35"/>
                      <a:pt x="0" y="79"/>
                    </a:cubicBezTo>
                    <a:cubicBezTo>
                      <a:pt x="0" y="123"/>
                      <a:pt x="1775" y="157"/>
                      <a:pt x="3969" y="157"/>
                    </a:cubicBezTo>
                    <a:cubicBezTo>
                      <a:pt x="6158" y="157"/>
                      <a:pt x="7933" y="123"/>
                      <a:pt x="7933" y="79"/>
                    </a:cubicBezTo>
                    <a:cubicBezTo>
                      <a:pt x="7933" y="35"/>
                      <a:pt x="6158" y="0"/>
                      <a:pt x="39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53"/>
              <p:cNvSpPr/>
              <p:nvPr/>
            </p:nvSpPr>
            <p:spPr>
              <a:xfrm>
                <a:off x="1907008" y="3503360"/>
                <a:ext cx="116183" cy="2300"/>
              </a:xfrm>
              <a:custGeom>
                <a:rect b="b" l="l" r="r" t="t"/>
                <a:pathLst>
                  <a:path extrusionOk="0" h="158" w="7981">
                    <a:moveTo>
                      <a:pt x="3991" y="0"/>
                    </a:moveTo>
                    <a:cubicBezTo>
                      <a:pt x="1788" y="0"/>
                      <a:pt x="1" y="36"/>
                      <a:pt x="1" y="79"/>
                    </a:cubicBezTo>
                    <a:cubicBezTo>
                      <a:pt x="1" y="123"/>
                      <a:pt x="1788" y="158"/>
                      <a:pt x="3991" y="158"/>
                    </a:cubicBezTo>
                    <a:cubicBezTo>
                      <a:pt x="6193" y="158"/>
                      <a:pt x="7980" y="123"/>
                      <a:pt x="7980" y="79"/>
                    </a:cubicBezTo>
                    <a:cubicBezTo>
                      <a:pt x="7980" y="36"/>
                      <a:pt x="6193" y="0"/>
                      <a:pt x="399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53"/>
              <p:cNvSpPr/>
              <p:nvPr/>
            </p:nvSpPr>
            <p:spPr>
              <a:xfrm>
                <a:off x="1907721" y="3521615"/>
                <a:ext cx="112093" cy="2242"/>
              </a:xfrm>
              <a:custGeom>
                <a:rect b="b" l="l" r="r" t="t"/>
                <a:pathLst>
                  <a:path extrusionOk="0" h="154" w="7700">
                    <a:moveTo>
                      <a:pt x="3850" y="1"/>
                    </a:moveTo>
                    <a:cubicBezTo>
                      <a:pt x="1721" y="1"/>
                      <a:pt x="0" y="36"/>
                      <a:pt x="0" y="79"/>
                    </a:cubicBezTo>
                    <a:cubicBezTo>
                      <a:pt x="0" y="119"/>
                      <a:pt x="1721" y="154"/>
                      <a:pt x="3850" y="154"/>
                    </a:cubicBezTo>
                    <a:cubicBezTo>
                      <a:pt x="5974" y="154"/>
                      <a:pt x="7700" y="119"/>
                      <a:pt x="7700" y="79"/>
                    </a:cubicBezTo>
                    <a:cubicBezTo>
                      <a:pt x="7700" y="36"/>
                      <a:pt x="5974" y="1"/>
                      <a:pt x="38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4" name="Google Shape;1594;p53"/>
              <p:cNvSpPr/>
              <p:nvPr/>
            </p:nvSpPr>
            <p:spPr>
              <a:xfrm>
                <a:off x="1911783" y="3666098"/>
                <a:ext cx="110084" cy="2315"/>
              </a:xfrm>
              <a:custGeom>
                <a:rect b="b" l="l" r="r" t="t"/>
                <a:pathLst>
                  <a:path extrusionOk="0" h="159" w="7562">
                    <a:moveTo>
                      <a:pt x="3781" y="1"/>
                    </a:moveTo>
                    <a:cubicBezTo>
                      <a:pt x="1692" y="1"/>
                      <a:pt x="0" y="36"/>
                      <a:pt x="0" y="80"/>
                    </a:cubicBezTo>
                    <a:cubicBezTo>
                      <a:pt x="0" y="123"/>
                      <a:pt x="1692" y="158"/>
                      <a:pt x="3781" y="158"/>
                    </a:cubicBezTo>
                    <a:cubicBezTo>
                      <a:pt x="5865" y="158"/>
                      <a:pt x="7561" y="123"/>
                      <a:pt x="7561" y="80"/>
                    </a:cubicBezTo>
                    <a:cubicBezTo>
                      <a:pt x="7561" y="36"/>
                      <a:pt x="5865" y="1"/>
                      <a:pt x="378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53"/>
              <p:cNvSpPr/>
              <p:nvPr/>
            </p:nvSpPr>
            <p:spPr>
              <a:xfrm>
                <a:off x="1921202" y="3687032"/>
                <a:ext cx="93852" cy="2315"/>
              </a:xfrm>
              <a:custGeom>
                <a:rect b="b" l="l" r="r" t="t"/>
                <a:pathLst>
                  <a:path extrusionOk="0" h="159" w="6447">
                    <a:moveTo>
                      <a:pt x="3225" y="1"/>
                    </a:moveTo>
                    <a:cubicBezTo>
                      <a:pt x="1442" y="1"/>
                      <a:pt x="0" y="36"/>
                      <a:pt x="0" y="80"/>
                    </a:cubicBezTo>
                    <a:cubicBezTo>
                      <a:pt x="0" y="123"/>
                      <a:pt x="1442" y="158"/>
                      <a:pt x="3225" y="158"/>
                    </a:cubicBezTo>
                    <a:cubicBezTo>
                      <a:pt x="5004" y="158"/>
                      <a:pt x="6446" y="123"/>
                      <a:pt x="6446" y="80"/>
                    </a:cubicBezTo>
                    <a:cubicBezTo>
                      <a:pt x="6446" y="36"/>
                      <a:pt x="5004" y="1"/>
                      <a:pt x="32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6" name="Google Shape;1596;p53"/>
            <p:cNvGrpSpPr/>
            <p:nvPr/>
          </p:nvGrpSpPr>
          <p:grpSpPr>
            <a:xfrm>
              <a:off x="1114774" y="3680787"/>
              <a:ext cx="742127" cy="590438"/>
              <a:chOff x="1114774" y="3680787"/>
              <a:chExt cx="742127" cy="590438"/>
            </a:xfrm>
          </p:grpSpPr>
          <p:sp>
            <p:nvSpPr>
              <p:cNvPr id="1597" name="Google Shape;1597;p53"/>
              <p:cNvSpPr/>
              <p:nvPr/>
            </p:nvSpPr>
            <p:spPr>
              <a:xfrm>
                <a:off x="1570526" y="4224480"/>
                <a:ext cx="152927" cy="46744"/>
              </a:xfrm>
              <a:custGeom>
                <a:rect b="b" l="l" r="r" t="t"/>
                <a:pathLst>
                  <a:path extrusionOk="0" h="3211" w="10505">
                    <a:moveTo>
                      <a:pt x="5474" y="1"/>
                    </a:moveTo>
                    <a:cubicBezTo>
                      <a:pt x="5278" y="1"/>
                      <a:pt x="5075" y="5"/>
                      <a:pt x="4865" y="14"/>
                    </a:cubicBezTo>
                    <a:cubicBezTo>
                      <a:pt x="849" y="179"/>
                      <a:pt x="1" y="2504"/>
                      <a:pt x="359" y="2898"/>
                    </a:cubicBezTo>
                    <a:cubicBezTo>
                      <a:pt x="359" y="2898"/>
                      <a:pt x="4869" y="3211"/>
                      <a:pt x="7875" y="3211"/>
                    </a:cubicBezTo>
                    <a:cubicBezTo>
                      <a:pt x="9378" y="3211"/>
                      <a:pt x="10504" y="3132"/>
                      <a:pt x="10503" y="2898"/>
                    </a:cubicBezTo>
                    <a:cubicBezTo>
                      <a:pt x="10495" y="1395"/>
                      <a:pt x="9049" y="1"/>
                      <a:pt x="54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53"/>
              <p:cNvSpPr/>
              <p:nvPr/>
            </p:nvSpPr>
            <p:spPr>
              <a:xfrm>
                <a:off x="1253595" y="4125868"/>
                <a:ext cx="265558" cy="140931"/>
              </a:xfrm>
              <a:custGeom>
                <a:rect b="b" l="l" r="r" t="t"/>
                <a:pathLst>
                  <a:path extrusionOk="0" h="9681" w="18242">
                    <a:moveTo>
                      <a:pt x="4139" y="0"/>
                    </a:moveTo>
                    <a:cubicBezTo>
                      <a:pt x="3994" y="844"/>
                      <a:pt x="0" y="9680"/>
                      <a:pt x="2578" y="9680"/>
                    </a:cubicBezTo>
                    <a:lnTo>
                      <a:pt x="15531" y="9680"/>
                    </a:lnTo>
                    <a:cubicBezTo>
                      <a:pt x="15531" y="9680"/>
                      <a:pt x="14194" y="8417"/>
                      <a:pt x="182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9" name="Google Shape;1599;p53"/>
              <p:cNvSpPr/>
              <p:nvPr/>
            </p:nvSpPr>
            <p:spPr>
              <a:xfrm>
                <a:off x="1114774" y="3680787"/>
                <a:ext cx="729782" cy="466233"/>
              </a:xfrm>
              <a:custGeom>
                <a:rect b="b" l="l" r="r" t="t"/>
                <a:pathLst>
                  <a:path extrusionOk="0" h="32027" w="50131">
                    <a:moveTo>
                      <a:pt x="50130" y="1"/>
                    </a:moveTo>
                    <a:lnTo>
                      <a:pt x="5293" y="1085"/>
                    </a:lnTo>
                    <a:lnTo>
                      <a:pt x="0" y="32026"/>
                    </a:lnTo>
                    <a:lnTo>
                      <a:pt x="44654" y="32026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53"/>
              <p:cNvSpPr/>
              <p:nvPr/>
            </p:nvSpPr>
            <p:spPr>
              <a:xfrm>
                <a:off x="1148941" y="3714254"/>
                <a:ext cx="665205" cy="406343"/>
              </a:xfrm>
              <a:custGeom>
                <a:rect b="b" l="l" r="r" t="t"/>
                <a:pathLst>
                  <a:path extrusionOk="0" h="27913" w="45695">
                    <a:moveTo>
                      <a:pt x="45695" y="1"/>
                    </a:moveTo>
                    <a:lnTo>
                      <a:pt x="4466" y="298"/>
                    </a:lnTo>
                    <a:lnTo>
                      <a:pt x="0" y="27913"/>
                    </a:lnTo>
                    <a:lnTo>
                      <a:pt x="40782" y="27913"/>
                    </a:lnTo>
                    <a:lnTo>
                      <a:pt x="456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53"/>
              <p:cNvSpPr/>
              <p:nvPr/>
            </p:nvSpPr>
            <p:spPr>
              <a:xfrm>
                <a:off x="1114774" y="3680787"/>
                <a:ext cx="742127" cy="478505"/>
              </a:xfrm>
              <a:custGeom>
                <a:rect b="b" l="l" r="r" t="t"/>
                <a:pathLst>
                  <a:path extrusionOk="0" h="32870" w="50979">
                    <a:moveTo>
                      <a:pt x="50130" y="1"/>
                    </a:moveTo>
                    <a:lnTo>
                      <a:pt x="44654" y="32026"/>
                    </a:lnTo>
                    <a:lnTo>
                      <a:pt x="0" y="32026"/>
                    </a:lnTo>
                    <a:lnTo>
                      <a:pt x="1176" y="32869"/>
                    </a:lnTo>
                    <a:lnTo>
                      <a:pt x="45293" y="32869"/>
                    </a:lnTo>
                    <a:lnTo>
                      <a:pt x="50979" y="569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53"/>
              <p:cNvSpPr/>
              <p:nvPr/>
            </p:nvSpPr>
            <p:spPr>
              <a:xfrm>
                <a:off x="1208044" y="3714254"/>
                <a:ext cx="606102" cy="40921"/>
              </a:xfrm>
              <a:custGeom>
                <a:rect b="b" l="l" r="r" t="t"/>
                <a:pathLst>
                  <a:path extrusionOk="0" h="2811" w="41635">
                    <a:moveTo>
                      <a:pt x="41635" y="1"/>
                    </a:moveTo>
                    <a:lnTo>
                      <a:pt x="406" y="298"/>
                    </a:lnTo>
                    <a:lnTo>
                      <a:pt x="0" y="2811"/>
                    </a:lnTo>
                    <a:cubicBezTo>
                      <a:pt x="13" y="2714"/>
                      <a:pt x="41167" y="2653"/>
                      <a:pt x="41167" y="2653"/>
                    </a:cubicBezTo>
                    <a:lnTo>
                      <a:pt x="4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53"/>
              <p:cNvSpPr/>
              <p:nvPr/>
            </p:nvSpPr>
            <p:spPr>
              <a:xfrm>
                <a:off x="1649034" y="3849071"/>
                <a:ext cx="90038" cy="236545"/>
              </a:xfrm>
              <a:custGeom>
                <a:rect b="b" l="l" r="r" t="t"/>
                <a:pathLst>
                  <a:path extrusionOk="0" h="16249" w="6185">
                    <a:moveTo>
                      <a:pt x="6066" y="0"/>
                    </a:moveTo>
                    <a:cubicBezTo>
                      <a:pt x="4974" y="4"/>
                      <a:pt x="3904" y="4"/>
                      <a:pt x="2881" y="4"/>
                    </a:cubicBezTo>
                    <a:lnTo>
                      <a:pt x="2815" y="4"/>
                    </a:lnTo>
                    <a:lnTo>
                      <a:pt x="2802" y="66"/>
                    </a:lnTo>
                    <a:cubicBezTo>
                      <a:pt x="1998" y="4655"/>
                      <a:pt x="1290" y="8693"/>
                      <a:pt x="783" y="11598"/>
                    </a:cubicBezTo>
                    <a:cubicBezTo>
                      <a:pt x="534" y="13032"/>
                      <a:pt x="338" y="14186"/>
                      <a:pt x="198" y="14990"/>
                    </a:cubicBezTo>
                    <a:cubicBezTo>
                      <a:pt x="132" y="15374"/>
                      <a:pt x="84" y="15680"/>
                      <a:pt x="45" y="15894"/>
                    </a:cubicBezTo>
                    <a:cubicBezTo>
                      <a:pt x="31" y="15991"/>
                      <a:pt x="19" y="16069"/>
                      <a:pt x="9" y="16130"/>
                    </a:cubicBezTo>
                    <a:cubicBezTo>
                      <a:pt x="1" y="16178"/>
                      <a:pt x="1" y="16205"/>
                      <a:pt x="1" y="16205"/>
                    </a:cubicBezTo>
                    <a:cubicBezTo>
                      <a:pt x="1" y="16205"/>
                      <a:pt x="9" y="16174"/>
                      <a:pt x="23" y="16118"/>
                    </a:cubicBezTo>
                    <a:cubicBezTo>
                      <a:pt x="31" y="16056"/>
                      <a:pt x="49" y="15977"/>
                      <a:pt x="67" y="15877"/>
                    </a:cubicBezTo>
                    <a:cubicBezTo>
                      <a:pt x="110" y="15658"/>
                      <a:pt x="167" y="15348"/>
                      <a:pt x="241" y="14954"/>
                    </a:cubicBezTo>
                    <a:cubicBezTo>
                      <a:pt x="394" y="14147"/>
                      <a:pt x="608" y="12993"/>
                      <a:pt x="870" y="11555"/>
                    </a:cubicBezTo>
                    <a:cubicBezTo>
                      <a:pt x="1396" y="8680"/>
                      <a:pt x="2118" y="4688"/>
                      <a:pt x="2944" y="157"/>
                    </a:cubicBezTo>
                    <a:lnTo>
                      <a:pt x="5997" y="157"/>
                    </a:lnTo>
                    <a:cubicBezTo>
                      <a:pt x="4794" y="6866"/>
                      <a:pt x="3733" y="12753"/>
                      <a:pt x="3123" y="16161"/>
                    </a:cubicBezTo>
                    <a:lnTo>
                      <a:pt x="3123" y="16161"/>
                    </a:lnTo>
                    <a:cubicBezTo>
                      <a:pt x="2152" y="16174"/>
                      <a:pt x="1380" y="16183"/>
                      <a:pt x="840" y="16187"/>
                    </a:cubicBezTo>
                    <a:cubicBezTo>
                      <a:pt x="578" y="16192"/>
                      <a:pt x="368" y="16196"/>
                      <a:pt x="219" y="16196"/>
                    </a:cubicBezTo>
                    <a:cubicBezTo>
                      <a:pt x="154" y="16200"/>
                      <a:pt x="102" y="16200"/>
                      <a:pt x="57" y="16200"/>
                    </a:cubicBezTo>
                    <a:cubicBezTo>
                      <a:pt x="23" y="16200"/>
                      <a:pt x="1" y="16205"/>
                      <a:pt x="1" y="16205"/>
                    </a:cubicBezTo>
                    <a:cubicBezTo>
                      <a:pt x="1" y="16205"/>
                      <a:pt x="14" y="16209"/>
                      <a:pt x="49" y="16209"/>
                    </a:cubicBezTo>
                    <a:cubicBezTo>
                      <a:pt x="93" y="16209"/>
                      <a:pt x="140" y="16209"/>
                      <a:pt x="202" y="16213"/>
                    </a:cubicBezTo>
                    <a:cubicBezTo>
                      <a:pt x="350" y="16213"/>
                      <a:pt x="551" y="16218"/>
                      <a:pt x="814" y="16222"/>
                    </a:cubicBezTo>
                    <a:cubicBezTo>
                      <a:pt x="1364" y="16227"/>
                      <a:pt x="2155" y="16235"/>
                      <a:pt x="3156" y="16249"/>
                    </a:cubicBezTo>
                    <a:lnTo>
                      <a:pt x="3191" y="16249"/>
                    </a:lnTo>
                    <a:lnTo>
                      <a:pt x="3200" y="16213"/>
                    </a:lnTo>
                    <a:cubicBezTo>
                      <a:pt x="3829" y="12796"/>
                      <a:pt x="4922" y="6857"/>
                      <a:pt x="6167" y="92"/>
                    </a:cubicBezTo>
                    <a:lnTo>
                      <a:pt x="618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Google Shape;1604;p53"/>
              <p:cNvSpPr/>
              <p:nvPr/>
            </p:nvSpPr>
            <p:spPr>
              <a:xfrm>
                <a:off x="1573525" y="3916312"/>
                <a:ext cx="80750" cy="169362"/>
              </a:xfrm>
              <a:custGeom>
                <a:rect b="b" l="l" r="r" t="t"/>
                <a:pathLst>
                  <a:path extrusionOk="0" h="11634" w="5547">
                    <a:moveTo>
                      <a:pt x="2300" y="153"/>
                    </a:moveTo>
                    <a:cubicBezTo>
                      <a:pt x="3282" y="153"/>
                      <a:pt x="4307" y="153"/>
                      <a:pt x="5357" y="157"/>
                    </a:cubicBezTo>
                    <a:lnTo>
                      <a:pt x="5357" y="157"/>
                    </a:lnTo>
                    <a:cubicBezTo>
                      <a:pt x="4447" y="4793"/>
                      <a:pt x="3637" y="8906"/>
                      <a:pt x="3120" y="11538"/>
                    </a:cubicBezTo>
                    <a:lnTo>
                      <a:pt x="3120" y="11538"/>
                    </a:lnTo>
                    <a:cubicBezTo>
                      <a:pt x="2159" y="11551"/>
                      <a:pt x="1392" y="11560"/>
                      <a:pt x="849" y="11564"/>
                    </a:cubicBezTo>
                    <a:cubicBezTo>
                      <a:pt x="587" y="11568"/>
                      <a:pt x="381" y="11573"/>
                      <a:pt x="228" y="11577"/>
                    </a:cubicBezTo>
                    <a:cubicBezTo>
                      <a:pt x="83" y="11581"/>
                      <a:pt x="10" y="11581"/>
                      <a:pt x="5" y="11586"/>
                    </a:cubicBezTo>
                    <a:cubicBezTo>
                      <a:pt x="5" y="11586"/>
                      <a:pt x="14" y="11564"/>
                      <a:pt x="22" y="11525"/>
                    </a:cubicBezTo>
                    <a:cubicBezTo>
                      <a:pt x="31" y="11477"/>
                      <a:pt x="44" y="11420"/>
                      <a:pt x="57" y="11354"/>
                    </a:cubicBezTo>
                    <a:cubicBezTo>
                      <a:pt x="93" y="11192"/>
                      <a:pt x="141" y="10974"/>
                      <a:pt x="197" y="10698"/>
                    </a:cubicBezTo>
                    <a:cubicBezTo>
                      <a:pt x="315" y="10117"/>
                      <a:pt x="482" y="9300"/>
                      <a:pt x="686" y="8278"/>
                    </a:cubicBezTo>
                    <a:cubicBezTo>
                      <a:pt x="1095" y="6237"/>
                      <a:pt x="1659" y="3396"/>
                      <a:pt x="2300" y="153"/>
                    </a:cubicBezTo>
                    <a:close/>
                    <a:moveTo>
                      <a:pt x="2177" y="0"/>
                    </a:moveTo>
                    <a:lnTo>
                      <a:pt x="2164" y="62"/>
                    </a:lnTo>
                    <a:cubicBezTo>
                      <a:pt x="1539" y="3361"/>
                      <a:pt x="993" y="6245"/>
                      <a:pt x="599" y="8322"/>
                    </a:cubicBezTo>
                    <a:cubicBezTo>
                      <a:pt x="411" y="9335"/>
                      <a:pt x="258" y="10152"/>
                      <a:pt x="153" y="10729"/>
                    </a:cubicBezTo>
                    <a:cubicBezTo>
                      <a:pt x="105" y="11000"/>
                      <a:pt x="66" y="11214"/>
                      <a:pt x="40" y="11372"/>
                    </a:cubicBezTo>
                    <a:cubicBezTo>
                      <a:pt x="15" y="11512"/>
                      <a:pt x="1" y="11586"/>
                      <a:pt x="4" y="11586"/>
                    </a:cubicBezTo>
                    <a:cubicBezTo>
                      <a:pt x="4" y="11586"/>
                      <a:pt x="4" y="11586"/>
                      <a:pt x="5" y="11586"/>
                    </a:cubicBezTo>
                    <a:lnTo>
                      <a:pt x="5" y="11586"/>
                    </a:lnTo>
                    <a:cubicBezTo>
                      <a:pt x="0" y="11590"/>
                      <a:pt x="71" y="11590"/>
                      <a:pt x="206" y="11594"/>
                    </a:cubicBezTo>
                    <a:cubicBezTo>
                      <a:pt x="359" y="11599"/>
                      <a:pt x="560" y="11599"/>
                      <a:pt x="817" y="11608"/>
                    </a:cubicBezTo>
                    <a:cubicBezTo>
                      <a:pt x="1377" y="11612"/>
                      <a:pt x="2168" y="11620"/>
                      <a:pt x="3160" y="11634"/>
                    </a:cubicBezTo>
                    <a:lnTo>
                      <a:pt x="3199" y="11634"/>
                    </a:lnTo>
                    <a:lnTo>
                      <a:pt x="3209" y="11594"/>
                    </a:lnTo>
                    <a:cubicBezTo>
                      <a:pt x="3741" y="8951"/>
                      <a:pt x="4581" y="4786"/>
                      <a:pt x="5529" y="93"/>
                    </a:cubicBezTo>
                    <a:lnTo>
                      <a:pt x="55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53"/>
              <p:cNvSpPr/>
              <p:nvPr/>
            </p:nvSpPr>
            <p:spPr>
              <a:xfrm>
                <a:off x="1498146" y="3794291"/>
                <a:ext cx="100199" cy="291266"/>
              </a:xfrm>
              <a:custGeom>
                <a:rect b="b" l="l" r="r" t="t"/>
                <a:pathLst>
                  <a:path extrusionOk="0" h="20008" w="6883">
                    <a:moveTo>
                      <a:pt x="6696" y="158"/>
                    </a:moveTo>
                    <a:cubicBezTo>
                      <a:pt x="5142" y="8650"/>
                      <a:pt x="3807" y="16058"/>
                      <a:pt x="3126" y="19929"/>
                    </a:cubicBezTo>
                    <a:lnTo>
                      <a:pt x="3126" y="19929"/>
                    </a:lnTo>
                    <a:cubicBezTo>
                      <a:pt x="2135" y="19937"/>
                      <a:pt x="1358" y="19946"/>
                      <a:pt x="826" y="19950"/>
                    </a:cubicBezTo>
                    <a:cubicBezTo>
                      <a:pt x="563" y="19955"/>
                      <a:pt x="358" y="19959"/>
                      <a:pt x="214" y="19959"/>
                    </a:cubicBezTo>
                    <a:cubicBezTo>
                      <a:pt x="77" y="19963"/>
                      <a:pt x="3" y="19968"/>
                      <a:pt x="0" y="19968"/>
                    </a:cubicBezTo>
                    <a:lnTo>
                      <a:pt x="0" y="19968"/>
                    </a:lnTo>
                    <a:cubicBezTo>
                      <a:pt x="4" y="19967"/>
                      <a:pt x="9" y="19933"/>
                      <a:pt x="26" y="19863"/>
                    </a:cubicBezTo>
                    <a:cubicBezTo>
                      <a:pt x="39" y="19788"/>
                      <a:pt x="57" y="19693"/>
                      <a:pt x="83" y="19566"/>
                    </a:cubicBezTo>
                    <a:cubicBezTo>
                      <a:pt x="131" y="19294"/>
                      <a:pt x="206" y="18915"/>
                      <a:pt x="297" y="18425"/>
                    </a:cubicBezTo>
                    <a:cubicBezTo>
                      <a:pt x="481" y="17428"/>
                      <a:pt x="747" y="16000"/>
                      <a:pt x="1075" y="14217"/>
                    </a:cubicBezTo>
                    <a:cubicBezTo>
                      <a:pt x="1724" y="10669"/>
                      <a:pt x="2624" y="5738"/>
                      <a:pt x="3641" y="158"/>
                    </a:cubicBezTo>
                    <a:close/>
                    <a:moveTo>
                      <a:pt x="6765" y="1"/>
                    </a:moveTo>
                    <a:cubicBezTo>
                      <a:pt x="5672" y="1"/>
                      <a:pt x="4597" y="1"/>
                      <a:pt x="3579" y="5"/>
                    </a:cubicBezTo>
                    <a:lnTo>
                      <a:pt x="3514" y="5"/>
                    </a:lnTo>
                    <a:lnTo>
                      <a:pt x="3500" y="66"/>
                    </a:lnTo>
                    <a:cubicBezTo>
                      <a:pt x="2504" y="5699"/>
                      <a:pt x="1622" y="10681"/>
                      <a:pt x="983" y="14265"/>
                    </a:cubicBezTo>
                    <a:cubicBezTo>
                      <a:pt x="673" y="16039"/>
                      <a:pt x="424" y="17464"/>
                      <a:pt x="253" y="18460"/>
                    </a:cubicBezTo>
                    <a:cubicBezTo>
                      <a:pt x="170" y="18941"/>
                      <a:pt x="105" y="19316"/>
                      <a:pt x="61" y="19583"/>
                    </a:cubicBezTo>
                    <a:cubicBezTo>
                      <a:pt x="39" y="19705"/>
                      <a:pt x="26" y="19802"/>
                      <a:pt x="13" y="19871"/>
                    </a:cubicBezTo>
                    <a:cubicBezTo>
                      <a:pt x="4" y="19937"/>
                      <a:pt x="0" y="19968"/>
                      <a:pt x="0" y="19968"/>
                    </a:cubicBezTo>
                    <a:cubicBezTo>
                      <a:pt x="0" y="19968"/>
                      <a:pt x="65" y="19972"/>
                      <a:pt x="201" y="19976"/>
                    </a:cubicBezTo>
                    <a:cubicBezTo>
                      <a:pt x="341" y="19976"/>
                      <a:pt x="541" y="19981"/>
                      <a:pt x="799" y="19985"/>
                    </a:cubicBezTo>
                    <a:cubicBezTo>
                      <a:pt x="1346" y="19990"/>
                      <a:pt x="2137" y="19998"/>
                      <a:pt x="3155" y="20008"/>
                    </a:cubicBezTo>
                    <a:lnTo>
                      <a:pt x="3190" y="20008"/>
                    </a:lnTo>
                    <a:lnTo>
                      <a:pt x="3195" y="19976"/>
                    </a:lnTo>
                    <a:cubicBezTo>
                      <a:pt x="3924" y="16105"/>
                      <a:pt x="5301" y="8649"/>
                      <a:pt x="6866" y="92"/>
                    </a:cubicBezTo>
                    <a:lnTo>
                      <a:pt x="688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53"/>
              <p:cNvSpPr/>
              <p:nvPr/>
            </p:nvSpPr>
            <p:spPr>
              <a:xfrm>
                <a:off x="1422622" y="3964410"/>
                <a:ext cx="69934" cy="121337"/>
              </a:xfrm>
              <a:custGeom>
                <a:rect b="b" l="l" r="r" t="t"/>
                <a:pathLst>
                  <a:path extrusionOk="0" h="8335" w="4804">
                    <a:moveTo>
                      <a:pt x="1558" y="153"/>
                    </a:moveTo>
                    <a:lnTo>
                      <a:pt x="1558" y="153"/>
                    </a:lnTo>
                    <a:cubicBezTo>
                      <a:pt x="2517" y="153"/>
                      <a:pt x="3548" y="157"/>
                      <a:pt x="4616" y="157"/>
                    </a:cubicBezTo>
                    <a:lnTo>
                      <a:pt x="4616" y="157"/>
                    </a:lnTo>
                    <a:cubicBezTo>
                      <a:pt x="4029" y="3332"/>
                      <a:pt x="3496" y="6193"/>
                      <a:pt x="3115" y="8230"/>
                    </a:cubicBezTo>
                    <a:lnTo>
                      <a:pt x="3115" y="8230"/>
                    </a:lnTo>
                    <a:cubicBezTo>
                      <a:pt x="2175" y="8243"/>
                      <a:pt x="1412" y="8251"/>
                      <a:pt x="866" y="8260"/>
                    </a:cubicBezTo>
                    <a:cubicBezTo>
                      <a:pt x="604" y="8264"/>
                      <a:pt x="394" y="8269"/>
                      <a:pt x="232" y="8273"/>
                    </a:cubicBezTo>
                    <a:cubicBezTo>
                      <a:pt x="88" y="8273"/>
                      <a:pt x="9" y="8277"/>
                      <a:pt x="5" y="8282"/>
                    </a:cubicBezTo>
                    <a:cubicBezTo>
                      <a:pt x="9" y="8277"/>
                      <a:pt x="23" y="8221"/>
                      <a:pt x="45" y="8116"/>
                    </a:cubicBezTo>
                    <a:cubicBezTo>
                      <a:pt x="71" y="7997"/>
                      <a:pt x="101" y="7844"/>
                      <a:pt x="136" y="7652"/>
                    </a:cubicBezTo>
                    <a:cubicBezTo>
                      <a:pt x="219" y="7237"/>
                      <a:pt x="333" y="6660"/>
                      <a:pt x="473" y="5940"/>
                    </a:cubicBezTo>
                    <a:cubicBezTo>
                      <a:pt x="745" y="4488"/>
                      <a:pt x="1122" y="2478"/>
                      <a:pt x="1558" y="153"/>
                    </a:cubicBezTo>
                    <a:close/>
                    <a:moveTo>
                      <a:pt x="4686" y="0"/>
                    </a:moveTo>
                    <a:cubicBezTo>
                      <a:pt x="3571" y="0"/>
                      <a:pt x="2496" y="4"/>
                      <a:pt x="1499" y="4"/>
                    </a:cubicBezTo>
                    <a:lnTo>
                      <a:pt x="1434" y="4"/>
                    </a:lnTo>
                    <a:lnTo>
                      <a:pt x="1425" y="66"/>
                    </a:lnTo>
                    <a:cubicBezTo>
                      <a:pt x="1005" y="2443"/>
                      <a:pt x="648" y="4502"/>
                      <a:pt x="386" y="5983"/>
                    </a:cubicBezTo>
                    <a:cubicBezTo>
                      <a:pt x="263" y="6696"/>
                      <a:pt x="166" y="7267"/>
                      <a:pt x="97" y="7683"/>
                    </a:cubicBezTo>
                    <a:cubicBezTo>
                      <a:pt x="66" y="7866"/>
                      <a:pt x="45" y="8015"/>
                      <a:pt x="23" y="8133"/>
                    </a:cubicBezTo>
                    <a:cubicBezTo>
                      <a:pt x="10" y="8230"/>
                      <a:pt x="1" y="8282"/>
                      <a:pt x="4" y="8282"/>
                    </a:cubicBezTo>
                    <a:cubicBezTo>
                      <a:pt x="5" y="8282"/>
                      <a:pt x="5" y="8282"/>
                      <a:pt x="5" y="8282"/>
                    </a:cubicBezTo>
                    <a:lnTo>
                      <a:pt x="5" y="8282"/>
                    </a:lnTo>
                    <a:cubicBezTo>
                      <a:pt x="1" y="8286"/>
                      <a:pt x="71" y="8286"/>
                      <a:pt x="210" y="8290"/>
                    </a:cubicBezTo>
                    <a:cubicBezTo>
                      <a:pt x="368" y="8295"/>
                      <a:pt x="573" y="8299"/>
                      <a:pt x="831" y="8304"/>
                    </a:cubicBezTo>
                    <a:cubicBezTo>
                      <a:pt x="1395" y="8312"/>
                      <a:pt x="2185" y="8322"/>
                      <a:pt x="3160" y="8334"/>
                    </a:cubicBezTo>
                    <a:lnTo>
                      <a:pt x="3204" y="8334"/>
                    </a:lnTo>
                    <a:lnTo>
                      <a:pt x="3212" y="8290"/>
                    </a:lnTo>
                    <a:cubicBezTo>
                      <a:pt x="3606" y="6236"/>
                      <a:pt x="4166" y="3326"/>
                      <a:pt x="4785" y="92"/>
                    </a:cubicBezTo>
                    <a:lnTo>
                      <a:pt x="480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53"/>
              <p:cNvSpPr/>
              <p:nvPr/>
            </p:nvSpPr>
            <p:spPr>
              <a:xfrm>
                <a:off x="1347228" y="3887052"/>
                <a:ext cx="81697" cy="198564"/>
              </a:xfrm>
              <a:custGeom>
                <a:rect b="b" l="l" r="r" t="t"/>
                <a:pathLst>
                  <a:path extrusionOk="0" h="13640" w="5612">
                    <a:moveTo>
                      <a:pt x="5494" y="1"/>
                    </a:moveTo>
                    <a:cubicBezTo>
                      <a:pt x="4401" y="1"/>
                      <a:pt x="3336" y="1"/>
                      <a:pt x="2308" y="5"/>
                    </a:cubicBezTo>
                    <a:lnTo>
                      <a:pt x="2243" y="5"/>
                    </a:lnTo>
                    <a:lnTo>
                      <a:pt x="2229" y="66"/>
                    </a:lnTo>
                    <a:cubicBezTo>
                      <a:pt x="1587" y="3924"/>
                      <a:pt x="1023" y="7311"/>
                      <a:pt x="617" y="9745"/>
                    </a:cubicBezTo>
                    <a:cubicBezTo>
                      <a:pt x="420" y="10943"/>
                      <a:pt x="268" y="11909"/>
                      <a:pt x="154" y="12581"/>
                    </a:cubicBezTo>
                    <a:cubicBezTo>
                      <a:pt x="105" y="12906"/>
                      <a:pt x="67" y="13154"/>
                      <a:pt x="36" y="13338"/>
                    </a:cubicBezTo>
                    <a:cubicBezTo>
                      <a:pt x="27" y="13416"/>
                      <a:pt x="14" y="13482"/>
                      <a:pt x="10" y="13535"/>
                    </a:cubicBezTo>
                    <a:cubicBezTo>
                      <a:pt x="1" y="13574"/>
                      <a:pt x="1" y="13596"/>
                      <a:pt x="1" y="13596"/>
                    </a:cubicBezTo>
                    <a:cubicBezTo>
                      <a:pt x="6" y="13596"/>
                      <a:pt x="10" y="13569"/>
                      <a:pt x="18" y="13525"/>
                    </a:cubicBezTo>
                    <a:cubicBezTo>
                      <a:pt x="32" y="13469"/>
                      <a:pt x="40" y="13404"/>
                      <a:pt x="58" y="13321"/>
                    </a:cubicBezTo>
                    <a:cubicBezTo>
                      <a:pt x="93" y="13137"/>
                      <a:pt x="141" y="12879"/>
                      <a:pt x="198" y="12551"/>
                    </a:cubicBezTo>
                    <a:cubicBezTo>
                      <a:pt x="320" y="11873"/>
                      <a:pt x="490" y="10903"/>
                      <a:pt x="709" y="9702"/>
                    </a:cubicBezTo>
                    <a:cubicBezTo>
                      <a:pt x="1126" y="7299"/>
                      <a:pt x="1708" y="3959"/>
                      <a:pt x="2371" y="158"/>
                    </a:cubicBezTo>
                    <a:lnTo>
                      <a:pt x="5426" y="158"/>
                    </a:lnTo>
                    <a:cubicBezTo>
                      <a:pt x="4475" y="5679"/>
                      <a:pt x="3636" y="10558"/>
                      <a:pt x="3119" y="13552"/>
                    </a:cubicBezTo>
                    <a:lnTo>
                      <a:pt x="3119" y="13552"/>
                    </a:lnTo>
                    <a:cubicBezTo>
                      <a:pt x="2153" y="13561"/>
                      <a:pt x="1388" y="13570"/>
                      <a:pt x="845" y="13578"/>
                    </a:cubicBezTo>
                    <a:cubicBezTo>
                      <a:pt x="583" y="13583"/>
                      <a:pt x="377" y="13583"/>
                      <a:pt x="224" y="13587"/>
                    </a:cubicBezTo>
                    <a:cubicBezTo>
                      <a:pt x="158" y="13587"/>
                      <a:pt x="105" y="13591"/>
                      <a:pt x="62" y="13591"/>
                    </a:cubicBezTo>
                    <a:cubicBezTo>
                      <a:pt x="23" y="13591"/>
                      <a:pt x="6" y="13596"/>
                      <a:pt x="1" y="13596"/>
                    </a:cubicBezTo>
                    <a:cubicBezTo>
                      <a:pt x="1" y="13600"/>
                      <a:pt x="67" y="13600"/>
                      <a:pt x="206" y="13604"/>
                    </a:cubicBezTo>
                    <a:cubicBezTo>
                      <a:pt x="355" y="13604"/>
                      <a:pt x="556" y="13609"/>
                      <a:pt x="819" y="13613"/>
                    </a:cubicBezTo>
                    <a:cubicBezTo>
                      <a:pt x="1369" y="13622"/>
                      <a:pt x="2160" y="13630"/>
                      <a:pt x="3157" y="13640"/>
                    </a:cubicBezTo>
                    <a:lnTo>
                      <a:pt x="3195" y="13640"/>
                    </a:lnTo>
                    <a:lnTo>
                      <a:pt x="3205" y="13604"/>
                    </a:lnTo>
                    <a:cubicBezTo>
                      <a:pt x="3733" y="10598"/>
                      <a:pt x="4607" y="5669"/>
                      <a:pt x="5595" y="92"/>
                    </a:cubicBezTo>
                    <a:lnTo>
                      <a:pt x="561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53"/>
              <p:cNvSpPr/>
              <p:nvPr/>
            </p:nvSpPr>
            <p:spPr>
              <a:xfrm>
                <a:off x="1271791" y="3818850"/>
                <a:ext cx="94915" cy="266708"/>
              </a:xfrm>
              <a:custGeom>
                <a:rect b="b" l="l" r="r" t="t"/>
                <a:pathLst>
                  <a:path extrusionOk="0" h="18321" w="6520">
                    <a:moveTo>
                      <a:pt x="6402" y="1"/>
                    </a:moveTo>
                    <a:cubicBezTo>
                      <a:pt x="5309" y="1"/>
                      <a:pt x="4234" y="1"/>
                      <a:pt x="3212" y="5"/>
                    </a:cubicBezTo>
                    <a:lnTo>
                      <a:pt x="3147" y="5"/>
                    </a:lnTo>
                    <a:lnTo>
                      <a:pt x="3137" y="66"/>
                    </a:lnTo>
                    <a:cubicBezTo>
                      <a:pt x="2242" y="5231"/>
                      <a:pt x="1451" y="9789"/>
                      <a:pt x="878" y="13067"/>
                    </a:cubicBezTo>
                    <a:cubicBezTo>
                      <a:pt x="603" y="14688"/>
                      <a:pt x="380" y="15995"/>
                      <a:pt x="227" y="16905"/>
                    </a:cubicBezTo>
                    <a:cubicBezTo>
                      <a:pt x="153" y="17341"/>
                      <a:pt x="96" y="17686"/>
                      <a:pt x="53" y="17931"/>
                    </a:cubicBezTo>
                    <a:cubicBezTo>
                      <a:pt x="35" y="18040"/>
                      <a:pt x="22" y="18128"/>
                      <a:pt x="13" y="18194"/>
                    </a:cubicBezTo>
                    <a:cubicBezTo>
                      <a:pt x="4" y="18254"/>
                      <a:pt x="0" y="18281"/>
                      <a:pt x="0" y="18281"/>
                    </a:cubicBezTo>
                    <a:cubicBezTo>
                      <a:pt x="4" y="18281"/>
                      <a:pt x="9" y="18246"/>
                      <a:pt x="22" y="18184"/>
                    </a:cubicBezTo>
                    <a:cubicBezTo>
                      <a:pt x="35" y="18115"/>
                      <a:pt x="53" y="18027"/>
                      <a:pt x="75" y="17914"/>
                    </a:cubicBezTo>
                    <a:cubicBezTo>
                      <a:pt x="122" y="17665"/>
                      <a:pt x="188" y="17315"/>
                      <a:pt x="271" y="16869"/>
                    </a:cubicBezTo>
                    <a:cubicBezTo>
                      <a:pt x="437" y="15961"/>
                      <a:pt x="673" y="14650"/>
                      <a:pt x="970" y="13024"/>
                    </a:cubicBezTo>
                    <a:cubicBezTo>
                      <a:pt x="1553" y="9777"/>
                      <a:pt x="2362" y="5266"/>
                      <a:pt x="3279" y="158"/>
                    </a:cubicBezTo>
                    <a:lnTo>
                      <a:pt x="6333" y="158"/>
                    </a:lnTo>
                    <a:cubicBezTo>
                      <a:pt x="4950" y="7855"/>
                      <a:pt x="3758" y="14587"/>
                      <a:pt x="3122" y="18242"/>
                    </a:cubicBezTo>
                    <a:lnTo>
                      <a:pt x="3122" y="18242"/>
                    </a:lnTo>
                    <a:cubicBezTo>
                      <a:pt x="2137" y="18250"/>
                      <a:pt x="1366" y="18259"/>
                      <a:pt x="830" y="18263"/>
                    </a:cubicBezTo>
                    <a:cubicBezTo>
                      <a:pt x="568" y="18268"/>
                      <a:pt x="363" y="18272"/>
                      <a:pt x="218" y="18272"/>
                    </a:cubicBezTo>
                    <a:cubicBezTo>
                      <a:pt x="153" y="18276"/>
                      <a:pt x="101" y="18276"/>
                      <a:pt x="57" y="18276"/>
                    </a:cubicBezTo>
                    <a:cubicBezTo>
                      <a:pt x="22" y="18276"/>
                      <a:pt x="4" y="18281"/>
                      <a:pt x="0" y="18281"/>
                    </a:cubicBezTo>
                    <a:cubicBezTo>
                      <a:pt x="0" y="18281"/>
                      <a:pt x="17" y="18281"/>
                      <a:pt x="49" y="18285"/>
                    </a:cubicBezTo>
                    <a:cubicBezTo>
                      <a:pt x="92" y="18285"/>
                      <a:pt x="140" y="18285"/>
                      <a:pt x="201" y="18289"/>
                    </a:cubicBezTo>
                    <a:cubicBezTo>
                      <a:pt x="345" y="18289"/>
                      <a:pt x="547" y="18294"/>
                      <a:pt x="804" y="18298"/>
                    </a:cubicBezTo>
                    <a:cubicBezTo>
                      <a:pt x="1354" y="18303"/>
                      <a:pt x="2146" y="18311"/>
                      <a:pt x="3155" y="18321"/>
                    </a:cubicBezTo>
                    <a:lnTo>
                      <a:pt x="3190" y="18321"/>
                    </a:lnTo>
                    <a:lnTo>
                      <a:pt x="3195" y="18289"/>
                    </a:lnTo>
                    <a:cubicBezTo>
                      <a:pt x="3877" y="14632"/>
                      <a:pt x="5109" y="7849"/>
                      <a:pt x="6503" y="92"/>
                    </a:cubicBezTo>
                    <a:lnTo>
                      <a:pt x="652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53"/>
              <p:cNvSpPr/>
              <p:nvPr/>
            </p:nvSpPr>
            <p:spPr>
              <a:xfrm>
                <a:off x="1228017" y="373118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53"/>
              <p:cNvSpPr/>
              <p:nvPr/>
            </p:nvSpPr>
            <p:spPr>
              <a:xfrm>
                <a:off x="1255050" y="373118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76" y="0"/>
                    </a:moveTo>
                    <a:cubicBezTo>
                      <a:pt x="166" y="0"/>
                      <a:pt x="1" y="171"/>
                      <a:pt x="1" y="377"/>
                    </a:cubicBezTo>
                    <a:cubicBezTo>
                      <a:pt x="1" y="586"/>
                      <a:pt x="166" y="756"/>
                      <a:pt x="376" y="756"/>
                    </a:cubicBezTo>
                    <a:cubicBezTo>
                      <a:pt x="586" y="756"/>
                      <a:pt x="757" y="586"/>
                      <a:pt x="757" y="377"/>
                    </a:cubicBezTo>
                    <a:cubicBezTo>
                      <a:pt x="757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53"/>
              <p:cNvSpPr/>
              <p:nvPr/>
            </p:nvSpPr>
            <p:spPr>
              <a:xfrm>
                <a:off x="1282098" y="373118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53"/>
              <p:cNvSpPr/>
              <p:nvPr/>
            </p:nvSpPr>
            <p:spPr>
              <a:xfrm>
                <a:off x="1196325" y="3906515"/>
                <a:ext cx="79804" cy="179159"/>
              </a:xfrm>
              <a:custGeom>
                <a:rect b="b" l="l" r="r" t="t"/>
                <a:pathLst>
                  <a:path extrusionOk="0" h="12307" w="5482">
                    <a:moveTo>
                      <a:pt x="5364" y="1"/>
                    </a:moveTo>
                    <a:cubicBezTo>
                      <a:pt x="4271" y="1"/>
                      <a:pt x="3204" y="1"/>
                      <a:pt x="2177" y="5"/>
                    </a:cubicBezTo>
                    <a:lnTo>
                      <a:pt x="2112" y="5"/>
                    </a:lnTo>
                    <a:lnTo>
                      <a:pt x="2103" y="66"/>
                    </a:lnTo>
                    <a:cubicBezTo>
                      <a:pt x="1496" y="3549"/>
                      <a:pt x="963" y="6603"/>
                      <a:pt x="578" y="8798"/>
                    </a:cubicBezTo>
                    <a:cubicBezTo>
                      <a:pt x="398" y="9877"/>
                      <a:pt x="251" y="10742"/>
                      <a:pt x="146" y="11349"/>
                    </a:cubicBezTo>
                    <a:cubicBezTo>
                      <a:pt x="97" y="11638"/>
                      <a:pt x="62" y="11861"/>
                      <a:pt x="36" y="12027"/>
                    </a:cubicBezTo>
                    <a:cubicBezTo>
                      <a:pt x="11" y="12176"/>
                      <a:pt x="2" y="12255"/>
                      <a:pt x="1" y="12259"/>
                    </a:cubicBezTo>
                    <a:lnTo>
                      <a:pt x="1" y="12259"/>
                    </a:lnTo>
                    <a:cubicBezTo>
                      <a:pt x="5" y="12258"/>
                      <a:pt x="9" y="12236"/>
                      <a:pt x="19" y="12194"/>
                    </a:cubicBezTo>
                    <a:cubicBezTo>
                      <a:pt x="27" y="12145"/>
                      <a:pt x="41" y="12084"/>
                      <a:pt x="58" y="12014"/>
                    </a:cubicBezTo>
                    <a:cubicBezTo>
                      <a:pt x="88" y="11843"/>
                      <a:pt x="132" y="11612"/>
                      <a:pt x="189" y="11319"/>
                    </a:cubicBezTo>
                    <a:cubicBezTo>
                      <a:pt x="303" y="10707"/>
                      <a:pt x="465" y="9838"/>
                      <a:pt x="670" y="8753"/>
                    </a:cubicBezTo>
                    <a:cubicBezTo>
                      <a:pt x="1065" y="6591"/>
                      <a:pt x="1611" y="3588"/>
                      <a:pt x="2240" y="158"/>
                    </a:cubicBezTo>
                    <a:lnTo>
                      <a:pt x="5295" y="158"/>
                    </a:lnTo>
                    <a:cubicBezTo>
                      <a:pt x="4405" y="5087"/>
                      <a:pt x="3615" y="9459"/>
                      <a:pt x="3120" y="12211"/>
                    </a:cubicBezTo>
                    <a:lnTo>
                      <a:pt x="3120" y="12211"/>
                    </a:lnTo>
                    <a:cubicBezTo>
                      <a:pt x="2155" y="12224"/>
                      <a:pt x="1387" y="12233"/>
                      <a:pt x="848" y="12237"/>
                    </a:cubicBezTo>
                    <a:cubicBezTo>
                      <a:pt x="582" y="12241"/>
                      <a:pt x="376" y="12246"/>
                      <a:pt x="224" y="12250"/>
                    </a:cubicBezTo>
                    <a:cubicBezTo>
                      <a:pt x="158" y="12250"/>
                      <a:pt x="106" y="12254"/>
                      <a:pt x="62" y="12254"/>
                    </a:cubicBezTo>
                    <a:cubicBezTo>
                      <a:pt x="23" y="12254"/>
                      <a:pt x="5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3" y="12263"/>
                      <a:pt x="69" y="12263"/>
                      <a:pt x="207" y="12267"/>
                    </a:cubicBezTo>
                    <a:cubicBezTo>
                      <a:pt x="355" y="12272"/>
                      <a:pt x="560" y="12272"/>
                      <a:pt x="818" y="12281"/>
                    </a:cubicBezTo>
                    <a:cubicBezTo>
                      <a:pt x="1373" y="12285"/>
                      <a:pt x="2165" y="12293"/>
                      <a:pt x="3161" y="12307"/>
                    </a:cubicBezTo>
                    <a:lnTo>
                      <a:pt x="3196" y="12307"/>
                    </a:lnTo>
                    <a:lnTo>
                      <a:pt x="3204" y="12267"/>
                    </a:lnTo>
                    <a:cubicBezTo>
                      <a:pt x="3716" y="9501"/>
                      <a:pt x="4537" y="5078"/>
                      <a:pt x="5463" y="92"/>
                    </a:cubicBezTo>
                    <a:lnTo>
                      <a:pt x="548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53"/>
              <p:cNvSpPr/>
              <p:nvPr/>
            </p:nvSpPr>
            <p:spPr>
              <a:xfrm>
                <a:off x="1456919" y="3824193"/>
                <a:ext cx="264655" cy="83487"/>
              </a:xfrm>
              <a:custGeom>
                <a:rect b="b" l="l" r="r" t="t"/>
                <a:pathLst>
                  <a:path extrusionOk="0" h="5735" w="18180">
                    <a:moveTo>
                      <a:pt x="975" y="1"/>
                    </a:moveTo>
                    <a:lnTo>
                      <a:pt x="0" y="5735"/>
                    </a:lnTo>
                    <a:lnTo>
                      <a:pt x="17083" y="5735"/>
                    </a:lnTo>
                    <a:lnTo>
                      <a:pt x="1818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53"/>
              <p:cNvSpPr/>
              <p:nvPr/>
            </p:nvSpPr>
            <p:spPr>
              <a:xfrm>
                <a:off x="1452144" y="3906515"/>
                <a:ext cx="32652" cy="30294"/>
              </a:xfrm>
              <a:custGeom>
                <a:rect b="b" l="l" r="r" t="t"/>
                <a:pathLst>
                  <a:path extrusionOk="0" h="2081" w="2243">
                    <a:moveTo>
                      <a:pt x="341" y="1"/>
                    </a:moveTo>
                    <a:lnTo>
                      <a:pt x="328" y="80"/>
                    </a:lnTo>
                    <a:lnTo>
                      <a:pt x="0" y="2081"/>
                    </a:lnTo>
                    <a:cubicBezTo>
                      <a:pt x="0" y="2081"/>
                      <a:pt x="2242" y="1"/>
                      <a:pt x="2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53"/>
              <p:cNvSpPr/>
              <p:nvPr/>
            </p:nvSpPr>
            <p:spPr>
              <a:xfrm>
                <a:off x="1499034" y="3852056"/>
                <a:ext cx="185011" cy="2315"/>
              </a:xfrm>
              <a:custGeom>
                <a:rect b="b" l="l" r="r" t="t"/>
                <a:pathLst>
                  <a:path extrusionOk="0" h="159" w="12709">
                    <a:moveTo>
                      <a:pt x="6354" y="1"/>
                    </a:moveTo>
                    <a:cubicBezTo>
                      <a:pt x="2846" y="1"/>
                      <a:pt x="0" y="35"/>
                      <a:pt x="0" y="79"/>
                    </a:cubicBezTo>
                    <a:cubicBezTo>
                      <a:pt x="0" y="123"/>
                      <a:pt x="2846" y="158"/>
                      <a:pt x="6354" y="158"/>
                    </a:cubicBezTo>
                    <a:cubicBezTo>
                      <a:pt x="9863" y="158"/>
                      <a:pt x="12709" y="123"/>
                      <a:pt x="12709" y="79"/>
                    </a:cubicBezTo>
                    <a:cubicBezTo>
                      <a:pt x="12709" y="35"/>
                      <a:pt x="9863" y="1"/>
                      <a:pt x="63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53"/>
              <p:cNvSpPr/>
              <p:nvPr/>
            </p:nvSpPr>
            <p:spPr>
              <a:xfrm>
                <a:off x="1496617" y="3872232"/>
                <a:ext cx="184997" cy="2242"/>
              </a:xfrm>
              <a:custGeom>
                <a:rect b="b" l="l" r="r" t="t"/>
                <a:pathLst>
                  <a:path extrusionOk="0" h="154" w="12708">
                    <a:moveTo>
                      <a:pt x="6354" y="0"/>
                    </a:moveTo>
                    <a:cubicBezTo>
                      <a:pt x="2845" y="0"/>
                      <a:pt x="0" y="35"/>
                      <a:pt x="0" y="79"/>
                    </a:cubicBezTo>
                    <a:cubicBezTo>
                      <a:pt x="0" y="118"/>
                      <a:pt x="2845" y="153"/>
                      <a:pt x="6354" y="153"/>
                    </a:cubicBezTo>
                    <a:cubicBezTo>
                      <a:pt x="9864" y="153"/>
                      <a:pt x="12708" y="118"/>
                      <a:pt x="12708" y="79"/>
                    </a:cubicBezTo>
                    <a:cubicBezTo>
                      <a:pt x="12708" y="35"/>
                      <a:pt x="9864" y="0"/>
                      <a:pt x="63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7" name="Google Shape;1617;p53"/>
            <p:cNvGrpSpPr/>
            <p:nvPr/>
          </p:nvGrpSpPr>
          <p:grpSpPr>
            <a:xfrm>
              <a:off x="411603" y="4266784"/>
              <a:ext cx="1702500" cy="442228"/>
              <a:chOff x="411603" y="4266784"/>
              <a:chExt cx="1702500" cy="442228"/>
            </a:xfrm>
          </p:grpSpPr>
          <p:sp>
            <p:nvSpPr>
              <p:cNvPr id="1618" name="Google Shape;1618;p53"/>
              <p:cNvSpPr/>
              <p:nvPr/>
            </p:nvSpPr>
            <p:spPr>
              <a:xfrm>
                <a:off x="1379866" y="4295608"/>
                <a:ext cx="708470" cy="413404"/>
              </a:xfrm>
              <a:custGeom>
                <a:rect b="b" l="l" r="r" t="t"/>
                <a:pathLst>
                  <a:path extrusionOk="0" h="28398" w="48667">
                    <a:moveTo>
                      <a:pt x="1" y="0"/>
                    </a:moveTo>
                    <a:lnTo>
                      <a:pt x="1" y="28398"/>
                    </a:lnTo>
                    <a:lnTo>
                      <a:pt x="48667" y="28398"/>
                    </a:lnTo>
                    <a:lnTo>
                      <a:pt x="4866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53"/>
              <p:cNvSpPr/>
              <p:nvPr/>
            </p:nvSpPr>
            <p:spPr>
              <a:xfrm>
                <a:off x="1379866" y="4295608"/>
                <a:ext cx="322754" cy="413404"/>
              </a:xfrm>
              <a:custGeom>
                <a:rect b="b" l="l" r="r" t="t"/>
                <a:pathLst>
                  <a:path extrusionOk="0" h="28398" w="22171">
                    <a:moveTo>
                      <a:pt x="1" y="0"/>
                    </a:moveTo>
                    <a:lnTo>
                      <a:pt x="1" y="28398"/>
                    </a:lnTo>
                    <a:lnTo>
                      <a:pt x="22170" y="28398"/>
                    </a:lnTo>
                    <a:lnTo>
                      <a:pt x="2217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53"/>
              <p:cNvSpPr/>
              <p:nvPr/>
            </p:nvSpPr>
            <p:spPr>
              <a:xfrm>
                <a:off x="1408938" y="4320036"/>
                <a:ext cx="261613" cy="117071"/>
              </a:xfrm>
              <a:custGeom>
                <a:rect b="b" l="l" r="r" t="t"/>
                <a:pathLst>
                  <a:path extrusionOk="0" h="8042" w="17971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5"/>
                      <a:pt x="17884" y="4477"/>
                      <a:pt x="17888" y="5834"/>
                    </a:cubicBezTo>
                    <a:cubicBezTo>
                      <a:pt x="17897" y="6512"/>
                      <a:pt x="17901" y="7040"/>
                      <a:pt x="17906" y="7407"/>
                    </a:cubicBezTo>
                    <a:cubicBezTo>
                      <a:pt x="17906" y="7587"/>
                      <a:pt x="17910" y="7722"/>
                      <a:pt x="17910" y="7823"/>
                    </a:cubicBezTo>
                    <a:cubicBezTo>
                      <a:pt x="17910" y="7915"/>
                      <a:pt x="17914" y="7967"/>
                      <a:pt x="17914" y="7967"/>
                    </a:cubicBezTo>
                    <a:cubicBezTo>
                      <a:pt x="17914" y="7967"/>
                      <a:pt x="17884" y="7963"/>
                      <a:pt x="17823" y="7963"/>
                    </a:cubicBezTo>
                    <a:cubicBezTo>
                      <a:pt x="17761" y="7963"/>
                      <a:pt x="17674" y="7958"/>
                      <a:pt x="17565" y="7958"/>
                    </a:cubicBezTo>
                    <a:cubicBezTo>
                      <a:pt x="17333" y="7958"/>
                      <a:pt x="17000" y="7954"/>
                      <a:pt x="16572" y="7950"/>
                    </a:cubicBezTo>
                    <a:cubicBezTo>
                      <a:pt x="15699" y="7945"/>
                      <a:pt x="14440" y="7937"/>
                      <a:pt x="12863" y="7928"/>
                    </a:cubicBezTo>
                    <a:cubicBezTo>
                      <a:pt x="9714" y="7919"/>
                      <a:pt x="5292" y="7906"/>
                      <a:pt x="154" y="7893"/>
                    </a:cubicBezTo>
                    <a:lnTo>
                      <a:pt x="154" y="7893"/>
                    </a:lnTo>
                    <a:cubicBezTo>
                      <a:pt x="154" y="6692"/>
                      <a:pt x="154" y="5436"/>
                      <a:pt x="158" y="4143"/>
                    </a:cubicBezTo>
                    <a:lnTo>
                      <a:pt x="158" y="2133"/>
                    </a:lnTo>
                    <a:lnTo>
                      <a:pt x="158" y="1110"/>
                    </a:lnTo>
                    <a:lnTo>
                      <a:pt x="158" y="595"/>
                    </a:lnTo>
                    <a:lnTo>
                      <a:pt x="158" y="337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49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cubicBezTo>
                      <a:pt x="54" y="26"/>
                      <a:pt x="9" y="71"/>
                      <a:pt x="1" y="79"/>
                    </a:cubicBezTo>
                    <a:lnTo>
                      <a:pt x="1" y="79"/>
                    </a:lnTo>
                    <a:lnTo>
                      <a:pt x="1" y="83"/>
                    </a:lnTo>
                    <a:lnTo>
                      <a:pt x="1" y="92"/>
                    </a:lnTo>
                    <a:lnTo>
                      <a:pt x="1" y="110"/>
                    </a:lnTo>
                    <a:lnTo>
                      <a:pt x="1" y="140"/>
                    </a:lnTo>
                    <a:lnTo>
                      <a:pt x="1" y="206"/>
                    </a:lnTo>
                    <a:lnTo>
                      <a:pt x="1" y="337"/>
                    </a:lnTo>
                    <a:lnTo>
                      <a:pt x="1" y="595"/>
                    </a:lnTo>
                    <a:lnTo>
                      <a:pt x="1" y="1110"/>
                    </a:lnTo>
                    <a:lnTo>
                      <a:pt x="1" y="2133"/>
                    </a:lnTo>
                    <a:lnTo>
                      <a:pt x="1" y="4143"/>
                    </a:lnTo>
                    <a:cubicBezTo>
                      <a:pt x="5" y="5463"/>
                      <a:pt x="5" y="6744"/>
                      <a:pt x="5" y="7967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8"/>
                      <a:pt x="9737" y="8016"/>
                      <a:pt x="12910" y="8006"/>
                    </a:cubicBezTo>
                    <a:cubicBezTo>
                      <a:pt x="14483" y="7998"/>
                      <a:pt x="15738" y="7990"/>
                      <a:pt x="16603" y="7984"/>
                    </a:cubicBezTo>
                    <a:cubicBezTo>
                      <a:pt x="17027" y="7980"/>
                      <a:pt x="17355" y="7980"/>
                      <a:pt x="17583" y="7976"/>
                    </a:cubicBezTo>
                    <a:cubicBezTo>
                      <a:pt x="17687" y="7976"/>
                      <a:pt x="17770" y="7972"/>
                      <a:pt x="17835" y="7972"/>
                    </a:cubicBezTo>
                    <a:cubicBezTo>
                      <a:pt x="17882" y="7972"/>
                      <a:pt x="17911" y="7968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6"/>
                    </a:cubicBezTo>
                    <a:cubicBezTo>
                      <a:pt x="17923" y="7736"/>
                      <a:pt x="17923" y="7605"/>
                      <a:pt x="17928" y="7429"/>
                    </a:cubicBezTo>
                    <a:cubicBezTo>
                      <a:pt x="17932" y="7067"/>
                      <a:pt x="17936" y="6542"/>
                      <a:pt x="17940" y="5870"/>
                    </a:cubicBezTo>
                    <a:cubicBezTo>
                      <a:pt x="17950" y="4493"/>
                      <a:pt x="17958" y="2518"/>
                      <a:pt x="17971" y="79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8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53"/>
              <p:cNvSpPr/>
              <p:nvPr/>
            </p:nvSpPr>
            <p:spPr>
              <a:xfrm>
                <a:off x="1527654" y="4366590"/>
                <a:ext cx="23670" cy="24034"/>
              </a:xfrm>
              <a:custGeom>
                <a:rect b="b" l="l" r="r" t="t"/>
                <a:pathLst>
                  <a:path extrusionOk="0" h="1651" w="1626">
                    <a:moveTo>
                      <a:pt x="854" y="134"/>
                    </a:moveTo>
                    <a:cubicBezTo>
                      <a:pt x="1014" y="134"/>
                      <a:pt x="1163" y="190"/>
                      <a:pt x="1268" y="268"/>
                    </a:cubicBezTo>
                    <a:cubicBezTo>
                      <a:pt x="1434" y="381"/>
                      <a:pt x="1513" y="538"/>
                      <a:pt x="1548" y="649"/>
                    </a:cubicBezTo>
                    <a:cubicBezTo>
                      <a:pt x="1581" y="754"/>
                      <a:pt x="1587" y="823"/>
                      <a:pt x="1599" y="827"/>
                    </a:cubicBezTo>
                    <a:lnTo>
                      <a:pt x="1599" y="827"/>
                    </a:lnTo>
                    <a:cubicBezTo>
                      <a:pt x="1587" y="827"/>
                      <a:pt x="1581" y="896"/>
                      <a:pt x="1548" y="1002"/>
                    </a:cubicBezTo>
                    <a:cubicBezTo>
                      <a:pt x="1513" y="1111"/>
                      <a:pt x="1434" y="1268"/>
                      <a:pt x="1268" y="1383"/>
                    </a:cubicBezTo>
                    <a:cubicBezTo>
                      <a:pt x="1163" y="1461"/>
                      <a:pt x="1014" y="1516"/>
                      <a:pt x="854" y="1516"/>
                    </a:cubicBezTo>
                    <a:cubicBezTo>
                      <a:pt x="774" y="1516"/>
                      <a:pt x="690" y="1502"/>
                      <a:pt x="608" y="1470"/>
                    </a:cubicBezTo>
                    <a:cubicBezTo>
                      <a:pt x="368" y="1383"/>
                      <a:pt x="158" y="1125"/>
                      <a:pt x="162" y="823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48"/>
                      <a:pt x="774" y="134"/>
                      <a:pt x="854" y="134"/>
                    </a:cubicBezTo>
                    <a:close/>
                    <a:moveTo>
                      <a:pt x="824" y="0"/>
                    </a:moveTo>
                    <a:cubicBezTo>
                      <a:pt x="738" y="0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3"/>
                    </a:cubicBezTo>
                    <a:cubicBezTo>
                      <a:pt x="1" y="1194"/>
                      <a:pt x="263" y="1509"/>
                      <a:pt x="560" y="1605"/>
                    </a:cubicBezTo>
                    <a:cubicBezTo>
                      <a:pt x="649" y="1637"/>
                      <a:pt x="739" y="1650"/>
                      <a:pt x="825" y="1650"/>
                    </a:cubicBezTo>
                    <a:cubicBezTo>
                      <a:pt x="1027" y="1650"/>
                      <a:pt x="1211" y="1575"/>
                      <a:pt x="1334" y="1474"/>
                    </a:cubicBezTo>
                    <a:cubicBezTo>
                      <a:pt x="1517" y="1325"/>
                      <a:pt x="1587" y="1137"/>
                      <a:pt x="1604" y="1020"/>
                    </a:cubicBezTo>
                    <a:cubicBezTo>
                      <a:pt x="1626" y="897"/>
                      <a:pt x="1609" y="827"/>
                      <a:pt x="1601" y="827"/>
                    </a:cubicBezTo>
                    <a:lnTo>
                      <a:pt x="1601" y="827"/>
                    </a:lnTo>
                    <a:cubicBezTo>
                      <a:pt x="1609" y="823"/>
                      <a:pt x="1626" y="754"/>
                      <a:pt x="1604" y="631"/>
                    </a:cubicBezTo>
                    <a:cubicBezTo>
                      <a:pt x="1587" y="512"/>
                      <a:pt x="1517" y="325"/>
                      <a:pt x="1334" y="181"/>
                    </a:cubicBezTo>
                    <a:cubicBezTo>
                      <a:pt x="1211" y="76"/>
                      <a:pt x="1026" y="0"/>
                      <a:pt x="8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53"/>
              <p:cNvSpPr/>
              <p:nvPr/>
            </p:nvSpPr>
            <p:spPr>
              <a:xfrm>
                <a:off x="1408938" y="4446438"/>
                <a:ext cx="261613" cy="117086"/>
              </a:xfrm>
              <a:custGeom>
                <a:rect b="b" l="l" r="r" t="t"/>
                <a:pathLst>
                  <a:path extrusionOk="0" h="8043" w="17971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6"/>
                      <a:pt x="17884" y="4477"/>
                      <a:pt x="17888" y="5836"/>
                    </a:cubicBezTo>
                    <a:cubicBezTo>
                      <a:pt x="17897" y="6512"/>
                      <a:pt x="17901" y="7042"/>
                      <a:pt x="17906" y="7413"/>
                    </a:cubicBezTo>
                    <a:cubicBezTo>
                      <a:pt x="17906" y="7587"/>
                      <a:pt x="17910" y="7723"/>
                      <a:pt x="17910" y="7823"/>
                    </a:cubicBezTo>
                    <a:cubicBezTo>
                      <a:pt x="17910" y="7920"/>
                      <a:pt x="17914" y="7968"/>
                      <a:pt x="17914" y="7968"/>
                    </a:cubicBezTo>
                    <a:cubicBezTo>
                      <a:pt x="17914" y="7968"/>
                      <a:pt x="17884" y="7968"/>
                      <a:pt x="17823" y="7964"/>
                    </a:cubicBezTo>
                    <a:cubicBezTo>
                      <a:pt x="17761" y="7964"/>
                      <a:pt x="17674" y="7964"/>
                      <a:pt x="17565" y="7959"/>
                    </a:cubicBezTo>
                    <a:cubicBezTo>
                      <a:pt x="17333" y="7959"/>
                      <a:pt x="17000" y="7954"/>
                      <a:pt x="16572" y="7950"/>
                    </a:cubicBezTo>
                    <a:cubicBezTo>
                      <a:pt x="15699" y="7946"/>
                      <a:pt x="14440" y="7937"/>
                      <a:pt x="12863" y="7928"/>
                    </a:cubicBezTo>
                    <a:cubicBezTo>
                      <a:pt x="9714" y="7920"/>
                      <a:pt x="5292" y="7911"/>
                      <a:pt x="154" y="7894"/>
                    </a:cubicBezTo>
                    <a:lnTo>
                      <a:pt x="154" y="7894"/>
                    </a:lnTo>
                    <a:cubicBezTo>
                      <a:pt x="154" y="6692"/>
                      <a:pt x="154" y="5437"/>
                      <a:pt x="158" y="4144"/>
                    </a:cubicBezTo>
                    <a:lnTo>
                      <a:pt x="158" y="2138"/>
                    </a:lnTo>
                    <a:lnTo>
                      <a:pt x="158" y="1111"/>
                    </a:lnTo>
                    <a:lnTo>
                      <a:pt x="158" y="596"/>
                    </a:lnTo>
                    <a:lnTo>
                      <a:pt x="158" y="338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50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lnTo>
                      <a:pt x="1" y="80"/>
                    </a:lnTo>
                    <a:lnTo>
                      <a:pt x="1" y="84"/>
                    </a:lnTo>
                    <a:lnTo>
                      <a:pt x="1" y="88"/>
                    </a:lnTo>
                    <a:lnTo>
                      <a:pt x="1" y="93"/>
                    </a:lnTo>
                    <a:lnTo>
                      <a:pt x="1" y="110"/>
                    </a:lnTo>
                    <a:lnTo>
                      <a:pt x="1" y="146"/>
                    </a:lnTo>
                    <a:lnTo>
                      <a:pt x="1" y="206"/>
                    </a:lnTo>
                    <a:lnTo>
                      <a:pt x="1" y="338"/>
                    </a:lnTo>
                    <a:lnTo>
                      <a:pt x="1" y="596"/>
                    </a:lnTo>
                    <a:lnTo>
                      <a:pt x="1" y="1111"/>
                    </a:lnTo>
                    <a:lnTo>
                      <a:pt x="1" y="2138"/>
                    </a:lnTo>
                    <a:lnTo>
                      <a:pt x="1" y="4144"/>
                    </a:lnTo>
                    <a:cubicBezTo>
                      <a:pt x="5" y="5463"/>
                      <a:pt x="5" y="6744"/>
                      <a:pt x="5" y="7968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9"/>
                      <a:pt x="9737" y="8016"/>
                      <a:pt x="12910" y="8007"/>
                    </a:cubicBezTo>
                    <a:cubicBezTo>
                      <a:pt x="14483" y="7998"/>
                      <a:pt x="15738" y="7994"/>
                      <a:pt x="16603" y="7986"/>
                    </a:cubicBezTo>
                    <a:cubicBezTo>
                      <a:pt x="17027" y="7986"/>
                      <a:pt x="17355" y="7980"/>
                      <a:pt x="17583" y="7976"/>
                    </a:cubicBezTo>
                    <a:cubicBezTo>
                      <a:pt x="17687" y="7976"/>
                      <a:pt x="17770" y="7976"/>
                      <a:pt x="17835" y="7972"/>
                    </a:cubicBezTo>
                    <a:cubicBezTo>
                      <a:pt x="17888" y="7972"/>
                      <a:pt x="17918" y="7972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7"/>
                    </a:cubicBezTo>
                    <a:cubicBezTo>
                      <a:pt x="17923" y="7736"/>
                      <a:pt x="17923" y="7605"/>
                      <a:pt x="17928" y="7430"/>
                    </a:cubicBezTo>
                    <a:cubicBezTo>
                      <a:pt x="17932" y="7068"/>
                      <a:pt x="17936" y="6543"/>
                      <a:pt x="17940" y="5870"/>
                    </a:cubicBezTo>
                    <a:cubicBezTo>
                      <a:pt x="17950" y="4493"/>
                      <a:pt x="17958" y="2518"/>
                      <a:pt x="17971" y="80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9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53"/>
              <p:cNvSpPr/>
              <p:nvPr/>
            </p:nvSpPr>
            <p:spPr>
              <a:xfrm>
                <a:off x="1527654" y="4492993"/>
                <a:ext cx="23685" cy="24034"/>
              </a:xfrm>
              <a:custGeom>
                <a:rect b="b" l="l" r="r" t="t"/>
                <a:pathLst>
                  <a:path extrusionOk="0" h="1651" w="1627">
                    <a:moveTo>
                      <a:pt x="824" y="1"/>
                    </a:moveTo>
                    <a:cubicBezTo>
                      <a:pt x="738" y="1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8"/>
                    </a:cubicBezTo>
                    <a:cubicBezTo>
                      <a:pt x="1" y="1195"/>
                      <a:pt x="263" y="1510"/>
                      <a:pt x="560" y="1605"/>
                    </a:cubicBezTo>
                    <a:cubicBezTo>
                      <a:pt x="649" y="1637"/>
                      <a:pt x="739" y="1651"/>
                      <a:pt x="825" y="1651"/>
                    </a:cubicBezTo>
                    <a:cubicBezTo>
                      <a:pt x="1027" y="1651"/>
                      <a:pt x="1211" y="1576"/>
                      <a:pt x="1334" y="1474"/>
                    </a:cubicBezTo>
                    <a:cubicBezTo>
                      <a:pt x="1517" y="1326"/>
                      <a:pt x="1587" y="1143"/>
                      <a:pt x="1604" y="1020"/>
                    </a:cubicBezTo>
                    <a:cubicBezTo>
                      <a:pt x="1626" y="893"/>
                      <a:pt x="1608" y="828"/>
                      <a:pt x="1600" y="828"/>
                    </a:cubicBezTo>
                    <a:cubicBezTo>
                      <a:pt x="1587" y="828"/>
                      <a:pt x="1582" y="893"/>
                      <a:pt x="1548" y="1002"/>
                    </a:cubicBezTo>
                    <a:cubicBezTo>
                      <a:pt x="1513" y="1111"/>
                      <a:pt x="1434" y="1269"/>
                      <a:pt x="1268" y="1387"/>
                    </a:cubicBezTo>
                    <a:cubicBezTo>
                      <a:pt x="1163" y="1462"/>
                      <a:pt x="1015" y="1517"/>
                      <a:pt x="856" y="1517"/>
                    </a:cubicBezTo>
                    <a:cubicBezTo>
                      <a:pt x="775" y="1517"/>
                      <a:pt x="691" y="1503"/>
                      <a:pt x="608" y="1470"/>
                    </a:cubicBezTo>
                    <a:cubicBezTo>
                      <a:pt x="368" y="1383"/>
                      <a:pt x="158" y="1125"/>
                      <a:pt x="162" y="828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50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8"/>
                    </a:cubicBezTo>
                    <a:cubicBezTo>
                      <a:pt x="1434" y="383"/>
                      <a:pt x="1513" y="540"/>
                      <a:pt x="1548" y="649"/>
                    </a:cubicBezTo>
                    <a:cubicBezTo>
                      <a:pt x="1582" y="758"/>
                      <a:pt x="1587" y="828"/>
                      <a:pt x="1600" y="828"/>
                    </a:cubicBezTo>
                    <a:cubicBezTo>
                      <a:pt x="1608" y="828"/>
                      <a:pt x="1626" y="758"/>
                      <a:pt x="1604" y="635"/>
                    </a:cubicBezTo>
                    <a:cubicBezTo>
                      <a:pt x="1587" y="514"/>
                      <a:pt x="1517" y="325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53"/>
              <p:cNvSpPr/>
              <p:nvPr/>
            </p:nvSpPr>
            <p:spPr>
              <a:xfrm>
                <a:off x="1408923" y="4572608"/>
                <a:ext cx="261627" cy="117319"/>
              </a:xfrm>
              <a:custGeom>
                <a:rect b="b" l="l" r="r" t="t"/>
                <a:pathLst>
                  <a:path extrusionOk="0" h="8059" w="17972">
                    <a:moveTo>
                      <a:pt x="98" y="0"/>
                    </a:moveTo>
                    <a:cubicBezTo>
                      <a:pt x="98" y="0"/>
                      <a:pt x="93" y="5"/>
                      <a:pt x="81" y="17"/>
                    </a:cubicBezTo>
                    <a:cubicBezTo>
                      <a:pt x="81" y="17"/>
                      <a:pt x="81" y="17"/>
                      <a:pt x="81" y="17"/>
                    </a:cubicBezTo>
                    <a:lnTo>
                      <a:pt x="81" y="17"/>
                    </a:lnTo>
                    <a:cubicBezTo>
                      <a:pt x="91" y="7"/>
                      <a:pt x="98" y="0"/>
                      <a:pt x="98" y="0"/>
                    </a:cubicBezTo>
                    <a:close/>
                    <a:moveTo>
                      <a:pt x="161" y="95"/>
                    </a:moveTo>
                    <a:cubicBezTo>
                      <a:pt x="161" y="95"/>
                      <a:pt x="160" y="95"/>
                      <a:pt x="159" y="96"/>
                    </a:cubicBezTo>
                    <a:lnTo>
                      <a:pt x="159" y="96"/>
                    </a:lnTo>
                    <a:lnTo>
                      <a:pt x="159" y="96"/>
                    </a:lnTo>
                    <a:cubicBezTo>
                      <a:pt x="160" y="95"/>
                      <a:pt x="161" y="95"/>
                      <a:pt x="161" y="95"/>
                    </a:cubicBezTo>
                    <a:close/>
                    <a:moveTo>
                      <a:pt x="2" y="96"/>
                    </a:moveTo>
                    <a:cubicBezTo>
                      <a:pt x="1" y="97"/>
                      <a:pt x="1" y="97"/>
                      <a:pt x="1" y="97"/>
                    </a:cubicBezTo>
                    <a:cubicBezTo>
                      <a:pt x="1" y="97"/>
                      <a:pt x="1" y="97"/>
                      <a:pt x="2" y="96"/>
                    </a:cubicBezTo>
                    <a:lnTo>
                      <a:pt x="2" y="96"/>
                    </a:lnTo>
                    <a:lnTo>
                      <a:pt x="2" y="96"/>
                    </a:lnTo>
                    <a:close/>
                    <a:moveTo>
                      <a:pt x="81" y="174"/>
                    </a:moveTo>
                    <a:lnTo>
                      <a:pt x="81" y="174"/>
                    </a:lnTo>
                    <a:cubicBezTo>
                      <a:pt x="70" y="185"/>
                      <a:pt x="63" y="192"/>
                      <a:pt x="63" y="192"/>
                    </a:cubicBezTo>
                    <a:cubicBezTo>
                      <a:pt x="63" y="192"/>
                      <a:pt x="68" y="187"/>
                      <a:pt x="81" y="174"/>
                    </a:cubicBezTo>
                    <a:cubicBezTo>
                      <a:pt x="81" y="174"/>
                      <a:pt x="81" y="174"/>
                      <a:pt x="81" y="174"/>
                    </a:cubicBezTo>
                    <a:close/>
                    <a:moveTo>
                      <a:pt x="17859" y="153"/>
                    </a:moveTo>
                    <a:cubicBezTo>
                      <a:pt x="17872" y="2552"/>
                      <a:pt x="17885" y="4495"/>
                      <a:pt x="17889" y="5852"/>
                    </a:cubicBezTo>
                    <a:cubicBezTo>
                      <a:pt x="17898" y="6529"/>
                      <a:pt x="17902" y="7058"/>
                      <a:pt x="17907" y="7429"/>
                    </a:cubicBezTo>
                    <a:cubicBezTo>
                      <a:pt x="17907" y="7604"/>
                      <a:pt x="17911" y="7740"/>
                      <a:pt x="17911" y="7840"/>
                    </a:cubicBezTo>
                    <a:cubicBezTo>
                      <a:pt x="17911" y="7936"/>
                      <a:pt x="17915" y="7984"/>
                      <a:pt x="17915" y="7984"/>
                    </a:cubicBezTo>
                    <a:cubicBezTo>
                      <a:pt x="17915" y="7984"/>
                      <a:pt x="17885" y="7984"/>
                      <a:pt x="17824" y="7980"/>
                    </a:cubicBezTo>
                    <a:cubicBezTo>
                      <a:pt x="17762" y="7980"/>
                      <a:pt x="17675" y="7980"/>
                      <a:pt x="17566" y="7976"/>
                    </a:cubicBezTo>
                    <a:cubicBezTo>
                      <a:pt x="17334" y="7976"/>
                      <a:pt x="17001" y="7972"/>
                      <a:pt x="16573" y="7966"/>
                    </a:cubicBezTo>
                    <a:cubicBezTo>
                      <a:pt x="15700" y="7962"/>
                      <a:pt x="14441" y="7954"/>
                      <a:pt x="12864" y="7945"/>
                    </a:cubicBezTo>
                    <a:cubicBezTo>
                      <a:pt x="9715" y="7936"/>
                      <a:pt x="5293" y="7928"/>
                      <a:pt x="155" y="7910"/>
                    </a:cubicBezTo>
                    <a:lnTo>
                      <a:pt x="155" y="7910"/>
                    </a:lnTo>
                    <a:cubicBezTo>
                      <a:pt x="155" y="6708"/>
                      <a:pt x="155" y="5454"/>
                      <a:pt x="159" y="4160"/>
                    </a:cubicBezTo>
                    <a:lnTo>
                      <a:pt x="159" y="2155"/>
                    </a:lnTo>
                    <a:lnTo>
                      <a:pt x="159" y="1128"/>
                    </a:lnTo>
                    <a:lnTo>
                      <a:pt x="159" y="612"/>
                    </a:lnTo>
                    <a:lnTo>
                      <a:pt x="159" y="354"/>
                    </a:lnTo>
                    <a:lnTo>
                      <a:pt x="159" y="227"/>
                    </a:lnTo>
                    <a:lnTo>
                      <a:pt x="159" y="174"/>
                    </a:lnTo>
                    <a:lnTo>
                      <a:pt x="159" y="174"/>
                    </a:lnTo>
                    <a:cubicBezTo>
                      <a:pt x="7036" y="166"/>
                      <a:pt x="13276" y="158"/>
                      <a:pt x="17859" y="153"/>
                    </a:cubicBezTo>
                    <a:close/>
                    <a:moveTo>
                      <a:pt x="81" y="17"/>
                    </a:moveTo>
                    <a:cubicBezTo>
                      <a:pt x="56" y="42"/>
                      <a:pt x="10" y="88"/>
                      <a:pt x="2" y="96"/>
                    </a:cubicBezTo>
                    <a:lnTo>
                      <a:pt x="2" y="96"/>
                    </a:lnTo>
                    <a:lnTo>
                      <a:pt x="2" y="100"/>
                    </a:lnTo>
                    <a:lnTo>
                      <a:pt x="2" y="105"/>
                    </a:lnTo>
                    <a:lnTo>
                      <a:pt x="2" y="114"/>
                    </a:lnTo>
                    <a:lnTo>
                      <a:pt x="2" y="126"/>
                    </a:lnTo>
                    <a:lnTo>
                      <a:pt x="2" y="162"/>
                    </a:lnTo>
                    <a:lnTo>
                      <a:pt x="2" y="227"/>
                    </a:lnTo>
                    <a:lnTo>
                      <a:pt x="2" y="354"/>
                    </a:lnTo>
                    <a:lnTo>
                      <a:pt x="2" y="612"/>
                    </a:lnTo>
                    <a:lnTo>
                      <a:pt x="2" y="1128"/>
                    </a:lnTo>
                    <a:lnTo>
                      <a:pt x="2" y="2155"/>
                    </a:lnTo>
                    <a:lnTo>
                      <a:pt x="2" y="4160"/>
                    </a:lnTo>
                    <a:cubicBezTo>
                      <a:pt x="6" y="5481"/>
                      <a:pt x="6" y="6760"/>
                      <a:pt x="6" y="7984"/>
                    </a:cubicBezTo>
                    <a:lnTo>
                      <a:pt x="6" y="8059"/>
                    </a:lnTo>
                    <a:lnTo>
                      <a:pt x="81" y="8059"/>
                    </a:lnTo>
                    <a:cubicBezTo>
                      <a:pt x="5272" y="8045"/>
                      <a:pt x="9738" y="8032"/>
                      <a:pt x="12911" y="8024"/>
                    </a:cubicBezTo>
                    <a:cubicBezTo>
                      <a:pt x="14484" y="8015"/>
                      <a:pt x="15739" y="8010"/>
                      <a:pt x="16604" y="8006"/>
                    </a:cubicBezTo>
                    <a:cubicBezTo>
                      <a:pt x="17028" y="8002"/>
                      <a:pt x="17356" y="7998"/>
                      <a:pt x="17584" y="7993"/>
                    </a:cubicBezTo>
                    <a:cubicBezTo>
                      <a:pt x="17688" y="7993"/>
                      <a:pt x="17771" y="7993"/>
                      <a:pt x="17836" y="7988"/>
                    </a:cubicBezTo>
                    <a:cubicBezTo>
                      <a:pt x="17889" y="7988"/>
                      <a:pt x="17919" y="7988"/>
                      <a:pt x="17915" y="7984"/>
                    </a:cubicBezTo>
                    <a:lnTo>
                      <a:pt x="17915" y="7984"/>
                    </a:lnTo>
                    <a:cubicBezTo>
                      <a:pt x="17915" y="7984"/>
                      <a:pt x="17915" y="7984"/>
                      <a:pt x="17915" y="7984"/>
                    </a:cubicBezTo>
                    <a:cubicBezTo>
                      <a:pt x="17919" y="7984"/>
                      <a:pt x="17919" y="7937"/>
                      <a:pt x="17924" y="7853"/>
                    </a:cubicBezTo>
                    <a:cubicBezTo>
                      <a:pt x="17924" y="7752"/>
                      <a:pt x="17924" y="7621"/>
                      <a:pt x="17929" y="7451"/>
                    </a:cubicBezTo>
                    <a:cubicBezTo>
                      <a:pt x="17933" y="7084"/>
                      <a:pt x="17937" y="6560"/>
                      <a:pt x="17941" y="5886"/>
                    </a:cubicBezTo>
                    <a:cubicBezTo>
                      <a:pt x="17951" y="4510"/>
                      <a:pt x="17959" y="2534"/>
                      <a:pt x="17972" y="96"/>
                    </a:cubicBezTo>
                    <a:lnTo>
                      <a:pt x="17972" y="39"/>
                    </a:lnTo>
                    <a:lnTo>
                      <a:pt x="17915" y="39"/>
                    </a:lnTo>
                    <a:cubicBezTo>
                      <a:pt x="13310" y="35"/>
                      <a:pt x="7017" y="27"/>
                      <a:pt x="81" y="1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53"/>
              <p:cNvSpPr/>
              <p:nvPr/>
            </p:nvSpPr>
            <p:spPr>
              <a:xfrm>
                <a:off x="1527654" y="4619396"/>
                <a:ext cx="23685" cy="24049"/>
              </a:xfrm>
              <a:custGeom>
                <a:rect b="b" l="l" r="r" t="t"/>
                <a:pathLst>
                  <a:path extrusionOk="0" h="1652" w="1627">
                    <a:moveTo>
                      <a:pt x="824" y="1"/>
                    </a:moveTo>
                    <a:cubicBezTo>
                      <a:pt x="738" y="1"/>
                      <a:pt x="649" y="15"/>
                      <a:pt x="560" y="46"/>
                    </a:cubicBezTo>
                    <a:cubicBezTo>
                      <a:pt x="263" y="143"/>
                      <a:pt x="1" y="457"/>
                      <a:pt x="5" y="829"/>
                    </a:cubicBezTo>
                    <a:cubicBezTo>
                      <a:pt x="1" y="1196"/>
                      <a:pt x="263" y="1510"/>
                      <a:pt x="560" y="1606"/>
                    </a:cubicBezTo>
                    <a:cubicBezTo>
                      <a:pt x="650" y="1638"/>
                      <a:pt x="741" y="1652"/>
                      <a:pt x="829" y="1652"/>
                    </a:cubicBezTo>
                    <a:cubicBezTo>
                      <a:pt x="1029" y="1652"/>
                      <a:pt x="1212" y="1578"/>
                      <a:pt x="1334" y="1475"/>
                    </a:cubicBezTo>
                    <a:cubicBezTo>
                      <a:pt x="1517" y="1327"/>
                      <a:pt x="1587" y="1143"/>
                      <a:pt x="1604" y="1021"/>
                    </a:cubicBezTo>
                    <a:cubicBezTo>
                      <a:pt x="1626" y="894"/>
                      <a:pt x="1608" y="829"/>
                      <a:pt x="1600" y="829"/>
                    </a:cubicBezTo>
                    <a:cubicBezTo>
                      <a:pt x="1587" y="829"/>
                      <a:pt x="1582" y="894"/>
                      <a:pt x="1548" y="1003"/>
                    </a:cubicBezTo>
                    <a:cubicBezTo>
                      <a:pt x="1513" y="1113"/>
                      <a:pt x="1434" y="1270"/>
                      <a:pt x="1268" y="1388"/>
                    </a:cubicBezTo>
                    <a:cubicBezTo>
                      <a:pt x="1164" y="1465"/>
                      <a:pt x="1018" y="1518"/>
                      <a:pt x="861" y="1518"/>
                    </a:cubicBezTo>
                    <a:cubicBezTo>
                      <a:pt x="778" y="1518"/>
                      <a:pt x="692" y="1504"/>
                      <a:pt x="608" y="1470"/>
                    </a:cubicBezTo>
                    <a:cubicBezTo>
                      <a:pt x="368" y="1388"/>
                      <a:pt x="158" y="1125"/>
                      <a:pt x="162" y="829"/>
                    </a:cubicBezTo>
                    <a:cubicBezTo>
                      <a:pt x="158" y="527"/>
                      <a:pt x="368" y="269"/>
                      <a:pt x="608" y="181"/>
                    </a:cubicBezTo>
                    <a:cubicBezTo>
                      <a:pt x="690" y="151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9"/>
                    </a:cubicBezTo>
                    <a:cubicBezTo>
                      <a:pt x="1434" y="387"/>
                      <a:pt x="1513" y="540"/>
                      <a:pt x="1548" y="649"/>
                    </a:cubicBezTo>
                    <a:cubicBezTo>
                      <a:pt x="1582" y="758"/>
                      <a:pt x="1587" y="829"/>
                      <a:pt x="1600" y="829"/>
                    </a:cubicBezTo>
                    <a:cubicBezTo>
                      <a:pt x="1608" y="829"/>
                      <a:pt x="1626" y="758"/>
                      <a:pt x="1604" y="636"/>
                    </a:cubicBezTo>
                    <a:cubicBezTo>
                      <a:pt x="1587" y="514"/>
                      <a:pt x="1517" y="330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53"/>
              <p:cNvSpPr/>
              <p:nvPr/>
            </p:nvSpPr>
            <p:spPr>
              <a:xfrm>
                <a:off x="434444" y="4295608"/>
                <a:ext cx="595984" cy="413404"/>
              </a:xfrm>
              <a:custGeom>
                <a:rect b="b" l="l" r="r" t="t"/>
                <a:pathLst>
                  <a:path extrusionOk="0" h="28398" w="40940">
                    <a:moveTo>
                      <a:pt x="0" y="0"/>
                    </a:moveTo>
                    <a:lnTo>
                      <a:pt x="0" y="28398"/>
                    </a:lnTo>
                    <a:lnTo>
                      <a:pt x="40939" y="28398"/>
                    </a:lnTo>
                    <a:lnTo>
                      <a:pt x="4093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53"/>
              <p:cNvSpPr/>
              <p:nvPr/>
            </p:nvSpPr>
            <p:spPr>
              <a:xfrm>
                <a:off x="411603" y="4266784"/>
                <a:ext cx="1702500" cy="39262"/>
              </a:xfrm>
              <a:custGeom>
                <a:rect b="b" l="l" r="r" t="t"/>
                <a:pathLst>
                  <a:path extrusionOk="0" h="2697" w="116950">
                    <a:moveTo>
                      <a:pt x="0" y="0"/>
                    </a:moveTo>
                    <a:lnTo>
                      <a:pt x="0" y="2697"/>
                    </a:lnTo>
                    <a:lnTo>
                      <a:pt x="116949" y="2697"/>
                    </a:lnTo>
                    <a:lnTo>
                      <a:pt x="11694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53"/>
              <p:cNvSpPr/>
              <p:nvPr/>
            </p:nvSpPr>
            <p:spPr>
              <a:xfrm>
                <a:off x="434444" y="4306031"/>
                <a:ext cx="52815" cy="402981"/>
              </a:xfrm>
              <a:custGeom>
                <a:rect b="b" l="l" r="r" t="t"/>
                <a:pathLst>
                  <a:path extrusionOk="0" h="27682" w="3628">
                    <a:moveTo>
                      <a:pt x="0" y="1"/>
                    </a:moveTo>
                    <a:lnTo>
                      <a:pt x="0" y="27682"/>
                    </a:lnTo>
                    <a:lnTo>
                      <a:pt x="3627" y="27682"/>
                    </a:lnTo>
                    <a:lnTo>
                      <a:pt x="362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29" name="Google Shape;1629;p53"/>
            <p:cNvSpPr/>
            <p:nvPr/>
          </p:nvSpPr>
          <p:spPr>
            <a:xfrm>
              <a:off x="1415110" y="3972533"/>
              <a:ext cx="32216" cy="42712"/>
            </a:xfrm>
            <a:custGeom>
              <a:rect b="b" l="l" r="r" t="t"/>
              <a:pathLst>
                <a:path extrusionOk="0" h="2934" w="2213">
                  <a:moveTo>
                    <a:pt x="2174" y="0"/>
                  </a:moveTo>
                  <a:cubicBezTo>
                    <a:pt x="2104" y="0"/>
                    <a:pt x="1912" y="33"/>
                    <a:pt x="1648" y="133"/>
                  </a:cubicBezTo>
                  <a:cubicBezTo>
                    <a:pt x="1483" y="202"/>
                    <a:pt x="1295" y="312"/>
                    <a:pt x="1120" y="474"/>
                  </a:cubicBezTo>
                  <a:cubicBezTo>
                    <a:pt x="936" y="644"/>
                    <a:pt x="814" y="884"/>
                    <a:pt x="709" y="1130"/>
                  </a:cubicBezTo>
                  <a:cubicBezTo>
                    <a:pt x="299" y="2112"/>
                    <a:pt x="1" y="2921"/>
                    <a:pt x="41" y="2934"/>
                  </a:cubicBezTo>
                  <a:cubicBezTo>
                    <a:pt x="41" y="2934"/>
                    <a:pt x="41" y="2934"/>
                    <a:pt x="42" y="2934"/>
                  </a:cubicBezTo>
                  <a:cubicBezTo>
                    <a:pt x="87" y="2934"/>
                    <a:pt x="447" y="2158"/>
                    <a:pt x="853" y="1190"/>
                  </a:cubicBezTo>
                  <a:cubicBezTo>
                    <a:pt x="954" y="950"/>
                    <a:pt x="1063" y="731"/>
                    <a:pt x="1216" y="579"/>
                  </a:cubicBezTo>
                  <a:cubicBezTo>
                    <a:pt x="1374" y="422"/>
                    <a:pt x="1544" y="307"/>
                    <a:pt x="1692" y="233"/>
                  </a:cubicBezTo>
                  <a:cubicBezTo>
                    <a:pt x="1998" y="85"/>
                    <a:pt x="2213" y="28"/>
                    <a:pt x="2203" y="6"/>
                  </a:cubicBezTo>
                  <a:cubicBezTo>
                    <a:pt x="2202" y="3"/>
                    <a:pt x="2192" y="0"/>
                    <a:pt x="217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53"/>
            <p:cNvSpPr/>
            <p:nvPr/>
          </p:nvSpPr>
          <p:spPr>
            <a:xfrm>
              <a:off x="1432492" y="3986916"/>
              <a:ext cx="14383" cy="28474"/>
            </a:xfrm>
            <a:custGeom>
              <a:rect b="b" l="l" r="r" t="t"/>
              <a:pathLst>
                <a:path extrusionOk="0" h="1956" w="988">
                  <a:moveTo>
                    <a:pt x="883" y="1"/>
                  </a:moveTo>
                  <a:cubicBezTo>
                    <a:pt x="817" y="1"/>
                    <a:pt x="722" y="45"/>
                    <a:pt x="656" y="132"/>
                  </a:cubicBezTo>
                  <a:cubicBezTo>
                    <a:pt x="529" y="312"/>
                    <a:pt x="406" y="556"/>
                    <a:pt x="289" y="850"/>
                  </a:cubicBezTo>
                  <a:cubicBezTo>
                    <a:pt x="57" y="1435"/>
                    <a:pt x="0" y="1946"/>
                    <a:pt x="39" y="1955"/>
                  </a:cubicBezTo>
                  <a:cubicBezTo>
                    <a:pt x="39" y="1955"/>
                    <a:pt x="40" y="1955"/>
                    <a:pt x="40" y="1955"/>
                  </a:cubicBezTo>
                  <a:cubicBezTo>
                    <a:pt x="85" y="1955"/>
                    <a:pt x="208" y="1474"/>
                    <a:pt x="432" y="906"/>
                  </a:cubicBezTo>
                  <a:cubicBezTo>
                    <a:pt x="547" y="626"/>
                    <a:pt x="660" y="360"/>
                    <a:pt x="747" y="194"/>
                  </a:cubicBezTo>
                  <a:cubicBezTo>
                    <a:pt x="839" y="32"/>
                    <a:pt x="979" y="54"/>
                    <a:pt x="983" y="37"/>
                  </a:cubicBezTo>
                  <a:cubicBezTo>
                    <a:pt x="987" y="27"/>
                    <a:pt x="957" y="1"/>
                    <a:pt x="892" y="1"/>
                  </a:cubicBezTo>
                  <a:cubicBezTo>
                    <a:pt x="889" y="1"/>
                    <a:pt x="886" y="1"/>
                    <a:pt x="88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31" name="Google Shape;1631;p53"/>
            <p:cNvGrpSpPr/>
            <p:nvPr/>
          </p:nvGrpSpPr>
          <p:grpSpPr>
            <a:xfrm>
              <a:off x="684717" y="3495251"/>
              <a:ext cx="774124" cy="1220312"/>
              <a:chOff x="684717" y="3495251"/>
              <a:chExt cx="774124" cy="1220312"/>
            </a:xfrm>
          </p:grpSpPr>
          <p:sp>
            <p:nvSpPr>
              <p:cNvPr id="1632" name="Google Shape;1632;p53"/>
              <p:cNvSpPr/>
              <p:nvPr/>
            </p:nvSpPr>
            <p:spPr>
              <a:xfrm>
                <a:off x="1065788" y="3618219"/>
                <a:ext cx="30935" cy="52975"/>
              </a:xfrm>
              <a:custGeom>
                <a:rect b="b" l="l" r="r" t="t"/>
                <a:pathLst>
                  <a:path extrusionOk="0" h="3639" w="2125">
                    <a:moveTo>
                      <a:pt x="1100" y="135"/>
                    </a:moveTo>
                    <a:cubicBezTo>
                      <a:pt x="1175" y="135"/>
                      <a:pt x="1248" y="151"/>
                      <a:pt x="1316" y="182"/>
                    </a:cubicBezTo>
                    <a:cubicBezTo>
                      <a:pt x="1513" y="265"/>
                      <a:pt x="1652" y="440"/>
                      <a:pt x="1753" y="602"/>
                    </a:cubicBezTo>
                    <a:cubicBezTo>
                      <a:pt x="1949" y="938"/>
                      <a:pt x="2015" y="1262"/>
                      <a:pt x="2050" y="1477"/>
                    </a:cubicBezTo>
                    <a:cubicBezTo>
                      <a:pt x="2085" y="1691"/>
                      <a:pt x="2090" y="1817"/>
                      <a:pt x="2102" y="1821"/>
                    </a:cubicBezTo>
                    <a:lnTo>
                      <a:pt x="2102" y="1821"/>
                    </a:lnTo>
                    <a:cubicBezTo>
                      <a:pt x="2090" y="1822"/>
                      <a:pt x="2085" y="1947"/>
                      <a:pt x="2050" y="2162"/>
                    </a:cubicBezTo>
                    <a:cubicBezTo>
                      <a:pt x="2015" y="2376"/>
                      <a:pt x="1949" y="2699"/>
                      <a:pt x="1753" y="3036"/>
                    </a:cubicBezTo>
                    <a:cubicBezTo>
                      <a:pt x="1652" y="3198"/>
                      <a:pt x="1513" y="3373"/>
                      <a:pt x="1316" y="3456"/>
                    </a:cubicBezTo>
                    <a:cubicBezTo>
                      <a:pt x="1249" y="3488"/>
                      <a:pt x="1176" y="3503"/>
                      <a:pt x="1102" y="3503"/>
                    </a:cubicBezTo>
                    <a:cubicBezTo>
                      <a:pt x="959" y="3503"/>
                      <a:pt x="811" y="3447"/>
                      <a:pt x="691" y="3338"/>
                    </a:cubicBezTo>
                    <a:cubicBezTo>
                      <a:pt x="319" y="3002"/>
                      <a:pt x="162" y="2407"/>
                      <a:pt x="158" y="1817"/>
                    </a:cubicBezTo>
                    <a:cubicBezTo>
                      <a:pt x="162" y="1231"/>
                      <a:pt x="319" y="637"/>
                      <a:pt x="691" y="301"/>
                    </a:cubicBezTo>
                    <a:cubicBezTo>
                      <a:pt x="811" y="191"/>
                      <a:pt x="958" y="135"/>
                      <a:pt x="1100" y="135"/>
                    </a:cubicBezTo>
                    <a:close/>
                    <a:moveTo>
                      <a:pt x="1076" y="0"/>
                    </a:moveTo>
                    <a:cubicBezTo>
                      <a:pt x="1043" y="0"/>
                      <a:pt x="1009" y="3"/>
                      <a:pt x="975" y="8"/>
                    </a:cubicBezTo>
                    <a:cubicBezTo>
                      <a:pt x="835" y="29"/>
                      <a:pt x="708" y="99"/>
                      <a:pt x="599" y="192"/>
                    </a:cubicBezTo>
                    <a:cubicBezTo>
                      <a:pt x="166" y="576"/>
                      <a:pt x="9" y="1201"/>
                      <a:pt x="0" y="1817"/>
                    </a:cubicBezTo>
                    <a:cubicBezTo>
                      <a:pt x="9" y="2437"/>
                      <a:pt x="166" y="3062"/>
                      <a:pt x="599" y="3447"/>
                    </a:cubicBezTo>
                    <a:cubicBezTo>
                      <a:pt x="708" y="3539"/>
                      <a:pt x="835" y="3609"/>
                      <a:pt x="975" y="3631"/>
                    </a:cubicBezTo>
                    <a:cubicBezTo>
                      <a:pt x="1009" y="3636"/>
                      <a:pt x="1043" y="3639"/>
                      <a:pt x="1076" y="3639"/>
                    </a:cubicBezTo>
                    <a:cubicBezTo>
                      <a:pt x="1181" y="3639"/>
                      <a:pt x="1282" y="3614"/>
                      <a:pt x="1368" y="3574"/>
                    </a:cubicBezTo>
                    <a:cubicBezTo>
                      <a:pt x="1604" y="3464"/>
                      <a:pt x="1745" y="3268"/>
                      <a:pt x="1850" y="3093"/>
                    </a:cubicBezTo>
                    <a:cubicBezTo>
                      <a:pt x="2046" y="2726"/>
                      <a:pt x="2090" y="2394"/>
                      <a:pt x="2112" y="2171"/>
                    </a:cubicBezTo>
                    <a:cubicBezTo>
                      <a:pt x="2124" y="1947"/>
                      <a:pt x="2107" y="1822"/>
                      <a:pt x="2103" y="1821"/>
                    </a:cubicBezTo>
                    <a:lnTo>
                      <a:pt x="2103" y="1821"/>
                    </a:lnTo>
                    <a:cubicBezTo>
                      <a:pt x="2107" y="1817"/>
                      <a:pt x="2124" y="1691"/>
                      <a:pt x="2112" y="1467"/>
                    </a:cubicBezTo>
                    <a:cubicBezTo>
                      <a:pt x="2090" y="1245"/>
                      <a:pt x="2046" y="912"/>
                      <a:pt x="1850" y="545"/>
                    </a:cubicBezTo>
                    <a:cubicBezTo>
                      <a:pt x="1745" y="370"/>
                      <a:pt x="1604" y="174"/>
                      <a:pt x="1368" y="65"/>
                    </a:cubicBezTo>
                    <a:cubicBezTo>
                      <a:pt x="1282" y="25"/>
                      <a:pt x="1181" y="0"/>
                      <a:pt x="10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53"/>
              <p:cNvSpPr/>
              <p:nvPr/>
            </p:nvSpPr>
            <p:spPr>
              <a:xfrm>
                <a:off x="895364" y="3535415"/>
                <a:ext cx="183803" cy="295925"/>
              </a:xfrm>
              <a:custGeom>
                <a:rect b="b" l="l" r="r" t="t"/>
                <a:pathLst>
                  <a:path extrusionOk="0" h="20328" w="12626">
                    <a:moveTo>
                      <a:pt x="12625" y="1"/>
                    </a:moveTo>
                    <a:lnTo>
                      <a:pt x="887" y="1671"/>
                    </a:lnTo>
                    <a:lnTo>
                      <a:pt x="0" y="19602"/>
                    </a:lnTo>
                    <a:lnTo>
                      <a:pt x="7678" y="20327"/>
                    </a:lnTo>
                    <a:lnTo>
                      <a:pt x="8103" y="15975"/>
                    </a:lnTo>
                    <a:cubicBezTo>
                      <a:pt x="8103" y="15975"/>
                      <a:pt x="8431" y="16056"/>
                      <a:pt x="8893" y="16056"/>
                    </a:cubicBezTo>
                    <a:cubicBezTo>
                      <a:pt x="9760" y="16056"/>
                      <a:pt x="11098" y="15772"/>
                      <a:pt x="11633" y="14139"/>
                    </a:cubicBezTo>
                    <a:cubicBezTo>
                      <a:pt x="12157" y="12535"/>
                      <a:pt x="12625" y="1"/>
                      <a:pt x="1262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53"/>
              <p:cNvSpPr/>
              <p:nvPr/>
            </p:nvSpPr>
            <p:spPr>
              <a:xfrm>
                <a:off x="861255" y="3495251"/>
                <a:ext cx="258119" cy="269023"/>
              </a:xfrm>
              <a:custGeom>
                <a:rect b="b" l="l" r="r" t="t"/>
                <a:pathLst>
                  <a:path extrusionOk="0" h="18480" w="17731">
                    <a:moveTo>
                      <a:pt x="12669" y="0"/>
                    </a:moveTo>
                    <a:cubicBezTo>
                      <a:pt x="11645" y="0"/>
                      <a:pt x="10594" y="302"/>
                      <a:pt x="9716" y="982"/>
                    </a:cubicBezTo>
                    <a:cubicBezTo>
                      <a:pt x="9716" y="982"/>
                      <a:pt x="9143" y="890"/>
                      <a:pt x="8280" y="890"/>
                    </a:cubicBezTo>
                    <a:cubicBezTo>
                      <a:pt x="5851" y="890"/>
                      <a:pt x="1121" y="1618"/>
                      <a:pt x="363" y="7170"/>
                    </a:cubicBezTo>
                    <a:cubicBezTo>
                      <a:pt x="0" y="9813"/>
                      <a:pt x="1273" y="11951"/>
                      <a:pt x="1482" y="13577"/>
                    </a:cubicBezTo>
                    <a:cubicBezTo>
                      <a:pt x="1919" y="16963"/>
                      <a:pt x="2517" y="18397"/>
                      <a:pt x="2517" y="18397"/>
                    </a:cubicBezTo>
                    <a:lnTo>
                      <a:pt x="4196" y="18472"/>
                    </a:lnTo>
                    <a:cubicBezTo>
                      <a:pt x="4351" y="18476"/>
                      <a:pt x="4499" y="18479"/>
                      <a:pt x="4641" y="18479"/>
                    </a:cubicBezTo>
                    <a:cubicBezTo>
                      <a:pt x="5886" y="18479"/>
                      <a:pt x="6659" y="18244"/>
                      <a:pt x="7985" y="16902"/>
                    </a:cubicBezTo>
                    <a:cubicBezTo>
                      <a:pt x="9349" y="15521"/>
                      <a:pt x="9738" y="14743"/>
                      <a:pt x="10698" y="13270"/>
                    </a:cubicBezTo>
                    <a:cubicBezTo>
                      <a:pt x="10698" y="13270"/>
                      <a:pt x="9304" y="12458"/>
                      <a:pt x="9540" y="11235"/>
                    </a:cubicBezTo>
                    <a:cubicBezTo>
                      <a:pt x="9665" y="10585"/>
                      <a:pt x="10352" y="10173"/>
                      <a:pt x="10968" y="10173"/>
                    </a:cubicBezTo>
                    <a:cubicBezTo>
                      <a:pt x="11558" y="10173"/>
                      <a:pt x="12084" y="10552"/>
                      <a:pt x="11987" y="11465"/>
                    </a:cubicBezTo>
                    <a:cubicBezTo>
                      <a:pt x="11987" y="11465"/>
                      <a:pt x="12286" y="11449"/>
                      <a:pt x="12591" y="11449"/>
                    </a:cubicBezTo>
                    <a:cubicBezTo>
                      <a:pt x="12777" y="11449"/>
                      <a:pt x="12965" y="11455"/>
                      <a:pt x="13089" y="11475"/>
                    </a:cubicBezTo>
                    <a:lnTo>
                      <a:pt x="13500" y="7502"/>
                    </a:lnTo>
                    <a:cubicBezTo>
                      <a:pt x="13500" y="7502"/>
                      <a:pt x="15969" y="6169"/>
                      <a:pt x="16624" y="4609"/>
                    </a:cubicBezTo>
                    <a:cubicBezTo>
                      <a:pt x="17731" y="1973"/>
                      <a:pt x="15290" y="0"/>
                      <a:pt x="126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53"/>
              <p:cNvSpPr/>
              <p:nvPr/>
            </p:nvSpPr>
            <p:spPr>
              <a:xfrm>
                <a:off x="1046005" y="3644786"/>
                <a:ext cx="50398" cy="3392"/>
              </a:xfrm>
              <a:custGeom>
                <a:rect b="b" l="l" r="r" t="t"/>
                <a:pathLst>
                  <a:path extrusionOk="0" h="233" w="3462">
                    <a:moveTo>
                      <a:pt x="3019" y="1"/>
                    </a:moveTo>
                    <a:cubicBezTo>
                      <a:pt x="2702" y="1"/>
                      <a:pt x="2241" y="14"/>
                      <a:pt x="1727" y="40"/>
                    </a:cubicBezTo>
                    <a:cubicBezTo>
                      <a:pt x="774" y="88"/>
                      <a:pt x="0" y="162"/>
                      <a:pt x="4" y="206"/>
                    </a:cubicBezTo>
                    <a:cubicBezTo>
                      <a:pt x="7" y="224"/>
                      <a:pt x="164" y="233"/>
                      <a:pt x="422" y="233"/>
                    </a:cubicBezTo>
                    <a:cubicBezTo>
                      <a:pt x="740" y="233"/>
                      <a:pt x="1210" y="219"/>
                      <a:pt x="1735" y="193"/>
                    </a:cubicBezTo>
                    <a:cubicBezTo>
                      <a:pt x="2688" y="144"/>
                      <a:pt x="3461" y="71"/>
                      <a:pt x="3461" y="31"/>
                    </a:cubicBezTo>
                    <a:cubicBezTo>
                      <a:pt x="3459" y="11"/>
                      <a:pt x="3293" y="1"/>
                      <a:pt x="30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Google Shape;1636;p53"/>
              <p:cNvSpPr/>
              <p:nvPr/>
            </p:nvSpPr>
            <p:spPr>
              <a:xfrm>
                <a:off x="1088818" y="3939430"/>
                <a:ext cx="370023" cy="291834"/>
              </a:xfrm>
              <a:custGeom>
                <a:rect b="b" l="l" r="r" t="t"/>
                <a:pathLst>
                  <a:path extrusionOk="0" h="20047" w="25418">
                    <a:moveTo>
                      <a:pt x="22593" y="0"/>
                    </a:moveTo>
                    <a:cubicBezTo>
                      <a:pt x="22259" y="0"/>
                      <a:pt x="19762" y="2900"/>
                      <a:pt x="19762" y="2900"/>
                    </a:cubicBezTo>
                    <a:lnTo>
                      <a:pt x="19762" y="4688"/>
                    </a:lnTo>
                    <a:cubicBezTo>
                      <a:pt x="19103" y="3876"/>
                      <a:pt x="18630" y="3641"/>
                      <a:pt x="18302" y="3641"/>
                    </a:cubicBezTo>
                    <a:cubicBezTo>
                      <a:pt x="18010" y="3641"/>
                      <a:pt x="17834" y="3827"/>
                      <a:pt x="17743" y="3958"/>
                    </a:cubicBezTo>
                    <a:cubicBezTo>
                      <a:pt x="17551" y="4237"/>
                      <a:pt x="19762" y="6318"/>
                      <a:pt x="19762" y="6318"/>
                    </a:cubicBezTo>
                    <a:lnTo>
                      <a:pt x="19762" y="6956"/>
                    </a:lnTo>
                    <a:lnTo>
                      <a:pt x="8789" y="12856"/>
                    </a:lnTo>
                    <a:lnTo>
                      <a:pt x="5900" y="5671"/>
                    </a:lnTo>
                    <a:lnTo>
                      <a:pt x="0" y="8765"/>
                    </a:lnTo>
                    <a:lnTo>
                      <a:pt x="3523" y="17291"/>
                    </a:lnTo>
                    <a:cubicBezTo>
                      <a:pt x="4241" y="19028"/>
                      <a:pt x="5910" y="20046"/>
                      <a:pt x="7644" y="20046"/>
                    </a:cubicBezTo>
                    <a:cubicBezTo>
                      <a:pt x="8409" y="20046"/>
                      <a:pt x="9188" y="19848"/>
                      <a:pt x="9903" y="19425"/>
                    </a:cubicBezTo>
                    <a:lnTo>
                      <a:pt x="22817" y="11794"/>
                    </a:lnTo>
                    <a:lnTo>
                      <a:pt x="23677" y="10361"/>
                    </a:lnTo>
                    <a:cubicBezTo>
                      <a:pt x="23975" y="9867"/>
                      <a:pt x="24149" y="9308"/>
                      <a:pt x="24189" y="8731"/>
                    </a:cubicBezTo>
                    <a:lnTo>
                      <a:pt x="24617" y="2280"/>
                    </a:lnTo>
                    <a:cubicBezTo>
                      <a:pt x="25417" y="1791"/>
                      <a:pt x="25063" y="855"/>
                      <a:pt x="25063" y="855"/>
                    </a:cubicBezTo>
                    <a:lnTo>
                      <a:pt x="25063" y="855"/>
                    </a:lnTo>
                    <a:lnTo>
                      <a:pt x="22262" y="2591"/>
                    </a:lnTo>
                    <a:lnTo>
                      <a:pt x="21235" y="4989"/>
                    </a:lnTo>
                    <a:lnTo>
                      <a:pt x="21235" y="2900"/>
                    </a:lnTo>
                    <a:cubicBezTo>
                      <a:pt x="21235" y="2900"/>
                      <a:pt x="21995" y="2014"/>
                      <a:pt x="22620" y="1345"/>
                    </a:cubicBezTo>
                    <a:cubicBezTo>
                      <a:pt x="23241" y="681"/>
                      <a:pt x="22795" y="235"/>
                      <a:pt x="22620" y="12"/>
                    </a:cubicBezTo>
                    <a:cubicBezTo>
                      <a:pt x="22614" y="4"/>
                      <a:pt x="22605" y="0"/>
                      <a:pt x="22593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7" name="Google Shape;1637;p53"/>
              <p:cNvSpPr/>
              <p:nvPr/>
            </p:nvSpPr>
            <p:spPr>
              <a:xfrm>
                <a:off x="1201173" y="4126625"/>
                <a:ext cx="16989" cy="42653"/>
              </a:xfrm>
              <a:custGeom>
                <a:rect b="b" l="l" r="r" t="t"/>
                <a:pathLst>
                  <a:path extrusionOk="0" h="2930" w="1167">
                    <a:moveTo>
                      <a:pt x="1126" y="1"/>
                    </a:moveTo>
                    <a:cubicBezTo>
                      <a:pt x="1077" y="1"/>
                      <a:pt x="805" y="636"/>
                      <a:pt x="511" y="1435"/>
                    </a:cubicBezTo>
                    <a:cubicBezTo>
                      <a:pt x="210" y="2243"/>
                      <a:pt x="0" y="2911"/>
                      <a:pt x="39" y="2929"/>
                    </a:cubicBezTo>
                    <a:cubicBezTo>
                      <a:pt x="40" y="2929"/>
                      <a:pt x="40" y="2929"/>
                      <a:pt x="41" y="2929"/>
                    </a:cubicBezTo>
                    <a:cubicBezTo>
                      <a:pt x="89" y="2929"/>
                      <a:pt x="361" y="2292"/>
                      <a:pt x="656" y="1491"/>
                    </a:cubicBezTo>
                    <a:cubicBezTo>
                      <a:pt x="957" y="683"/>
                      <a:pt x="1167" y="15"/>
                      <a:pt x="1128" y="1"/>
                    </a:cubicBezTo>
                    <a:cubicBezTo>
                      <a:pt x="1127" y="1"/>
                      <a:pt x="1127" y="1"/>
                      <a:pt x="1126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8" name="Google Shape;1638;p53"/>
              <p:cNvSpPr/>
              <p:nvPr/>
            </p:nvSpPr>
            <p:spPr>
              <a:xfrm>
                <a:off x="762774" y="3790652"/>
                <a:ext cx="434541" cy="576026"/>
              </a:xfrm>
              <a:custGeom>
                <a:rect b="b" l="l" r="r" t="t"/>
                <a:pathLst>
                  <a:path extrusionOk="0" h="39569" w="29850">
                    <a:moveTo>
                      <a:pt x="10060" y="0"/>
                    </a:moveTo>
                    <a:cubicBezTo>
                      <a:pt x="9991" y="0"/>
                      <a:pt x="9923" y="1"/>
                      <a:pt x="9855" y="1"/>
                    </a:cubicBezTo>
                    <a:cubicBezTo>
                      <a:pt x="5393" y="54"/>
                      <a:pt x="1557" y="3200"/>
                      <a:pt x="674" y="7575"/>
                    </a:cubicBezTo>
                    <a:cubicBezTo>
                      <a:pt x="0" y="10913"/>
                      <a:pt x="1180" y="13116"/>
                      <a:pt x="420" y="20423"/>
                    </a:cubicBezTo>
                    <a:lnTo>
                      <a:pt x="175" y="38786"/>
                    </a:lnTo>
                    <a:lnTo>
                      <a:pt x="21423" y="39569"/>
                    </a:lnTo>
                    <a:lnTo>
                      <a:pt x="20636" y="17892"/>
                    </a:lnTo>
                    <a:lnTo>
                      <a:pt x="21891" y="22140"/>
                    </a:lnTo>
                    <a:lnTo>
                      <a:pt x="29849" y="18535"/>
                    </a:lnTo>
                    <a:cubicBezTo>
                      <a:pt x="29561" y="17648"/>
                      <a:pt x="28244" y="13684"/>
                      <a:pt x="25723" y="7400"/>
                    </a:cubicBezTo>
                    <a:cubicBezTo>
                      <a:pt x="24321" y="3896"/>
                      <a:pt x="21200" y="1369"/>
                      <a:pt x="17477" y="749"/>
                    </a:cubicBezTo>
                    <a:cubicBezTo>
                      <a:pt x="14953" y="329"/>
                      <a:pt x="12212" y="0"/>
                      <a:pt x="100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53"/>
              <p:cNvSpPr/>
              <p:nvPr/>
            </p:nvSpPr>
            <p:spPr>
              <a:xfrm>
                <a:off x="723338" y="3863891"/>
                <a:ext cx="62495" cy="221449"/>
              </a:xfrm>
              <a:custGeom>
                <a:rect b="b" l="l" r="r" t="t"/>
                <a:pathLst>
                  <a:path extrusionOk="0" h="15212" w="4293">
                    <a:moveTo>
                      <a:pt x="4292" y="1"/>
                    </a:moveTo>
                    <a:cubicBezTo>
                      <a:pt x="3181" y="1386"/>
                      <a:pt x="0" y="13146"/>
                      <a:pt x="0" y="13146"/>
                    </a:cubicBezTo>
                    <a:cubicBezTo>
                      <a:pt x="1005" y="15081"/>
                      <a:pt x="3347" y="15212"/>
                      <a:pt x="3962" y="15212"/>
                    </a:cubicBezTo>
                    <a:cubicBezTo>
                      <a:pt x="4059" y="15212"/>
                      <a:pt x="4113" y="15209"/>
                      <a:pt x="4113" y="15209"/>
                    </a:cubicBezTo>
                    <a:lnTo>
                      <a:pt x="42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53"/>
              <p:cNvSpPr/>
              <p:nvPr/>
            </p:nvSpPr>
            <p:spPr>
              <a:xfrm>
                <a:off x="774420" y="3885756"/>
                <a:ext cx="368741" cy="81129"/>
              </a:xfrm>
              <a:custGeom>
                <a:rect b="b" l="l" r="r" t="t"/>
                <a:pathLst>
                  <a:path extrusionOk="0" h="5573" w="25330">
                    <a:moveTo>
                      <a:pt x="862" y="0"/>
                    </a:moveTo>
                    <a:cubicBezTo>
                      <a:pt x="617" y="0"/>
                      <a:pt x="420" y="19"/>
                      <a:pt x="280" y="46"/>
                    </a:cubicBezTo>
                    <a:cubicBezTo>
                      <a:pt x="96" y="80"/>
                      <a:pt x="1" y="106"/>
                      <a:pt x="5" y="116"/>
                    </a:cubicBezTo>
                    <a:cubicBezTo>
                      <a:pt x="5" y="122"/>
                      <a:pt x="16" y="124"/>
                      <a:pt x="37" y="124"/>
                    </a:cubicBezTo>
                    <a:cubicBezTo>
                      <a:pt x="105" y="124"/>
                      <a:pt x="282" y="99"/>
                      <a:pt x="557" y="99"/>
                    </a:cubicBezTo>
                    <a:cubicBezTo>
                      <a:pt x="706" y="99"/>
                      <a:pt x="884" y="107"/>
                      <a:pt x="1088" y="128"/>
                    </a:cubicBezTo>
                    <a:cubicBezTo>
                      <a:pt x="1779" y="207"/>
                      <a:pt x="2750" y="548"/>
                      <a:pt x="3772" y="1270"/>
                    </a:cubicBezTo>
                    <a:cubicBezTo>
                      <a:pt x="4283" y="1627"/>
                      <a:pt x="4812" y="2065"/>
                      <a:pt x="5358" y="2563"/>
                    </a:cubicBezTo>
                    <a:cubicBezTo>
                      <a:pt x="5904" y="3061"/>
                      <a:pt x="6486" y="3607"/>
                      <a:pt x="7155" y="4122"/>
                    </a:cubicBezTo>
                    <a:cubicBezTo>
                      <a:pt x="7823" y="4634"/>
                      <a:pt x="8587" y="5124"/>
                      <a:pt x="9493" y="5390"/>
                    </a:cubicBezTo>
                    <a:cubicBezTo>
                      <a:pt x="9908" y="5514"/>
                      <a:pt x="10349" y="5572"/>
                      <a:pt x="10795" y="5572"/>
                    </a:cubicBezTo>
                    <a:cubicBezTo>
                      <a:pt x="11315" y="5572"/>
                      <a:pt x="11843" y="5493"/>
                      <a:pt x="12351" y="5342"/>
                    </a:cubicBezTo>
                    <a:cubicBezTo>
                      <a:pt x="13299" y="5066"/>
                      <a:pt x="14142" y="4604"/>
                      <a:pt x="14929" y="4149"/>
                    </a:cubicBezTo>
                    <a:cubicBezTo>
                      <a:pt x="15715" y="3690"/>
                      <a:pt x="16454" y="3223"/>
                      <a:pt x="17179" y="2825"/>
                    </a:cubicBezTo>
                    <a:cubicBezTo>
                      <a:pt x="17900" y="2423"/>
                      <a:pt x="18622" y="2109"/>
                      <a:pt x="19325" y="1934"/>
                    </a:cubicBezTo>
                    <a:cubicBezTo>
                      <a:pt x="19675" y="1824"/>
                      <a:pt x="20029" y="1807"/>
                      <a:pt x="20361" y="1763"/>
                    </a:cubicBezTo>
                    <a:cubicBezTo>
                      <a:pt x="20693" y="1776"/>
                      <a:pt x="21020" y="1758"/>
                      <a:pt x="21322" y="1811"/>
                    </a:cubicBezTo>
                    <a:cubicBezTo>
                      <a:pt x="21934" y="1916"/>
                      <a:pt x="22484" y="2077"/>
                      <a:pt x="22974" y="2192"/>
                    </a:cubicBezTo>
                    <a:cubicBezTo>
                      <a:pt x="23425" y="2295"/>
                      <a:pt x="23828" y="2355"/>
                      <a:pt x="24168" y="2355"/>
                    </a:cubicBezTo>
                    <a:cubicBezTo>
                      <a:pt x="24200" y="2355"/>
                      <a:pt x="24232" y="2354"/>
                      <a:pt x="24263" y="2353"/>
                    </a:cubicBezTo>
                    <a:cubicBezTo>
                      <a:pt x="24626" y="2345"/>
                      <a:pt x="24897" y="2266"/>
                      <a:pt x="25076" y="2200"/>
                    </a:cubicBezTo>
                    <a:cubicBezTo>
                      <a:pt x="25247" y="2121"/>
                      <a:pt x="25330" y="2073"/>
                      <a:pt x="25326" y="2065"/>
                    </a:cubicBezTo>
                    <a:cubicBezTo>
                      <a:pt x="25325" y="2062"/>
                      <a:pt x="25322" y="2061"/>
                      <a:pt x="25318" y="2061"/>
                    </a:cubicBezTo>
                    <a:cubicBezTo>
                      <a:pt x="25265" y="2061"/>
                      <a:pt x="24941" y="2231"/>
                      <a:pt x="24344" y="2231"/>
                    </a:cubicBezTo>
                    <a:cubicBezTo>
                      <a:pt x="24318" y="2231"/>
                      <a:pt x="24291" y="2231"/>
                      <a:pt x="24263" y="2230"/>
                    </a:cubicBezTo>
                    <a:cubicBezTo>
                      <a:pt x="23918" y="2226"/>
                      <a:pt x="23499" y="2147"/>
                      <a:pt x="23018" y="2021"/>
                    </a:cubicBezTo>
                    <a:cubicBezTo>
                      <a:pt x="22533" y="1894"/>
                      <a:pt x="21990" y="1715"/>
                      <a:pt x="21361" y="1597"/>
                    </a:cubicBezTo>
                    <a:cubicBezTo>
                      <a:pt x="21042" y="1532"/>
                      <a:pt x="20701" y="1544"/>
                      <a:pt x="20352" y="1522"/>
                    </a:cubicBezTo>
                    <a:cubicBezTo>
                      <a:pt x="20003" y="1562"/>
                      <a:pt x="19631" y="1575"/>
                      <a:pt x="19263" y="1680"/>
                    </a:cubicBezTo>
                    <a:cubicBezTo>
                      <a:pt x="18529" y="1855"/>
                      <a:pt x="17778" y="2170"/>
                      <a:pt x="17044" y="2571"/>
                    </a:cubicBezTo>
                    <a:cubicBezTo>
                      <a:pt x="16300" y="2969"/>
                      <a:pt x="15558" y="3432"/>
                      <a:pt x="14775" y="3886"/>
                    </a:cubicBezTo>
                    <a:cubicBezTo>
                      <a:pt x="13993" y="4332"/>
                      <a:pt x="13168" y="4778"/>
                      <a:pt x="12262" y="5045"/>
                    </a:cubicBezTo>
                    <a:cubicBezTo>
                      <a:pt x="11779" y="5189"/>
                      <a:pt x="11284" y="5264"/>
                      <a:pt x="10797" y="5264"/>
                    </a:cubicBezTo>
                    <a:cubicBezTo>
                      <a:pt x="10379" y="5264"/>
                      <a:pt x="9967" y="5208"/>
                      <a:pt x="9575" y="5093"/>
                    </a:cubicBezTo>
                    <a:cubicBezTo>
                      <a:pt x="8728" y="4852"/>
                      <a:pt x="7988" y="4385"/>
                      <a:pt x="7329" y="3896"/>
                    </a:cubicBezTo>
                    <a:cubicBezTo>
                      <a:pt x="6673" y="3398"/>
                      <a:pt x="6088" y="2864"/>
                      <a:pt x="5529" y="2371"/>
                    </a:cubicBezTo>
                    <a:cubicBezTo>
                      <a:pt x="4973" y="1877"/>
                      <a:pt x="4428" y="1440"/>
                      <a:pt x="3898" y="1086"/>
                    </a:cubicBezTo>
                    <a:cubicBezTo>
                      <a:pt x="2837" y="373"/>
                      <a:pt x="1814" y="50"/>
                      <a:pt x="1102" y="6"/>
                    </a:cubicBezTo>
                    <a:cubicBezTo>
                      <a:pt x="1018" y="2"/>
                      <a:pt x="938" y="0"/>
                      <a:pt x="86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53"/>
              <p:cNvSpPr/>
              <p:nvPr/>
            </p:nvSpPr>
            <p:spPr>
              <a:xfrm>
                <a:off x="925381" y="4118036"/>
                <a:ext cx="140043" cy="15926"/>
              </a:xfrm>
              <a:custGeom>
                <a:rect b="b" l="l" r="r" t="t"/>
                <a:pathLst>
                  <a:path extrusionOk="0" h="1094" w="9620">
                    <a:moveTo>
                      <a:pt x="7606" y="0"/>
                    </a:moveTo>
                    <a:cubicBezTo>
                      <a:pt x="7324" y="0"/>
                      <a:pt x="7024" y="27"/>
                      <a:pt x="6713" y="84"/>
                    </a:cubicBezTo>
                    <a:cubicBezTo>
                      <a:pt x="6119" y="189"/>
                      <a:pt x="5490" y="391"/>
                      <a:pt x="4839" y="556"/>
                    </a:cubicBezTo>
                    <a:cubicBezTo>
                      <a:pt x="4137" y="739"/>
                      <a:pt x="3456" y="807"/>
                      <a:pt x="2841" y="807"/>
                    </a:cubicBezTo>
                    <a:cubicBezTo>
                      <a:pt x="2310" y="807"/>
                      <a:pt x="1829" y="756"/>
                      <a:pt x="1426" y="687"/>
                    </a:cubicBezTo>
                    <a:cubicBezTo>
                      <a:pt x="638" y="557"/>
                      <a:pt x="142" y="374"/>
                      <a:pt x="38" y="374"/>
                    </a:cubicBezTo>
                    <a:cubicBezTo>
                      <a:pt x="27" y="374"/>
                      <a:pt x="20" y="376"/>
                      <a:pt x="18" y="381"/>
                    </a:cubicBezTo>
                    <a:cubicBezTo>
                      <a:pt x="0" y="412"/>
                      <a:pt x="494" y="696"/>
                      <a:pt x="1382" y="906"/>
                    </a:cubicBezTo>
                    <a:cubicBezTo>
                      <a:pt x="1839" y="1015"/>
                      <a:pt x="2411" y="1093"/>
                      <a:pt x="3045" y="1093"/>
                    </a:cubicBezTo>
                    <a:cubicBezTo>
                      <a:pt x="3628" y="1093"/>
                      <a:pt x="4264" y="1027"/>
                      <a:pt x="4913" y="857"/>
                    </a:cubicBezTo>
                    <a:cubicBezTo>
                      <a:pt x="5581" y="687"/>
                      <a:pt x="6198" y="482"/>
                      <a:pt x="6765" y="369"/>
                    </a:cubicBezTo>
                    <a:cubicBezTo>
                      <a:pt x="7131" y="290"/>
                      <a:pt x="7477" y="252"/>
                      <a:pt x="7793" y="252"/>
                    </a:cubicBezTo>
                    <a:cubicBezTo>
                      <a:pt x="7967" y="252"/>
                      <a:pt x="8132" y="264"/>
                      <a:pt x="8286" y="286"/>
                    </a:cubicBezTo>
                    <a:cubicBezTo>
                      <a:pt x="9114" y="389"/>
                      <a:pt x="9529" y="770"/>
                      <a:pt x="9598" y="770"/>
                    </a:cubicBezTo>
                    <a:cubicBezTo>
                      <a:pt x="9602" y="770"/>
                      <a:pt x="9605" y="769"/>
                      <a:pt x="9607" y="766"/>
                    </a:cubicBezTo>
                    <a:cubicBezTo>
                      <a:pt x="9619" y="752"/>
                      <a:pt x="9536" y="635"/>
                      <a:pt x="9327" y="482"/>
                    </a:cubicBezTo>
                    <a:cubicBezTo>
                      <a:pt x="9121" y="329"/>
                      <a:pt x="8780" y="155"/>
                      <a:pt x="8322" y="67"/>
                    </a:cubicBezTo>
                    <a:cubicBezTo>
                      <a:pt x="8104" y="23"/>
                      <a:pt x="7863" y="0"/>
                      <a:pt x="76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2" name="Google Shape;1642;p53"/>
              <p:cNvSpPr/>
              <p:nvPr/>
            </p:nvSpPr>
            <p:spPr>
              <a:xfrm>
                <a:off x="922266" y="4285316"/>
                <a:ext cx="146405" cy="24180"/>
              </a:xfrm>
              <a:custGeom>
                <a:rect b="b" l="l" r="r" t="t"/>
                <a:pathLst>
                  <a:path extrusionOk="0" h="1661" w="10057">
                    <a:moveTo>
                      <a:pt x="1914" y="1"/>
                    </a:moveTo>
                    <a:cubicBezTo>
                      <a:pt x="1736" y="1"/>
                      <a:pt x="1566" y="12"/>
                      <a:pt x="1408" y="34"/>
                    </a:cubicBezTo>
                    <a:cubicBezTo>
                      <a:pt x="910" y="104"/>
                      <a:pt x="529" y="292"/>
                      <a:pt x="307" y="463"/>
                    </a:cubicBezTo>
                    <a:cubicBezTo>
                      <a:pt x="83" y="633"/>
                      <a:pt x="0" y="768"/>
                      <a:pt x="14" y="778"/>
                    </a:cubicBezTo>
                    <a:cubicBezTo>
                      <a:pt x="16" y="779"/>
                      <a:pt x="18" y="780"/>
                      <a:pt x="20" y="780"/>
                    </a:cubicBezTo>
                    <a:cubicBezTo>
                      <a:pt x="51" y="780"/>
                      <a:pt x="160" y="682"/>
                      <a:pt x="376" y="563"/>
                    </a:cubicBezTo>
                    <a:cubicBezTo>
                      <a:pt x="604" y="432"/>
                      <a:pt x="966" y="292"/>
                      <a:pt x="1434" y="253"/>
                    </a:cubicBezTo>
                    <a:cubicBezTo>
                      <a:pt x="1529" y="245"/>
                      <a:pt x="1627" y="241"/>
                      <a:pt x="1730" y="241"/>
                    </a:cubicBezTo>
                    <a:cubicBezTo>
                      <a:pt x="2134" y="241"/>
                      <a:pt x="2595" y="305"/>
                      <a:pt x="3077" y="445"/>
                    </a:cubicBezTo>
                    <a:cubicBezTo>
                      <a:pt x="3676" y="615"/>
                      <a:pt x="4318" y="921"/>
                      <a:pt x="5013" y="1192"/>
                    </a:cubicBezTo>
                    <a:cubicBezTo>
                      <a:pt x="5692" y="1462"/>
                      <a:pt x="6392" y="1660"/>
                      <a:pt x="7052" y="1660"/>
                    </a:cubicBezTo>
                    <a:cubicBezTo>
                      <a:pt x="7067" y="1660"/>
                      <a:pt x="7083" y="1660"/>
                      <a:pt x="7098" y="1660"/>
                    </a:cubicBezTo>
                    <a:cubicBezTo>
                      <a:pt x="7770" y="1656"/>
                      <a:pt x="8352" y="1450"/>
                      <a:pt x="8798" y="1228"/>
                    </a:cubicBezTo>
                    <a:cubicBezTo>
                      <a:pt x="9244" y="1000"/>
                      <a:pt x="9558" y="746"/>
                      <a:pt x="9759" y="563"/>
                    </a:cubicBezTo>
                    <a:cubicBezTo>
                      <a:pt x="9960" y="375"/>
                      <a:pt x="10057" y="253"/>
                      <a:pt x="10039" y="240"/>
                    </a:cubicBezTo>
                    <a:cubicBezTo>
                      <a:pt x="10037" y="238"/>
                      <a:pt x="10035" y="237"/>
                      <a:pt x="10031" y="237"/>
                    </a:cubicBezTo>
                    <a:cubicBezTo>
                      <a:pt x="9963" y="237"/>
                      <a:pt x="9530" y="652"/>
                      <a:pt x="8702" y="1030"/>
                    </a:cubicBezTo>
                    <a:cubicBezTo>
                      <a:pt x="8285" y="1211"/>
                      <a:pt x="7760" y="1372"/>
                      <a:pt x="7169" y="1372"/>
                    </a:cubicBezTo>
                    <a:cubicBezTo>
                      <a:pt x="7145" y="1372"/>
                      <a:pt x="7122" y="1372"/>
                      <a:pt x="7098" y="1371"/>
                    </a:cubicBezTo>
                    <a:cubicBezTo>
                      <a:pt x="6477" y="1367"/>
                      <a:pt x="5809" y="1175"/>
                      <a:pt x="5127" y="904"/>
                    </a:cubicBezTo>
                    <a:cubicBezTo>
                      <a:pt x="4440" y="637"/>
                      <a:pt x="3794" y="336"/>
                      <a:pt x="3151" y="169"/>
                    </a:cubicBezTo>
                    <a:cubicBezTo>
                      <a:pt x="2716" y="53"/>
                      <a:pt x="2295" y="1"/>
                      <a:pt x="19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3" name="Google Shape;1643;p53"/>
              <p:cNvSpPr/>
              <p:nvPr/>
            </p:nvSpPr>
            <p:spPr>
              <a:xfrm>
                <a:off x="732815" y="4088280"/>
                <a:ext cx="36015" cy="178519"/>
              </a:xfrm>
              <a:custGeom>
                <a:rect b="b" l="l" r="r" t="t"/>
                <a:pathLst>
                  <a:path extrusionOk="0" h="12263" w="2474">
                    <a:moveTo>
                      <a:pt x="1" y="0"/>
                    </a:moveTo>
                    <a:lnTo>
                      <a:pt x="2094" y="12262"/>
                    </a:lnTo>
                    <a:lnTo>
                      <a:pt x="2316" y="12262"/>
                    </a:lnTo>
                    <a:lnTo>
                      <a:pt x="2474" y="245"/>
                    </a:lnTo>
                    <a:cubicBezTo>
                      <a:pt x="1643" y="236"/>
                      <a:pt x="818" y="170"/>
                      <a:pt x="1" y="0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4" name="Google Shape;1644;p53"/>
              <p:cNvSpPr/>
              <p:nvPr/>
            </p:nvSpPr>
            <p:spPr>
              <a:xfrm>
                <a:off x="778481" y="4355789"/>
                <a:ext cx="201112" cy="8603"/>
              </a:xfrm>
              <a:custGeom>
                <a:rect b="b" l="l" r="r" t="t"/>
                <a:pathLst>
                  <a:path extrusionOk="0" h="591" w="13815">
                    <a:moveTo>
                      <a:pt x="1" y="1"/>
                    </a:moveTo>
                    <a:lnTo>
                      <a:pt x="49" y="294"/>
                    </a:lnTo>
                    <a:lnTo>
                      <a:pt x="13815" y="590"/>
                    </a:lnTo>
                    <a:cubicBezTo>
                      <a:pt x="13815" y="564"/>
                      <a:pt x="13815" y="538"/>
                      <a:pt x="13811" y="50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53"/>
              <p:cNvSpPr/>
              <p:nvPr/>
            </p:nvSpPr>
            <p:spPr>
              <a:xfrm>
                <a:off x="763283" y="4266784"/>
                <a:ext cx="3261" cy="17513"/>
              </a:xfrm>
              <a:custGeom>
                <a:rect b="b" l="l" r="r" t="t"/>
                <a:pathLst>
                  <a:path extrusionOk="0" h="1203" w="224">
                    <a:moveTo>
                      <a:pt x="1" y="0"/>
                    </a:moveTo>
                    <a:lnTo>
                      <a:pt x="206" y="1202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53"/>
              <p:cNvSpPr/>
              <p:nvPr/>
            </p:nvSpPr>
            <p:spPr>
              <a:xfrm>
                <a:off x="766268" y="4084583"/>
                <a:ext cx="213267" cy="278601"/>
              </a:xfrm>
              <a:custGeom>
                <a:rect b="b" l="l" r="r" t="t"/>
                <a:pathLst>
                  <a:path extrusionOk="0" h="19138" w="14650">
                    <a:moveTo>
                      <a:pt x="8007" y="0"/>
                    </a:moveTo>
                    <a:cubicBezTo>
                      <a:pt x="7395" y="0"/>
                      <a:pt x="6775" y="49"/>
                      <a:pt x="6176" y="83"/>
                    </a:cubicBezTo>
                    <a:cubicBezTo>
                      <a:pt x="4240" y="198"/>
                      <a:pt x="2295" y="503"/>
                      <a:pt x="368" y="503"/>
                    </a:cubicBezTo>
                    <a:cubicBezTo>
                      <a:pt x="303" y="503"/>
                      <a:pt x="237" y="503"/>
                      <a:pt x="176" y="499"/>
                    </a:cubicBezTo>
                    <a:lnTo>
                      <a:pt x="18" y="12516"/>
                    </a:lnTo>
                    <a:lnTo>
                      <a:pt x="1" y="13718"/>
                    </a:lnTo>
                    <a:lnTo>
                      <a:pt x="840" y="18631"/>
                    </a:lnTo>
                    <a:lnTo>
                      <a:pt x="14650" y="19137"/>
                    </a:lnTo>
                    <a:cubicBezTo>
                      <a:pt x="14567" y="17516"/>
                      <a:pt x="14488" y="15965"/>
                      <a:pt x="14383" y="14436"/>
                    </a:cubicBezTo>
                    <a:cubicBezTo>
                      <a:pt x="14182" y="14357"/>
                      <a:pt x="13986" y="14291"/>
                      <a:pt x="13793" y="14234"/>
                    </a:cubicBezTo>
                    <a:cubicBezTo>
                      <a:pt x="13308" y="14095"/>
                      <a:pt x="12845" y="14029"/>
                      <a:pt x="12443" y="14029"/>
                    </a:cubicBezTo>
                    <a:cubicBezTo>
                      <a:pt x="12342" y="14029"/>
                      <a:pt x="12241" y="14033"/>
                      <a:pt x="12150" y="14042"/>
                    </a:cubicBezTo>
                    <a:cubicBezTo>
                      <a:pt x="11682" y="14081"/>
                      <a:pt x="11320" y="14221"/>
                      <a:pt x="11092" y="14352"/>
                    </a:cubicBezTo>
                    <a:cubicBezTo>
                      <a:pt x="10878" y="14470"/>
                      <a:pt x="10769" y="14571"/>
                      <a:pt x="10734" y="14571"/>
                    </a:cubicBezTo>
                    <a:lnTo>
                      <a:pt x="10730" y="14567"/>
                    </a:lnTo>
                    <a:cubicBezTo>
                      <a:pt x="10716" y="14557"/>
                      <a:pt x="10799" y="14422"/>
                      <a:pt x="11023" y="14252"/>
                    </a:cubicBezTo>
                    <a:cubicBezTo>
                      <a:pt x="11245" y="14081"/>
                      <a:pt x="11626" y="13893"/>
                      <a:pt x="12124" y="13823"/>
                    </a:cubicBezTo>
                    <a:cubicBezTo>
                      <a:pt x="12285" y="13801"/>
                      <a:pt x="12451" y="13788"/>
                      <a:pt x="12631" y="13788"/>
                    </a:cubicBezTo>
                    <a:cubicBezTo>
                      <a:pt x="13011" y="13788"/>
                      <a:pt x="13435" y="13841"/>
                      <a:pt x="13867" y="13958"/>
                    </a:cubicBezTo>
                    <a:cubicBezTo>
                      <a:pt x="14034" y="13998"/>
                      <a:pt x="14195" y="14051"/>
                      <a:pt x="14361" y="14107"/>
                    </a:cubicBezTo>
                    <a:cubicBezTo>
                      <a:pt x="14129" y="10886"/>
                      <a:pt x="13772" y="7775"/>
                      <a:pt x="12985" y="4428"/>
                    </a:cubicBezTo>
                    <a:cubicBezTo>
                      <a:pt x="12897" y="4047"/>
                      <a:pt x="12796" y="3659"/>
                      <a:pt x="12675" y="3278"/>
                    </a:cubicBezTo>
                    <a:cubicBezTo>
                      <a:pt x="12548" y="3256"/>
                      <a:pt x="12425" y="3230"/>
                      <a:pt x="12312" y="3204"/>
                    </a:cubicBezTo>
                    <a:cubicBezTo>
                      <a:pt x="11424" y="2994"/>
                      <a:pt x="10930" y="2710"/>
                      <a:pt x="10948" y="2679"/>
                    </a:cubicBezTo>
                    <a:cubicBezTo>
                      <a:pt x="10948" y="2675"/>
                      <a:pt x="10957" y="2671"/>
                      <a:pt x="10970" y="2671"/>
                    </a:cubicBezTo>
                    <a:cubicBezTo>
                      <a:pt x="11075" y="2671"/>
                      <a:pt x="11573" y="2854"/>
                      <a:pt x="12356" y="2985"/>
                    </a:cubicBezTo>
                    <a:cubicBezTo>
                      <a:pt x="12429" y="2998"/>
                      <a:pt x="12508" y="3012"/>
                      <a:pt x="12592" y="3024"/>
                    </a:cubicBezTo>
                    <a:cubicBezTo>
                      <a:pt x="12290" y="2177"/>
                      <a:pt x="11862" y="1394"/>
                      <a:pt x="11162" y="853"/>
                    </a:cubicBezTo>
                    <a:cubicBezTo>
                      <a:pt x="10275" y="162"/>
                      <a:pt x="9157" y="0"/>
                      <a:pt x="80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53"/>
              <p:cNvSpPr/>
              <p:nvPr/>
            </p:nvSpPr>
            <p:spPr>
              <a:xfrm>
                <a:off x="925381" y="4123451"/>
                <a:ext cx="25403" cy="8866"/>
              </a:xfrm>
              <a:custGeom>
                <a:rect b="b" l="l" r="r" t="t"/>
                <a:pathLst>
                  <a:path extrusionOk="0" h="609" w="1745">
                    <a:moveTo>
                      <a:pt x="40" y="1"/>
                    </a:moveTo>
                    <a:cubicBezTo>
                      <a:pt x="27" y="1"/>
                      <a:pt x="18" y="5"/>
                      <a:pt x="18" y="9"/>
                    </a:cubicBezTo>
                    <a:cubicBezTo>
                      <a:pt x="0" y="40"/>
                      <a:pt x="494" y="324"/>
                      <a:pt x="1382" y="534"/>
                    </a:cubicBezTo>
                    <a:cubicBezTo>
                      <a:pt x="1495" y="560"/>
                      <a:pt x="1618" y="586"/>
                      <a:pt x="1745" y="608"/>
                    </a:cubicBezTo>
                    <a:cubicBezTo>
                      <a:pt x="1718" y="521"/>
                      <a:pt x="1688" y="438"/>
                      <a:pt x="1662" y="354"/>
                    </a:cubicBezTo>
                    <a:cubicBezTo>
                      <a:pt x="1578" y="342"/>
                      <a:pt x="1499" y="328"/>
                      <a:pt x="1426" y="315"/>
                    </a:cubicBezTo>
                    <a:cubicBezTo>
                      <a:pt x="643" y="184"/>
                      <a:pt x="145" y="1"/>
                      <a:pt x="40" y="1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53"/>
              <p:cNvSpPr/>
              <p:nvPr/>
            </p:nvSpPr>
            <p:spPr>
              <a:xfrm>
                <a:off x="922266" y="4285301"/>
                <a:ext cx="53397" cy="11399"/>
              </a:xfrm>
              <a:custGeom>
                <a:rect b="b" l="l" r="r" t="t"/>
                <a:pathLst>
                  <a:path extrusionOk="0" h="783" w="3668">
                    <a:moveTo>
                      <a:pt x="1915" y="0"/>
                    </a:moveTo>
                    <a:cubicBezTo>
                      <a:pt x="1735" y="0"/>
                      <a:pt x="1569" y="13"/>
                      <a:pt x="1408" y="35"/>
                    </a:cubicBezTo>
                    <a:cubicBezTo>
                      <a:pt x="910" y="105"/>
                      <a:pt x="529" y="293"/>
                      <a:pt x="307" y="464"/>
                    </a:cubicBezTo>
                    <a:cubicBezTo>
                      <a:pt x="83" y="634"/>
                      <a:pt x="0" y="769"/>
                      <a:pt x="14" y="779"/>
                    </a:cubicBezTo>
                    <a:lnTo>
                      <a:pt x="18" y="783"/>
                    </a:lnTo>
                    <a:cubicBezTo>
                      <a:pt x="53" y="783"/>
                      <a:pt x="162" y="682"/>
                      <a:pt x="376" y="564"/>
                    </a:cubicBezTo>
                    <a:cubicBezTo>
                      <a:pt x="604" y="433"/>
                      <a:pt x="966" y="293"/>
                      <a:pt x="1434" y="254"/>
                    </a:cubicBezTo>
                    <a:cubicBezTo>
                      <a:pt x="1525" y="245"/>
                      <a:pt x="1626" y="241"/>
                      <a:pt x="1727" y="241"/>
                    </a:cubicBezTo>
                    <a:cubicBezTo>
                      <a:pt x="2129" y="241"/>
                      <a:pt x="2592" y="307"/>
                      <a:pt x="3077" y="446"/>
                    </a:cubicBezTo>
                    <a:cubicBezTo>
                      <a:pt x="3270" y="503"/>
                      <a:pt x="3466" y="569"/>
                      <a:pt x="3667" y="648"/>
                    </a:cubicBezTo>
                    <a:cubicBezTo>
                      <a:pt x="3659" y="537"/>
                      <a:pt x="3654" y="428"/>
                      <a:pt x="3645" y="319"/>
                    </a:cubicBezTo>
                    <a:cubicBezTo>
                      <a:pt x="3479" y="263"/>
                      <a:pt x="3318" y="210"/>
                      <a:pt x="3151" y="170"/>
                    </a:cubicBezTo>
                    <a:cubicBezTo>
                      <a:pt x="2719" y="53"/>
                      <a:pt x="2295" y="0"/>
                      <a:pt x="1915" y="0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53"/>
              <p:cNvSpPr/>
              <p:nvPr/>
            </p:nvSpPr>
            <p:spPr>
              <a:xfrm>
                <a:off x="783329" y="3949329"/>
                <a:ext cx="11195" cy="124962"/>
              </a:xfrm>
              <a:custGeom>
                <a:rect b="b" l="l" r="r" t="t"/>
                <a:pathLst>
                  <a:path extrusionOk="0" h="8584" w="769">
                    <a:moveTo>
                      <a:pt x="171" y="1"/>
                    </a:moveTo>
                    <a:lnTo>
                      <a:pt x="97" y="525"/>
                    </a:lnTo>
                    <a:lnTo>
                      <a:pt x="0" y="8583"/>
                    </a:lnTo>
                    <a:lnTo>
                      <a:pt x="769" y="8583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0" name="Google Shape;1650;p53"/>
              <p:cNvSpPr/>
              <p:nvPr/>
            </p:nvSpPr>
            <p:spPr>
              <a:xfrm>
                <a:off x="842112" y="4355279"/>
                <a:ext cx="513225" cy="360284"/>
              </a:xfrm>
              <a:custGeom>
                <a:rect b="b" l="l" r="r" t="t"/>
                <a:pathLst>
                  <a:path extrusionOk="0" h="24749" w="35255">
                    <a:moveTo>
                      <a:pt x="0" y="0"/>
                    </a:moveTo>
                    <a:lnTo>
                      <a:pt x="0" y="10738"/>
                    </a:lnTo>
                    <a:lnTo>
                      <a:pt x="24281" y="11376"/>
                    </a:lnTo>
                    <a:lnTo>
                      <a:pt x="24923" y="24749"/>
                    </a:lnTo>
                    <a:lnTo>
                      <a:pt x="34944" y="24749"/>
                    </a:lnTo>
                    <a:lnTo>
                      <a:pt x="35184" y="9239"/>
                    </a:lnTo>
                    <a:cubicBezTo>
                      <a:pt x="35254" y="4803"/>
                      <a:pt x="31758" y="1128"/>
                      <a:pt x="27322" y="97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53"/>
              <p:cNvSpPr/>
              <p:nvPr/>
            </p:nvSpPr>
            <p:spPr>
              <a:xfrm>
                <a:off x="684717" y="4492891"/>
                <a:ext cx="235657" cy="42057"/>
              </a:xfrm>
              <a:custGeom>
                <a:rect b="b" l="l" r="r" t="t"/>
                <a:pathLst>
                  <a:path extrusionOk="0" h="2889" w="16188">
                    <a:moveTo>
                      <a:pt x="16149" y="0"/>
                    </a:moveTo>
                    <a:cubicBezTo>
                      <a:pt x="16131" y="0"/>
                      <a:pt x="16143" y="253"/>
                      <a:pt x="16030" y="682"/>
                    </a:cubicBezTo>
                    <a:cubicBezTo>
                      <a:pt x="15921" y="1106"/>
                      <a:pt x="15632" y="1722"/>
                      <a:pt x="14995" y="2199"/>
                    </a:cubicBezTo>
                    <a:cubicBezTo>
                      <a:pt x="14675" y="2430"/>
                      <a:pt x="14277" y="2627"/>
                      <a:pt x="13823" y="2697"/>
                    </a:cubicBezTo>
                    <a:cubicBezTo>
                      <a:pt x="13633" y="2733"/>
                      <a:pt x="13437" y="2736"/>
                      <a:pt x="13229" y="2736"/>
                    </a:cubicBezTo>
                    <a:cubicBezTo>
                      <a:pt x="13189" y="2736"/>
                      <a:pt x="13148" y="2736"/>
                      <a:pt x="13107" y="2736"/>
                    </a:cubicBezTo>
                    <a:lnTo>
                      <a:pt x="12329" y="2736"/>
                    </a:lnTo>
                    <a:cubicBezTo>
                      <a:pt x="11266" y="2732"/>
                      <a:pt x="10100" y="2732"/>
                      <a:pt x="8876" y="2732"/>
                    </a:cubicBezTo>
                    <a:cubicBezTo>
                      <a:pt x="6433" y="2744"/>
                      <a:pt x="4222" y="2754"/>
                      <a:pt x="2601" y="2762"/>
                    </a:cubicBezTo>
                    <a:cubicBezTo>
                      <a:pt x="1810" y="2770"/>
                      <a:pt x="1167" y="2780"/>
                      <a:pt x="699" y="2788"/>
                    </a:cubicBezTo>
                    <a:cubicBezTo>
                      <a:pt x="485" y="2792"/>
                      <a:pt x="315" y="2802"/>
                      <a:pt x="180" y="2802"/>
                    </a:cubicBezTo>
                    <a:cubicBezTo>
                      <a:pt x="62" y="2810"/>
                      <a:pt x="1" y="2814"/>
                      <a:pt x="1" y="2819"/>
                    </a:cubicBezTo>
                    <a:cubicBezTo>
                      <a:pt x="1" y="2823"/>
                      <a:pt x="62" y="2828"/>
                      <a:pt x="180" y="2836"/>
                    </a:cubicBezTo>
                    <a:cubicBezTo>
                      <a:pt x="315" y="2836"/>
                      <a:pt x="485" y="2845"/>
                      <a:pt x="699" y="2849"/>
                    </a:cubicBezTo>
                    <a:cubicBezTo>
                      <a:pt x="1167" y="2854"/>
                      <a:pt x="1814" y="2863"/>
                      <a:pt x="2601" y="2871"/>
                    </a:cubicBezTo>
                    <a:cubicBezTo>
                      <a:pt x="4222" y="2875"/>
                      <a:pt x="6433" y="2881"/>
                      <a:pt x="8876" y="2889"/>
                    </a:cubicBezTo>
                    <a:cubicBezTo>
                      <a:pt x="10100" y="2885"/>
                      <a:pt x="11266" y="2881"/>
                      <a:pt x="12329" y="2881"/>
                    </a:cubicBezTo>
                    <a:cubicBezTo>
                      <a:pt x="12595" y="2875"/>
                      <a:pt x="12853" y="2875"/>
                      <a:pt x="13107" y="2875"/>
                    </a:cubicBezTo>
                    <a:cubicBezTo>
                      <a:pt x="13351" y="2871"/>
                      <a:pt x="13609" y="2871"/>
                      <a:pt x="13845" y="2823"/>
                    </a:cubicBezTo>
                    <a:cubicBezTo>
                      <a:pt x="14321" y="2744"/>
                      <a:pt x="14737" y="2530"/>
                      <a:pt x="15060" y="2286"/>
                    </a:cubicBezTo>
                    <a:cubicBezTo>
                      <a:pt x="15715" y="1779"/>
                      <a:pt x="15995" y="1132"/>
                      <a:pt x="16091" y="699"/>
                    </a:cubicBezTo>
                    <a:cubicBezTo>
                      <a:pt x="16187" y="253"/>
                      <a:pt x="16149" y="0"/>
                      <a:pt x="161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2" name="Google Shape;1652;p53"/>
              <p:cNvSpPr/>
              <p:nvPr/>
            </p:nvSpPr>
            <p:spPr>
              <a:xfrm>
                <a:off x="921625" y="4561777"/>
                <a:ext cx="68653" cy="2242"/>
              </a:xfrm>
              <a:custGeom>
                <a:rect b="b" l="l" r="r" t="t"/>
                <a:pathLst>
                  <a:path extrusionOk="0" h="154" w="4716">
                    <a:moveTo>
                      <a:pt x="2356" y="1"/>
                    </a:moveTo>
                    <a:cubicBezTo>
                      <a:pt x="1054" y="1"/>
                      <a:pt x="0" y="36"/>
                      <a:pt x="0" y="75"/>
                    </a:cubicBezTo>
                    <a:cubicBezTo>
                      <a:pt x="0" y="119"/>
                      <a:pt x="1054" y="154"/>
                      <a:pt x="2356" y="154"/>
                    </a:cubicBezTo>
                    <a:cubicBezTo>
                      <a:pt x="3659" y="154"/>
                      <a:pt x="4716" y="119"/>
                      <a:pt x="4716" y="75"/>
                    </a:cubicBezTo>
                    <a:cubicBezTo>
                      <a:pt x="4716" y="36"/>
                      <a:pt x="3659" y="1"/>
                      <a:pt x="235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3" name="Google Shape;1653;p53"/>
            <p:cNvGrpSpPr/>
            <p:nvPr/>
          </p:nvGrpSpPr>
          <p:grpSpPr>
            <a:xfrm>
              <a:off x="608057" y="4070142"/>
              <a:ext cx="621052" cy="634794"/>
              <a:chOff x="608057" y="4070142"/>
              <a:chExt cx="621052" cy="634794"/>
            </a:xfrm>
          </p:grpSpPr>
          <p:sp>
            <p:nvSpPr>
              <p:cNvPr id="1654" name="Google Shape;1654;p53"/>
              <p:cNvSpPr/>
              <p:nvPr/>
            </p:nvSpPr>
            <p:spPr>
              <a:xfrm>
                <a:off x="936387" y="4561719"/>
                <a:ext cx="39145" cy="143217"/>
              </a:xfrm>
              <a:custGeom>
                <a:rect b="b" l="l" r="r" t="t"/>
                <a:pathLst>
                  <a:path extrusionOk="0" h="9838" w="2689">
                    <a:moveTo>
                      <a:pt x="1" y="1"/>
                    </a:moveTo>
                    <a:lnTo>
                      <a:pt x="1" y="9838"/>
                    </a:lnTo>
                    <a:lnTo>
                      <a:pt x="2689" y="9838"/>
                    </a:lnTo>
                    <a:lnTo>
                      <a:pt x="268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53"/>
              <p:cNvSpPr/>
              <p:nvPr/>
            </p:nvSpPr>
            <p:spPr>
              <a:xfrm>
                <a:off x="608057" y="4070142"/>
                <a:ext cx="311749" cy="463613"/>
              </a:xfrm>
              <a:custGeom>
                <a:rect b="b" l="l" r="r" t="t"/>
                <a:pathLst>
                  <a:path extrusionOk="0" h="31847" w="21415">
                    <a:moveTo>
                      <a:pt x="2514" y="0"/>
                    </a:moveTo>
                    <a:cubicBezTo>
                      <a:pt x="1124" y="0"/>
                      <a:pt x="1" y="1124"/>
                      <a:pt x="1" y="2509"/>
                    </a:cubicBezTo>
                    <a:lnTo>
                      <a:pt x="1" y="26217"/>
                    </a:lnTo>
                    <a:cubicBezTo>
                      <a:pt x="1" y="29325"/>
                      <a:pt x="2522" y="31846"/>
                      <a:pt x="5634" y="31846"/>
                    </a:cubicBezTo>
                    <a:lnTo>
                      <a:pt x="21415" y="31846"/>
                    </a:lnTo>
                    <a:lnTo>
                      <a:pt x="21415" y="2509"/>
                    </a:lnTo>
                    <a:cubicBezTo>
                      <a:pt x="21415" y="1124"/>
                      <a:pt x="20291" y="0"/>
                      <a:pt x="189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53"/>
              <p:cNvSpPr/>
              <p:nvPr/>
            </p:nvSpPr>
            <p:spPr>
              <a:xfrm>
                <a:off x="669519" y="4500971"/>
                <a:ext cx="559590" cy="60763"/>
              </a:xfrm>
              <a:custGeom>
                <a:rect b="b" l="l" r="r" t="t"/>
                <a:pathLst>
                  <a:path extrusionOk="0" h="4174" w="38440">
                    <a:moveTo>
                      <a:pt x="4173" y="0"/>
                    </a:moveTo>
                    <a:cubicBezTo>
                      <a:pt x="1866" y="0"/>
                      <a:pt x="0" y="1866"/>
                      <a:pt x="0" y="4174"/>
                    </a:cubicBezTo>
                    <a:lnTo>
                      <a:pt x="38440" y="4174"/>
                    </a:lnTo>
                    <a:cubicBezTo>
                      <a:pt x="38440" y="1866"/>
                      <a:pt x="36570" y="0"/>
                      <a:pt x="342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53"/>
              <p:cNvSpPr/>
              <p:nvPr/>
            </p:nvSpPr>
            <p:spPr>
              <a:xfrm>
                <a:off x="875638" y="4319162"/>
                <a:ext cx="285021" cy="217576"/>
              </a:xfrm>
              <a:custGeom>
                <a:rect b="b" l="l" r="r" t="t"/>
                <a:pathLst>
                  <a:path extrusionOk="0" h="14946" w="19579">
                    <a:moveTo>
                      <a:pt x="7730" y="1"/>
                    </a:moveTo>
                    <a:cubicBezTo>
                      <a:pt x="6457" y="1"/>
                      <a:pt x="5302" y="22"/>
                      <a:pt x="4292" y="26"/>
                    </a:cubicBezTo>
                    <a:cubicBezTo>
                      <a:pt x="2967" y="39"/>
                      <a:pt x="1892" y="56"/>
                      <a:pt x="1154" y="78"/>
                    </a:cubicBezTo>
                    <a:cubicBezTo>
                      <a:pt x="783" y="87"/>
                      <a:pt x="494" y="95"/>
                      <a:pt x="297" y="105"/>
                    </a:cubicBezTo>
                    <a:cubicBezTo>
                      <a:pt x="105" y="117"/>
                      <a:pt x="0" y="126"/>
                      <a:pt x="0" y="135"/>
                    </a:cubicBezTo>
                    <a:cubicBezTo>
                      <a:pt x="0" y="148"/>
                      <a:pt x="105" y="157"/>
                      <a:pt x="297" y="170"/>
                    </a:cubicBezTo>
                    <a:cubicBezTo>
                      <a:pt x="494" y="178"/>
                      <a:pt x="783" y="187"/>
                      <a:pt x="1154" y="196"/>
                    </a:cubicBezTo>
                    <a:cubicBezTo>
                      <a:pt x="1892" y="218"/>
                      <a:pt x="2967" y="230"/>
                      <a:pt x="4292" y="248"/>
                    </a:cubicBezTo>
                    <a:cubicBezTo>
                      <a:pt x="5616" y="266"/>
                      <a:pt x="7197" y="257"/>
                      <a:pt x="8942" y="297"/>
                    </a:cubicBezTo>
                    <a:cubicBezTo>
                      <a:pt x="9807" y="309"/>
                      <a:pt x="10707" y="480"/>
                      <a:pt x="11602" y="751"/>
                    </a:cubicBezTo>
                    <a:cubicBezTo>
                      <a:pt x="12503" y="1022"/>
                      <a:pt x="13385" y="1450"/>
                      <a:pt x="14212" y="2009"/>
                    </a:cubicBezTo>
                    <a:cubicBezTo>
                      <a:pt x="15033" y="2569"/>
                      <a:pt x="15763" y="3220"/>
                      <a:pt x="16362" y="3945"/>
                    </a:cubicBezTo>
                    <a:cubicBezTo>
                      <a:pt x="16957" y="4675"/>
                      <a:pt x="17433" y="5454"/>
                      <a:pt x="17796" y="6240"/>
                    </a:cubicBezTo>
                    <a:cubicBezTo>
                      <a:pt x="17883" y="6436"/>
                      <a:pt x="17953" y="6638"/>
                      <a:pt x="18032" y="6830"/>
                    </a:cubicBezTo>
                    <a:cubicBezTo>
                      <a:pt x="18071" y="6930"/>
                      <a:pt x="18110" y="7027"/>
                      <a:pt x="18145" y="7122"/>
                    </a:cubicBezTo>
                    <a:cubicBezTo>
                      <a:pt x="18176" y="7223"/>
                      <a:pt x="18206" y="7324"/>
                      <a:pt x="18232" y="7420"/>
                    </a:cubicBezTo>
                    <a:cubicBezTo>
                      <a:pt x="18289" y="7616"/>
                      <a:pt x="18346" y="7808"/>
                      <a:pt x="18403" y="8001"/>
                    </a:cubicBezTo>
                    <a:cubicBezTo>
                      <a:pt x="18442" y="8197"/>
                      <a:pt x="18482" y="8390"/>
                      <a:pt x="18516" y="8578"/>
                    </a:cubicBezTo>
                    <a:cubicBezTo>
                      <a:pt x="18661" y="9334"/>
                      <a:pt x="18748" y="10059"/>
                      <a:pt x="18857" y="10715"/>
                    </a:cubicBezTo>
                    <a:cubicBezTo>
                      <a:pt x="19059" y="12021"/>
                      <a:pt x="19224" y="13084"/>
                      <a:pt x="19347" y="13813"/>
                    </a:cubicBezTo>
                    <a:cubicBezTo>
                      <a:pt x="19408" y="14180"/>
                      <a:pt x="19460" y="14464"/>
                      <a:pt x="19495" y="14657"/>
                    </a:cubicBezTo>
                    <a:cubicBezTo>
                      <a:pt x="19535" y="14845"/>
                      <a:pt x="19557" y="14946"/>
                      <a:pt x="19569" y="14946"/>
                    </a:cubicBezTo>
                    <a:cubicBezTo>
                      <a:pt x="19579" y="14946"/>
                      <a:pt x="19574" y="14841"/>
                      <a:pt x="19557" y="14648"/>
                    </a:cubicBezTo>
                    <a:cubicBezTo>
                      <a:pt x="19539" y="14452"/>
                      <a:pt x="19509" y="14163"/>
                      <a:pt x="19465" y="13796"/>
                    </a:cubicBezTo>
                    <a:cubicBezTo>
                      <a:pt x="19382" y="13062"/>
                      <a:pt x="19246" y="11995"/>
                      <a:pt x="19075" y="10684"/>
                    </a:cubicBezTo>
                    <a:cubicBezTo>
                      <a:pt x="18980" y="10024"/>
                      <a:pt x="18910" y="9308"/>
                      <a:pt x="18770" y="8530"/>
                    </a:cubicBezTo>
                    <a:cubicBezTo>
                      <a:pt x="18735" y="8338"/>
                      <a:pt x="18700" y="8141"/>
                      <a:pt x="18665" y="7939"/>
                    </a:cubicBezTo>
                    <a:cubicBezTo>
                      <a:pt x="18609" y="7743"/>
                      <a:pt x="18551" y="7542"/>
                      <a:pt x="18494" y="7342"/>
                    </a:cubicBezTo>
                    <a:cubicBezTo>
                      <a:pt x="18468" y="7241"/>
                      <a:pt x="18438" y="7136"/>
                      <a:pt x="18411" y="7035"/>
                    </a:cubicBezTo>
                    <a:cubicBezTo>
                      <a:pt x="18373" y="6935"/>
                      <a:pt x="18333" y="6834"/>
                      <a:pt x="18294" y="6733"/>
                    </a:cubicBezTo>
                    <a:cubicBezTo>
                      <a:pt x="18215" y="6533"/>
                      <a:pt x="18145" y="6323"/>
                      <a:pt x="18058" y="6122"/>
                    </a:cubicBezTo>
                    <a:cubicBezTo>
                      <a:pt x="17691" y="5309"/>
                      <a:pt x="17205" y="4510"/>
                      <a:pt x="16598" y="3753"/>
                    </a:cubicBezTo>
                    <a:cubicBezTo>
                      <a:pt x="15987" y="3001"/>
                      <a:pt x="15235" y="2324"/>
                      <a:pt x="14387" y="1751"/>
                    </a:cubicBezTo>
                    <a:cubicBezTo>
                      <a:pt x="13534" y="1174"/>
                      <a:pt x="12621" y="734"/>
                      <a:pt x="11695" y="462"/>
                    </a:cubicBezTo>
                    <a:cubicBezTo>
                      <a:pt x="10769" y="183"/>
                      <a:pt x="9841" y="12"/>
                      <a:pt x="8950" y="8"/>
                    </a:cubicBezTo>
                    <a:cubicBezTo>
                      <a:pt x="8532" y="3"/>
                      <a:pt x="8125" y="1"/>
                      <a:pt x="773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8" name="Google Shape;1658;p53"/>
            <p:cNvGrpSpPr/>
            <p:nvPr/>
          </p:nvGrpSpPr>
          <p:grpSpPr>
            <a:xfrm>
              <a:off x="428010" y="4078498"/>
              <a:ext cx="147613" cy="188301"/>
              <a:chOff x="428010" y="4078498"/>
              <a:chExt cx="147613" cy="188301"/>
            </a:xfrm>
          </p:grpSpPr>
          <p:sp>
            <p:nvSpPr>
              <p:cNvPr id="1659" name="Google Shape;1659;p53"/>
              <p:cNvSpPr/>
              <p:nvPr/>
            </p:nvSpPr>
            <p:spPr>
              <a:xfrm>
                <a:off x="447298" y="4119200"/>
                <a:ext cx="41736" cy="34050"/>
              </a:xfrm>
              <a:custGeom>
                <a:rect b="b" l="l" r="r" t="t"/>
                <a:pathLst>
                  <a:path extrusionOk="0" h="2339" w="2867">
                    <a:moveTo>
                      <a:pt x="481" y="0"/>
                    </a:moveTo>
                    <a:cubicBezTo>
                      <a:pt x="481" y="0"/>
                      <a:pt x="0" y="1354"/>
                      <a:pt x="926" y="2338"/>
                    </a:cubicBezTo>
                    <a:lnTo>
                      <a:pt x="2867" y="2338"/>
                    </a:lnTo>
                    <a:cubicBezTo>
                      <a:pt x="2867" y="2338"/>
                      <a:pt x="2687" y="144"/>
                      <a:pt x="481" y="0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53"/>
              <p:cNvSpPr/>
              <p:nvPr/>
            </p:nvSpPr>
            <p:spPr>
              <a:xfrm>
                <a:off x="452510" y="4119200"/>
                <a:ext cx="36525" cy="34050"/>
              </a:xfrm>
              <a:custGeom>
                <a:rect b="b" l="l" r="r" t="t"/>
                <a:pathLst>
                  <a:path extrusionOk="0" h="2339" w="2509">
                    <a:moveTo>
                      <a:pt x="123" y="0"/>
                    </a:moveTo>
                    <a:cubicBezTo>
                      <a:pt x="123" y="0"/>
                      <a:pt x="0" y="349"/>
                      <a:pt x="0" y="826"/>
                    </a:cubicBezTo>
                    <a:cubicBezTo>
                      <a:pt x="0" y="1285"/>
                      <a:pt x="114" y="1858"/>
                      <a:pt x="568" y="2338"/>
                    </a:cubicBezTo>
                    <a:lnTo>
                      <a:pt x="2509" y="2338"/>
                    </a:lnTo>
                    <a:cubicBezTo>
                      <a:pt x="2509" y="2338"/>
                      <a:pt x="2329" y="144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53"/>
              <p:cNvSpPr/>
              <p:nvPr/>
            </p:nvSpPr>
            <p:spPr>
              <a:xfrm>
                <a:off x="477258" y="4078498"/>
                <a:ext cx="50078" cy="74753"/>
              </a:xfrm>
              <a:custGeom>
                <a:rect b="b" l="l" r="r" t="t"/>
                <a:pathLst>
                  <a:path extrusionOk="0" h="5135" w="3440">
                    <a:moveTo>
                      <a:pt x="1708" y="1"/>
                    </a:moveTo>
                    <a:cubicBezTo>
                      <a:pt x="1577" y="1"/>
                      <a:pt x="0" y="2541"/>
                      <a:pt x="910" y="5134"/>
                    </a:cubicBezTo>
                    <a:lnTo>
                      <a:pt x="2727" y="5134"/>
                    </a:lnTo>
                    <a:cubicBezTo>
                      <a:pt x="2727" y="5134"/>
                      <a:pt x="3439" y="2062"/>
                      <a:pt x="1714" y="3"/>
                    </a:cubicBezTo>
                    <a:cubicBezTo>
                      <a:pt x="1713" y="1"/>
                      <a:pt x="1711" y="1"/>
                      <a:pt x="17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53"/>
              <p:cNvSpPr/>
              <p:nvPr/>
            </p:nvSpPr>
            <p:spPr>
              <a:xfrm>
                <a:off x="516956" y="4119200"/>
                <a:ext cx="38053" cy="34050"/>
              </a:xfrm>
              <a:custGeom>
                <a:rect b="b" l="l" r="r" t="t"/>
                <a:pathLst>
                  <a:path extrusionOk="0" h="2339" w="2614">
                    <a:moveTo>
                      <a:pt x="2212" y="0"/>
                    </a:moveTo>
                    <a:cubicBezTo>
                      <a:pt x="2212" y="0"/>
                      <a:pt x="135" y="96"/>
                      <a:pt x="0" y="2338"/>
                    </a:cubicBezTo>
                    <a:lnTo>
                      <a:pt x="1823" y="2338"/>
                    </a:lnTo>
                    <a:cubicBezTo>
                      <a:pt x="1823" y="2338"/>
                      <a:pt x="2614" y="1219"/>
                      <a:pt x="22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53"/>
              <p:cNvSpPr/>
              <p:nvPr/>
            </p:nvSpPr>
            <p:spPr>
              <a:xfrm>
                <a:off x="428010" y="4151707"/>
                <a:ext cx="147613" cy="115092"/>
              </a:xfrm>
              <a:custGeom>
                <a:rect b="b" l="l" r="r" t="t"/>
                <a:pathLst>
                  <a:path extrusionOk="0" h="7906" w="10140">
                    <a:moveTo>
                      <a:pt x="2103" y="0"/>
                    </a:moveTo>
                    <a:cubicBezTo>
                      <a:pt x="2103" y="0"/>
                      <a:pt x="1" y="1364"/>
                      <a:pt x="468" y="4051"/>
                    </a:cubicBezTo>
                    <a:cubicBezTo>
                      <a:pt x="936" y="6735"/>
                      <a:pt x="3776" y="7905"/>
                      <a:pt x="3776" y="7905"/>
                    </a:cubicBezTo>
                    <a:lnTo>
                      <a:pt x="6932" y="7905"/>
                    </a:lnTo>
                    <a:cubicBezTo>
                      <a:pt x="6932" y="7905"/>
                      <a:pt x="10140" y="6495"/>
                      <a:pt x="10061" y="3575"/>
                    </a:cubicBezTo>
                    <a:cubicBezTo>
                      <a:pt x="9982" y="656"/>
                      <a:pt x="8073" y="44"/>
                      <a:pt x="8073" y="44"/>
                    </a:cubicBezTo>
                    <a:lnTo>
                      <a:pt x="210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53"/>
              <p:cNvSpPr/>
              <p:nvPr/>
            </p:nvSpPr>
            <p:spPr>
              <a:xfrm>
                <a:off x="433745" y="4188232"/>
                <a:ext cx="140611" cy="20308"/>
              </a:xfrm>
              <a:custGeom>
                <a:rect b="b" l="l" r="r" t="t"/>
                <a:pathLst>
                  <a:path extrusionOk="0" h="1395" w="9659">
                    <a:moveTo>
                      <a:pt x="8452" y="0"/>
                    </a:moveTo>
                    <a:cubicBezTo>
                      <a:pt x="8413" y="0"/>
                      <a:pt x="8374" y="1"/>
                      <a:pt x="8334" y="4"/>
                    </a:cubicBezTo>
                    <a:cubicBezTo>
                      <a:pt x="7818" y="35"/>
                      <a:pt x="7277" y="323"/>
                      <a:pt x="6730" y="660"/>
                    </a:cubicBezTo>
                    <a:cubicBezTo>
                      <a:pt x="6450" y="821"/>
                      <a:pt x="6158" y="996"/>
                      <a:pt x="5835" y="1110"/>
                    </a:cubicBezTo>
                    <a:cubicBezTo>
                      <a:pt x="5609" y="1191"/>
                      <a:pt x="5369" y="1238"/>
                      <a:pt x="5123" y="1238"/>
                    </a:cubicBezTo>
                    <a:cubicBezTo>
                      <a:pt x="5016" y="1238"/>
                      <a:pt x="4907" y="1229"/>
                      <a:pt x="4798" y="1210"/>
                    </a:cubicBezTo>
                    <a:cubicBezTo>
                      <a:pt x="4078" y="1092"/>
                      <a:pt x="3471" y="690"/>
                      <a:pt x="2880" y="414"/>
                    </a:cubicBezTo>
                    <a:cubicBezTo>
                      <a:pt x="2402" y="181"/>
                      <a:pt x="1909" y="24"/>
                      <a:pt x="1468" y="24"/>
                    </a:cubicBezTo>
                    <a:cubicBezTo>
                      <a:pt x="1372" y="24"/>
                      <a:pt x="1279" y="32"/>
                      <a:pt x="1189" y="47"/>
                    </a:cubicBezTo>
                    <a:cubicBezTo>
                      <a:pt x="686" y="126"/>
                      <a:pt x="332" y="388"/>
                      <a:pt x="171" y="616"/>
                    </a:cubicBezTo>
                    <a:cubicBezTo>
                      <a:pt x="88" y="729"/>
                      <a:pt x="48" y="834"/>
                      <a:pt x="26" y="904"/>
                    </a:cubicBezTo>
                    <a:cubicBezTo>
                      <a:pt x="9" y="974"/>
                      <a:pt x="0" y="1013"/>
                      <a:pt x="4" y="1013"/>
                    </a:cubicBezTo>
                    <a:cubicBezTo>
                      <a:pt x="5" y="1013"/>
                      <a:pt x="5" y="1014"/>
                      <a:pt x="6" y="1014"/>
                    </a:cubicBezTo>
                    <a:cubicBezTo>
                      <a:pt x="24" y="1014"/>
                      <a:pt x="53" y="854"/>
                      <a:pt x="219" y="655"/>
                    </a:cubicBezTo>
                    <a:cubicBezTo>
                      <a:pt x="389" y="450"/>
                      <a:pt x="726" y="218"/>
                      <a:pt x="1202" y="157"/>
                    </a:cubicBezTo>
                    <a:cubicBezTo>
                      <a:pt x="1274" y="147"/>
                      <a:pt x="1349" y="141"/>
                      <a:pt x="1425" y="141"/>
                    </a:cubicBezTo>
                    <a:cubicBezTo>
                      <a:pt x="1851" y="141"/>
                      <a:pt x="2334" y="301"/>
                      <a:pt x="2819" y="545"/>
                    </a:cubicBezTo>
                    <a:cubicBezTo>
                      <a:pt x="3392" y="821"/>
                      <a:pt x="4008" y="1237"/>
                      <a:pt x="4776" y="1363"/>
                    </a:cubicBezTo>
                    <a:cubicBezTo>
                      <a:pt x="4891" y="1384"/>
                      <a:pt x="5008" y="1394"/>
                      <a:pt x="5123" y="1394"/>
                    </a:cubicBezTo>
                    <a:cubicBezTo>
                      <a:pt x="5390" y="1394"/>
                      <a:pt x="5652" y="1342"/>
                      <a:pt x="5887" y="1253"/>
                    </a:cubicBezTo>
                    <a:cubicBezTo>
                      <a:pt x="6228" y="1127"/>
                      <a:pt x="6525" y="948"/>
                      <a:pt x="6801" y="781"/>
                    </a:cubicBezTo>
                    <a:cubicBezTo>
                      <a:pt x="7346" y="440"/>
                      <a:pt x="7862" y="157"/>
                      <a:pt x="8342" y="113"/>
                    </a:cubicBezTo>
                    <a:cubicBezTo>
                      <a:pt x="8397" y="108"/>
                      <a:pt x="8450" y="105"/>
                      <a:pt x="8502" y="105"/>
                    </a:cubicBezTo>
                    <a:cubicBezTo>
                      <a:pt x="8904" y="105"/>
                      <a:pt x="9222" y="260"/>
                      <a:pt x="9396" y="414"/>
                    </a:cubicBezTo>
                    <a:cubicBezTo>
                      <a:pt x="9592" y="589"/>
                      <a:pt x="9638" y="739"/>
                      <a:pt x="9652" y="739"/>
                    </a:cubicBezTo>
                    <a:cubicBezTo>
                      <a:pt x="9653" y="739"/>
                      <a:pt x="9653" y="739"/>
                      <a:pt x="9653" y="738"/>
                    </a:cubicBezTo>
                    <a:cubicBezTo>
                      <a:pt x="9659" y="738"/>
                      <a:pt x="9649" y="698"/>
                      <a:pt x="9623" y="633"/>
                    </a:cubicBezTo>
                    <a:cubicBezTo>
                      <a:pt x="9593" y="567"/>
                      <a:pt x="9536" y="467"/>
                      <a:pt x="9435" y="371"/>
                    </a:cubicBezTo>
                    <a:cubicBezTo>
                      <a:pt x="9255" y="186"/>
                      <a:pt x="8906" y="0"/>
                      <a:pt x="845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53"/>
              <p:cNvSpPr/>
              <p:nvPr/>
            </p:nvSpPr>
            <p:spPr>
              <a:xfrm>
                <a:off x="435900" y="4198466"/>
                <a:ext cx="139082" cy="20308"/>
              </a:xfrm>
              <a:custGeom>
                <a:rect b="b" l="l" r="r" t="t"/>
                <a:pathLst>
                  <a:path extrusionOk="0" h="1395" w="9554">
                    <a:moveTo>
                      <a:pt x="8358" y="1"/>
                    </a:moveTo>
                    <a:cubicBezTo>
                      <a:pt x="8320" y="1"/>
                      <a:pt x="8282" y="2"/>
                      <a:pt x="8243" y="5"/>
                    </a:cubicBezTo>
                    <a:cubicBezTo>
                      <a:pt x="7736" y="35"/>
                      <a:pt x="7198" y="324"/>
                      <a:pt x="6657" y="660"/>
                    </a:cubicBezTo>
                    <a:cubicBezTo>
                      <a:pt x="6381" y="822"/>
                      <a:pt x="6093" y="992"/>
                      <a:pt x="5774" y="1110"/>
                    </a:cubicBezTo>
                    <a:cubicBezTo>
                      <a:pt x="5552" y="1192"/>
                      <a:pt x="5312" y="1238"/>
                      <a:pt x="5068" y="1238"/>
                    </a:cubicBezTo>
                    <a:cubicBezTo>
                      <a:pt x="4962" y="1238"/>
                      <a:pt x="4854" y="1230"/>
                      <a:pt x="4747" y="1211"/>
                    </a:cubicBezTo>
                    <a:cubicBezTo>
                      <a:pt x="4031" y="1093"/>
                      <a:pt x="3432" y="691"/>
                      <a:pt x="2851" y="415"/>
                    </a:cubicBezTo>
                    <a:cubicBezTo>
                      <a:pt x="2379" y="182"/>
                      <a:pt x="1892" y="24"/>
                      <a:pt x="1455" y="24"/>
                    </a:cubicBezTo>
                    <a:cubicBezTo>
                      <a:pt x="1358" y="24"/>
                      <a:pt x="1264" y="31"/>
                      <a:pt x="1172" y="48"/>
                    </a:cubicBezTo>
                    <a:cubicBezTo>
                      <a:pt x="674" y="127"/>
                      <a:pt x="328" y="393"/>
                      <a:pt x="171" y="621"/>
                    </a:cubicBezTo>
                    <a:cubicBezTo>
                      <a:pt x="88" y="734"/>
                      <a:pt x="49" y="835"/>
                      <a:pt x="27" y="905"/>
                    </a:cubicBezTo>
                    <a:cubicBezTo>
                      <a:pt x="9" y="975"/>
                      <a:pt x="1" y="1014"/>
                      <a:pt x="5" y="1014"/>
                    </a:cubicBezTo>
                    <a:cubicBezTo>
                      <a:pt x="6" y="1014"/>
                      <a:pt x="6" y="1014"/>
                      <a:pt x="7" y="1014"/>
                    </a:cubicBezTo>
                    <a:cubicBezTo>
                      <a:pt x="24" y="1014"/>
                      <a:pt x="49" y="860"/>
                      <a:pt x="219" y="660"/>
                    </a:cubicBezTo>
                    <a:cubicBezTo>
                      <a:pt x="381" y="455"/>
                      <a:pt x="717" y="219"/>
                      <a:pt x="1189" y="157"/>
                    </a:cubicBezTo>
                    <a:cubicBezTo>
                      <a:pt x="1260" y="147"/>
                      <a:pt x="1332" y="142"/>
                      <a:pt x="1407" y="142"/>
                    </a:cubicBezTo>
                    <a:cubicBezTo>
                      <a:pt x="1827" y="142"/>
                      <a:pt x="2306" y="301"/>
                      <a:pt x="2785" y="546"/>
                    </a:cubicBezTo>
                    <a:cubicBezTo>
                      <a:pt x="3353" y="822"/>
                      <a:pt x="3960" y="1237"/>
                      <a:pt x="4721" y="1363"/>
                    </a:cubicBezTo>
                    <a:cubicBezTo>
                      <a:pt x="4836" y="1385"/>
                      <a:pt x="4953" y="1395"/>
                      <a:pt x="5068" y="1395"/>
                    </a:cubicBezTo>
                    <a:cubicBezTo>
                      <a:pt x="5333" y="1395"/>
                      <a:pt x="5592" y="1342"/>
                      <a:pt x="5826" y="1254"/>
                    </a:cubicBezTo>
                    <a:cubicBezTo>
                      <a:pt x="6163" y="1127"/>
                      <a:pt x="6455" y="949"/>
                      <a:pt x="6731" y="782"/>
                    </a:cubicBezTo>
                    <a:cubicBezTo>
                      <a:pt x="7268" y="441"/>
                      <a:pt x="7780" y="157"/>
                      <a:pt x="8252" y="114"/>
                    </a:cubicBezTo>
                    <a:cubicBezTo>
                      <a:pt x="8305" y="109"/>
                      <a:pt x="8357" y="106"/>
                      <a:pt x="8408" y="106"/>
                    </a:cubicBezTo>
                    <a:cubicBezTo>
                      <a:pt x="8806" y="106"/>
                      <a:pt x="9122" y="264"/>
                      <a:pt x="9296" y="415"/>
                    </a:cubicBezTo>
                    <a:cubicBezTo>
                      <a:pt x="9488" y="590"/>
                      <a:pt x="9534" y="739"/>
                      <a:pt x="9548" y="739"/>
                    </a:cubicBezTo>
                    <a:cubicBezTo>
                      <a:pt x="9549" y="739"/>
                      <a:pt x="9549" y="739"/>
                      <a:pt x="9550" y="739"/>
                    </a:cubicBezTo>
                    <a:cubicBezTo>
                      <a:pt x="9554" y="739"/>
                      <a:pt x="9545" y="699"/>
                      <a:pt x="9519" y="634"/>
                    </a:cubicBezTo>
                    <a:cubicBezTo>
                      <a:pt x="9489" y="568"/>
                      <a:pt x="9436" y="472"/>
                      <a:pt x="9336" y="372"/>
                    </a:cubicBezTo>
                    <a:cubicBezTo>
                      <a:pt x="9158" y="190"/>
                      <a:pt x="8810" y="1"/>
                      <a:pt x="835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53"/>
              <p:cNvSpPr/>
              <p:nvPr/>
            </p:nvSpPr>
            <p:spPr>
              <a:xfrm>
                <a:off x="452204" y="4208103"/>
                <a:ext cx="7948" cy="7046"/>
              </a:xfrm>
              <a:custGeom>
                <a:rect b="b" l="l" r="r" t="t"/>
                <a:pathLst>
                  <a:path extrusionOk="0" h="484" w="546">
                    <a:moveTo>
                      <a:pt x="253" y="59"/>
                    </a:moveTo>
                    <a:lnTo>
                      <a:pt x="253" y="59"/>
                    </a:lnTo>
                    <a:cubicBezTo>
                      <a:pt x="253" y="59"/>
                      <a:pt x="253" y="59"/>
                      <a:pt x="253" y="59"/>
                    </a:cubicBezTo>
                    <a:cubicBezTo>
                      <a:pt x="257" y="81"/>
                      <a:pt x="323" y="85"/>
                      <a:pt x="367" y="156"/>
                    </a:cubicBezTo>
                    <a:cubicBezTo>
                      <a:pt x="388" y="186"/>
                      <a:pt x="393" y="225"/>
                      <a:pt x="376" y="261"/>
                    </a:cubicBezTo>
                    <a:cubicBezTo>
                      <a:pt x="359" y="297"/>
                      <a:pt x="311" y="330"/>
                      <a:pt x="273" y="330"/>
                    </a:cubicBezTo>
                    <a:cubicBezTo>
                      <a:pt x="271" y="330"/>
                      <a:pt x="269" y="330"/>
                      <a:pt x="266" y="330"/>
                    </a:cubicBezTo>
                    <a:cubicBezTo>
                      <a:pt x="227" y="326"/>
                      <a:pt x="178" y="287"/>
                      <a:pt x="166" y="247"/>
                    </a:cubicBezTo>
                    <a:cubicBezTo>
                      <a:pt x="148" y="208"/>
                      <a:pt x="157" y="164"/>
                      <a:pt x="178" y="134"/>
                    </a:cubicBezTo>
                    <a:cubicBezTo>
                      <a:pt x="201" y="96"/>
                      <a:pt x="229" y="74"/>
                      <a:pt x="253" y="59"/>
                    </a:cubicBezTo>
                    <a:close/>
                    <a:moveTo>
                      <a:pt x="234" y="1"/>
                    </a:moveTo>
                    <a:cubicBezTo>
                      <a:pt x="198" y="1"/>
                      <a:pt x="149" y="14"/>
                      <a:pt x="95" y="59"/>
                    </a:cubicBezTo>
                    <a:cubicBezTo>
                      <a:pt x="47" y="98"/>
                      <a:pt x="0" y="190"/>
                      <a:pt x="26" y="287"/>
                    </a:cubicBezTo>
                    <a:cubicBezTo>
                      <a:pt x="52" y="382"/>
                      <a:pt x="131" y="475"/>
                      <a:pt x="257" y="483"/>
                    </a:cubicBezTo>
                    <a:cubicBezTo>
                      <a:pt x="263" y="483"/>
                      <a:pt x="268" y="484"/>
                      <a:pt x="274" y="484"/>
                    </a:cubicBezTo>
                    <a:cubicBezTo>
                      <a:pt x="389" y="484"/>
                      <a:pt x="478" y="404"/>
                      <a:pt x="507" y="317"/>
                    </a:cubicBezTo>
                    <a:cubicBezTo>
                      <a:pt x="545" y="221"/>
                      <a:pt x="498" y="120"/>
                      <a:pt x="446" y="77"/>
                    </a:cubicBezTo>
                    <a:cubicBezTo>
                      <a:pt x="399" y="38"/>
                      <a:pt x="355" y="26"/>
                      <a:pt x="321" y="26"/>
                    </a:cubicBezTo>
                    <a:cubicBezTo>
                      <a:pt x="310" y="26"/>
                      <a:pt x="300" y="27"/>
                      <a:pt x="292" y="29"/>
                    </a:cubicBezTo>
                    <a:lnTo>
                      <a:pt x="292" y="29"/>
                    </a:lnTo>
                    <a:cubicBezTo>
                      <a:pt x="292" y="28"/>
                      <a:pt x="293" y="26"/>
                      <a:pt x="293" y="25"/>
                    </a:cubicBezTo>
                    <a:cubicBezTo>
                      <a:pt x="295" y="16"/>
                      <a:pt x="272" y="1"/>
                      <a:pt x="2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53"/>
              <p:cNvSpPr/>
              <p:nvPr/>
            </p:nvSpPr>
            <p:spPr>
              <a:xfrm>
                <a:off x="504174" y="4191551"/>
                <a:ext cx="7963" cy="7060"/>
              </a:xfrm>
              <a:custGeom>
                <a:rect b="b" l="l" r="r" t="t"/>
                <a:pathLst>
                  <a:path extrusionOk="0" h="485" w="547">
                    <a:moveTo>
                      <a:pt x="252" y="59"/>
                    </a:moveTo>
                    <a:lnTo>
                      <a:pt x="252" y="59"/>
                    </a:lnTo>
                    <a:cubicBezTo>
                      <a:pt x="253" y="60"/>
                      <a:pt x="253" y="60"/>
                      <a:pt x="253" y="60"/>
                    </a:cubicBezTo>
                    <a:cubicBezTo>
                      <a:pt x="258" y="81"/>
                      <a:pt x="323" y="87"/>
                      <a:pt x="367" y="152"/>
                    </a:cubicBezTo>
                    <a:cubicBezTo>
                      <a:pt x="389" y="186"/>
                      <a:pt x="398" y="226"/>
                      <a:pt x="376" y="261"/>
                    </a:cubicBezTo>
                    <a:cubicBezTo>
                      <a:pt x="359" y="298"/>
                      <a:pt x="316" y="327"/>
                      <a:pt x="275" y="327"/>
                    </a:cubicBezTo>
                    <a:cubicBezTo>
                      <a:pt x="272" y="327"/>
                      <a:pt x="269" y="327"/>
                      <a:pt x="267" y="327"/>
                    </a:cubicBezTo>
                    <a:cubicBezTo>
                      <a:pt x="227" y="327"/>
                      <a:pt x="184" y="287"/>
                      <a:pt x="166" y="248"/>
                    </a:cubicBezTo>
                    <a:cubicBezTo>
                      <a:pt x="148" y="208"/>
                      <a:pt x="158" y="165"/>
                      <a:pt x="180" y="130"/>
                    </a:cubicBezTo>
                    <a:cubicBezTo>
                      <a:pt x="201" y="95"/>
                      <a:pt x="230" y="74"/>
                      <a:pt x="252" y="59"/>
                    </a:cubicBezTo>
                    <a:close/>
                    <a:moveTo>
                      <a:pt x="233" y="1"/>
                    </a:moveTo>
                    <a:cubicBezTo>
                      <a:pt x="198" y="1"/>
                      <a:pt x="151" y="14"/>
                      <a:pt x="101" y="55"/>
                    </a:cubicBezTo>
                    <a:cubicBezTo>
                      <a:pt x="49" y="99"/>
                      <a:pt x="0" y="191"/>
                      <a:pt x="31" y="287"/>
                    </a:cubicBezTo>
                    <a:cubicBezTo>
                      <a:pt x="53" y="379"/>
                      <a:pt x="136" y="470"/>
                      <a:pt x="258" y="484"/>
                    </a:cubicBezTo>
                    <a:cubicBezTo>
                      <a:pt x="261" y="484"/>
                      <a:pt x="264" y="484"/>
                      <a:pt x="267" y="484"/>
                    </a:cubicBezTo>
                    <a:cubicBezTo>
                      <a:pt x="389" y="484"/>
                      <a:pt x="477" y="403"/>
                      <a:pt x="507" y="317"/>
                    </a:cubicBezTo>
                    <a:cubicBezTo>
                      <a:pt x="547" y="218"/>
                      <a:pt x="498" y="117"/>
                      <a:pt x="450" y="77"/>
                    </a:cubicBezTo>
                    <a:cubicBezTo>
                      <a:pt x="403" y="39"/>
                      <a:pt x="358" y="27"/>
                      <a:pt x="323" y="27"/>
                    </a:cubicBezTo>
                    <a:cubicBezTo>
                      <a:pt x="311" y="27"/>
                      <a:pt x="301" y="28"/>
                      <a:pt x="291" y="30"/>
                    </a:cubicBezTo>
                    <a:lnTo>
                      <a:pt x="291" y="30"/>
                    </a:lnTo>
                    <a:cubicBezTo>
                      <a:pt x="292" y="28"/>
                      <a:pt x="293" y="27"/>
                      <a:pt x="293" y="25"/>
                    </a:cubicBezTo>
                    <a:cubicBezTo>
                      <a:pt x="295" y="16"/>
                      <a:pt x="271" y="1"/>
                      <a:pt x="2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53"/>
              <p:cNvSpPr/>
              <p:nvPr/>
            </p:nvSpPr>
            <p:spPr>
              <a:xfrm>
                <a:off x="554616" y="4208860"/>
                <a:ext cx="7905" cy="7046"/>
              </a:xfrm>
              <a:custGeom>
                <a:rect b="b" l="l" r="r" t="t"/>
                <a:pathLst>
                  <a:path extrusionOk="0" h="484" w="543">
                    <a:moveTo>
                      <a:pt x="249" y="60"/>
                    </a:moveTo>
                    <a:cubicBezTo>
                      <a:pt x="255" y="82"/>
                      <a:pt x="320" y="86"/>
                      <a:pt x="364" y="151"/>
                    </a:cubicBezTo>
                    <a:cubicBezTo>
                      <a:pt x="386" y="187"/>
                      <a:pt x="394" y="225"/>
                      <a:pt x="372" y="261"/>
                    </a:cubicBezTo>
                    <a:cubicBezTo>
                      <a:pt x="355" y="297"/>
                      <a:pt x="313" y="326"/>
                      <a:pt x="275" y="326"/>
                    </a:cubicBezTo>
                    <a:cubicBezTo>
                      <a:pt x="272" y="326"/>
                      <a:pt x="269" y="326"/>
                      <a:pt x="267" y="326"/>
                    </a:cubicBezTo>
                    <a:cubicBezTo>
                      <a:pt x="223" y="326"/>
                      <a:pt x="180" y="287"/>
                      <a:pt x="162" y="247"/>
                    </a:cubicBezTo>
                    <a:cubicBezTo>
                      <a:pt x="150" y="209"/>
                      <a:pt x="158" y="165"/>
                      <a:pt x="180" y="130"/>
                    </a:cubicBezTo>
                    <a:cubicBezTo>
                      <a:pt x="201" y="96"/>
                      <a:pt x="228" y="75"/>
                      <a:pt x="249" y="60"/>
                    </a:cubicBezTo>
                    <a:close/>
                    <a:moveTo>
                      <a:pt x="232" y="0"/>
                    </a:moveTo>
                    <a:cubicBezTo>
                      <a:pt x="197" y="0"/>
                      <a:pt x="149" y="13"/>
                      <a:pt x="97" y="56"/>
                    </a:cubicBezTo>
                    <a:cubicBezTo>
                      <a:pt x="49" y="99"/>
                      <a:pt x="1" y="191"/>
                      <a:pt x="27" y="287"/>
                    </a:cubicBezTo>
                    <a:cubicBezTo>
                      <a:pt x="49" y="379"/>
                      <a:pt x="132" y="471"/>
                      <a:pt x="254" y="483"/>
                    </a:cubicBezTo>
                    <a:cubicBezTo>
                      <a:pt x="258" y="484"/>
                      <a:pt x="261" y="484"/>
                      <a:pt x="264" y="484"/>
                    </a:cubicBezTo>
                    <a:cubicBezTo>
                      <a:pt x="385" y="484"/>
                      <a:pt x="473" y="407"/>
                      <a:pt x="507" y="318"/>
                    </a:cubicBezTo>
                    <a:cubicBezTo>
                      <a:pt x="543" y="217"/>
                      <a:pt x="499" y="116"/>
                      <a:pt x="446" y="78"/>
                    </a:cubicBezTo>
                    <a:cubicBezTo>
                      <a:pt x="399" y="39"/>
                      <a:pt x="354" y="26"/>
                      <a:pt x="319" y="26"/>
                    </a:cubicBezTo>
                    <a:cubicBezTo>
                      <a:pt x="307" y="26"/>
                      <a:pt x="297" y="27"/>
                      <a:pt x="288" y="30"/>
                    </a:cubicBezTo>
                    <a:lnTo>
                      <a:pt x="288" y="30"/>
                    </a:lnTo>
                    <a:cubicBezTo>
                      <a:pt x="289" y="28"/>
                      <a:pt x="289" y="27"/>
                      <a:pt x="289" y="25"/>
                    </a:cubicBezTo>
                    <a:cubicBezTo>
                      <a:pt x="293" y="16"/>
                      <a:pt x="271" y="0"/>
                      <a:pt x="23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9" name="Google Shape;1669;p53"/>
            <p:cNvGrpSpPr/>
            <p:nvPr/>
          </p:nvGrpSpPr>
          <p:grpSpPr>
            <a:xfrm>
              <a:off x="1877369" y="4077333"/>
              <a:ext cx="125151" cy="189466"/>
              <a:chOff x="1877369" y="4077333"/>
              <a:chExt cx="125151" cy="189466"/>
            </a:xfrm>
          </p:grpSpPr>
          <p:sp>
            <p:nvSpPr>
              <p:cNvPr id="1670" name="Google Shape;1670;p53"/>
              <p:cNvSpPr/>
              <p:nvPr/>
            </p:nvSpPr>
            <p:spPr>
              <a:xfrm>
                <a:off x="1884487" y="4111747"/>
                <a:ext cx="108614" cy="155052"/>
              </a:xfrm>
              <a:custGeom>
                <a:rect b="b" l="l" r="r" t="t"/>
                <a:pathLst>
                  <a:path extrusionOk="0" h="10651" w="7461">
                    <a:moveTo>
                      <a:pt x="1" y="0"/>
                    </a:moveTo>
                    <a:lnTo>
                      <a:pt x="1028" y="10650"/>
                    </a:lnTo>
                    <a:lnTo>
                      <a:pt x="6215" y="10650"/>
                    </a:lnTo>
                    <a:lnTo>
                      <a:pt x="7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53"/>
              <p:cNvSpPr/>
              <p:nvPr/>
            </p:nvSpPr>
            <p:spPr>
              <a:xfrm>
                <a:off x="1877369" y="4091716"/>
                <a:ext cx="125151" cy="20424"/>
              </a:xfrm>
              <a:custGeom>
                <a:rect b="b" l="l" r="r" t="t"/>
                <a:pathLst>
                  <a:path extrusionOk="0" h="1403" w="8597">
                    <a:moveTo>
                      <a:pt x="490" y="0"/>
                    </a:moveTo>
                    <a:cubicBezTo>
                      <a:pt x="490" y="0"/>
                      <a:pt x="57" y="432"/>
                      <a:pt x="0" y="1403"/>
                    </a:cubicBezTo>
                    <a:lnTo>
                      <a:pt x="8435" y="1403"/>
                    </a:lnTo>
                    <a:cubicBezTo>
                      <a:pt x="8435" y="1403"/>
                      <a:pt x="8596" y="537"/>
                      <a:pt x="79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53"/>
              <p:cNvSpPr/>
              <p:nvPr/>
            </p:nvSpPr>
            <p:spPr>
              <a:xfrm>
                <a:off x="1894299" y="4077333"/>
                <a:ext cx="92688" cy="16246"/>
              </a:xfrm>
              <a:custGeom>
                <a:rect b="b" l="l" r="r" t="t"/>
                <a:pathLst>
                  <a:path extrusionOk="0" h="1116" w="6367">
                    <a:moveTo>
                      <a:pt x="5947" y="0"/>
                    </a:moveTo>
                    <a:lnTo>
                      <a:pt x="289" y="14"/>
                    </a:lnTo>
                    <a:lnTo>
                      <a:pt x="0" y="1067"/>
                    </a:lnTo>
                    <a:lnTo>
                      <a:pt x="6367" y="1115"/>
                    </a:lnTo>
                    <a:lnTo>
                      <a:pt x="59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53"/>
              <p:cNvSpPr/>
              <p:nvPr/>
            </p:nvSpPr>
            <p:spPr>
              <a:xfrm>
                <a:off x="1882901" y="4150557"/>
                <a:ext cx="110200" cy="77999"/>
              </a:xfrm>
              <a:custGeom>
                <a:rect b="b" l="l" r="r" t="t"/>
                <a:pathLst>
                  <a:path extrusionOk="0" h="5358" w="7570">
                    <a:moveTo>
                      <a:pt x="1" y="0"/>
                    </a:moveTo>
                    <a:cubicBezTo>
                      <a:pt x="1" y="97"/>
                      <a:pt x="621" y="5358"/>
                      <a:pt x="621" y="5358"/>
                    </a:cubicBezTo>
                    <a:lnTo>
                      <a:pt x="6962" y="5358"/>
                    </a:lnTo>
                    <a:lnTo>
                      <a:pt x="75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74" name="Google Shape;1674;p53"/>
          <p:cNvGrpSpPr/>
          <p:nvPr/>
        </p:nvGrpSpPr>
        <p:grpSpPr>
          <a:xfrm>
            <a:off x="360110" y="841240"/>
            <a:ext cx="3832469" cy="713693"/>
            <a:chOff x="1575694" y="930575"/>
            <a:chExt cx="1989550" cy="713693"/>
          </a:xfrm>
        </p:grpSpPr>
        <p:sp>
          <p:nvSpPr>
            <p:cNvPr id="1675" name="Google Shape;1675;p53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53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7" name="Google Shape;1677;p53"/>
          <p:cNvSpPr txBox="1"/>
          <p:nvPr>
            <p:ph idx="4294967295" type="ctrTitle"/>
          </p:nvPr>
        </p:nvSpPr>
        <p:spPr>
          <a:xfrm>
            <a:off x="651775" y="806442"/>
            <a:ext cx="3207600" cy="71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latin typeface="Yeseva One"/>
                <a:ea typeface="Yeseva One"/>
                <a:cs typeface="Yeseva One"/>
                <a:sym typeface="Yeseva One"/>
              </a:rPr>
              <a:t>PENDING WORK</a:t>
            </a:r>
            <a:endParaRPr b="1" sz="2500">
              <a:latin typeface="Yeseva One"/>
              <a:ea typeface="Yeseva One"/>
              <a:cs typeface="Yeseva One"/>
              <a:sym typeface="Yeseva One"/>
            </a:endParaRPr>
          </a:p>
        </p:txBody>
      </p:sp>
      <p:grpSp>
        <p:nvGrpSpPr>
          <p:cNvPr id="1678" name="Google Shape;1678;p53"/>
          <p:cNvGrpSpPr/>
          <p:nvPr/>
        </p:nvGrpSpPr>
        <p:grpSpPr>
          <a:xfrm>
            <a:off x="984867" y="1984284"/>
            <a:ext cx="3131551" cy="1504250"/>
            <a:chOff x="1575694" y="930575"/>
            <a:chExt cx="1989550" cy="713693"/>
          </a:xfrm>
        </p:grpSpPr>
        <p:sp>
          <p:nvSpPr>
            <p:cNvPr id="1679" name="Google Shape;1679;p53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53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1" name="Google Shape;1681;p53"/>
          <p:cNvSpPr txBox="1"/>
          <p:nvPr>
            <p:ph idx="3" type="subTitle"/>
          </p:nvPr>
        </p:nvSpPr>
        <p:spPr>
          <a:xfrm>
            <a:off x="1120154" y="2252825"/>
            <a:ext cx="2996400" cy="12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Yeseva One"/>
              <a:buChar char="●"/>
            </a:pPr>
            <a:r>
              <a:rPr b="1" lang="en-GB">
                <a:latin typeface="Yeseva One"/>
                <a:ea typeface="Yeseva One"/>
                <a:cs typeface="Yeseva One"/>
                <a:sym typeface="Yeseva One"/>
              </a:rPr>
              <a:t>Update Smart Contract and Integration</a:t>
            </a:r>
            <a:endParaRPr b="1">
              <a:latin typeface="Yeseva One"/>
              <a:ea typeface="Yeseva One"/>
              <a:cs typeface="Yeseva One"/>
              <a:sym typeface="Yeseva On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Yeseva One"/>
              <a:buChar char="●"/>
            </a:pPr>
            <a:r>
              <a:rPr b="1" lang="en-GB">
                <a:latin typeface="Yeseva One"/>
                <a:ea typeface="Yeseva One"/>
                <a:cs typeface="Yeseva One"/>
                <a:sym typeface="Yeseva One"/>
              </a:rPr>
              <a:t>Integration with Criminal System.</a:t>
            </a:r>
            <a:endParaRPr b="1"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82" name="Google Shape;168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3" name="Google Shape;1683;p53"/>
          <p:cNvSpPr txBox="1"/>
          <p:nvPr/>
        </p:nvSpPr>
        <p:spPr>
          <a:xfrm>
            <a:off x="6583025" y="4756725"/>
            <a:ext cx="255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naheim"/>
                <a:ea typeface="Anaheim"/>
                <a:cs typeface="Anaheim"/>
                <a:sym typeface="Anaheim"/>
              </a:rPr>
              <a:t>IT20150952 | BRAHANAWARDHAN B</a:t>
            </a:r>
            <a:endParaRPr sz="1200"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8" name="Google Shape;168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3" name="Google Shape;169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752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56"/>
          <p:cNvSpPr txBox="1"/>
          <p:nvPr>
            <p:ph idx="4" type="ctrTitle"/>
          </p:nvPr>
        </p:nvSpPr>
        <p:spPr>
          <a:xfrm>
            <a:off x="3697300" y="381100"/>
            <a:ext cx="50850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Yeseva One"/>
                <a:ea typeface="Yeseva One"/>
                <a:cs typeface="Yeseva One"/>
                <a:sym typeface="Yeseva One"/>
              </a:rPr>
              <a:t>REFERENCES</a:t>
            </a:r>
            <a:endParaRPr b="1" sz="2100">
              <a:latin typeface="Yeseva One"/>
              <a:ea typeface="Yeseva One"/>
              <a:cs typeface="Yeseva One"/>
              <a:sym typeface="Yeseva One"/>
            </a:endParaRPr>
          </a:p>
        </p:txBody>
      </p:sp>
      <p:pic>
        <p:nvPicPr>
          <p:cNvPr id="1699" name="Google Shape;169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0" name="Google Shape;1700;p56"/>
          <p:cNvSpPr txBox="1"/>
          <p:nvPr/>
        </p:nvSpPr>
        <p:spPr>
          <a:xfrm>
            <a:off x="6583025" y="4756725"/>
            <a:ext cx="255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naheim"/>
                <a:ea typeface="Anaheim"/>
                <a:cs typeface="Anaheim"/>
                <a:sym typeface="Anaheim"/>
              </a:rPr>
              <a:t>IT20150952 | BRAHANAWARDHAN B</a:t>
            </a:r>
            <a:endParaRPr sz="12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701" name="Google Shape;1701;p56"/>
          <p:cNvSpPr txBox="1"/>
          <p:nvPr/>
        </p:nvSpPr>
        <p:spPr>
          <a:xfrm>
            <a:off x="324375" y="1400250"/>
            <a:ext cx="85926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Yeseva One"/>
              <a:buAutoNum type="arabicPeriod"/>
            </a:pPr>
            <a:r>
              <a:rPr lang="en-GB" sz="1300">
                <a:latin typeface="Yeseva One"/>
                <a:ea typeface="Yeseva One"/>
                <a:cs typeface="Yeseva One"/>
                <a:sym typeface="Yeseva One"/>
              </a:rPr>
              <a:t>“Blockchain-based Criminal Record Database Management.” [Online]. Available: https://ieeexplore.ieee.org/document/9544655. [Accessed: 19-Mar-2023]. </a:t>
            </a:r>
            <a:endParaRPr sz="1300"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Yeseva One"/>
              <a:ea typeface="Yeseva One"/>
              <a:cs typeface="Yeseva One"/>
              <a:sym typeface="Yeseva One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Yeseva One"/>
              <a:buAutoNum type="arabicPeriod"/>
            </a:pPr>
            <a:r>
              <a:rPr lang="en-GB" sz="1300">
                <a:latin typeface="Yeseva One"/>
                <a:ea typeface="Yeseva One"/>
                <a:cs typeface="Yeseva One"/>
                <a:sym typeface="Yeseva One"/>
              </a:rPr>
              <a:t>“Crab: Blockchain based Criminal Record Management System.” [Online]. Available: https://www.researchgate.net/publication/329489346_CRAB_Blockchain_Based_ Criminal_Record_Management_System. [Accessed: 19-Mar-2023].</a:t>
            </a:r>
            <a:endParaRPr sz="1300"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Yeseva One"/>
              <a:ea typeface="Yeseva One"/>
              <a:cs typeface="Yeseva One"/>
              <a:sym typeface="Yeseva One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Yeseva One"/>
              <a:buAutoNum type="arabicPeriod"/>
            </a:pPr>
            <a:r>
              <a:rPr lang="en-GB" sz="1300">
                <a:latin typeface="Yeseva One"/>
                <a:ea typeface="Yeseva One"/>
                <a:cs typeface="Yeseva One"/>
                <a:sym typeface="Yeseva One"/>
              </a:rPr>
              <a:t>“Blockchain-based Criminal Record Database Management.” [Online]. Available: https://ieeexplore.ieee.org/document/9544655. [Accessed: 19-Mar-2023].</a:t>
            </a:r>
            <a:endParaRPr sz="1300"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Yeseva One"/>
              <a:ea typeface="Yeseva One"/>
              <a:cs typeface="Yeseva One"/>
              <a:sym typeface="Yeseva One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Yeseva One"/>
              <a:buAutoNum type="arabicPeriod"/>
            </a:pPr>
            <a:r>
              <a:rPr lang="en-GB" sz="1300">
                <a:latin typeface="Yeseva One"/>
                <a:ea typeface="Yeseva One"/>
                <a:cs typeface="Yeseva One"/>
                <a:sym typeface="Yeseva One"/>
              </a:rPr>
              <a:t>Wust, K., Gipp, B., &amp; Breitenbücher, U. (2018). “Blockchain in forensic science: Securing digital evidence”. In 2018 41st International Convention on Information and Communication Technology, Electronics and Microelectronics (MIPRO) (pp. 1350- 1355). IEEE. </a:t>
            </a:r>
            <a:endParaRPr sz="1300">
              <a:latin typeface="Yeseva One"/>
              <a:ea typeface="Yeseva One"/>
              <a:cs typeface="Yeseva One"/>
              <a:sym typeface="Yeseva On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57"/>
          <p:cNvSpPr txBox="1"/>
          <p:nvPr>
            <p:ph idx="1" type="subTitle"/>
          </p:nvPr>
        </p:nvSpPr>
        <p:spPr>
          <a:xfrm>
            <a:off x="3002775" y="1466725"/>
            <a:ext cx="4226400" cy="1307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Yeseva One"/>
                <a:ea typeface="Yeseva One"/>
                <a:cs typeface="Yeseva One"/>
                <a:sym typeface="Yeseva One"/>
              </a:rPr>
              <a:t>IT20171438 </a:t>
            </a:r>
            <a:r>
              <a:rPr b="1" lang="en-GB" sz="1800">
                <a:latin typeface="Yeseva One"/>
                <a:ea typeface="Yeseva One"/>
                <a:cs typeface="Yeseva One"/>
                <a:sym typeface="Yeseva One"/>
              </a:rPr>
              <a:t>|</a:t>
            </a:r>
            <a:r>
              <a:rPr lang="en-GB" sz="1800">
                <a:latin typeface="Yeseva One"/>
                <a:ea typeface="Yeseva One"/>
                <a:cs typeface="Yeseva One"/>
                <a:sym typeface="Yeseva One"/>
              </a:rPr>
              <a:t> WIJAYARATHNE S. N.</a:t>
            </a:r>
            <a:endParaRPr sz="1800"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Yeseva One"/>
                <a:ea typeface="Yeseva One"/>
                <a:cs typeface="Yeseva One"/>
                <a:sym typeface="Yeseva One"/>
              </a:rPr>
              <a:t>Specializing in Cyber Security</a:t>
            </a:r>
            <a:endParaRPr sz="1000"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latin typeface="Yeseva One"/>
                <a:ea typeface="Yeseva One"/>
                <a:cs typeface="Yeseva One"/>
                <a:sym typeface="Yeseva One"/>
              </a:rPr>
              <a:t>MULTIFACTOR AUTHENTICATION </a:t>
            </a:r>
            <a:r>
              <a:rPr lang="en-GB" sz="2300">
                <a:latin typeface="Yeseva One"/>
                <a:ea typeface="Yeseva One"/>
                <a:cs typeface="Yeseva One"/>
                <a:sym typeface="Yeseva One"/>
              </a:rPr>
              <a:t>SYSTEM</a:t>
            </a:r>
            <a:endParaRPr sz="2300"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Yeseva One"/>
              <a:ea typeface="Yeseva One"/>
              <a:cs typeface="Yeseva One"/>
              <a:sym typeface="Yeseva One"/>
            </a:endParaRPr>
          </a:p>
        </p:txBody>
      </p:sp>
      <p:grpSp>
        <p:nvGrpSpPr>
          <p:cNvPr id="1707" name="Google Shape;1707;p57"/>
          <p:cNvGrpSpPr/>
          <p:nvPr/>
        </p:nvGrpSpPr>
        <p:grpSpPr>
          <a:xfrm>
            <a:off x="4857224" y="3201746"/>
            <a:ext cx="2371910" cy="1507092"/>
            <a:chOff x="4857224" y="3518946"/>
            <a:chExt cx="2371910" cy="1507092"/>
          </a:xfrm>
        </p:grpSpPr>
        <p:sp>
          <p:nvSpPr>
            <p:cNvPr id="1708" name="Google Shape;1708;p57"/>
            <p:cNvSpPr/>
            <p:nvPr/>
          </p:nvSpPr>
          <p:spPr>
            <a:xfrm flipH="1">
              <a:off x="6620122" y="4175756"/>
              <a:ext cx="454956" cy="850283"/>
            </a:xfrm>
            <a:custGeom>
              <a:rect b="b" l="l" r="r" t="t"/>
              <a:pathLst>
                <a:path extrusionOk="0" h="17596" w="9415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0" y="17595"/>
                    <a:pt x="1382" y="17595"/>
                  </a:cubicBezTo>
                  <a:lnTo>
                    <a:pt x="8029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8" y="1"/>
                  </a:lnTo>
                  <a:lnTo>
                    <a:pt x="9228" y="15912"/>
                  </a:lnTo>
                  <a:cubicBezTo>
                    <a:pt x="9228" y="16737"/>
                    <a:pt x="8693" y="17413"/>
                    <a:pt x="8029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57"/>
            <p:cNvSpPr/>
            <p:nvPr/>
          </p:nvSpPr>
          <p:spPr>
            <a:xfrm flipH="1">
              <a:off x="4865016" y="4175756"/>
              <a:ext cx="455005" cy="850283"/>
            </a:xfrm>
            <a:custGeom>
              <a:rect b="b" l="l" r="r" t="t"/>
              <a:pathLst>
                <a:path extrusionOk="0" h="17596" w="9416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3" y="17595"/>
                  </a:cubicBezTo>
                  <a:lnTo>
                    <a:pt x="8030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9" y="1"/>
                  </a:lnTo>
                  <a:lnTo>
                    <a:pt x="9229" y="15912"/>
                  </a:lnTo>
                  <a:cubicBezTo>
                    <a:pt x="9229" y="16737"/>
                    <a:pt x="8694" y="17413"/>
                    <a:pt x="8030" y="17413"/>
                  </a:cubicBezTo>
                  <a:lnTo>
                    <a:pt x="1383" y="17413"/>
                  </a:lnTo>
                  <a:cubicBezTo>
                    <a:pt x="723" y="17413"/>
                    <a:pt x="184" y="16737"/>
                    <a:pt x="184" y="15912"/>
                  </a:cubicBezTo>
                  <a:lnTo>
                    <a:pt x="1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57"/>
            <p:cNvSpPr/>
            <p:nvPr/>
          </p:nvSpPr>
          <p:spPr>
            <a:xfrm flipH="1">
              <a:off x="4857224" y="3925297"/>
              <a:ext cx="2371910" cy="250504"/>
            </a:xfrm>
            <a:custGeom>
              <a:rect b="b" l="l" r="r" t="t"/>
              <a:pathLst>
                <a:path extrusionOk="0" h="5184" w="49085">
                  <a:moveTo>
                    <a:pt x="1" y="0"/>
                  </a:moveTo>
                  <a:lnTo>
                    <a:pt x="1" y="5184"/>
                  </a:lnTo>
                  <a:lnTo>
                    <a:pt x="49084" y="5184"/>
                  </a:lnTo>
                  <a:lnTo>
                    <a:pt x="490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57"/>
            <p:cNvSpPr/>
            <p:nvPr/>
          </p:nvSpPr>
          <p:spPr>
            <a:xfrm flipH="1">
              <a:off x="6769635" y="4175756"/>
              <a:ext cx="455005" cy="850283"/>
            </a:xfrm>
            <a:custGeom>
              <a:rect b="b" l="l" r="r" t="t"/>
              <a:pathLst>
                <a:path extrusionOk="0" h="17596" w="9416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6" y="17595"/>
                  </a:cubicBezTo>
                  <a:lnTo>
                    <a:pt x="8034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3" y="1"/>
                  </a:lnTo>
                  <a:lnTo>
                    <a:pt x="9233" y="15912"/>
                  </a:lnTo>
                  <a:cubicBezTo>
                    <a:pt x="9233" y="16737"/>
                    <a:pt x="8694" y="17413"/>
                    <a:pt x="8034" y="17413"/>
                  </a:cubicBezTo>
                  <a:lnTo>
                    <a:pt x="1386" y="17413"/>
                  </a:lnTo>
                  <a:cubicBezTo>
                    <a:pt x="722" y="17413"/>
                    <a:pt x="188" y="16737"/>
                    <a:pt x="188" y="15912"/>
                  </a:cubicBezTo>
                  <a:lnTo>
                    <a:pt x="1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57"/>
            <p:cNvSpPr/>
            <p:nvPr/>
          </p:nvSpPr>
          <p:spPr>
            <a:xfrm flipH="1">
              <a:off x="5039125" y="4175756"/>
              <a:ext cx="455005" cy="850283"/>
            </a:xfrm>
            <a:custGeom>
              <a:rect b="b" l="l" r="r" t="t"/>
              <a:pathLst>
                <a:path extrusionOk="0" h="17596" w="9416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2" y="17595"/>
                    <a:pt x="1382" y="17595"/>
                  </a:cubicBezTo>
                  <a:lnTo>
                    <a:pt x="8033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2" y="1"/>
                  </a:lnTo>
                  <a:lnTo>
                    <a:pt x="9232" y="15912"/>
                  </a:lnTo>
                  <a:cubicBezTo>
                    <a:pt x="9232" y="16737"/>
                    <a:pt x="8693" y="17413"/>
                    <a:pt x="8033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57"/>
            <p:cNvSpPr/>
            <p:nvPr/>
          </p:nvSpPr>
          <p:spPr>
            <a:xfrm flipH="1">
              <a:off x="5686280" y="3518946"/>
              <a:ext cx="881692" cy="406392"/>
            </a:xfrm>
            <a:custGeom>
              <a:rect b="b" l="l" r="r" t="t"/>
              <a:pathLst>
                <a:path extrusionOk="0" h="8410" w="18246">
                  <a:moveTo>
                    <a:pt x="6106" y="0"/>
                  </a:moveTo>
                  <a:lnTo>
                    <a:pt x="4096" y="8004"/>
                  </a:lnTo>
                  <a:lnTo>
                    <a:pt x="1" y="8004"/>
                  </a:lnTo>
                  <a:lnTo>
                    <a:pt x="1" y="8409"/>
                  </a:lnTo>
                  <a:lnTo>
                    <a:pt x="16490" y="8409"/>
                  </a:lnTo>
                  <a:lnTo>
                    <a:pt x="182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57"/>
            <p:cNvSpPr/>
            <p:nvPr/>
          </p:nvSpPr>
          <p:spPr>
            <a:xfrm flipH="1">
              <a:off x="5968474" y="3699820"/>
              <a:ext cx="57455" cy="57455"/>
            </a:xfrm>
            <a:custGeom>
              <a:rect b="b" l="l" r="r" t="t"/>
              <a:pathLst>
                <a:path extrusionOk="0" h="1189" w="1189">
                  <a:moveTo>
                    <a:pt x="592" y="1"/>
                  </a:moveTo>
                  <a:cubicBezTo>
                    <a:pt x="266" y="1"/>
                    <a:pt x="1" y="266"/>
                    <a:pt x="1" y="593"/>
                  </a:cubicBezTo>
                  <a:cubicBezTo>
                    <a:pt x="1" y="923"/>
                    <a:pt x="266" y="1189"/>
                    <a:pt x="592" y="1189"/>
                  </a:cubicBezTo>
                  <a:cubicBezTo>
                    <a:pt x="923" y="1189"/>
                    <a:pt x="1189" y="923"/>
                    <a:pt x="1189" y="593"/>
                  </a:cubicBezTo>
                  <a:cubicBezTo>
                    <a:pt x="1189" y="266"/>
                    <a:pt x="923" y="1"/>
                    <a:pt x="5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57"/>
            <p:cNvSpPr/>
            <p:nvPr/>
          </p:nvSpPr>
          <p:spPr>
            <a:xfrm flipH="1">
              <a:off x="5488240" y="3848994"/>
              <a:ext cx="284136" cy="169805"/>
            </a:xfrm>
            <a:custGeom>
              <a:rect b="b" l="l" r="r" t="t"/>
              <a:pathLst>
                <a:path extrusionOk="0" h="3514" w="5880">
                  <a:moveTo>
                    <a:pt x="2620" y="1414"/>
                  </a:moveTo>
                  <a:cubicBezTo>
                    <a:pt x="2664" y="1527"/>
                    <a:pt x="2706" y="1643"/>
                    <a:pt x="2747" y="1763"/>
                  </a:cubicBezTo>
                  <a:cubicBezTo>
                    <a:pt x="2865" y="2104"/>
                    <a:pt x="2998" y="2484"/>
                    <a:pt x="2905" y="2861"/>
                  </a:cubicBezTo>
                  <a:cubicBezTo>
                    <a:pt x="2858" y="3044"/>
                    <a:pt x="2754" y="3224"/>
                    <a:pt x="2593" y="3328"/>
                  </a:cubicBezTo>
                  <a:cubicBezTo>
                    <a:pt x="2503" y="3388"/>
                    <a:pt x="2397" y="3417"/>
                    <a:pt x="2289" y="3417"/>
                  </a:cubicBezTo>
                  <a:cubicBezTo>
                    <a:pt x="2204" y="3417"/>
                    <a:pt x="2117" y="3398"/>
                    <a:pt x="2036" y="3363"/>
                  </a:cubicBezTo>
                  <a:cubicBezTo>
                    <a:pt x="1853" y="3288"/>
                    <a:pt x="1699" y="3141"/>
                    <a:pt x="1616" y="2965"/>
                  </a:cubicBezTo>
                  <a:cubicBezTo>
                    <a:pt x="1537" y="2790"/>
                    <a:pt x="1530" y="2585"/>
                    <a:pt x="1577" y="2402"/>
                  </a:cubicBezTo>
                  <a:cubicBezTo>
                    <a:pt x="1674" y="2025"/>
                    <a:pt x="1954" y="1734"/>
                    <a:pt x="2270" y="1566"/>
                  </a:cubicBezTo>
                  <a:cubicBezTo>
                    <a:pt x="2384" y="1503"/>
                    <a:pt x="2501" y="1454"/>
                    <a:pt x="2620" y="1414"/>
                  </a:cubicBezTo>
                  <a:close/>
                  <a:moveTo>
                    <a:pt x="999" y="0"/>
                  </a:moveTo>
                  <a:cubicBezTo>
                    <a:pt x="776" y="4"/>
                    <a:pt x="586" y="40"/>
                    <a:pt x="436" y="83"/>
                  </a:cubicBezTo>
                  <a:cubicBezTo>
                    <a:pt x="285" y="126"/>
                    <a:pt x="173" y="184"/>
                    <a:pt x="101" y="227"/>
                  </a:cubicBezTo>
                  <a:cubicBezTo>
                    <a:pt x="33" y="270"/>
                    <a:pt x="1" y="298"/>
                    <a:pt x="1" y="298"/>
                  </a:cubicBezTo>
                  <a:cubicBezTo>
                    <a:pt x="1" y="299"/>
                    <a:pt x="2" y="299"/>
                    <a:pt x="2" y="299"/>
                  </a:cubicBezTo>
                  <a:cubicBezTo>
                    <a:pt x="21" y="299"/>
                    <a:pt x="158" y="194"/>
                    <a:pt x="446" y="119"/>
                  </a:cubicBezTo>
                  <a:cubicBezTo>
                    <a:pt x="593" y="83"/>
                    <a:pt x="780" y="55"/>
                    <a:pt x="999" y="55"/>
                  </a:cubicBezTo>
                  <a:cubicBezTo>
                    <a:pt x="1218" y="58"/>
                    <a:pt x="1469" y="83"/>
                    <a:pt x="1717" y="194"/>
                  </a:cubicBezTo>
                  <a:cubicBezTo>
                    <a:pt x="1842" y="248"/>
                    <a:pt x="1950" y="338"/>
                    <a:pt x="2051" y="446"/>
                  </a:cubicBezTo>
                  <a:cubicBezTo>
                    <a:pt x="2154" y="557"/>
                    <a:pt x="2248" y="679"/>
                    <a:pt x="2331" y="815"/>
                  </a:cubicBezTo>
                  <a:cubicBezTo>
                    <a:pt x="2428" y="975"/>
                    <a:pt x="2511" y="1149"/>
                    <a:pt x="2588" y="1335"/>
                  </a:cubicBezTo>
                  <a:lnTo>
                    <a:pt x="2588" y="1335"/>
                  </a:lnTo>
                  <a:cubicBezTo>
                    <a:pt x="2467" y="1376"/>
                    <a:pt x="2345" y="1426"/>
                    <a:pt x="2227" y="1490"/>
                  </a:cubicBezTo>
                  <a:cubicBezTo>
                    <a:pt x="1892" y="1659"/>
                    <a:pt x="1591" y="1971"/>
                    <a:pt x="1487" y="2376"/>
                  </a:cubicBezTo>
                  <a:cubicBezTo>
                    <a:pt x="1433" y="2578"/>
                    <a:pt x="1437" y="2803"/>
                    <a:pt x="1530" y="3005"/>
                  </a:cubicBezTo>
                  <a:cubicBezTo>
                    <a:pt x="1624" y="3206"/>
                    <a:pt x="1792" y="3367"/>
                    <a:pt x="2000" y="3453"/>
                  </a:cubicBezTo>
                  <a:cubicBezTo>
                    <a:pt x="2090" y="3493"/>
                    <a:pt x="2189" y="3513"/>
                    <a:pt x="2288" y="3513"/>
                  </a:cubicBezTo>
                  <a:cubicBezTo>
                    <a:pt x="2415" y="3513"/>
                    <a:pt x="2541" y="3479"/>
                    <a:pt x="2646" y="3406"/>
                  </a:cubicBezTo>
                  <a:cubicBezTo>
                    <a:pt x="2833" y="3285"/>
                    <a:pt x="2944" y="3083"/>
                    <a:pt x="2994" y="2883"/>
                  </a:cubicBezTo>
                  <a:cubicBezTo>
                    <a:pt x="3048" y="2678"/>
                    <a:pt x="3034" y="2470"/>
                    <a:pt x="2994" y="2280"/>
                  </a:cubicBezTo>
                  <a:cubicBezTo>
                    <a:pt x="2955" y="2086"/>
                    <a:pt x="2894" y="1907"/>
                    <a:pt x="2833" y="1730"/>
                  </a:cubicBezTo>
                  <a:cubicBezTo>
                    <a:pt x="2792" y="1614"/>
                    <a:pt x="2749" y="1499"/>
                    <a:pt x="2703" y="1387"/>
                  </a:cubicBezTo>
                  <a:lnTo>
                    <a:pt x="2703" y="1387"/>
                  </a:lnTo>
                  <a:cubicBezTo>
                    <a:pt x="2885" y="1332"/>
                    <a:pt x="3069" y="1297"/>
                    <a:pt x="3246" y="1267"/>
                  </a:cubicBezTo>
                  <a:cubicBezTo>
                    <a:pt x="3547" y="1221"/>
                    <a:pt x="3829" y="1199"/>
                    <a:pt x="4089" y="1199"/>
                  </a:cubicBezTo>
                  <a:cubicBezTo>
                    <a:pt x="4109" y="1199"/>
                    <a:pt x="4128" y="1199"/>
                    <a:pt x="4147" y="1199"/>
                  </a:cubicBezTo>
                  <a:cubicBezTo>
                    <a:pt x="4700" y="1203"/>
                    <a:pt x="5141" y="1304"/>
                    <a:pt x="5432" y="1404"/>
                  </a:cubicBezTo>
                  <a:cubicBezTo>
                    <a:pt x="5713" y="1497"/>
                    <a:pt x="5864" y="1580"/>
                    <a:pt x="5879" y="1580"/>
                  </a:cubicBezTo>
                  <a:cubicBezTo>
                    <a:pt x="5879" y="1580"/>
                    <a:pt x="5880" y="1580"/>
                    <a:pt x="5880" y="1579"/>
                  </a:cubicBezTo>
                  <a:cubicBezTo>
                    <a:pt x="5880" y="1576"/>
                    <a:pt x="5845" y="1554"/>
                    <a:pt x="5772" y="1515"/>
                  </a:cubicBezTo>
                  <a:cubicBezTo>
                    <a:pt x="5701" y="1476"/>
                    <a:pt x="5590" y="1422"/>
                    <a:pt x="5446" y="1368"/>
                  </a:cubicBezTo>
                  <a:cubicBezTo>
                    <a:pt x="5152" y="1256"/>
                    <a:pt x="4707" y="1145"/>
                    <a:pt x="4147" y="1131"/>
                  </a:cubicBezTo>
                  <a:cubicBezTo>
                    <a:pt x="4105" y="1130"/>
                    <a:pt x="4063" y="1130"/>
                    <a:pt x="4020" y="1130"/>
                  </a:cubicBezTo>
                  <a:cubicBezTo>
                    <a:pt x="3775" y="1130"/>
                    <a:pt x="3513" y="1149"/>
                    <a:pt x="3235" y="1188"/>
                  </a:cubicBezTo>
                  <a:cubicBezTo>
                    <a:pt x="3054" y="1217"/>
                    <a:pt x="2863" y="1252"/>
                    <a:pt x="2671" y="1309"/>
                  </a:cubicBezTo>
                  <a:lnTo>
                    <a:pt x="2671" y="1309"/>
                  </a:lnTo>
                  <a:cubicBezTo>
                    <a:pt x="2590" y="1119"/>
                    <a:pt x="2501" y="939"/>
                    <a:pt x="2399" y="776"/>
                  </a:cubicBezTo>
                  <a:cubicBezTo>
                    <a:pt x="2313" y="636"/>
                    <a:pt x="2212" y="507"/>
                    <a:pt x="2104" y="395"/>
                  </a:cubicBezTo>
                  <a:cubicBezTo>
                    <a:pt x="2000" y="284"/>
                    <a:pt x="1879" y="187"/>
                    <a:pt x="1745" y="133"/>
                  </a:cubicBezTo>
                  <a:cubicBezTo>
                    <a:pt x="1483" y="18"/>
                    <a:pt x="1221" y="0"/>
                    <a:pt x="9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6" name="Google Shape;1716;p57"/>
          <p:cNvSpPr/>
          <p:nvPr/>
        </p:nvSpPr>
        <p:spPr>
          <a:xfrm flipH="1">
            <a:off x="7815668" y="4906241"/>
            <a:ext cx="6829" cy="3196"/>
          </a:xfrm>
          <a:custGeom>
            <a:rect b="b" l="l" r="r" t="t"/>
            <a:pathLst>
              <a:path extrusionOk="0" h="66" w="141">
                <a:moveTo>
                  <a:pt x="123" y="1"/>
                </a:moveTo>
                <a:cubicBezTo>
                  <a:pt x="112" y="22"/>
                  <a:pt x="80" y="40"/>
                  <a:pt x="29" y="58"/>
                </a:cubicBezTo>
                <a:cubicBezTo>
                  <a:pt x="22" y="61"/>
                  <a:pt x="11" y="61"/>
                  <a:pt x="1" y="65"/>
                </a:cubicBezTo>
                <a:cubicBezTo>
                  <a:pt x="76" y="51"/>
                  <a:pt x="119" y="36"/>
                  <a:pt x="130" y="22"/>
                </a:cubicBezTo>
                <a:cubicBezTo>
                  <a:pt x="137" y="15"/>
                  <a:pt x="141" y="8"/>
                  <a:pt x="141" y="1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7" name="Google Shape;1717;p57"/>
          <p:cNvGrpSpPr/>
          <p:nvPr/>
        </p:nvGrpSpPr>
        <p:grpSpPr>
          <a:xfrm>
            <a:off x="4695403" y="4708841"/>
            <a:ext cx="4600713" cy="150450"/>
            <a:chOff x="0" y="4397412"/>
            <a:chExt cx="4600713" cy="150450"/>
          </a:xfrm>
        </p:grpSpPr>
        <p:sp>
          <p:nvSpPr>
            <p:cNvPr id="1718" name="Google Shape;1718;p57"/>
            <p:cNvSpPr/>
            <p:nvPr/>
          </p:nvSpPr>
          <p:spPr>
            <a:xfrm>
              <a:off x="0" y="4397412"/>
              <a:ext cx="4600713" cy="2416"/>
            </a:xfrm>
            <a:custGeom>
              <a:rect b="b" l="l" r="r" t="t"/>
              <a:pathLst>
                <a:path extrusionOk="0" h="69" w="131402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57"/>
            <p:cNvSpPr/>
            <p:nvPr/>
          </p:nvSpPr>
          <p:spPr>
            <a:xfrm>
              <a:off x="755786" y="4545586"/>
              <a:ext cx="305519" cy="2276"/>
            </a:xfrm>
            <a:custGeom>
              <a:rect b="b" l="l" r="r" t="t"/>
              <a:pathLst>
                <a:path extrusionOk="0" h="65" w="8726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57"/>
            <p:cNvSpPr/>
            <p:nvPr/>
          </p:nvSpPr>
          <p:spPr>
            <a:xfrm>
              <a:off x="1619552" y="4536412"/>
              <a:ext cx="497808" cy="2276"/>
            </a:xfrm>
            <a:custGeom>
              <a:rect b="b" l="l" r="r" t="t"/>
              <a:pathLst>
                <a:path extrusionOk="0" h="65" w="14218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57"/>
            <p:cNvSpPr/>
            <p:nvPr/>
          </p:nvSpPr>
          <p:spPr>
            <a:xfrm>
              <a:off x="1070481" y="4460119"/>
              <a:ext cx="175833" cy="2311"/>
            </a:xfrm>
            <a:custGeom>
              <a:rect b="b" l="l" r="r" t="t"/>
              <a:pathLst>
                <a:path extrusionOk="0" h="66" w="5022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57"/>
            <p:cNvSpPr/>
            <p:nvPr/>
          </p:nvSpPr>
          <p:spPr>
            <a:xfrm>
              <a:off x="2732853" y="4514424"/>
              <a:ext cx="418259" cy="2276"/>
            </a:xfrm>
            <a:custGeom>
              <a:rect b="b" l="l" r="r" t="t"/>
              <a:pathLst>
                <a:path extrusionOk="0" h="65" w="11946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23" name="Google Shape;1723;p57"/>
          <p:cNvPicPr preferRelativeResize="0"/>
          <p:nvPr/>
        </p:nvPicPr>
        <p:blipFill rotWithShape="1">
          <a:blip r:embed="rId3">
            <a:alphaModFix/>
          </a:blip>
          <a:srcRect b="46549" l="11887" r="17059" t="6082"/>
          <a:stretch/>
        </p:blipFill>
        <p:spPr>
          <a:xfrm>
            <a:off x="975225" y="459250"/>
            <a:ext cx="1837200" cy="1838100"/>
          </a:xfrm>
          <a:prstGeom prst="flowChartAlternateProcess">
            <a:avLst/>
          </a:prstGeom>
          <a:noFill/>
          <a:ln>
            <a:noFill/>
          </a:ln>
        </p:spPr>
      </p:pic>
      <p:grpSp>
        <p:nvGrpSpPr>
          <p:cNvPr id="1724" name="Google Shape;1724;p57"/>
          <p:cNvGrpSpPr/>
          <p:nvPr/>
        </p:nvGrpSpPr>
        <p:grpSpPr>
          <a:xfrm>
            <a:off x="7352169" y="1792626"/>
            <a:ext cx="1333531" cy="2916217"/>
            <a:chOff x="7352169" y="1792626"/>
            <a:chExt cx="1333531" cy="2916217"/>
          </a:xfrm>
        </p:grpSpPr>
        <p:grpSp>
          <p:nvGrpSpPr>
            <p:cNvPr id="1725" name="Google Shape;1725;p57"/>
            <p:cNvGrpSpPr/>
            <p:nvPr/>
          </p:nvGrpSpPr>
          <p:grpSpPr>
            <a:xfrm>
              <a:off x="7352169" y="1792626"/>
              <a:ext cx="1333531" cy="2916217"/>
              <a:chOff x="7352169" y="1999451"/>
              <a:chExt cx="1333531" cy="2916217"/>
            </a:xfrm>
          </p:grpSpPr>
          <p:grpSp>
            <p:nvGrpSpPr>
              <p:cNvPr id="1726" name="Google Shape;1726;p57"/>
              <p:cNvGrpSpPr/>
              <p:nvPr/>
            </p:nvGrpSpPr>
            <p:grpSpPr>
              <a:xfrm>
                <a:off x="7788625" y="4788743"/>
                <a:ext cx="623190" cy="126925"/>
                <a:chOff x="7605347" y="4840573"/>
                <a:chExt cx="925164" cy="188427"/>
              </a:xfrm>
            </p:grpSpPr>
            <p:sp>
              <p:nvSpPr>
                <p:cNvPr id="1727" name="Google Shape;1727;p57"/>
                <p:cNvSpPr/>
                <p:nvPr/>
              </p:nvSpPr>
              <p:spPr>
                <a:xfrm flipH="1">
                  <a:off x="8100033" y="4840573"/>
                  <a:ext cx="429399" cy="187705"/>
                </a:xfrm>
                <a:custGeom>
                  <a:rect b="b" l="l" r="r" t="t"/>
                  <a:pathLst>
                    <a:path extrusionOk="0" h="2611" w="5973">
                      <a:moveTo>
                        <a:pt x="3202" y="0"/>
                      </a:moveTo>
                      <a:lnTo>
                        <a:pt x="0" y="54"/>
                      </a:lnTo>
                      <a:lnTo>
                        <a:pt x="32" y="2556"/>
                      </a:lnTo>
                      <a:lnTo>
                        <a:pt x="230" y="2563"/>
                      </a:lnTo>
                      <a:cubicBezTo>
                        <a:pt x="681" y="2581"/>
                        <a:pt x="1837" y="2611"/>
                        <a:pt x="2942" y="2611"/>
                      </a:cubicBezTo>
                      <a:cubicBezTo>
                        <a:pt x="4010" y="2611"/>
                        <a:pt x="5029" y="2583"/>
                        <a:pt x="5316" y="2491"/>
                      </a:cubicBezTo>
                      <a:cubicBezTo>
                        <a:pt x="5973" y="2279"/>
                        <a:pt x="3241" y="1713"/>
                        <a:pt x="3241" y="1713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8" name="Google Shape;1728;p57"/>
                <p:cNvSpPr/>
                <p:nvPr/>
              </p:nvSpPr>
              <p:spPr>
                <a:xfrm flipH="1">
                  <a:off x="8139206" y="4986872"/>
                  <a:ext cx="61250" cy="27965"/>
                </a:xfrm>
                <a:custGeom>
                  <a:rect b="b" l="l" r="r" t="t"/>
                  <a:pathLst>
                    <a:path extrusionOk="0" h="389" w="852">
                      <a:moveTo>
                        <a:pt x="0" y="1"/>
                      </a:moveTo>
                      <a:cubicBezTo>
                        <a:pt x="79" y="22"/>
                        <a:pt x="155" y="47"/>
                        <a:pt x="227" y="69"/>
                      </a:cubicBezTo>
                      <a:cubicBezTo>
                        <a:pt x="98" y="26"/>
                        <a:pt x="0" y="1"/>
                        <a:pt x="0" y="1"/>
                      </a:cubicBezTo>
                      <a:close/>
                      <a:moveTo>
                        <a:pt x="833" y="349"/>
                      </a:moveTo>
                      <a:cubicBezTo>
                        <a:pt x="844" y="363"/>
                        <a:pt x="844" y="374"/>
                        <a:pt x="840" y="388"/>
                      </a:cubicBezTo>
                      <a:lnTo>
                        <a:pt x="851" y="388"/>
                      </a:lnTo>
                      <a:cubicBezTo>
                        <a:pt x="851" y="374"/>
                        <a:pt x="844" y="363"/>
                        <a:pt x="83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9" name="Google Shape;1729;p57"/>
                <p:cNvSpPr/>
                <p:nvPr/>
              </p:nvSpPr>
              <p:spPr>
                <a:xfrm flipH="1">
                  <a:off x="8138989" y="5014766"/>
                  <a:ext cx="10065" cy="5464"/>
                </a:xfrm>
                <a:custGeom>
                  <a:rect b="b" l="l" r="r" t="t"/>
                  <a:pathLst>
                    <a:path extrusionOk="0" h="76" w="140">
                      <a:moveTo>
                        <a:pt x="125" y="0"/>
                      </a:moveTo>
                      <a:cubicBezTo>
                        <a:pt x="118" y="25"/>
                        <a:pt x="86" y="47"/>
                        <a:pt x="25" y="68"/>
                      </a:cubicBezTo>
                      <a:cubicBezTo>
                        <a:pt x="17" y="68"/>
                        <a:pt x="7" y="72"/>
                        <a:pt x="0" y="75"/>
                      </a:cubicBezTo>
                      <a:cubicBezTo>
                        <a:pt x="72" y="61"/>
                        <a:pt x="118" y="47"/>
                        <a:pt x="129" y="32"/>
                      </a:cubicBezTo>
                      <a:cubicBezTo>
                        <a:pt x="136" y="22"/>
                        <a:pt x="140" y="11"/>
                        <a:pt x="136" y="0"/>
                      </a:cubicBezTo>
                      <a:close/>
                    </a:path>
                  </a:pathLst>
                </a:custGeom>
                <a:solidFill>
                  <a:srgbClr val="7D848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0" name="Google Shape;1730;p57"/>
                <p:cNvSpPr/>
                <p:nvPr/>
              </p:nvSpPr>
              <p:spPr>
                <a:xfrm flipH="1">
                  <a:off x="8305710" y="5024255"/>
                  <a:ext cx="221421" cy="4529"/>
                </a:xfrm>
                <a:custGeom>
                  <a:rect b="b" l="l" r="r" t="t"/>
                  <a:pathLst>
                    <a:path extrusionOk="0" h="63" w="3080">
                      <a:moveTo>
                        <a:pt x="0" y="1"/>
                      </a:moveTo>
                      <a:cubicBezTo>
                        <a:pt x="582" y="41"/>
                        <a:pt x="1433" y="62"/>
                        <a:pt x="2283" y="62"/>
                      </a:cubicBezTo>
                      <a:cubicBezTo>
                        <a:pt x="2552" y="62"/>
                        <a:pt x="2818" y="59"/>
                        <a:pt x="3080" y="54"/>
                      </a:cubicBezTo>
                      <a:lnTo>
                        <a:pt x="2882" y="54"/>
                      </a:lnTo>
                      <a:cubicBezTo>
                        <a:pt x="1784" y="54"/>
                        <a:pt x="646" y="26"/>
                        <a:pt x="198" y="8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1" name="Google Shape;1731;p57"/>
                <p:cNvSpPr/>
                <p:nvPr/>
              </p:nvSpPr>
              <p:spPr>
                <a:xfrm flipH="1">
                  <a:off x="8139716" y="4986872"/>
                  <a:ext cx="387415" cy="41337"/>
                </a:xfrm>
                <a:custGeom>
                  <a:rect b="b" l="l" r="r" t="t"/>
                  <a:pathLst>
                    <a:path extrusionOk="0" h="575" w="5389">
                      <a:moveTo>
                        <a:pt x="4544" y="1"/>
                      </a:moveTo>
                      <a:cubicBezTo>
                        <a:pt x="4358" y="11"/>
                        <a:pt x="4268" y="417"/>
                        <a:pt x="4268" y="417"/>
                      </a:cubicBezTo>
                      <a:lnTo>
                        <a:pt x="1156" y="442"/>
                      </a:lnTo>
                      <a:lnTo>
                        <a:pt x="1156" y="456"/>
                      </a:lnTo>
                      <a:cubicBezTo>
                        <a:pt x="1153" y="456"/>
                        <a:pt x="1153" y="453"/>
                        <a:pt x="1149" y="442"/>
                      </a:cubicBezTo>
                      <a:lnTo>
                        <a:pt x="4" y="449"/>
                      </a:lnTo>
                      <a:lnTo>
                        <a:pt x="0" y="521"/>
                      </a:lnTo>
                      <a:lnTo>
                        <a:pt x="198" y="528"/>
                      </a:lnTo>
                      <a:cubicBezTo>
                        <a:pt x="646" y="546"/>
                        <a:pt x="1784" y="574"/>
                        <a:pt x="2882" y="574"/>
                      </a:cubicBezTo>
                      <a:lnTo>
                        <a:pt x="3080" y="574"/>
                      </a:lnTo>
                      <a:cubicBezTo>
                        <a:pt x="4063" y="561"/>
                        <a:pt x="4936" y="521"/>
                        <a:pt x="5259" y="463"/>
                      </a:cubicBezTo>
                      <a:cubicBezTo>
                        <a:pt x="5266" y="460"/>
                        <a:pt x="5276" y="456"/>
                        <a:pt x="5284" y="456"/>
                      </a:cubicBezTo>
                      <a:cubicBezTo>
                        <a:pt x="5345" y="435"/>
                        <a:pt x="5377" y="413"/>
                        <a:pt x="5384" y="388"/>
                      </a:cubicBezTo>
                      <a:cubicBezTo>
                        <a:pt x="5388" y="374"/>
                        <a:pt x="5388" y="363"/>
                        <a:pt x="5377" y="349"/>
                      </a:cubicBezTo>
                      <a:cubicBezTo>
                        <a:pt x="5302" y="251"/>
                        <a:pt x="4989" y="137"/>
                        <a:pt x="4771" y="69"/>
                      </a:cubicBezTo>
                      <a:cubicBezTo>
                        <a:pt x="4699" y="47"/>
                        <a:pt x="4623" y="22"/>
                        <a:pt x="454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2" name="Google Shape;1732;p57"/>
                <p:cNvSpPr/>
                <p:nvPr/>
              </p:nvSpPr>
              <p:spPr>
                <a:xfrm flipH="1">
                  <a:off x="8139716" y="5013040"/>
                  <a:ext cx="390794" cy="8699"/>
                </a:xfrm>
                <a:custGeom>
                  <a:rect b="b" l="l" r="r" t="t"/>
                  <a:pathLst>
                    <a:path extrusionOk="0" h="121" w="5436">
                      <a:moveTo>
                        <a:pt x="5420" y="0"/>
                      </a:moveTo>
                      <a:cubicBezTo>
                        <a:pt x="5410" y="0"/>
                        <a:pt x="5396" y="1"/>
                        <a:pt x="5378" y="3"/>
                      </a:cubicBezTo>
                      <a:cubicBezTo>
                        <a:pt x="5331" y="3"/>
                        <a:pt x="5280" y="3"/>
                        <a:pt x="5220" y="6"/>
                      </a:cubicBezTo>
                      <a:cubicBezTo>
                        <a:pt x="5061" y="10"/>
                        <a:pt x="4868" y="17"/>
                        <a:pt x="4639" y="28"/>
                      </a:cubicBezTo>
                      <a:cubicBezTo>
                        <a:pt x="4147" y="46"/>
                        <a:pt x="3468" y="64"/>
                        <a:pt x="2718" y="78"/>
                      </a:cubicBezTo>
                      <a:cubicBezTo>
                        <a:pt x="2235" y="85"/>
                        <a:pt x="1783" y="87"/>
                        <a:pt x="1390" y="87"/>
                      </a:cubicBezTo>
                      <a:cubicBezTo>
                        <a:pt x="1172" y="87"/>
                        <a:pt x="973" y="87"/>
                        <a:pt x="797" y="85"/>
                      </a:cubicBezTo>
                      <a:cubicBezTo>
                        <a:pt x="568" y="81"/>
                        <a:pt x="374" y="81"/>
                        <a:pt x="216" y="81"/>
                      </a:cubicBezTo>
                      <a:lnTo>
                        <a:pt x="55" y="81"/>
                      </a:lnTo>
                      <a:cubicBezTo>
                        <a:pt x="19" y="81"/>
                        <a:pt x="1" y="81"/>
                        <a:pt x="1" y="85"/>
                      </a:cubicBezTo>
                      <a:cubicBezTo>
                        <a:pt x="1" y="85"/>
                        <a:pt x="19" y="85"/>
                        <a:pt x="55" y="89"/>
                      </a:cubicBezTo>
                      <a:cubicBezTo>
                        <a:pt x="105" y="92"/>
                        <a:pt x="155" y="92"/>
                        <a:pt x="212" y="96"/>
                      </a:cubicBezTo>
                      <a:cubicBezTo>
                        <a:pt x="374" y="99"/>
                        <a:pt x="568" y="107"/>
                        <a:pt x="797" y="110"/>
                      </a:cubicBezTo>
                      <a:cubicBezTo>
                        <a:pt x="1083" y="116"/>
                        <a:pt x="1432" y="120"/>
                        <a:pt x="1821" y="120"/>
                      </a:cubicBezTo>
                      <a:cubicBezTo>
                        <a:pt x="2102" y="120"/>
                        <a:pt x="2404" y="118"/>
                        <a:pt x="2718" y="114"/>
                      </a:cubicBezTo>
                      <a:cubicBezTo>
                        <a:pt x="3468" y="103"/>
                        <a:pt x="4150" y="78"/>
                        <a:pt x="4639" y="53"/>
                      </a:cubicBezTo>
                      <a:cubicBezTo>
                        <a:pt x="4868" y="42"/>
                        <a:pt x="5061" y="31"/>
                        <a:pt x="5220" y="21"/>
                      </a:cubicBezTo>
                      <a:cubicBezTo>
                        <a:pt x="5280" y="17"/>
                        <a:pt x="5331" y="13"/>
                        <a:pt x="5378" y="10"/>
                      </a:cubicBezTo>
                      <a:cubicBezTo>
                        <a:pt x="5414" y="6"/>
                        <a:pt x="5435" y="3"/>
                        <a:pt x="5435" y="3"/>
                      </a:cubicBezTo>
                      <a:cubicBezTo>
                        <a:pt x="5435" y="1"/>
                        <a:pt x="5430" y="0"/>
                        <a:pt x="542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3" name="Google Shape;1733;p57"/>
                <p:cNvSpPr/>
                <p:nvPr/>
              </p:nvSpPr>
              <p:spPr>
                <a:xfrm flipH="1">
                  <a:off x="8198300" y="4983996"/>
                  <a:ext cx="23436" cy="36448"/>
                </a:xfrm>
                <a:custGeom>
                  <a:rect b="b" l="l" r="r" t="t"/>
                  <a:pathLst>
                    <a:path extrusionOk="0" h="507" w="326">
                      <a:moveTo>
                        <a:pt x="320" y="0"/>
                      </a:moveTo>
                      <a:cubicBezTo>
                        <a:pt x="304" y="0"/>
                        <a:pt x="177" y="62"/>
                        <a:pt x="92" y="209"/>
                      </a:cubicBezTo>
                      <a:cubicBezTo>
                        <a:pt x="0" y="358"/>
                        <a:pt x="9" y="507"/>
                        <a:pt x="20" y="507"/>
                      </a:cubicBezTo>
                      <a:cubicBezTo>
                        <a:pt x="20" y="507"/>
                        <a:pt x="20" y="507"/>
                        <a:pt x="20" y="507"/>
                      </a:cubicBezTo>
                      <a:cubicBezTo>
                        <a:pt x="31" y="507"/>
                        <a:pt x="38" y="371"/>
                        <a:pt x="124" y="227"/>
                      </a:cubicBezTo>
                      <a:cubicBezTo>
                        <a:pt x="207" y="84"/>
                        <a:pt x="325" y="11"/>
                        <a:pt x="322" y="1"/>
                      </a:cubicBezTo>
                      <a:cubicBezTo>
                        <a:pt x="322" y="1"/>
                        <a:pt x="321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4" name="Google Shape;1734;p57"/>
                <p:cNvSpPr/>
                <p:nvPr/>
              </p:nvSpPr>
              <p:spPr>
                <a:xfrm flipH="1">
                  <a:off x="8276302" y="4967677"/>
                  <a:ext cx="13156" cy="19554"/>
                </a:xfrm>
                <a:custGeom>
                  <a:rect b="b" l="l" r="r" t="t"/>
                  <a:pathLst>
                    <a:path extrusionOk="0" h="272" w="183">
                      <a:moveTo>
                        <a:pt x="174" y="1"/>
                      </a:moveTo>
                      <a:cubicBezTo>
                        <a:pt x="161" y="1"/>
                        <a:pt x="120" y="56"/>
                        <a:pt x="75" y="124"/>
                      </a:cubicBezTo>
                      <a:cubicBezTo>
                        <a:pt x="32" y="200"/>
                        <a:pt x="0" y="264"/>
                        <a:pt x="11" y="271"/>
                      </a:cubicBezTo>
                      <a:cubicBezTo>
                        <a:pt x="11" y="271"/>
                        <a:pt x="11" y="271"/>
                        <a:pt x="11" y="271"/>
                      </a:cubicBezTo>
                      <a:cubicBezTo>
                        <a:pt x="21" y="271"/>
                        <a:pt x="66" y="219"/>
                        <a:pt x="108" y="145"/>
                      </a:cubicBezTo>
                      <a:cubicBezTo>
                        <a:pt x="154" y="70"/>
                        <a:pt x="183" y="6"/>
                        <a:pt x="176" y="1"/>
                      </a:cubicBezTo>
                      <a:cubicBezTo>
                        <a:pt x="175" y="1"/>
                        <a:pt x="175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5" name="Google Shape;1735;p57"/>
                <p:cNvSpPr/>
                <p:nvPr/>
              </p:nvSpPr>
              <p:spPr>
                <a:xfrm flipH="1">
                  <a:off x="8292765" y="4964298"/>
                  <a:ext cx="15313" cy="13443"/>
                </a:xfrm>
                <a:custGeom>
                  <a:rect b="b" l="l" r="r" t="t"/>
                  <a:pathLst>
                    <a:path extrusionOk="0" h="187" w="213">
                      <a:moveTo>
                        <a:pt x="202" y="1"/>
                      </a:moveTo>
                      <a:cubicBezTo>
                        <a:pt x="189" y="1"/>
                        <a:pt x="143" y="32"/>
                        <a:pt x="94" y="78"/>
                      </a:cubicBezTo>
                      <a:cubicBezTo>
                        <a:pt x="40" y="128"/>
                        <a:pt x="1" y="174"/>
                        <a:pt x="8" y="185"/>
                      </a:cubicBezTo>
                      <a:cubicBezTo>
                        <a:pt x="8" y="186"/>
                        <a:pt x="9" y="186"/>
                        <a:pt x="10" y="186"/>
                      </a:cubicBezTo>
                      <a:cubicBezTo>
                        <a:pt x="24" y="186"/>
                        <a:pt x="70" y="152"/>
                        <a:pt x="119" y="106"/>
                      </a:cubicBezTo>
                      <a:cubicBezTo>
                        <a:pt x="173" y="56"/>
                        <a:pt x="213" y="10"/>
                        <a:pt x="205" y="2"/>
                      </a:cubicBezTo>
                      <a:cubicBezTo>
                        <a:pt x="204" y="1"/>
                        <a:pt x="203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6" name="Google Shape;1736;p57"/>
                <p:cNvSpPr/>
                <p:nvPr/>
              </p:nvSpPr>
              <p:spPr>
                <a:xfrm flipH="1">
                  <a:off x="8295569" y="4954592"/>
                  <a:ext cx="24155" cy="2732"/>
                </a:xfrm>
                <a:custGeom>
                  <a:rect b="b" l="l" r="r" t="t"/>
                  <a:pathLst>
                    <a:path extrusionOk="0" h="38" w="336">
                      <a:moveTo>
                        <a:pt x="205" y="0"/>
                      </a:moveTo>
                      <a:cubicBezTo>
                        <a:pt x="193" y="0"/>
                        <a:pt x="182" y="0"/>
                        <a:pt x="170" y="1"/>
                      </a:cubicBezTo>
                      <a:cubicBezTo>
                        <a:pt x="77" y="1"/>
                        <a:pt x="1" y="8"/>
                        <a:pt x="1" y="19"/>
                      </a:cubicBezTo>
                      <a:cubicBezTo>
                        <a:pt x="1" y="28"/>
                        <a:pt x="59" y="38"/>
                        <a:pt x="135" y="38"/>
                      </a:cubicBezTo>
                      <a:cubicBezTo>
                        <a:pt x="147" y="38"/>
                        <a:pt x="158" y="37"/>
                        <a:pt x="170" y="37"/>
                      </a:cubicBezTo>
                      <a:cubicBezTo>
                        <a:pt x="259" y="37"/>
                        <a:pt x="335" y="29"/>
                        <a:pt x="335" y="19"/>
                      </a:cubicBezTo>
                      <a:cubicBezTo>
                        <a:pt x="335" y="9"/>
                        <a:pt x="27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7" name="Google Shape;1737;p57"/>
                <p:cNvSpPr/>
                <p:nvPr/>
              </p:nvSpPr>
              <p:spPr>
                <a:xfrm flipH="1">
                  <a:off x="8296432" y="4940430"/>
                  <a:ext cx="27893" cy="4026"/>
                </a:xfrm>
                <a:custGeom>
                  <a:rect b="b" l="l" r="r" t="t"/>
                  <a:pathLst>
                    <a:path extrusionOk="0" h="56" w="388">
                      <a:moveTo>
                        <a:pt x="18" y="0"/>
                      </a:moveTo>
                      <a:cubicBezTo>
                        <a:pt x="10" y="0"/>
                        <a:pt x="5" y="1"/>
                        <a:pt x="5" y="4"/>
                      </a:cubicBezTo>
                      <a:cubicBezTo>
                        <a:pt x="0" y="14"/>
                        <a:pt x="83" y="51"/>
                        <a:pt x="194" y="54"/>
                      </a:cubicBezTo>
                      <a:cubicBezTo>
                        <a:pt x="208" y="55"/>
                        <a:pt x="221" y="55"/>
                        <a:pt x="234" y="55"/>
                      </a:cubicBezTo>
                      <a:cubicBezTo>
                        <a:pt x="322" y="55"/>
                        <a:pt x="387" y="35"/>
                        <a:pt x="384" y="26"/>
                      </a:cubicBezTo>
                      <a:cubicBezTo>
                        <a:pt x="384" y="20"/>
                        <a:pt x="365" y="19"/>
                        <a:pt x="334" y="19"/>
                      </a:cubicBezTo>
                      <a:cubicBezTo>
                        <a:pt x="313" y="19"/>
                        <a:pt x="288" y="20"/>
                        <a:pt x="259" y="20"/>
                      </a:cubicBezTo>
                      <a:cubicBezTo>
                        <a:pt x="239" y="20"/>
                        <a:pt x="217" y="19"/>
                        <a:pt x="194" y="19"/>
                      </a:cubicBezTo>
                      <a:cubicBezTo>
                        <a:pt x="114" y="13"/>
                        <a:pt x="46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8" name="Google Shape;1738;p57"/>
                <p:cNvSpPr/>
                <p:nvPr/>
              </p:nvSpPr>
              <p:spPr>
                <a:xfrm flipH="1">
                  <a:off x="8237553" y="4945750"/>
                  <a:ext cx="43709" cy="25161"/>
                </a:xfrm>
                <a:custGeom>
                  <a:rect b="b" l="l" r="r" t="t"/>
                  <a:pathLst>
                    <a:path extrusionOk="0" h="350" w="608">
                      <a:moveTo>
                        <a:pt x="415" y="38"/>
                      </a:moveTo>
                      <a:cubicBezTo>
                        <a:pt x="460" y="38"/>
                        <a:pt x="505" y="47"/>
                        <a:pt x="543" y="70"/>
                      </a:cubicBezTo>
                      <a:cubicBezTo>
                        <a:pt x="575" y="91"/>
                        <a:pt x="564" y="131"/>
                        <a:pt x="529" y="152"/>
                      </a:cubicBezTo>
                      <a:cubicBezTo>
                        <a:pt x="493" y="174"/>
                        <a:pt x="450" y="188"/>
                        <a:pt x="413" y="203"/>
                      </a:cubicBezTo>
                      <a:cubicBezTo>
                        <a:pt x="335" y="232"/>
                        <a:pt x="263" y="250"/>
                        <a:pt x="202" y="263"/>
                      </a:cubicBezTo>
                      <a:cubicBezTo>
                        <a:pt x="142" y="274"/>
                        <a:pt x="91" y="281"/>
                        <a:pt x="56" y="285"/>
                      </a:cubicBezTo>
                      <a:lnTo>
                        <a:pt x="56" y="285"/>
                      </a:lnTo>
                      <a:cubicBezTo>
                        <a:pt x="69" y="254"/>
                        <a:pt x="89" y="214"/>
                        <a:pt x="123" y="174"/>
                      </a:cubicBezTo>
                      <a:cubicBezTo>
                        <a:pt x="163" y="124"/>
                        <a:pt x="220" y="81"/>
                        <a:pt x="299" y="56"/>
                      </a:cubicBezTo>
                      <a:cubicBezTo>
                        <a:pt x="333" y="46"/>
                        <a:pt x="374" y="38"/>
                        <a:pt x="415" y="38"/>
                      </a:cubicBezTo>
                      <a:close/>
                      <a:moveTo>
                        <a:pt x="409" y="0"/>
                      </a:moveTo>
                      <a:cubicBezTo>
                        <a:pt x="271" y="0"/>
                        <a:pt x="154" y="80"/>
                        <a:pt x="102" y="156"/>
                      </a:cubicBezTo>
                      <a:cubicBezTo>
                        <a:pt x="64" y="204"/>
                        <a:pt x="46" y="254"/>
                        <a:pt x="38" y="287"/>
                      </a:cubicBezTo>
                      <a:lnTo>
                        <a:pt x="38" y="287"/>
                      </a:lnTo>
                      <a:cubicBezTo>
                        <a:pt x="14" y="290"/>
                        <a:pt x="1" y="291"/>
                        <a:pt x="1" y="293"/>
                      </a:cubicBezTo>
                      <a:cubicBezTo>
                        <a:pt x="1" y="295"/>
                        <a:pt x="13" y="298"/>
                        <a:pt x="36" y="299"/>
                      </a:cubicBezTo>
                      <a:lnTo>
                        <a:pt x="36" y="299"/>
                      </a:lnTo>
                      <a:cubicBezTo>
                        <a:pt x="30" y="331"/>
                        <a:pt x="30" y="350"/>
                        <a:pt x="34" y="350"/>
                      </a:cubicBezTo>
                      <a:cubicBezTo>
                        <a:pt x="34" y="350"/>
                        <a:pt x="34" y="350"/>
                        <a:pt x="34" y="350"/>
                      </a:cubicBezTo>
                      <a:cubicBezTo>
                        <a:pt x="37" y="350"/>
                        <a:pt x="40" y="330"/>
                        <a:pt x="51" y="300"/>
                      </a:cubicBezTo>
                      <a:lnTo>
                        <a:pt x="51" y="300"/>
                      </a:lnTo>
                      <a:cubicBezTo>
                        <a:pt x="55" y="300"/>
                        <a:pt x="59" y="300"/>
                        <a:pt x="64" y="300"/>
                      </a:cubicBezTo>
                      <a:cubicBezTo>
                        <a:pt x="99" y="300"/>
                        <a:pt x="147" y="297"/>
                        <a:pt x="206" y="289"/>
                      </a:cubicBezTo>
                      <a:cubicBezTo>
                        <a:pt x="270" y="281"/>
                        <a:pt x="345" y="263"/>
                        <a:pt x="425" y="238"/>
                      </a:cubicBezTo>
                      <a:cubicBezTo>
                        <a:pt x="464" y="225"/>
                        <a:pt x="507" y="210"/>
                        <a:pt x="550" y="185"/>
                      </a:cubicBezTo>
                      <a:cubicBezTo>
                        <a:pt x="569" y="170"/>
                        <a:pt x="593" y="152"/>
                        <a:pt x="600" y="120"/>
                      </a:cubicBezTo>
                      <a:cubicBezTo>
                        <a:pt x="607" y="88"/>
                        <a:pt x="590" y="56"/>
                        <a:pt x="569" y="38"/>
                      </a:cubicBezTo>
                      <a:cubicBezTo>
                        <a:pt x="514" y="11"/>
                        <a:pt x="460" y="0"/>
                        <a:pt x="4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9" name="Google Shape;1739;p57"/>
                <p:cNvSpPr/>
                <p:nvPr/>
              </p:nvSpPr>
              <p:spPr>
                <a:xfrm flipH="1">
                  <a:off x="8275008" y="4939136"/>
                  <a:ext cx="22430" cy="28468"/>
                </a:xfrm>
                <a:custGeom>
                  <a:rect b="b" l="l" r="r" t="t"/>
                  <a:pathLst>
                    <a:path extrusionOk="0" h="396" w="312">
                      <a:moveTo>
                        <a:pt x="75" y="0"/>
                      </a:moveTo>
                      <a:cubicBezTo>
                        <a:pt x="73" y="0"/>
                        <a:pt x="71" y="0"/>
                        <a:pt x="68" y="0"/>
                      </a:cubicBezTo>
                      <a:cubicBezTo>
                        <a:pt x="22" y="7"/>
                        <a:pt x="0" y="62"/>
                        <a:pt x="7" y="97"/>
                      </a:cubicBezTo>
                      <a:cubicBezTo>
                        <a:pt x="10" y="133"/>
                        <a:pt x="29" y="162"/>
                        <a:pt x="43" y="187"/>
                      </a:cubicBezTo>
                      <a:cubicBezTo>
                        <a:pt x="75" y="237"/>
                        <a:pt x="111" y="280"/>
                        <a:pt x="143" y="312"/>
                      </a:cubicBezTo>
                      <a:cubicBezTo>
                        <a:pt x="203" y="369"/>
                        <a:pt x="252" y="392"/>
                        <a:pt x="261" y="392"/>
                      </a:cubicBezTo>
                      <a:cubicBezTo>
                        <a:pt x="261" y="392"/>
                        <a:pt x="262" y="392"/>
                        <a:pt x="262" y="392"/>
                      </a:cubicBezTo>
                      <a:cubicBezTo>
                        <a:pt x="265" y="388"/>
                        <a:pt x="219" y="355"/>
                        <a:pt x="161" y="291"/>
                      </a:cubicBezTo>
                      <a:cubicBezTo>
                        <a:pt x="133" y="259"/>
                        <a:pt x="104" y="219"/>
                        <a:pt x="75" y="169"/>
                      </a:cubicBezTo>
                      <a:cubicBezTo>
                        <a:pt x="47" y="126"/>
                        <a:pt x="25" y="50"/>
                        <a:pt x="75" y="40"/>
                      </a:cubicBezTo>
                      <a:cubicBezTo>
                        <a:pt x="79" y="40"/>
                        <a:pt x="83" y="39"/>
                        <a:pt x="86" y="39"/>
                      </a:cubicBezTo>
                      <a:cubicBezTo>
                        <a:pt x="136" y="39"/>
                        <a:pt x="182" y="86"/>
                        <a:pt x="212" y="123"/>
                      </a:cubicBezTo>
                      <a:cubicBezTo>
                        <a:pt x="247" y="169"/>
                        <a:pt x="265" y="216"/>
                        <a:pt x="272" y="255"/>
                      </a:cubicBezTo>
                      <a:cubicBezTo>
                        <a:pt x="290" y="342"/>
                        <a:pt x="272" y="395"/>
                        <a:pt x="280" y="395"/>
                      </a:cubicBezTo>
                      <a:cubicBezTo>
                        <a:pt x="280" y="395"/>
                        <a:pt x="280" y="395"/>
                        <a:pt x="280" y="395"/>
                      </a:cubicBezTo>
                      <a:cubicBezTo>
                        <a:pt x="285" y="395"/>
                        <a:pt x="312" y="342"/>
                        <a:pt x="302" y="252"/>
                      </a:cubicBezTo>
                      <a:cubicBezTo>
                        <a:pt x="294" y="209"/>
                        <a:pt x="277" y="155"/>
                        <a:pt x="240" y="105"/>
                      </a:cubicBezTo>
                      <a:cubicBezTo>
                        <a:pt x="205" y="59"/>
                        <a:pt x="160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0" name="Google Shape;1740;p57"/>
                <p:cNvSpPr/>
                <p:nvPr/>
              </p:nvSpPr>
              <p:spPr>
                <a:xfrm flipH="1">
                  <a:off x="8443739" y="4954305"/>
                  <a:ext cx="83105" cy="65420"/>
                </a:xfrm>
                <a:custGeom>
                  <a:rect b="b" l="l" r="r" t="t"/>
                  <a:pathLst>
                    <a:path extrusionOk="0" h="910" w="1156">
                      <a:moveTo>
                        <a:pt x="183" y="0"/>
                      </a:moveTo>
                      <a:cubicBezTo>
                        <a:pt x="134" y="0"/>
                        <a:pt x="93" y="3"/>
                        <a:pt x="65" y="8"/>
                      </a:cubicBezTo>
                      <a:cubicBezTo>
                        <a:pt x="22" y="15"/>
                        <a:pt x="0" y="23"/>
                        <a:pt x="0" y="23"/>
                      </a:cubicBezTo>
                      <a:cubicBezTo>
                        <a:pt x="0" y="25"/>
                        <a:pt x="5" y="25"/>
                        <a:pt x="13" y="25"/>
                      </a:cubicBezTo>
                      <a:cubicBezTo>
                        <a:pt x="21" y="25"/>
                        <a:pt x="34" y="25"/>
                        <a:pt x="50" y="23"/>
                      </a:cubicBezTo>
                      <a:cubicBezTo>
                        <a:pt x="70" y="23"/>
                        <a:pt x="96" y="22"/>
                        <a:pt x="128" y="22"/>
                      </a:cubicBezTo>
                      <a:cubicBezTo>
                        <a:pt x="159" y="22"/>
                        <a:pt x="196" y="23"/>
                        <a:pt x="237" y="26"/>
                      </a:cubicBezTo>
                      <a:cubicBezTo>
                        <a:pt x="380" y="41"/>
                        <a:pt x="582" y="98"/>
                        <a:pt x="758" y="231"/>
                      </a:cubicBezTo>
                      <a:cubicBezTo>
                        <a:pt x="933" y="367"/>
                        <a:pt x="1038" y="547"/>
                        <a:pt x="1088" y="683"/>
                      </a:cubicBezTo>
                      <a:cubicBezTo>
                        <a:pt x="1137" y="817"/>
                        <a:pt x="1145" y="909"/>
                        <a:pt x="1152" y="909"/>
                      </a:cubicBezTo>
                      <a:cubicBezTo>
                        <a:pt x="1152" y="909"/>
                        <a:pt x="1152" y="909"/>
                        <a:pt x="1152" y="909"/>
                      </a:cubicBezTo>
                      <a:cubicBezTo>
                        <a:pt x="1152" y="909"/>
                        <a:pt x="1156" y="888"/>
                        <a:pt x="1152" y="845"/>
                      </a:cubicBezTo>
                      <a:cubicBezTo>
                        <a:pt x="1145" y="805"/>
                        <a:pt x="1134" y="744"/>
                        <a:pt x="1112" y="672"/>
                      </a:cubicBezTo>
                      <a:cubicBezTo>
                        <a:pt x="1069" y="532"/>
                        <a:pt x="965" y="343"/>
                        <a:pt x="783" y="202"/>
                      </a:cubicBezTo>
                      <a:cubicBezTo>
                        <a:pt x="599" y="63"/>
                        <a:pt x="388" y="8"/>
                        <a:pt x="241" y="1"/>
                      </a:cubicBezTo>
                      <a:cubicBezTo>
                        <a:pt x="220" y="0"/>
                        <a:pt x="201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1" name="Google Shape;1741;p57"/>
                <p:cNvSpPr/>
                <p:nvPr/>
              </p:nvSpPr>
              <p:spPr>
                <a:xfrm flipH="1">
                  <a:off x="8502832" y="4859911"/>
                  <a:ext cx="2876" cy="94535"/>
                </a:xfrm>
                <a:custGeom>
                  <a:rect b="b" l="l" r="r" t="t"/>
                  <a:pathLst>
                    <a:path extrusionOk="0" h="1315" w="40"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8" y="1"/>
                        <a:pt x="0" y="294"/>
                        <a:pt x="0" y="657"/>
                      </a:cubicBezTo>
                      <a:cubicBezTo>
                        <a:pt x="0" y="1020"/>
                        <a:pt x="11" y="1314"/>
                        <a:pt x="22" y="1314"/>
                      </a:cubicBezTo>
                      <a:cubicBezTo>
                        <a:pt x="33" y="1314"/>
                        <a:pt x="40" y="1020"/>
                        <a:pt x="40" y="657"/>
                      </a:cubicBezTo>
                      <a:cubicBezTo>
                        <a:pt x="40" y="297"/>
                        <a:pt x="30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2" name="Google Shape;1742;p57"/>
                <p:cNvSpPr/>
                <p:nvPr/>
              </p:nvSpPr>
              <p:spPr>
                <a:xfrm flipH="1">
                  <a:off x="8347763" y="4997440"/>
                  <a:ext cx="67361" cy="3666"/>
                </a:xfrm>
                <a:custGeom>
                  <a:rect b="b" l="l" r="r" t="t"/>
                  <a:pathLst>
                    <a:path extrusionOk="0" h="51" w="937">
                      <a:moveTo>
                        <a:pt x="894" y="0"/>
                      </a:moveTo>
                      <a:cubicBezTo>
                        <a:pt x="820" y="0"/>
                        <a:pt x="657" y="9"/>
                        <a:pt x="471" y="11"/>
                      </a:cubicBezTo>
                      <a:cubicBezTo>
                        <a:pt x="298" y="11"/>
                        <a:pt x="147" y="7"/>
                        <a:pt x="65" y="7"/>
                      </a:cubicBezTo>
                      <a:cubicBezTo>
                        <a:pt x="24" y="7"/>
                        <a:pt x="0" y="8"/>
                        <a:pt x="0" y="11"/>
                      </a:cubicBezTo>
                      <a:cubicBezTo>
                        <a:pt x="0" y="22"/>
                        <a:pt x="208" y="51"/>
                        <a:pt x="471" y="51"/>
                      </a:cubicBezTo>
                      <a:cubicBezTo>
                        <a:pt x="729" y="47"/>
                        <a:pt x="937" y="15"/>
                        <a:pt x="937" y="4"/>
                      </a:cubicBezTo>
                      <a:cubicBezTo>
                        <a:pt x="937" y="1"/>
                        <a:pt x="92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3" name="Google Shape;1743;p57"/>
                <p:cNvSpPr/>
                <p:nvPr/>
              </p:nvSpPr>
              <p:spPr>
                <a:xfrm flipH="1">
                  <a:off x="8453011" y="4998662"/>
                  <a:ext cx="7836" cy="13300"/>
                </a:xfrm>
                <a:custGeom>
                  <a:rect b="b" l="l" r="r" t="t"/>
                  <a:pathLst>
                    <a:path extrusionOk="0" h="185" w="109">
                      <a:moveTo>
                        <a:pt x="11" y="0"/>
                      </a:moveTo>
                      <a:cubicBezTo>
                        <a:pt x="10" y="0"/>
                        <a:pt x="9" y="0"/>
                        <a:pt x="8" y="1"/>
                      </a:cubicBezTo>
                      <a:cubicBezTo>
                        <a:pt x="1" y="9"/>
                        <a:pt x="26" y="49"/>
                        <a:pt x="47" y="95"/>
                      </a:cubicBezTo>
                      <a:cubicBezTo>
                        <a:pt x="73" y="142"/>
                        <a:pt x="83" y="185"/>
                        <a:pt x="95" y="185"/>
                      </a:cubicBezTo>
                      <a:cubicBezTo>
                        <a:pt x="105" y="185"/>
                        <a:pt x="108" y="130"/>
                        <a:pt x="83" y="77"/>
                      </a:cubicBezTo>
                      <a:cubicBezTo>
                        <a:pt x="61" y="28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4" name="Google Shape;1744;p57"/>
                <p:cNvSpPr/>
                <p:nvPr/>
              </p:nvSpPr>
              <p:spPr>
                <a:xfrm flipH="1">
                  <a:off x="8468252" y="4977741"/>
                  <a:ext cx="9849" cy="9058"/>
                </a:xfrm>
                <a:custGeom>
                  <a:rect b="b" l="l" r="r" t="t"/>
                  <a:pathLst>
                    <a:path extrusionOk="0" h="126" w="137">
                      <a:moveTo>
                        <a:pt x="11" y="1"/>
                      </a:moveTo>
                      <a:cubicBezTo>
                        <a:pt x="10" y="1"/>
                        <a:pt x="8" y="1"/>
                        <a:pt x="7" y="2"/>
                      </a:cubicBezTo>
                      <a:cubicBezTo>
                        <a:pt x="0" y="9"/>
                        <a:pt x="22" y="45"/>
                        <a:pt x="55" y="77"/>
                      </a:cubicBezTo>
                      <a:cubicBezTo>
                        <a:pt x="85" y="105"/>
                        <a:pt x="114" y="125"/>
                        <a:pt x="126" y="125"/>
                      </a:cubicBezTo>
                      <a:cubicBezTo>
                        <a:pt x="127" y="125"/>
                        <a:pt x="129" y="125"/>
                        <a:pt x="130" y="124"/>
                      </a:cubicBezTo>
                      <a:cubicBezTo>
                        <a:pt x="136" y="116"/>
                        <a:pt x="115" y="81"/>
                        <a:pt x="83" y="48"/>
                      </a:cubicBezTo>
                      <a:cubicBezTo>
                        <a:pt x="54" y="21"/>
                        <a:pt x="24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5" name="Google Shape;1745;p57"/>
                <p:cNvSpPr/>
                <p:nvPr/>
              </p:nvSpPr>
              <p:spPr>
                <a:xfrm flipH="1">
                  <a:off x="8488382" y="4967245"/>
                  <a:ext cx="13947" cy="5823"/>
                </a:xfrm>
                <a:custGeom>
                  <a:rect b="b" l="l" r="r" t="t"/>
                  <a:pathLst>
                    <a:path extrusionOk="0" h="81" w="194">
                      <a:moveTo>
                        <a:pt x="63" y="1"/>
                      </a:moveTo>
                      <a:cubicBezTo>
                        <a:pt x="27" y="1"/>
                        <a:pt x="1" y="14"/>
                        <a:pt x="4" y="19"/>
                      </a:cubicBezTo>
                      <a:cubicBezTo>
                        <a:pt x="7" y="29"/>
                        <a:pt x="50" y="29"/>
                        <a:pt x="97" y="44"/>
                      </a:cubicBezTo>
                      <a:cubicBezTo>
                        <a:pt x="138" y="60"/>
                        <a:pt x="171" y="81"/>
                        <a:pt x="183" y="81"/>
                      </a:cubicBezTo>
                      <a:cubicBezTo>
                        <a:pt x="185" y="81"/>
                        <a:pt x="186" y="81"/>
                        <a:pt x="187" y="80"/>
                      </a:cubicBezTo>
                      <a:cubicBezTo>
                        <a:pt x="193" y="72"/>
                        <a:pt x="168" y="26"/>
                        <a:pt x="107" y="7"/>
                      </a:cubicBezTo>
                      <a:cubicBezTo>
                        <a:pt x="92" y="3"/>
                        <a:pt x="77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6" name="Google Shape;1746;p57"/>
                <p:cNvSpPr/>
                <p:nvPr/>
              </p:nvSpPr>
              <p:spPr>
                <a:xfrm flipH="1">
                  <a:off x="8512106" y="4963866"/>
                  <a:ext cx="7548" cy="3666"/>
                </a:xfrm>
                <a:custGeom>
                  <a:rect b="b" l="l" r="r" t="t"/>
                  <a:pathLst>
                    <a:path extrusionOk="0" h="51" w="105">
                      <a:moveTo>
                        <a:pt x="23" y="0"/>
                      </a:moveTo>
                      <a:cubicBezTo>
                        <a:pt x="13" y="0"/>
                        <a:pt x="6" y="3"/>
                        <a:pt x="4" y="8"/>
                      </a:cubicBezTo>
                      <a:cubicBezTo>
                        <a:pt x="0" y="19"/>
                        <a:pt x="18" y="33"/>
                        <a:pt x="43" y="44"/>
                      </a:cubicBezTo>
                      <a:cubicBezTo>
                        <a:pt x="57" y="49"/>
                        <a:pt x="69" y="51"/>
                        <a:pt x="79" y="51"/>
                      </a:cubicBezTo>
                      <a:cubicBezTo>
                        <a:pt x="91" y="51"/>
                        <a:pt x="99" y="48"/>
                        <a:pt x="101" y="44"/>
                      </a:cubicBezTo>
                      <a:cubicBezTo>
                        <a:pt x="105" y="33"/>
                        <a:pt x="86" y="16"/>
                        <a:pt x="58" y="8"/>
                      </a:cubicBezTo>
                      <a:cubicBezTo>
                        <a:pt x="46" y="3"/>
                        <a:pt x="33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7" name="Google Shape;1747;p57"/>
                <p:cNvSpPr/>
                <p:nvPr/>
              </p:nvSpPr>
              <p:spPr>
                <a:xfrm flipH="1">
                  <a:off x="8296647" y="4914836"/>
                  <a:ext cx="791" cy="27462"/>
                </a:xfrm>
                <a:custGeom>
                  <a:rect b="b" l="l" r="r" t="t"/>
                  <a:pathLst>
                    <a:path extrusionOk="0" h="382" w="11">
                      <a:moveTo>
                        <a:pt x="0" y="1"/>
                      </a:moveTo>
                      <a:lnTo>
                        <a:pt x="7" y="382"/>
                      </a:lnTo>
                      <a:lnTo>
                        <a:pt x="10" y="3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8" name="Google Shape;1748;p57"/>
                <p:cNvSpPr/>
                <p:nvPr/>
              </p:nvSpPr>
              <p:spPr>
                <a:xfrm flipH="1">
                  <a:off x="8296867" y="4914621"/>
                  <a:ext cx="206540" cy="34363"/>
                </a:xfrm>
                <a:custGeom>
                  <a:rect b="b" l="l" r="r" t="t"/>
                  <a:pathLst>
                    <a:path extrusionOk="0" h="478" w="2873">
                      <a:moveTo>
                        <a:pt x="2865" y="0"/>
                      </a:moveTo>
                      <a:lnTo>
                        <a:pt x="4" y="255"/>
                      </a:lnTo>
                      <a:cubicBezTo>
                        <a:pt x="4" y="348"/>
                        <a:pt x="1" y="428"/>
                        <a:pt x="1" y="478"/>
                      </a:cubicBezTo>
                      <a:lnTo>
                        <a:pt x="2567" y="395"/>
                      </a:lnTo>
                      <a:cubicBezTo>
                        <a:pt x="2524" y="385"/>
                        <a:pt x="2496" y="370"/>
                        <a:pt x="2496" y="363"/>
                      </a:cubicBezTo>
                      <a:cubicBezTo>
                        <a:pt x="2499" y="360"/>
                        <a:pt x="2502" y="360"/>
                        <a:pt x="2509" y="360"/>
                      </a:cubicBezTo>
                      <a:cubicBezTo>
                        <a:pt x="2539" y="360"/>
                        <a:pt x="2607" y="370"/>
                        <a:pt x="2685" y="378"/>
                      </a:cubicBezTo>
                      <a:cubicBezTo>
                        <a:pt x="2779" y="381"/>
                        <a:pt x="2857" y="378"/>
                        <a:pt x="2872" y="385"/>
                      </a:cubicBezTo>
                      <a:lnTo>
                        <a:pt x="2865" y="4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9" name="Google Shape;1749;p57"/>
                <p:cNvSpPr/>
                <p:nvPr/>
              </p:nvSpPr>
              <p:spPr>
                <a:xfrm flipH="1">
                  <a:off x="8296647" y="4940430"/>
                  <a:ext cx="27390" cy="2588"/>
                </a:xfrm>
                <a:custGeom>
                  <a:rect b="b" l="l" r="r" t="t"/>
                  <a:pathLst>
                    <a:path extrusionOk="0" h="36" w="381">
                      <a:moveTo>
                        <a:pt x="14" y="1"/>
                      </a:moveTo>
                      <a:cubicBezTo>
                        <a:pt x="7" y="1"/>
                        <a:pt x="4" y="1"/>
                        <a:pt x="1" y="4"/>
                      </a:cubicBezTo>
                      <a:cubicBezTo>
                        <a:pt x="1" y="11"/>
                        <a:pt x="29" y="26"/>
                        <a:pt x="72" y="36"/>
                      </a:cubicBezTo>
                      <a:lnTo>
                        <a:pt x="380" y="26"/>
                      </a:lnTo>
                      <a:lnTo>
                        <a:pt x="377" y="26"/>
                      </a:lnTo>
                      <a:cubicBezTo>
                        <a:pt x="362" y="19"/>
                        <a:pt x="284" y="22"/>
                        <a:pt x="190" y="19"/>
                      </a:cubicBezTo>
                      <a:cubicBezTo>
                        <a:pt x="112" y="11"/>
                        <a:pt x="44" y="1"/>
                        <a:pt x="14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0" name="Google Shape;1750;p57"/>
                <p:cNvSpPr/>
                <p:nvPr/>
              </p:nvSpPr>
              <p:spPr>
                <a:xfrm flipH="1">
                  <a:off x="8528066" y="4935254"/>
                  <a:ext cx="647" cy="3163"/>
                </a:xfrm>
                <a:custGeom>
                  <a:rect b="b" l="l" r="r" t="t"/>
                  <a:pathLst>
                    <a:path extrusionOk="0" h="44" w="9">
                      <a:moveTo>
                        <a:pt x="1" y="0"/>
                      </a:moveTo>
                      <a:lnTo>
                        <a:pt x="8" y="4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1" name="Google Shape;1751;p57"/>
                <p:cNvSpPr/>
                <p:nvPr/>
              </p:nvSpPr>
              <p:spPr>
                <a:xfrm flipH="1">
                  <a:off x="8504630" y="4933169"/>
                  <a:ext cx="23508" cy="16607"/>
                </a:xfrm>
                <a:custGeom>
                  <a:rect b="b" l="l" r="r" t="t"/>
                  <a:pathLst>
                    <a:path extrusionOk="0" h="231" w="327">
                      <a:moveTo>
                        <a:pt x="316" y="1"/>
                      </a:moveTo>
                      <a:lnTo>
                        <a:pt x="0" y="29"/>
                      </a:lnTo>
                      <a:lnTo>
                        <a:pt x="0" y="72"/>
                      </a:lnTo>
                      <a:lnTo>
                        <a:pt x="22" y="231"/>
                      </a:lnTo>
                      <a:lnTo>
                        <a:pt x="327" y="223"/>
                      </a:lnTo>
                      <a:cubicBezTo>
                        <a:pt x="323" y="170"/>
                        <a:pt x="320" y="94"/>
                        <a:pt x="31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2" name="Google Shape;1752;p57"/>
                <p:cNvSpPr/>
                <p:nvPr/>
              </p:nvSpPr>
              <p:spPr>
                <a:xfrm flipH="1">
                  <a:off x="8503048" y="4932953"/>
                  <a:ext cx="2444" cy="16319"/>
                </a:xfrm>
                <a:custGeom>
                  <a:rect b="b" l="l" r="r" t="t"/>
                  <a:pathLst>
                    <a:path extrusionOk="0" h="227" w="34">
                      <a:moveTo>
                        <a:pt x="33" y="0"/>
                      </a:moveTo>
                      <a:lnTo>
                        <a:pt x="1" y="4"/>
                      </a:lnTo>
                      <a:cubicBezTo>
                        <a:pt x="5" y="97"/>
                        <a:pt x="8" y="173"/>
                        <a:pt x="12" y="226"/>
                      </a:cubicBezTo>
                      <a:lnTo>
                        <a:pt x="30" y="223"/>
                      </a:lnTo>
                      <a:cubicBezTo>
                        <a:pt x="30" y="173"/>
                        <a:pt x="33" y="93"/>
                        <a:pt x="33" y="0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3" name="Google Shape;1753;p57"/>
                <p:cNvSpPr/>
                <p:nvPr/>
              </p:nvSpPr>
              <p:spPr>
                <a:xfrm flipH="1">
                  <a:off x="7605347" y="4840573"/>
                  <a:ext cx="430190" cy="187633"/>
                </a:xfrm>
                <a:custGeom>
                  <a:rect b="b" l="l" r="r" t="t"/>
                  <a:pathLst>
                    <a:path extrusionOk="0" h="2610" w="5984">
                      <a:moveTo>
                        <a:pt x="3202" y="0"/>
                      </a:moveTo>
                      <a:lnTo>
                        <a:pt x="0" y="68"/>
                      </a:lnTo>
                      <a:lnTo>
                        <a:pt x="43" y="2571"/>
                      </a:lnTo>
                      <a:lnTo>
                        <a:pt x="240" y="2577"/>
                      </a:lnTo>
                      <a:cubicBezTo>
                        <a:pt x="641" y="2590"/>
                        <a:pt x="1598" y="2610"/>
                        <a:pt x="2581" y="2610"/>
                      </a:cubicBezTo>
                      <a:cubicBezTo>
                        <a:pt x="3774" y="2610"/>
                        <a:pt x="5006" y="2581"/>
                        <a:pt x="5326" y="2477"/>
                      </a:cubicBezTo>
                      <a:cubicBezTo>
                        <a:pt x="5984" y="2261"/>
                        <a:pt x="3249" y="1709"/>
                        <a:pt x="3249" y="1709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4" name="Google Shape;1754;p57"/>
                <p:cNvSpPr/>
                <p:nvPr/>
              </p:nvSpPr>
              <p:spPr>
                <a:xfrm flipH="1">
                  <a:off x="7644303" y="4986081"/>
                  <a:ext cx="61466" cy="28468"/>
                </a:xfrm>
                <a:custGeom>
                  <a:rect b="b" l="l" r="r" t="t"/>
                  <a:pathLst>
                    <a:path extrusionOk="0" h="396" w="8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4"/>
                        <a:pt x="101" y="30"/>
                        <a:pt x="223" y="68"/>
                      </a:cubicBezTo>
                      <a:cubicBezTo>
                        <a:pt x="151" y="44"/>
                        <a:pt x="75" y="22"/>
                        <a:pt x="0" y="0"/>
                      </a:cubicBezTo>
                      <a:close/>
                      <a:moveTo>
                        <a:pt x="833" y="345"/>
                      </a:moveTo>
                      <a:cubicBezTo>
                        <a:pt x="844" y="363"/>
                        <a:pt x="844" y="381"/>
                        <a:pt x="833" y="396"/>
                      </a:cubicBezTo>
                      <a:lnTo>
                        <a:pt x="851" y="396"/>
                      </a:lnTo>
                      <a:cubicBezTo>
                        <a:pt x="855" y="381"/>
                        <a:pt x="847" y="363"/>
                        <a:pt x="833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5" name="Google Shape;1755;p57"/>
                <p:cNvSpPr/>
                <p:nvPr/>
              </p:nvSpPr>
              <p:spPr>
                <a:xfrm flipH="1">
                  <a:off x="7811239" y="5025334"/>
                  <a:ext cx="221206" cy="3666"/>
                </a:xfrm>
                <a:custGeom>
                  <a:rect b="b" l="l" r="r" t="t"/>
                  <a:pathLst>
                    <a:path extrusionOk="0" h="51" w="3077">
                      <a:moveTo>
                        <a:pt x="0" y="1"/>
                      </a:moveTo>
                      <a:cubicBezTo>
                        <a:pt x="517" y="32"/>
                        <a:pt x="1242" y="51"/>
                        <a:pt x="1996" y="51"/>
                      </a:cubicBezTo>
                      <a:cubicBezTo>
                        <a:pt x="2355" y="51"/>
                        <a:pt x="2724" y="47"/>
                        <a:pt x="3076" y="39"/>
                      </a:cubicBezTo>
                      <a:lnTo>
                        <a:pt x="2530" y="39"/>
                      </a:lnTo>
                      <a:cubicBezTo>
                        <a:pt x="1551" y="39"/>
                        <a:pt x="596" y="22"/>
                        <a:pt x="197" y="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6" name="Google Shape;1756;p57"/>
                <p:cNvSpPr/>
                <p:nvPr/>
              </p:nvSpPr>
              <p:spPr>
                <a:xfrm flipH="1">
                  <a:off x="7645102" y="4986081"/>
                  <a:ext cx="387343" cy="42128"/>
                </a:xfrm>
                <a:custGeom>
                  <a:rect b="b" l="l" r="r" t="t"/>
                  <a:pathLst>
                    <a:path extrusionOk="0" h="586" w="5388">
                      <a:moveTo>
                        <a:pt x="4541" y="0"/>
                      </a:moveTo>
                      <a:cubicBezTo>
                        <a:pt x="4357" y="15"/>
                        <a:pt x="4268" y="421"/>
                        <a:pt x="4268" y="421"/>
                      </a:cubicBezTo>
                      <a:lnTo>
                        <a:pt x="1156" y="460"/>
                      </a:lnTo>
                      <a:lnTo>
                        <a:pt x="1156" y="478"/>
                      </a:lnTo>
                      <a:cubicBezTo>
                        <a:pt x="1152" y="478"/>
                        <a:pt x="1152" y="471"/>
                        <a:pt x="1148" y="460"/>
                      </a:cubicBezTo>
                      <a:lnTo>
                        <a:pt x="4" y="474"/>
                      </a:lnTo>
                      <a:lnTo>
                        <a:pt x="0" y="547"/>
                      </a:lnTo>
                      <a:lnTo>
                        <a:pt x="197" y="553"/>
                      </a:lnTo>
                      <a:cubicBezTo>
                        <a:pt x="596" y="568"/>
                        <a:pt x="1551" y="585"/>
                        <a:pt x="2530" y="585"/>
                      </a:cubicBezTo>
                      <a:lnTo>
                        <a:pt x="3076" y="585"/>
                      </a:lnTo>
                      <a:cubicBezTo>
                        <a:pt x="4059" y="564"/>
                        <a:pt x="4935" y="521"/>
                        <a:pt x="5255" y="460"/>
                      </a:cubicBezTo>
                      <a:cubicBezTo>
                        <a:pt x="5265" y="456"/>
                        <a:pt x="5276" y="456"/>
                        <a:pt x="5283" y="453"/>
                      </a:cubicBezTo>
                      <a:cubicBezTo>
                        <a:pt x="5334" y="435"/>
                        <a:pt x="5366" y="417"/>
                        <a:pt x="5377" y="396"/>
                      </a:cubicBezTo>
                      <a:cubicBezTo>
                        <a:pt x="5388" y="381"/>
                        <a:pt x="5388" y="363"/>
                        <a:pt x="5377" y="345"/>
                      </a:cubicBezTo>
                      <a:cubicBezTo>
                        <a:pt x="5298" y="249"/>
                        <a:pt x="4985" y="137"/>
                        <a:pt x="4767" y="68"/>
                      </a:cubicBezTo>
                      <a:cubicBezTo>
                        <a:pt x="4695" y="44"/>
                        <a:pt x="4619" y="22"/>
                        <a:pt x="454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7" name="Google Shape;1757;p57"/>
                <p:cNvSpPr/>
                <p:nvPr/>
              </p:nvSpPr>
              <p:spPr>
                <a:xfrm flipH="1">
                  <a:off x="7645317" y="5011962"/>
                  <a:ext cx="390506" cy="10136"/>
                </a:xfrm>
                <a:custGeom>
                  <a:rect b="b" l="l" r="r" t="t"/>
                  <a:pathLst>
                    <a:path extrusionOk="0" h="141" w="5432">
                      <a:moveTo>
                        <a:pt x="5418" y="1"/>
                      </a:moveTo>
                      <a:cubicBezTo>
                        <a:pt x="5409" y="1"/>
                        <a:pt x="5395" y="1"/>
                        <a:pt x="5377" y="3"/>
                      </a:cubicBezTo>
                      <a:cubicBezTo>
                        <a:pt x="5330" y="3"/>
                        <a:pt x="5277" y="7"/>
                        <a:pt x="5219" y="7"/>
                      </a:cubicBezTo>
                      <a:cubicBezTo>
                        <a:pt x="5062" y="14"/>
                        <a:pt x="4868" y="21"/>
                        <a:pt x="4638" y="32"/>
                      </a:cubicBezTo>
                      <a:cubicBezTo>
                        <a:pt x="4146" y="50"/>
                        <a:pt x="3468" y="75"/>
                        <a:pt x="2718" y="89"/>
                      </a:cubicBezTo>
                      <a:cubicBezTo>
                        <a:pt x="2134" y="103"/>
                        <a:pt x="1594" y="109"/>
                        <a:pt x="1152" y="109"/>
                      </a:cubicBezTo>
                      <a:cubicBezTo>
                        <a:pt x="1025" y="109"/>
                        <a:pt x="907" y="108"/>
                        <a:pt x="798" y="107"/>
                      </a:cubicBezTo>
                      <a:lnTo>
                        <a:pt x="213" y="107"/>
                      </a:lnTo>
                      <a:cubicBezTo>
                        <a:pt x="155" y="107"/>
                        <a:pt x="105" y="107"/>
                        <a:pt x="54" y="111"/>
                      </a:cubicBezTo>
                      <a:lnTo>
                        <a:pt x="1" y="111"/>
                      </a:lnTo>
                      <a:cubicBezTo>
                        <a:pt x="1" y="114"/>
                        <a:pt x="19" y="114"/>
                        <a:pt x="54" y="118"/>
                      </a:cubicBezTo>
                      <a:cubicBezTo>
                        <a:pt x="101" y="118"/>
                        <a:pt x="155" y="122"/>
                        <a:pt x="213" y="122"/>
                      </a:cubicBezTo>
                      <a:cubicBezTo>
                        <a:pt x="370" y="125"/>
                        <a:pt x="568" y="132"/>
                        <a:pt x="798" y="136"/>
                      </a:cubicBezTo>
                      <a:cubicBezTo>
                        <a:pt x="1005" y="139"/>
                        <a:pt x="1245" y="141"/>
                        <a:pt x="1510" y="141"/>
                      </a:cubicBezTo>
                      <a:cubicBezTo>
                        <a:pt x="1873" y="141"/>
                        <a:pt x="2283" y="137"/>
                        <a:pt x="2718" y="129"/>
                      </a:cubicBezTo>
                      <a:cubicBezTo>
                        <a:pt x="3468" y="114"/>
                        <a:pt x="4146" y="86"/>
                        <a:pt x="4638" y="57"/>
                      </a:cubicBezTo>
                      <a:cubicBezTo>
                        <a:pt x="4868" y="43"/>
                        <a:pt x="5062" y="32"/>
                        <a:pt x="5219" y="21"/>
                      </a:cubicBezTo>
                      <a:cubicBezTo>
                        <a:pt x="5280" y="18"/>
                        <a:pt x="5330" y="14"/>
                        <a:pt x="5377" y="10"/>
                      </a:cubicBezTo>
                      <a:cubicBezTo>
                        <a:pt x="5413" y="7"/>
                        <a:pt x="5431" y="3"/>
                        <a:pt x="5431" y="3"/>
                      </a:cubicBezTo>
                      <a:cubicBezTo>
                        <a:pt x="5431" y="1"/>
                        <a:pt x="5427" y="1"/>
                        <a:pt x="54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8" name="Google Shape;1758;p57"/>
                <p:cNvSpPr/>
                <p:nvPr/>
              </p:nvSpPr>
              <p:spPr>
                <a:xfrm flipH="1">
                  <a:off x="7703685" y="4983421"/>
                  <a:ext cx="23508" cy="36520"/>
                </a:xfrm>
                <a:custGeom>
                  <a:rect b="b" l="l" r="r" t="t"/>
                  <a:pathLst>
                    <a:path extrusionOk="0" h="508" w="327">
                      <a:moveTo>
                        <a:pt x="317" y="1"/>
                      </a:moveTo>
                      <a:cubicBezTo>
                        <a:pt x="296" y="1"/>
                        <a:pt x="173" y="64"/>
                        <a:pt x="90" y="206"/>
                      </a:cubicBezTo>
                      <a:cubicBezTo>
                        <a:pt x="0" y="360"/>
                        <a:pt x="11" y="508"/>
                        <a:pt x="22" y="508"/>
                      </a:cubicBezTo>
                      <a:cubicBezTo>
                        <a:pt x="33" y="508"/>
                        <a:pt x="40" y="368"/>
                        <a:pt x="126" y="228"/>
                      </a:cubicBezTo>
                      <a:cubicBezTo>
                        <a:pt x="209" y="84"/>
                        <a:pt x="327" y="9"/>
                        <a:pt x="320" y="2"/>
                      </a:cubicBezTo>
                      <a:cubicBezTo>
                        <a:pt x="320" y="1"/>
                        <a:pt x="318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9" name="Google Shape;1759;p57"/>
                <p:cNvSpPr/>
                <p:nvPr/>
              </p:nvSpPr>
              <p:spPr>
                <a:xfrm flipH="1">
                  <a:off x="7781831" y="4967461"/>
                  <a:ext cx="13012" cy="19482"/>
                </a:xfrm>
                <a:custGeom>
                  <a:rect b="b" l="l" r="r" t="t"/>
                  <a:pathLst>
                    <a:path extrusionOk="0" h="271" w="181">
                      <a:moveTo>
                        <a:pt x="171" y="0"/>
                      </a:moveTo>
                      <a:cubicBezTo>
                        <a:pt x="158" y="0"/>
                        <a:pt x="117" y="56"/>
                        <a:pt x="73" y="123"/>
                      </a:cubicBezTo>
                      <a:cubicBezTo>
                        <a:pt x="30" y="198"/>
                        <a:pt x="1" y="263"/>
                        <a:pt x="8" y="271"/>
                      </a:cubicBezTo>
                      <a:cubicBezTo>
                        <a:pt x="9" y="271"/>
                        <a:pt x="9" y="271"/>
                        <a:pt x="9" y="271"/>
                      </a:cubicBezTo>
                      <a:cubicBezTo>
                        <a:pt x="21" y="271"/>
                        <a:pt x="63" y="218"/>
                        <a:pt x="105" y="145"/>
                      </a:cubicBezTo>
                      <a:cubicBezTo>
                        <a:pt x="151" y="69"/>
                        <a:pt x="181" y="4"/>
                        <a:pt x="173" y="1"/>
                      </a:cubicBezTo>
                      <a:cubicBezTo>
                        <a:pt x="172" y="1"/>
                        <a:pt x="172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0" name="Google Shape;1760;p57"/>
                <p:cNvSpPr/>
                <p:nvPr/>
              </p:nvSpPr>
              <p:spPr>
                <a:xfrm flipH="1">
                  <a:off x="7798366" y="4964082"/>
                  <a:ext cx="15313" cy="13372"/>
                </a:xfrm>
                <a:custGeom>
                  <a:rect b="b" l="l" r="r" t="t"/>
                  <a:pathLst>
                    <a:path extrusionOk="0" h="186" w="213">
                      <a:moveTo>
                        <a:pt x="203" y="1"/>
                      </a:moveTo>
                      <a:cubicBezTo>
                        <a:pt x="189" y="1"/>
                        <a:pt x="143" y="31"/>
                        <a:pt x="95" y="81"/>
                      </a:cubicBezTo>
                      <a:cubicBezTo>
                        <a:pt x="40" y="131"/>
                        <a:pt x="1" y="177"/>
                        <a:pt x="8" y="185"/>
                      </a:cubicBezTo>
                      <a:cubicBezTo>
                        <a:pt x="9" y="186"/>
                        <a:pt x="10" y="186"/>
                        <a:pt x="11" y="186"/>
                      </a:cubicBezTo>
                      <a:cubicBezTo>
                        <a:pt x="24" y="186"/>
                        <a:pt x="70" y="154"/>
                        <a:pt x="120" y="106"/>
                      </a:cubicBezTo>
                      <a:cubicBezTo>
                        <a:pt x="173" y="56"/>
                        <a:pt x="213" y="8"/>
                        <a:pt x="206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1" name="Google Shape;1761;p57"/>
                <p:cNvSpPr/>
                <p:nvPr/>
              </p:nvSpPr>
              <p:spPr>
                <a:xfrm flipH="1">
                  <a:off x="7801242" y="4954377"/>
                  <a:ext cx="24011" cy="2876"/>
                </a:xfrm>
                <a:custGeom>
                  <a:rect b="b" l="l" r="r" t="t"/>
                  <a:pathLst>
                    <a:path extrusionOk="0" h="40" w="334">
                      <a:moveTo>
                        <a:pt x="165" y="0"/>
                      </a:moveTo>
                      <a:cubicBezTo>
                        <a:pt x="72" y="0"/>
                        <a:pt x="1" y="11"/>
                        <a:pt x="1" y="22"/>
                      </a:cubicBezTo>
                      <a:cubicBezTo>
                        <a:pt x="1" y="32"/>
                        <a:pt x="76" y="40"/>
                        <a:pt x="165" y="40"/>
                      </a:cubicBezTo>
                      <a:cubicBezTo>
                        <a:pt x="259" y="40"/>
                        <a:pt x="334" y="29"/>
                        <a:pt x="334" y="18"/>
                      </a:cubicBezTo>
                      <a:cubicBezTo>
                        <a:pt x="334" y="7"/>
                        <a:pt x="259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2" name="Google Shape;1762;p57"/>
                <p:cNvSpPr/>
                <p:nvPr/>
              </p:nvSpPr>
              <p:spPr>
                <a:xfrm flipH="1">
                  <a:off x="7802249" y="4940430"/>
                  <a:ext cx="27678" cy="4026"/>
                </a:xfrm>
                <a:custGeom>
                  <a:rect b="b" l="l" r="r" t="t"/>
                  <a:pathLst>
                    <a:path extrusionOk="0" h="56" w="385">
                      <a:moveTo>
                        <a:pt x="19" y="0"/>
                      </a:moveTo>
                      <a:cubicBezTo>
                        <a:pt x="10" y="0"/>
                        <a:pt x="5" y="1"/>
                        <a:pt x="4" y="4"/>
                      </a:cubicBezTo>
                      <a:cubicBezTo>
                        <a:pt x="1" y="14"/>
                        <a:pt x="84" y="47"/>
                        <a:pt x="191" y="54"/>
                      </a:cubicBezTo>
                      <a:cubicBezTo>
                        <a:pt x="204" y="55"/>
                        <a:pt x="216" y="55"/>
                        <a:pt x="228" y="55"/>
                      </a:cubicBezTo>
                      <a:cubicBezTo>
                        <a:pt x="318" y="55"/>
                        <a:pt x="385" y="32"/>
                        <a:pt x="381" y="26"/>
                      </a:cubicBezTo>
                      <a:cubicBezTo>
                        <a:pt x="381" y="14"/>
                        <a:pt x="295" y="22"/>
                        <a:pt x="195" y="14"/>
                      </a:cubicBezTo>
                      <a:cubicBezTo>
                        <a:pt x="115" y="12"/>
                        <a:pt x="4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3" name="Google Shape;1763;p57"/>
                <p:cNvSpPr/>
                <p:nvPr/>
              </p:nvSpPr>
              <p:spPr>
                <a:xfrm flipH="1">
                  <a:off x="7743370" y="4945247"/>
                  <a:ext cx="43422" cy="25449"/>
                </a:xfrm>
                <a:custGeom>
                  <a:rect b="b" l="l" r="r" t="t"/>
                  <a:pathLst>
                    <a:path extrusionOk="0" h="354" w="604">
                      <a:moveTo>
                        <a:pt x="410" y="38"/>
                      </a:moveTo>
                      <a:cubicBezTo>
                        <a:pt x="456" y="38"/>
                        <a:pt x="502" y="47"/>
                        <a:pt x="539" y="70"/>
                      </a:cubicBezTo>
                      <a:cubicBezTo>
                        <a:pt x="574" y="91"/>
                        <a:pt x="560" y="131"/>
                        <a:pt x="524" y="152"/>
                      </a:cubicBezTo>
                      <a:cubicBezTo>
                        <a:pt x="492" y="174"/>
                        <a:pt x="448" y="189"/>
                        <a:pt x="410" y="206"/>
                      </a:cubicBezTo>
                      <a:cubicBezTo>
                        <a:pt x="334" y="235"/>
                        <a:pt x="262" y="253"/>
                        <a:pt x="201" y="263"/>
                      </a:cubicBezTo>
                      <a:cubicBezTo>
                        <a:pt x="139" y="276"/>
                        <a:pt x="89" y="283"/>
                        <a:pt x="55" y="287"/>
                      </a:cubicBezTo>
                      <a:lnTo>
                        <a:pt x="55" y="287"/>
                      </a:lnTo>
                      <a:cubicBezTo>
                        <a:pt x="67" y="256"/>
                        <a:pt x="87" y="216"/>
                        <a:pt x="122" y="174"/>
                      </a:cubicBezTo>
                      <a:cubicBezTo>
                        <a:pt x="158" y="127"/>
                        <a:pt x="219" y="81"/>
                        <a:pt x="294" y="55"/>
                      </a:cubicBezTo>
                      <a:cubicBezTo>
                        <a:pt x="328" y="45"/>
                        <a:pt x="369" y="38"/>
                        <a:pt x="410" y="38"/>
                      </a:cubicBezTo>
                      <a:close/>
                      <a:moveTo>
                        <a:pt x="408" y="1"/>
                      </a:moveTo>
                      <a:cubicBezTo>
                        <a:pt x="270" y="1"/>
                        <a:pt x="150" y="83"/>
                        <a:pt x="100" y="159"/>
                      </a:cubicBezTo>
                      <a:cubicBezTo>
                        <a:pt x="63" y="207"/>
                        <a:pt x="46" y="254"/>
                        <a:pt x="37" y="290"/>
                      </a:cubicBezTo>
                      <a:lnTo>
                        <a:pt x="37" y="290"/>
                      </a:lnTo>
                      <a:cubicBezTo>
                        <a:pt x="13" y="293"/>
                        <a:pt x="1" y="294"/>
                        <a:pt x="1" y="296"/>
                      </a:cubicBezTo>
                      <a:cubicBezTo>
                        <a:pt x="1" y="299"/>
                        <a:pt x="12" y="302"/>
                        <a:pt x="35" y="303"/>
                      </a:cubicBezTo>
                      <a:lnTo>
                        <a:pt x="35" y="303"/>
                      </a:lnTo>
                      <a:cubicBezTo>
                        <a:pt x="29" y="334"/>
                        <a:pt x="29" y="353"/>
                        <a:pt x="32" y="353"/>
                      </a:cubicBezTo>
                      <a:cubicBezTo>
                        <a:pt x="36" y="353"/>
                        <a:pt x="38" y="334"/>
                        <a:pt x="49" y="303"/>
                      </a:cubicBezTo>
                      <a:lnTo>
                        <a:pt x="49" y="303"/>
                      </a:lnTo>
                      <a:cubicBezTo>
                        <a:pt x="53" y="303"/>
                        <a:pt x="57" y="303"/>
                        <a:pt x="61" y="303"/>
                      </a:cubicBezTo>
                      <a:cubicBezTo>
                        <a:pt x="96" y="303"/>
                        <a:pt x="145" y="300"/>
                        <a:pt x="205" y="292"/>
                      </a:cubicBezTo>
                      <a:cubicBezTo>
                        <a:pt x="269" y="282"/>
                        <a:pt x="341" y="267"/>
                        <a:pt x="423" y="239"/>
                      </a:cubicBezTo>
                      <a:cubicBezTo>
                        <a:pt x="463" y="224"/>
                        <a:pt x="503" y="214"/>
                        <a:pt x="546" y="184"/>
                      </a:cubicBezTo>
                      <a:cubicBezTo>
                        <a:pt x="567" y="170"/>
                        <a:pt x="589" y="152"/>
                        <a:pt x="596" y="120"/>
                      </a:cubicBezTo>
                      <a:cubicBezTo>
                        <a:pt x="604" y="88"/>
                        <a:pt x="589" y="55"/>
                        <a:pt x="564" y="38"/>
                      </a:cubicBezTo>
                      <a:cubicBezTo>
                        <a:pt x="511" y="12"/>
                        <a:pt x="45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4" name="Google Shape;1764;p57"/>
                <p:cNvSpPr/>
                <p:nvPr/>
              </p:nvSpPr>
              <p:spPr>
                <a:xfrm flipH="1">
                  <a:off x="7780537" y="4938848"/>
                  <a:ext cx="22789" cy="28468"/>
                </a:xfrm>
                <a:custGeom>
                  <a:rect b="b" l="l" r="r" t="t"/>
                  <a:pathLst>
                    <a:path extrusionOk="0" h="396" w="317">
                      <a:moveTo>
                        <a:pt x="79" y="1"/>
                      </a:moveTo>
                      <a:cubicBezTo>
                        <a:pt x="77" y="1"/>
                        <a:pt x="74" y="1"/>
                        <a:pt x="72" y="1"/>
                      </a:cubicBezTo>
                      <a:cubicBezTo>
                        <a:pt x="22" y="8"/>
                        <a:pt x="1" y="62"/>
                        <a:pt x="7" y="97"/>
                      </a:cubicBezTo>
                      <a:cubicBezTo>
                        <a:pt x="15" y="134"/>
                        <a:pt x="29" y="166"/>
                        <a:pt x="47" y="187"/>
                      </a:cubicBezTo>
                      <a:cubicBezTo>
                        <a:pt x="80" y="241"/>
                        <a:pt x="112" y="281"/>
                        <a:pt x="144" y="313"/>
                      </a:cubicBezTo>
                      <a:cubicBezTo>
                        <a:pt x="208" y="370"/>
                        <a:pt x="256" y="392"/>
                        <a:pt x="265" y="392"/>
                      </a:cubicBezTo>
                      <a:cubicBezTo>
                        <a:pt x="265" y="392"/>
                        <a:pt x="266" y="392"/>
                        <a:pt x="266" y="392"/>
                      </a:cubicBezTo>
                      <a:cubicBezTo>
                        <a:pt x="269" y="389"/>
                        <a:pt x="223" y="356"/>
                        <a:pt x="166" y="291"/>
                      </a:cubicBezTo>
                      <a:cubicBezTo>
                        <a:pt x="137" y="259"/>
                        <a:pt x="105" y="220"/>
                        <a:pt x="75" y="170"/>
                      </a:cubicBezTo>
                      <a:cubicBezTo>
                        <a:pt x="47" y="127"/>
                        <a:pt x="25" y="51"/>
                        <a:pt x="80" y="41"/>
                      </a:cubicBezTo>
                      <a:cubicBezTo>
                        <a:pt x="83" y="40"/>
                        <a:pt x="87" y="40"/>
                        <a:pt x="90" y="40"/>
                      </a:cubicBezTo>
                      <a:cubicBezTo>
                        <a:pt x="137" y="40"/>
                        <a:pt x="185" y="86"/>
                        <a:pt x="216" y="122"/>
                      </a:cubicBezTo>
                      <a:cubicBezTo>
                        <a:pt x="248" y="170"/>
                        <a:pt x="266" y="216"/>
                        <a:pt x="277" y="256"/>
                      </a:cubicBezTo>
                      <a:cubicBezTo>
                        <a:pt x="295" y="338"/>
                        <a:pt x="277" y="392"/>
                        <a:pt x="284" y="396"/>
                      </a:cubicBezTo>
                      <a:cubicBezTo>
                        <a:pt x="284" y="396"/>
                        <a:pt x="317" y="346"/>
                        <a:pt x="302" y="252"/>
                      </a:cubicBezTo>
                      <a:cubicBezTo>
                        <a:pt x="299" y="205"/>
                        <a:pt x="280" y="152"/>
                        <a:pt x="244" y="101"/>
                      </a:cubicBezTo>
                      <a:cubicBezTo>
                        <a:pt x="206" y="59"/>
                        <a:pt x="161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5" name="Google Shape;1765;p57"/>
                <p:cNvSpPr/>
                <p:nvPr/>
              </p:nvSpPr>
              <p:spPr>
                <a:xfrm flipH="1">
                  <a:off x="7949053" y="4955024"/>
                  <a:ext cx="83392" cy="65420"/>
                </a:xfrm>
                <a:custGeom>
                  <a:rect b="b" l="l" r="r" t="t"/>
                  <a:pathLst>
                    <a:path extrusionOk="0" h="910" w="1160">
                      <a:moveTo>
                        <a:pt x="199" y="1"/>
                      </a:moveTo>
                      <a:cubicBezTo>
                        <a:pt x="144" y="1"/>
                        <a:pt x="97" y="7"/>
                        <a:pt x="61" y="13"/>
                      </a:cubicBezTo>
                      <a:cubicBezTo>
                        <a:pt x="22" y="16"/>
                        <a:pt x="0" y="23"/>
                        <a:pt x="0" y="27"/>
                      </a:cubicBezTo>
                      <a:cubicBezTo>
                        <a:pt x="0" y="28"/>
                        <a:pt x="2" y="29"/>
                        <a:pt x="6" y="29"/>
                      </a:cubicBezTo>
                      <a:cubicBezTo>
                        <a:pt x="14" y="29"/>
                        <a:pt x="29" y="27"/>
                        <a:pt x="50" y="27"/>
                      </a:cubicBezTo>
                      <a:cubicBezTo>
                        <a:pt x="66" y="25"/>
                        <a:pt x="86" y="24"/>
                        <a:pt x="109" y="24"/>
                      </a:cubicBezTo>
                      <a:cubicBezTo>
                        <a:pt x="144" y="24"/>
                        <a:pt x="187" y="26"/>
                        <a:pt x="237" y="31"/>
                      </a:cubicBezTo>
                      <a:cubicBezTo>
                        <a:pt x="381" y="45"/>
                        <a:pt x="582" y="99"/>
                        <a:pt x="757" y="232"/>
                      </a:cubicBezTo>
                      <a:cubicBezTo>
                        <a:pt x="933" y="368"/>
                        <a:pt x="1037" y="548"/>
                        <a:pt x="1087" y="681"/>
                      </a:cubicBezTo>
                      <a:cubicBezTo>
                        <a:pt x="1142" y="817"/>
                        <a:pt x="1148" y="910"/>
                        <a:pt x="1156" y="910"/>
                      </a:cubicBezTo>
                      <a:cubicBezTo>
                        <a:pt x="1156" y="910"/>
                        <a:pt x="1160" y="885"/>
                        <a:pt x="1152" y="845"/>
                      </a:cubicBezTo>
                      <a:cubicBezTo>
                        <a:pt x="1148" y="802"/>
                        <a:pt x="1138" y="742"/>
                        <a:pt x="1117" y="673"/>
                      </a:cubicBezTo>
                      <a:cubicBezTo>
                        <a:pt x="1070" y="530"/>
                        <a:pt x="966" y="343"/>
                        <a:pt x="779" y="203"/>
                      </a:cubicBezTo>
                      <a:cubicBezTo>
                        <a:pt x="596" y="63"/>
                        <a:pt x="388" y="9"/>
                        <a:pt x="237" y="2"/>
                      </a:cubicBezTo>
                      <a:cubicBezTo>
                        <a:pt x="224" y="1"/>
                        <a:pt x="211" y="1"/>
                        <a:pt x="19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6" name="Google Shape;1766;p57"/>
                <p:cNvSpPr/>
                <p:nvPr/>
              </p:nvSpPr>
              <p:spPr>
                <a:xfrm flipH="1">
                  <a:off x="8008649" y="4860702"/>
                  <a:ext cx="3163" cy="94751"/>
                </a:xfrm>
                <a:custGeom>
                  <a:rect b="b" l="l" r="r" t="t"/>
                  <a:pathLst>
                    <a:path extrusionOk="0" h="1318" w="44">
                      <a:moveTo>
                        <a:pt x="18" y="0"/>
                      </a:moveTo>
                      <a:cubicBezTo>
                        <a:pt x="8" y="0"/>
                        <a:pt x="0" y="295"/>
                        <a:pt x="4" y="657"/>
                      </a:cubicBezTo>
                      <a:cubicBezTo>
                        <a:pt x="8" y="1020"/>
                        <a:pt x="18" y="1317"/>
                        <a:pt x="29" y="1317"/>
                      </a:cubicBezTo>
                      <a:cubicBezTo>
                        <a:pt x="40" y="1314"/>
                        <a:pt x="43" y="1020"/>
                        <a:pt x="43" y="657"/>
                      </a:cubicBezTo>
                      <a:cubicBezTo>
                        <a:pt x="40" y="295"/>
                        <a:pt x="2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7" name="Google Shape;1767;p57"/>
                <p:cNvSpPr/>
                <p:nvPr/>
              </p:nvSpPr>
              <p:spPr>
                <a:xfrm flipH="1">
                  <a:off x="7853077" y="4997440"/>
                  <a:ext cx="67648" cy="3954"/>
                </a:xfrm>
                <a:custGeom>
                  <a:rect b="b" l="l" r="r" t="t"/>
                  <a:pathLst>
                    <a:path extrusionOk="0" h="55" w="941">
                      <a:moveTo>
                        <a:pt x="906" y="1"/>
                      </a:moveTo>
                      <a:cubicBezTo>
                        <a:pt x="838" y="1"/>
                        <a:pt x="669" y="12"/>
                        <a:pt x="471" y="15"/>
                      </a:cubicBezTo>
                      <a:cubicBezTo>
                        <a:pt x="441" y="15"/>
                        <a:pt x="411" y="15"/>
                        <a:pt x="383" y="15"/>
                      </a:cubicBezTo>
                      <a:cubicBezTo>
                        <a:pt x="236" y="15"/>
                        <a:pt x="113" y="11"/>
                        <a:pt x="50" y="11"/>
                      </a:cubicBezTo>
                      <a:cubicBezTo>
                        <a:pt x="20" y="11"/>
                        <a:pt x="4" y="12"/>
                        <a:pt x="4" y="15"/>
                      </a:cubicBezTo>
                      <a:cubicBezTo>
                        <a:pt x="0" y="26"/>
                        <a:pt x="212" y="54"/>
                        <a:pt x="471" y="54"/>
                      </a:cubicBezTo>
                      <a:cubicBezTo>
                        <a:pt x="732" y="51"/>
                        <a:pt x="941" y="15"/>
                        <a:pt x="937" y="4"/>
                      </a:cubicBezTo>
                      <a:cubicBezTo>
                        <a:pt x="937" y="2"/>
                        <a:pt x="926" y="1"/>
                        <a:pt x="90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8" name="Google Shape;1768;p57"/>
                <p:cNvSpPr/>
                <p:nvPr/>
              </p:nvSpPr>
              <p:spPr>
                <a:xfrm flipH="1">
                  <a:off x="7958325" y="4999453"/>
                  <a:ext cx="7836" cy="13012"/>
                </a:xfrm>
                <a:custGeom>
                  <a:rect b="b" l="l" r="r" t="t"/>
                  <a:pathLst>
                    <a:path extrusionOk="0" h="181" w="109">
                      <a:moveTo>
                        <a:pt x="11" y="0"/>
                      </a:moveTo>
                      <a:cubicBezTo>
                        <a:pt x="10" y="0"/>
                        <a:pt x="8" y="1"/>
                        <a:pt x="8" y="1"/>
                      </a:cubicBezTo>
                      <a:cubicBezTo>
                        <a:pt x="1" y="8"/>
                        <a:pt x="26" y="44"/>
                        <a:pt x="47" y="91"/>
                      </a:cubicBezTo>
                      <a:cubicBezTo>
                        <a:pt x="69" y="137"/>
                        <a:pt x="84" y="181"/>
                        <a:pt x="94" y="181"/>
                      </a:cubicBezTo>
                      <a:cubicBezTo>
                        <a:pt x="105" y="181"/>
                        <a:pt x="108" y="131"/>
                        <a:pt x="84" y="76"/>
                      </a:cubicBezTo>
                      <a:cubicBezTo>
                        <a:pt x="60" y="26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9" name="Google Shape;1769;p57"/>
                <p:cNvSpPr/>
                <p:nvPr/>
              </p:nvSpPr>
              <p:spPr>
                <a:xfrm flipH="1">
                  <a:off x="7973782" y="4978460"/>
                  <a:ext cx="9921" cy="8842"/>
                </a:xfrm>
                <a:custGeom>
                  <a:rect b="b" l="l" r="r" t="t"/>
                  <a:pathLst>
                    <a:path extrusionOk="0" h="123" w="138">
                      <a:moveTo>
                        <a:pt x="12" y="1"/>
                      </a:moveTo>
                      <a:cubicBezTo>
                        <a:pt x="10" y="1"/>
                        <a:pt x="9" y="1"/>
                        <a:pt x="8" y="2"/>
                      </a:cubicBezTo>
                      <a:cubicBezTo>
                        <a:pt x="0" y="10"/>
                        <a:pt x="22" y="42"/>
                        <a:pt x="54" y="78"/>
                      </a:cubicBezTo>
                      <a:cubicBezTo>
                        <a:pt x="85" y="105"/>
                        <a:pt x="113" y="123"/>
                        <a:pt x="125" y="123"/>
                      </a:cubicBezTo>
                      <a:cubicBezTo>
                        <a:pt x="127" y="123"/>
                        <a:pt x="128" y="122"/>
                        <a:pt x="129" y="121"/>
                      </a:cubicBezTo>
                      <a:cubicBezTo>
                        <a:pt x="137" y="114"/>
                        <a:pt x="116" y="81"/>
                        <a:pt x="83" y="50"/>
                      </a:cubicBezTo>
                      <a:cubicBezTo>
                        <a:pt x="55" y="21"/>
                        <a:pt x="24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0" name="Google Shape;1770;p57"/>
                <p:cNvSpPr/>
                <p:nvPr/>
              </p:nvSpPr>
              <p:spPr>
                <a:xfrm flipH="1">
                  <a:off x="7993911" y="4968036"/>
                  <a:ext cx="13947" cy="5823"/>
                </a:xfrm>
                <a:custGeom>
                  <a:rect b="b" l="l" r="r" t="t"/>
                  <a:pathLst>
                    <a:path extrusionOk="0" h="81" w="194">
                      <a:moveTo>
                        <a:pt x="62" y="1"/>
                      </a:moveTo>
                      <a:cubicBezTo>
                        <a:pt x="26" y="1"/>
                        <a:pt x="0" y="14"/>
                        <a:pt x="3" y="22"/>
                      </a:cubicBezTo>
                      <a:cubicBezTo>
                        <a:pt x="6" y="33"/>
                        <a:pt x="49" y="29"/>
                        <a:pt x="96" y="47"/>
                      </a:cubicBezTo>
                      <a:cubicBezTo>
                        <a:pt x="136" y="59"/>
                        <a:pt x="169" y="81"/>
                        <a:pt x="181" y="81"/>
                      </a:cubicBezTo>
                      <a:cubicBezTo>
                        <a:pt x="183" y="81"/>
                        <a:pt x="185" y="80"/>
                        <a:pt x="185" y="79"/>
                      </a:cubicBezTo>
                      <a:cubicBezTo>
                        <a:pt x="193" y="72"/>
                        <a:pt x="168" y="26"/>
                        <a:pt x="107" y="8"/>
                      </a:cubicBezTo>
                      <a:cubicBezTo>
                        <a:pt x="91" y="3"/>
                        <a:pt x="76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1" name="Google Shape;1771;p57"/>
                <p:cNvSpPr/>
                <p:nvPr/>
              </p:nvSpPr>
              <p:spPr>
                <a:xfrm flipH="1">
                  <a:off x="8017707" y="4964657"/>
                  <a:ext cx="7548" cy="3738"/>
                </a:xfrm>
                <a:custGeom>
                  <a:rect b="b" l="l" r="r" t="t"/>
                  <a:pathLst>
                    <a:path extrusionOk="0" h="52" w="105">
                      <a:moveTo>
                        <a:pt x="26" y="1"/>
                      </a:moveTo>
                      <a:cubicBezTo>
                        <a:pt x="15" y="1"/>
                        <a:pt x="6" y="4"/>
                        <a:pt x="4" y="8"/>
                      </a:cubicBezTo>
                      <a:cubicBezTo>
                        <a:pt x="1" y="18"/>
                        <a:pt x="18" y="37"/>
                        <a:pt x="44" y="43"/>
                      </a:cubicBezTo>
                      <a:cubicBezTo>
                        <a:pt x="58" y="49"/>
                        <a:pt x="72" y="52"/>
                        <a:pt x="82" y="52"/>
                      </a:cubicBezTo>
                      <a:cubicBezTo>
                        <a:pt x="92" y="52"/>
                        <a:pt x="99" y="49"/>
                        <a:pt x="101" y="43"/>
                      </a:cubicBezTo>
                      <a:cubicBezTo>
                        <a:pt x="104" y="33"/>
                        <a:pt x="83" y="18"/>
                        <a:pt x="58" y="8"/>
                      </a:cubicBezTo>
                      <a:cubicBezTo>
                        <a:pt x="46" y="3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2" name="Google Shape;1772;p57"/>
                <p:cNvSpPr/>
                <p:nvPr/>
              </p:nvSpPr>
              <p:spPr>
                <a:xfrm flipH="1">
                  <a:off x="7802535" y="4914333"/>
                  <a:ext cx="791" cy="27965"/>
                </a:xfrm>
                <a:custGeom>
                  <a:rect b="b" l="l" r="r" t="t"/>
                  <a:pathLst>
                    <a:path extrusionOk="0" h="389" w="11">
                      <a:moveTo>
                        <a:pt x="1" y="1"/>
                      </a:moveTo>
                      <a:lnTo>
                        <a:pt x="11" y="389"/>
                      </a:lnTo>
                      <a:lnTo>
                        <a:pt x="11" y="38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3" name="Google Shape;1773;p57"/>
                <p:cNvSpPr/>
                <p:nvPr/>
              </p:nvSpPr>
              <p:spPr>
                <a:xfrm flipH="1">
                  <a:off x="7802540" y="4914333"/>
                  <a:ext cx="206684" cy="35729"/>
                </a:xfrm>
                <a:custGeom>
                  <a:rect b="b" l="l" r="r" t="t"/>
                  <a:pathLst>
                    <a:path extrusionOk="0" h="497" w="2875">
                      <a:moveTo>
                        <a:pt x="2865" y="1"/>
                      </a:moveTo>
                      <a:lnTo>
                        <a:pt x="7" y="270"/>
                      </a:lnTo>
                      <a:cubicBezTo>
                        <a:pt x="4" y="367"/>
                        <a:pt x="4" y="442"/>
                        <a:pt x="0" y="496"/>
                      </a:cubicBezTo>
                      <a:lnTo>
                        <a:pt x="2566" y="399"/>
                      </a:lnTo>
                      <a:cubicBezTo>
                        <a:pt x="2523" y="385"/>
                        <a:pt x="2495" y="370"/>
                        <a:pt x="2498" y="367"/>
                      </a:cubicBezTo>
                      <a:cubicBezTo>
                        <a:pt x="2498" y="364"/>
                        <a:pt x="2502" y="364"/>
                        <a:pt x="2513" y="364"/>
                      </a:cubicBezTo>
                      <a:cubicBezTo>
                        <a:pt x="2541" y="364"/>
                        <a:pt x="2606" y="374"/>
                        <a:pt x="2689" y="377"/>
                      </a:cubicBezTo>
                      <a:cubicBezTo>
                        <a:pt x="2735" y="381"/>
                        <a:pt x="2778" y="381"/>
                        <a:pt x="2812" y="381"/>
                      </a:cubicBezTo>
                      <a:cubicBezTo>
                        <a:pt x="2845" y="381"/>
                        <a:pt x="2868" y="381"/>
                        <a:pt x="2875" y="385"/>
                      </a:cubicBezTo>
                      <a:lnTo>
                        <a:pt x="286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4" name="Google Shape;1774;p57"/>
                <p:cNvSpPr/>
                <p:nvPr/>
              </p:nvSpPr>
              <p:spPr>
                <a:xfrm flipH="1">
                  <a:off x="7802536" y="4940430"/>
                  <a:ext cx="27390" cy="2588"/>
                </a:xfrm>
                <a:custGeom>
                  <a:rect b="b" l="l" r="r" t="t"/>
                  <a:pathLst>
                    <a:path extrusionOk="0" h="36" w="381">
                      <a:moveTo>
                        <a:pt x="19" y="1"/>
                      </a:moveTo>
                      <a:cubicBezTo>
                        <a:pt x="8" y="1"/>
                        <a:pt x="4" y="1"/>
                        <a:pt x="4" y="4"/>
                      </a:cubicBezTo>
                      <a:cubicBezTo>
                        <a:pt x="1" y="7"/>
                        <a:pt x="29" y="22"/>
                        <a:pt x="72" y="36"/>
                      </a:cubicBezTo>
                      <a:lnTo>
                        <a:pt x="381" y="26"/>
                      </a:lnTo>
                      <a:lnTo>
                        <a:pt x="381" y="22"/>
                      </a:lnTo>
                      <a:cubicBezTo>
                        <a:pt x="374" y="18"/>
                        <a:pt x="351" y="18"/>
                        <a:pt x="318" y="18"/>
                      </a:cubicBezTo>
                      <a:cubicBezTo>
                        <a:pt x="284" y="18"/>
                        <a:pt x="241" y="18"/>
                        <a:pt x="195" y="14"/>
                      </a:cubicBezTo>
                      <a:cubicBezTo>
                        <a:pt x="112" y="11"/>
                        <a:pt x="47" y="1"/>
                        <a:pt x="19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5" name="Google Shape;1775;p57"/>
                <p:cNvSpPr/>
                <p:nvPr/>
              </p:nvSpPr>
              <p:spPr>
                <a:xfrm flipH="1">
                  <a:off x="8033955" y="4936260"/>
                  <a:ext cx="575" cy="2947"/>
                </a:xfrm>
                <a:custGeom>
                  <a:rect b="b" l="l" r="r" t="t"/>
                  <a:pathLst>
                    <a:path extrusionOk="0" h="41" w="8">
                      <a:moveTo>
                        <a:pt x="1" y="1"/>
                      </a:moveTo>
                      <a:lnTo>
                        <a:pt x="8" y="40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6" name="Google Shape;1776;p57"/>
                <p:cNvSpPr/>
                <p:nvPr/>
              </p:nvSpPr>
              <p:spPr>
                <a:xfrm flipH="1">
                  <a:off x="8010447" y="4933960"/>
                  <a:ext cx="23580" cy="16822"/>
                </a:xfrm>
                <a:custGeom>
                  <a:rect b="b" l="l" r="r" t="t"/>
                  <a:pathLst>
                    <a:path extrusionOk="0" h="234" w="328">
                      <a:moveTo>
                        <a:pt x="320" y="1"/>
                      </a:moveTo>
                      <a:lnTo>
                        <a:pt x="1" y="33"/>
                      </a:lnTo>
                      <a:lnTo>
                        <a:pt x="1" y="72"/>
                      </a:lnTo>
                      <a:lnTo>
                        <a:pt x="26" y="234"/>
                      </a:lnTo>
                      <a:lnTo>
                        <a:pt x="327" y="223"/>
                      </a:lnTo>
                      <a:cubicBezTo>
                        <a:pt x="324" y="169"/>
                        <a:pt x="320" y="94"/>
                        <a:pt x="32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7" name="Google Shape;1777;p57"/>
                <p:cNvSpPr/>
                <p:nvPr/>
              </p:nvSpPr>
              <p:spPr>
                <a:xfrm flipH="1">
                  <a:off x="8008649" y="4933672"/>
                  <a:ext cx="2372" cy="16391"/>
                </a:xfrm>
                <a:custGeom>
                  <a:rect b="b" l="l" r="r" t="t"/>
                  <a:pathLst>
                    <a:path extrusionOk="0" h="228" w="33">
                      <a:moveTo>
                        <a:pt x="32" y="1"/>
                      </a:moveTo>
                      <a:lnTo>
                        <a:pt x="0" y="5"/>
                      </a:lnTo>
                      <a:cubicBezTo>
                        <a:pt x="0" y="98"/>
                        <a:pt x="4" y="173"/>
                        <a:pt x="7" y="227"/>
                      </a:cubicBezTo>
                      <a:lnTo>
                        <a:pt x="25" y="227"/>
                      </a:lnTo>
                      <a:cubicBezTo>
                        <a:pt x="29" y="173"/>
                        <a:pt x="29" y="98"/>
                        <a:pt x="32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778" name="Google Shape;1778;p57"/>
              <p:cNvSpPr/>
              <p:nvPr/>
            </p:nvSpPr>
            <p:spPr>
              <a:xfrm flipH="1">
                <a:off x="7352169" y="2317256"/>
                <a:ext cx="531159" cy="563531"/>
              </a:xfrm>
              <a:custGeom>
                <a:rect b="b" l="l" r="r" t="t"/>
                <a:pathLst>
                  <a:path extrusionOk="0" h="11636" w="10967">
                    <a:moveTo>
                      <a:pt x="9968" y="0"/>
                    </a:moveTo>
                    <a:cubicBezTo>
                      <a:pt x="9815" y="0"/>
                      <a:pt x="9735" y="286"/>
                      <a:pt x="9735" y="286"/>
                    </a:cubicBezTo>
                    <a:cubicBezTo>
                      <a:pt x="9735" y="286"/>
                      <a:pt x="9081" y="1726"/>
                      <a:pt x="8906" y="1726"/>
                    </a:cubicBezTo>
                    <a:cubicBezTo>
                      <a:pt x="8902" y="1726"/>
                      <a:pt x="8899" y="1726"/>
                      <a:pt x="8895" y="1724"/>
                    </a:cubicBezTo>
                    <a:cubicBezTo>
                      <a:pt x="8737" y="1660"/>
                      <a:pt x="9111" y="763"/>
                      <a:pt x="9257" y="468"/>
                    </a:cubicBezTo>
                    <a:cubicBezTo>
                      <a:pt x="9387" y="206"/>
                      <a:pt x="9335" y="28"/>
                      <a:pt x="9189" y="28"/>
                    </a:cubicBezTo>
                    <a:cubicBezTo>
                      <a:pt x="9173" y="28"/>
                      <a:pt x="9157" y="30"/>
                      <a:pt x="9139" y="34"/>
                    </a:cubicBezTo>
                    <a:cubicBezTo>
                      <a:pt x="9017" y="63"/>
                      <a:pt x="8543" y="953"/>
                      <a:pt x="8407" y="1247"/>
                    </a:cubicBezTo>
                    <a:cubicBezTo>
                      <a:pt x="8300" y="1471"/>
                      <a:pt x="8064" y="1992"/>
                      <a:pt x="7894" y="1992"/>
                    </a:cubicBezTo>
                    <a:cubicBezTo>
                      <a:pt x="7839" y="1992"/>
                      <a:pt x="7792" y="1939"/>
                      <a:pt x="7757" y="1807"/>
                    </a:cubicBezTo>
                    <a:cubicBezTo>
                      <a:pt x="7610" y="1258"/>
                      <a:pt x="7290" y="892"/>
                      <a:pt x="7136" y="853"/>
                    </a:cubicBezTo>
                    <a:cubicBezTo>
                      <a:pt x="7123" y="849"/>
                      <a:pt x="7110" y="848"/>
                      <a:pt x="7098" y="848"/>
                    </a:cubicBezTo>
                    <a:cubicBezTo>
                      <a:pt x="6965" y="848"/>
                      <a:pt x="6881" y="1029"/>
                      <a:pt x="6985" y="1151"/>
                    </a:cubicBezTo>
                    <a:cubicBezTo>
                      <a:pt x="7075" y="1262"/>
                      <a:pt x="7168" y="1492"/>
                      <a:pt x="7233" y="1664"/>
                    </a:cubicBezTo>
                    <a:cubicBezTo>
                      <a:pt x="7287" y="1811"/>
                      <a:pt x="7315" y="1961"/>
                      <a:pt x="7315" y="2116"/>
                    </a:cubicBezTo>
                    <a:cubicBezTo>
                      <a:pt x="7319" y="2612"/>
                      <a:pt x="7272" y="2920"/>
                      <a:pt x="7254" y="3010"/>
                    </a:cubicBezTo>
                    <a:lnTo>
                      <a:pt x="3224" y="8340"/>
                    </a:lnTo>
                    <a:lnTo>
                      <a:pt x="1555" y="7335"/>
                    </a:lnTo>
                    <a:lnTo>
                      <a:pt x="1" y="10034"/>
                    </a:lnTo>
                    <a:lnTo>
                      <a:pt x="2244" y="11304"/>
                    </a:lnTo>
                    <a:cubicBezTo>
                      <a:pt x="2639" y="11529"/>
                      <a:pt x="3069" y="11636"/>
                      <a:pt x="3494" y="11636"/>
                    </a:cubicBezTo>
                    <a:cubicBezTo>
                      <a:pt x="4341" y="11636"/>
                      <a:pt x="5166" y="11211"/>
                      <a:pt x="5647" y="10446"/>
                    </a:cubicBezTo>
                    <a:lnTo>
                      <a:pt x="9800" y="3031"/>
                    </a:lnTo>
                    <a:cubicBezTo>
                      <a:pt x="10094" y="2662"/>
                      <a:pt x="10367" y="2306"/>
                      <a:pt x="10517" y="2066"/>
                    </a:cubicBezTo>
                    <a:cubicBezTo>
                      <a:pt x="10966" y="1351"/>
                      <a:pt x="10902" y="1308"/>
                      <a:pt x="10812" y="1272"/>
                    </a:cubicBezTo>
                    <a:cubicBezTo>
                      <a:pt x="10803" y="1268"/>
                      <a:pt x="10793" y="1266"/>
                      <a:pt x="10783" y="1266"/>
                    </a:cubicBezTo>
                    <a:cubicBezTo>
                      <a:pt x="10553" y="1266"/>
                      <a:pt x="10105" y="2199"/>
                      <a:pt x="9972" y="2199"/>
                    </a:cubicBezTo>
                    <a:cubicBezTo>
                      <a:pt x="9953" y="2199"/>
                      <a:pt x="9941" y="2181"/>
                      <a:pt x="9936" y="2138"/>
                    </a:cubicBezTo>
                    <a:cubicBezTo>
                      <a:pt x="9896" y="1779"/>
                      <a:pt x="10844" y="598"/>
                      <a:pt x="10582" y="501"/>
                    </a:cubicBezTo>
                    <a:cubicBezTo>
                      <a:pt x="10567" y="496"/>
                      <a:pt x="10552" y="493"/>
                      <a:pt x="10536" y="493"/>
                    </a:cubicBezTo>
                    <a:cubicBezTo>
                      <a:pt x="10188" y="493"/>
                      <a:pt x="9647" y="1784"/>
                      <a:pt x="9591" y="1893"/>
                    </a:cubicBezTo>
                    <a:cubicBezTo>
                      <a:pt x="9571" y="1932"/>
                      <a:pt x="9537" y="1948"/>
                      <a:pt x="9504" y="1948"/>
                    </a:cubicBezTo>
                    <a:cubicBezTo>
                      <a:pt x="9443" y="1948"/>
                      <a:pt x="9385" y="1894"/>
                      <a:pt x="9422" y="1829"/>
                    </a:cubicBezTo>
                    <a:cubicBezTo>
                      <a:pt x="9505" y="1681"/>
                      <a:pt x="10352" y="135"/>
                      <a:pt x="10015" y="9"/>
                    </a:cubicBezTo>
                    <a:cubicBezTo>
                      <a:pt x="9999" y="3"/>
                      <a:pt x="9983" y="0"/>
                      <a:pt x="996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9" name="Google Shape;1779;p57"/>
              <p:cNvSpPr/>
              <p:nvPr/>
            </p:nvSpPr>
            <p:spPr>
              <a:xfrm flipH="1">
                <a:off x="8108534" y="2060426"/>
                <a:ext cx="254077" cy="497618"/>
              </a:xfrm>
              <a:custGeom>
                <a:rect b="b" l="l" r="r" t="t"/>
                <a:pathLst>
                  <a:path extrusionOk="0" h="10275" w="5246">
                    <a:moveTo>
                      <a:pt x="2880" y="0"/>
                    </a:moveTo>
                    <a:cubicBezTo>
                      <a:pt x="1946" y="0"/>
                      <a:pt x="1019" y="263"/>
                      <a:pt x="220" y="804"/>
                    </a:cubicBezTo>
                    <a:lnTo>
                      <a:pt x="1" y="951"/>
                    </a:lnTo>
                    <a:lnTo>
                      <a:pt x="72" y="8561"/>
                    </a:lnTo>
                    <a:cubicBezTo>
                      <a:pt x="84" y="9457"/>
                      <a:pt x="776" y="10201"/>
                      <a:pt x="1670" y="10269"/>
                    </a:cubicBezTo>
                    <a:cubicBezTo>
                      <a:pt x="1715" y="10272"/>
                      <a:pt x="1760" y="10274"/>
                      <a:pt x="1805" y="10274"/>
                    </a:cubicBezTo>
                    <a:cubicBezTo>
                      <a:pt x="2726" y="10274"/>
                      <a:pt x="3498" y="9545"/>
                      <a:pt x="3536" y="8611"/>
                    </a:cubicBezTo>
                    <a:cubicBezTo>
                      <a:pt x="3572" y="7667"/>
                      <a:pt x="3604" y="6712"/>
                      <a:pt x="3604" y="6712"/>
                    </a:cubicBezTo>
                    <a:cubicBezTo>
                      <a:pt x="3604" y="6712"/>
                      <a:pt x="5033" y="6579"/>
                      <a:pt x="5141" y="5165"/>
                    </a:cubicBezTo>
                    <a:cubicBezTo>
                      <a:pt x="5245" y="3750"/>
                      <a:pt x="5166" y="574"/>
                      <a:pt x="5166" y="574"/>
                    </a:cubicBezTo>
                    <a:lnTo>
                      <a:pt x="5209" y="560"/>
                    </a:lnTo>
                    <a:cubicBezTo>
                      <a:pt x="4476" y="190"/>
                      <a:pt x="3676" y="0"/>
                      <a:pt x="288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0" name="Google Shape;1780;p57"/>
              <p:cNvSpPr/>
              <p:nvPr/>
            </p:nvSpPr>
            <p:spPr>
              <a:xfrm flipH="1">
                <a:off x="8125245" y="2187557"/>
                <a:ext cx="22134" cy="20002"/>
              </a:xfrm>
              <a:custGeom>
                <a:rect b="b" l="l" r="r" t="t"/>
                <a:pathLst>
                  <a:path extrusionOk="0" h="413" w="457">
                    <a:moveTo>
                      <a:pt x="228" y="1"/>
                    </a:moveTo>
                    <a:cubicBezTo>
                      <a:pt x="176" y="1"/>
                      <a:pt x="124" y="21"/>
                      <a:pt x="83" y="60"/>
                    </a:cubicBezTo>
                    <a:cubicBezTo>
                      <a:pt x="4" y="138"/>
                      <a:pt x="0" y="267"/>
                      <a:pt x="79" y="350"/>
                    </a:cubicBezTo>
                    <a:cubicBezTo>
                      <a:pt x="119" y="392"/>
                      <a:pt x="173" y="413"/>
                      <a:pt x="227" y="413"/>
                    </a:cubicBezTo>
                    <a:cubicBezTo>
                      <a:pt x="280" y="413"/>
                      <a:pt x="333" y="393"/>
                      <a:pt x="374" y="354"/>
                    </a:cubicBezTo>
                    <a:cubicBezTo>
                      <a:pt x="452" y="275"/>
                      <a:pt x="457" y="146"/>
                      <a:pt x="377" y="63"/>
                    </a:cubicBezTo>
                    <a:cubicBezTo>
                      <a:pt x="336" y="22"/>
                      <a:pt x="282" y="1"/>
                      <a:pt x="2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1" name="Google Shape;1781;p57"/>
              <p:cNvSpPr/>
              <p:nvPr/>
            </p:nvSpPr>
            <p:spPr>
              <a:xfrm flipH="1">
                <a:off x="8116237" y="2182036"/>
                <a:ext cx="35501" cy="11139"/>
              </a:xfrm>
              <a:custGeom>
                <a:rect b="b" l="l" r="r" t="t"/>
                <a:pathLst>
                  <a:path extrusionOk="0" h="230" w="733">
                    <a:moveTo>
                      <a:pt x="350" y="1"/>
                    </a:moveTo>
                    <a:cubicBezTo>
                      <a:pt x="241" y="1"/>
                      <a:pt x="146" y="37"/>
                      <a:pt x="87" y="77"/>
                    </a:cubicBezTo>
                    <a:cubicBezTo>
                      <a:pt x="22" y="120"/>
                      <a:pt x="1" y="163"/>
                      <a:pt x="8" y="174"/>
                    </a:cubicBezTo>
                    <a:cubicBezTo>
                      <a:pt x="11" y="177"/>
                      <a:pt x="15" y="178"/>
                      <a:pt x="21" y="178"/>
                    </a:cubicBezTo>
                    <a:cubicBezTo>
                      <a:pt x="62" y="178"/>
                      <a:pt x="179" y="118"/>
                      <a:pt x="330" y="118"/>
                    </a:cubicBezTo>
                    <a:cubicBezTo>
                      <a:pt x="343" y="118"/>
                      <a:pt x="357" y="119"/>
                      <a:pt x="370" y="120"/>
                    </a:cubicBezTo>
                    <a:cubicBezTo>
                      <a:pt x="551" y="133"/>
                      <a:pt x="675" y="230"/>
                      <a:pt x="714" y="230"/>
                    </a:cubicBezTo>
                    <a:cubicBezTo>
                      <a:pt x="717" y="230"/>
                      <a:pt x="720" y="229"/>
                      <a:pt x="722" y="227"/>
                    </a:cubicBezTo>
                    <a:cubicBezTo>
                      <a:pt x="733" y="217"/>
                      <a:pt x="715" y="170"/>
                      <a:pt x="658" y="116"/>
                    </a:cubicBezTo>
                    <a:cubicBezTo>
                      <a:pt x="600" y="66"/>
                      <a:pt x="504" y="12"/>
                      <a:pt x="381" y="2"/>
                    </a:cubicBezTo>
                    <a:cubicBezTo>
                      <a:pt x="371" y="1"/>
                      <a:pt x="361" y="1"/>
                      <a:pt x="3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2" name="Google Shape;1782;p57"/>
              <p:cNvSpPr/>
              <p:nvPr/>
            </p:nvSpPr>
            <p:spPr>
              <a:xfrm flipH="1">
                <a:off x="8227291" y="2189688"/>
                <a:ext cx="22812" cy="19953"/>
              </a:xfrm>
              <a:custGeom>
                <a:rect b="b" l="l" r="r" t="t"/>
                <a:pathLst>
                  <a:path extrusionOk="0" h="412" w="471">
                    <a:moveTo>
                      <a:pt x="236" y="0"/>
                    </a:moveTo>
                    <a:cubicBezTo>
                      <a:pt x="172" y="0"/>
                      <a:pt x="108" y="30"/>
                      <a:pt x="68" y="87"/>
                    </a:cubicBezTo>
                    <a:cubicBezTo>
                      <a:pt x="0" y="180"/>
                      <a:pt x="25" y="310"/>
                      <a:pt x="118" y="374"/>
                    </a:cubicBezTo>
                    <a:cubicBezTo>
                      <a:pt x="155" y="399"/>
                      <a:pt x="196" y="411"/>
                      <a:pt x="237" y="411"/>
                    </a:cubicBezTo>
                    <a:cubicBezTo>
                      <a:pt x="301" y="411"/>
                      <a:pt x="364" y="381"/>
                      <a:pt x="406" y="324"/>
                    </a:cubicBezTo>
                    <a:cubicBezTo>
                      <a:pt x="471" y="231"/>
                      <a:pt x="449" y="105"/>
                      <a:pt x="355" y="37"/>
                    </a:cubicBezTo>
                    <a:cubicBezTo>
                      <a:pt x="319" y="12"/>
                      <a:pt x="278" y="0"/>
                      <a:pt x="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3" name="Google Shape;1783;p57"/>
              <p:cNvSpPr/>
              <p:nvPr/>
            </p:nvSpPr>
            <p:spPr>
              <a:xfrm flipH="1">
                <a:off x="8219106" y="2184264"/>
                <a:ext cx="35743" cy="11042"/>
              </a:xfrm>
              <a:custGeom>
                <a:rect b="b" l="l" r="r" t="t"/>
                <a:pathLst>
                  <a:path extrusionOk="0" h="228" w="738">
                    <a:moveTo>
                      <a:pt x="340" y="0"/>
                    </a:moveTo>
                    <a:cubicBezTo>
                      <a:pt x="236" y="0"/>
                      <a:pt x="148" y="36"/>
                      <a:pt x="91" y="74"/>
                    </a:cubicBezTo>
                    <a:cubicBezTo>
                      <a:pt x="27" y="117"/>
                      <a:pt x="1" y="160"/>
                      <a:pt x="12" y="171"/>
                    </a:cubicBezTo>
                    <a:cubicBezTo>
                      <a:pt x="14" y="174"/>
                      <a:pt x="18" y="175"/>
                      <a:pt x="24" y="175"/>
                    </a:cubicBezTo>
                    <a:cubicBezTo>
                      <a:pt x="63" y="175"/>
                      <a:pt x="183" y="115"/>
                      <a:pt x="335" y="115"/>
                    </a:cubicBezTo>
                    <a:cubicBezTo>
                      <a:pt x="348" y="115"/>
                      <a:pt x="361" y="116"/>
                      <a:pt x="375" y="117"/>
                    </a:cubicBezTo>
                    <a:cubicBezTo>
                      <a:pt x="552" y="130"/>
                      <a:pt x="678" y="227"/>
                      <a:pt x="718" y="227"/>
                    </a:cubicBezTo>
                    <a:cubicBezTo>
                      <a:pt x="721" y="227"/>
                      <a:pt x="724" y="226"/>
                      <a:pt x="726" y="224"/>
                    </a:cubicBezTo>
                    <a:cubicBezTo>
                      <a:pt x="737" y="214"/>
                      <a:pt x="719" y="168"/>
                      <a:pt x="662" y="117"/>
                    </a:cubicBezTo>
                    <a:cubicBezTo>
                      <a:pt x="604" y="63"/>
                      <a:pt x="504" y="9"/>
                      <a:pt x="382" y="2"/>
                    </a:cubicBezTo>
                    <a:cubicBezTo>
                      <a:pt x="367" y="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4" name="Google Shape;1784;p57"/>
              <p:cNvSpPr/>
              <p:nvPr/>
            </p:nvSpPr>
            <p:spPr>
              <a:xfrm flipH="1">
                <a:off x="8110277" y="2038196"/>
                <a:ext cx="255433" cy="208249"/>
              </a:xfrm>
              <a:custGeom>
                <a:rect b="b" l="l" r="r" t="t"/>
                <a:pathLst>
                  <a:path extrusionOk="0" h="4300" w="5274">
                    <a:moveTo>
                      <a:pt x="2832" y="0"/>
                    </a:moveTo>
                    <a:cubicBezTo>
                      <a:pt x="2374" y="0"/>
                      <a:pt x="1874" y="49"/>
                      <a:pt x="1350" y="175"/>
                    </a:cubicBezTo>
                    <a:cubicBezTo>
                      <a:pt x="1350" y="175"/>
                      <a:pt x="126" y="631"/>
                      <a:pt x="65" y="1281"/>
                    </a:cubicBezTo>
                    <a:cubicBezTo>
                      <a:pt x="0" y="1930"/>
                      <a:pt x="79" y="3007"/>
                      <a:pt x="79" y="3007"/>
                    </a:cubicBezTo>
                    <a:lnTo>
                      <a:pt x="154" y="3015"/>
                    </a:lnTo>
                    <a:lnTo>
                      <a:pt x="123" y="4299"/>
                    </a:lnTo>
                    <a:lnTo>
                      <a:pt x="600" y="4231"/>
                    </a:lnTo>
                    <a:lnTo>
                      <a:pt x="668" y="2630"/>
                    </a:lnTo>
                    <a:cubicBezTo>
                      <a:pt x="668" y="2630"/>
                      <a:pt x="1501" y="2056"/>
                      <a:pt x="1515" y="1163"/>
                    </a:cubicBezTo>
                    <a:cubicBezTo>
                      <a:pt x="1731" y="1134"/>
                      <a:pt x="2388" y="1054"/>
                      <a:pt x="3160" y="1054"/>
                    </a:cubicBezTo>
                    <a:cubicBezTo>
                      <a:pt x="3851" y="1054"/>
                      <a:pt x="4633" y="1118"/>
                      <a:pt x="5273" y="1338"/>
                    </a:cubicBezTo>
                    <a:lnTo>
                      <a:pt x="5273" y="1019"/>
                    </a:lnTo>
                    <a:cubicBezTo>
                      <a:pt x="5273" y="821"/>
                      <a:pt x="5129" y="423"/>
                      <a:pt x="4943" y="355"/>
                    </a:cubicBezTo>
                    <a:cubicBezTo>
                      <a:pt x="4535" y="205"/>
                      <a:pt x="3774" y="0"/>
                      <a:pt x="28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5" name="Google Shape;1785;p57"/>
              <p:cNvSpPr/>
              <p:nvPr/>
            </p:nvSpPr>
            <p:spPr>
              <a:xfrm flipH="1">
                <a:off x="8186995" y="2351061"/>
                <a:ext cx="87275" cy="52353"/>
              </a:xfrm>
              <a:custGeom>
                <a:rect b="b" l="l" r="r" t="t"/>
                <a:pathLst>
                  <a:path extrusionOk="0" h="1081" w="1802">
                    <a:moveTo>
                      <a:pt x="0" y="0"/>
                    </a:moveTo>
                    <a:cubicBezTo>
                      <a:pt x="1" y="1"/>
                      <a:pt x="337" y="1066"/>
                      <a:pt x="1770" y="1081"/>
                    </a:cubicBezTo>
                    <a:lnTo>
                      <a:pt x="1802" y="711"/>
                    </a:lnTo>
                    <a:cubicBezTo>
                      <a:pt x="1802" y="711"/>
                      <a:pt x="897" y="693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6" name="Google Shape;1786;p57"/>
              <p:cNvSpPr/>
              <p:nvPr/>
            </p:nvSpPr>
            <p:spPr>
              <a:xfrm flipH="1">
                <a:off x="8220172" y="2167119"/>
                <a:ext cx="35888" cy="5521"/>
              </a:xfrm>
              <a:custGeom>
                <a:rect b="b" l="l" r="r" t="t"/>
                <a:pathLst>
                  <a:path extrusionOk="0" h="114" w="741">
                    <a:moveTo>
                      <a:pt x="554" y="1"/>
                    </a:moveTo>
                    <a:cubicBezTo>
                      <a:pt x="499" y="1"/>
                      <a:pt x="435" y="3"/>
                      <a:pt x="367" y="8"/>
                    </a:cubicBezTo>
                    <a:cubicBezTo>
                      <a:pt x="163" y="26"/>
                      <a:pt x="1" y="62"/>
                      <a:pt x="4" y="86"/>
                    </a:cubicBezTo>
                    <a:cubicBezTo>
                      <a:pt x="4" y="103"/>
                      <a:pt x="77" y="114"/>
                      <a:pt x="183" y="114"/>
                    </a:cubicBezTo>
                    <a:cubicBezTo>
                      <a:pt x="239" y="114"/>
                      <a:pt x="305" y="111"/>
                      <a:pt x="375" y="105"/>
                    </a:cubicBezTo>
                    <a:cubicBezTo>
                      <a:pt x="576" y="91"/>
                      <a:pt x="741" y="55"/>
                      <a:pt x="737" y="30"/>
                    </a:cubicBezTo>
                    <a:cubicBezTo>
                      <a:pt x="734" y="10"/>
                      <a:pt x="661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7" name="Google Shape;1787;p57"/>
              <p:cNvSpPr/>
              <p:nvPr/>
            </p:nvSpPr>
            <p:spPr>
              <a:xfrm flipH="1">
                <a:off x="8121855" y="2150992"/>
                <a:ext cx="35259" cy="8863"/>
              </a:xfrm>
              <a:custGeom>
                <a:rect b="b" l="l" r="r" t="t"/>
                <a:pathLst>
                  <a:path extrusionOk="0" h="183" w="728">
                    <a:moveTo>
                      <a:pt x="409" y="1"/>
                    </a:moveTo>
                    <a:cubicBezTo>
                      <a:pt x="390" y="1"/>
                      <a:pt x="371" y="2"/>
                      <a:pt x="352" y="3"/>
                    </a:cubicBezTo>
                    <a:cubicBezTo>
                      <a:pt x="130" y="22"/>
                      <a:pt x="0" y="161"/>
                      <a:pt x="22" y="179"/>
                    </a:cubicBezTo>
                    <a:cubicBezTo>
                      <a:pt x="24" y="182"/>
                      <a:pt x="27" y="183"/>
                      <a:pt x="31" y="183"/>
                    </a:cubicBezTo>
                    <a:cubicBezTo>
                      <a:pt x="67" y="183"/>
                      <a:pt x="194" y="113"/>
                      <a:pt x="363" y="101"/>
                    </a:cubicBezTo>
                    <a:cubicBezTo>
                      <a:pt x="392" y="97"/>
                      <a:pt x="421" y="96"/>
                      <a:pt x="448" y="96"/>
                    </a:cubicBezTo>
                    <a:cubicBezTo>
                      <a:pt x="563" y="96"/>
                      <a:pt x="655" y="121"/>
                      <a:pt x="693" y="121"/>
                    </a:cubicBezTo>
                    <a:cubicBezTo>
                      <a:pt x="703" y="121"/>
                      <a:pt x="709" y="119"/>
                      <a:pt x="711" y="115"/>
                    </a:cubicBezTo>
                    <a:cubicBezTo>
                      <a:pt x="728" y="95"/>
                      <a:pt x="601" y="1"/>
                      <a:pt x="4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Google Shape;1788;p57"/>
              <p:cNvSpPr/>
              <p:nvPr/>
            </p:nvSpPr>
            <p:spPr>
              <a:xfrm flipH="1">
                <a:off x="8173241" y="2285291"/>
                <a:ext cx="42475" cy="14965"/>
              </a:xfrm>
              <a:custGeom>
                <a:rect b="b" l="l" r="r" t="t"/>
                <a:pathLst>
                  <a:path extrusionOk="0" h="309" w="877">
                    <a:moveTo>
                      <a:pt x="31" y="0"/>
                    </a:moveTo>
                    <a:cubicBezTo>
                      <a:pt x="29" y="0"/>
                      <a:pt x="27" y="1"/>
                      <a:pt x="26" y="2"/>
                    </a:cubicBezTo>
                    <a:cubicBezTo>
                      <a:pt x="1" y="15"/>
                      <a:pt x="134" y="209"/>
                      <a:pt x="399" y="282"/>
                    </a:cubicBezTo>
                    <a:cubicBezTo>
                      <a:pt x="469" y="301"/>
                      <a:pt x="536" y="309"/>
                      <a:pt x="596" y="309"/>
                    </a:cubicBezTo>
                    <a:cubicBezTo>
                      <a:pt x="763" y="309"/>
                      <a:pt x="877" y="250"/>
                      <a:pt x="866" y="231"/>
                    </a:cubicBezTo>
                    <a:cubicBezTo>
                      <a:pt x="864" y="224"/>
                      <a:pt x="849" y="223"/>
                      <a:pt x="823" y="223"/>
                    </a:cubicBezTo>
                    <a:cubicBezTo>
                      <a:pt x="798" y="223"/>
                      <a:pt x="763" y="224"/>
                      <a:pt x="720" y="224"/>
                    </a:cubicBezTo>
                    <a:cubicBezTo>
                      <a:pt x="641" y="224"/>
                      <a:pt x="536" y="219"/>
                      <a:pt x="425" y="188"/>
                    </a:cubicBezTo>
                    <a:cubicBezTo>
                      <a:pt x="205" y="131"/>
                      <a:pt x="65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Google Shape;1789;p57"/>
              <p:cNvSpPr/>
              <p:nvPr/>
            </p:nvSpPr>
            <p:spPr>
              <a:xfrm flipH="1">
                <a:off x="8315292" y="1999451"/>
                <a:ext cx="80495" cy="77682"/>
              </a:xfrm>
              <a:custGeom>
                <a:rect b="b" l="l" r="r" t="t"/>
                <a:pathLst>
                  <a:path extrusionOk="0" h="1604" w="1662">
                    <a:moveTo>
                      <a:pt x="1415" y="1366"/>
                    </a:move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85" y="1389"/>
                      <a:pt x="1400" y="1378"/>
                      <a:pt x="1415" y="1366"/>
                    </a:cubicBezTo>
                    <a:close/>
                    <a:moveTo>
                      <a:pt x="769" y="0"/>
                    </a:moveTo>
                    <a:cubicBezTo>
                      <a:pt x="731" y="0"/>
                      <a:pt x="692" y="3"/>
                      <a:pt x="654" y="10"/>
                    </a:cubicBezTo>
                    <a:cubicBezTo>
                      <a:pt x="331" y="60"/>
                      <a:pt x="65" y="351"/>
                      <a:pt x="33" y="677"/>
                    </a:cubicBezTo>
                    <a:cubicBezTo>
                      <a:pt x="0" y="1000"/>
                      <a:pt x="197" y="1330"/>
                      <a:pt x="489" y="1474"/>
                    </a:cubicBezTo>
                    <a:cubicBezTo>
                      <a:pt x="602" y="1530"/>
                      <a:pt x="728" y="1556"/>
                      <a:pt x="854" y="1556"/>
                    </a:cubicBezTo>
                    <a:cubicBezTo>
                      <a:pt x="981" y="1556"/>
                      <a:pt x="1109" y="1529"/>
                      <a:pt x="1226" y="1478"/>
                    </a:cubicBezTo>
                    <a:lnTo>
                      <a:pt x="1226" y="1478"/>
                    </a:lnTo>
                    <a:cubicBezTo>
                      <a:pt x="1181" y="1521"/>
                      <a:pt x="1135" y="1563"/>
                      <a:pt x="1088" y="1603"/>
                    </a:cubicBez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24" y="1430"/>
                      <a:pt x="1276" y="1456"/>
                      <a:pt x="1226" y="1478"/>
                    </a:cubicBezTo>
                    <a:lnTo>
                      <a:pt x="1226" y="1478"/>
                    </a:lnTo>
                    <a:cubicBezTo>
                      <a:pt x="1343" y="1366"/>
                      <a:pt x="1450" y="1244"/>
                      <a:pt x="1526" y="1101"/>
                    </a:cubicBezTo>
                    <a:cubicBezTo>
                      <a:pt x="1627" y="904"/>
                      <a:pt x="1662" y="656"/>
                      <a:pt x="1565" y="455"/>
                    </a:cubicBezTo>
                    <a:cubicBezTo>
                      <a:pt x="1497" y="311"/>
                      <a:pt x="1365" y="200"/>
                      <a:pt x="1224" y="124"/>
                    </a:cubicBezTo>
                    <a:cubicBezTo>
                      <a:pt x="1083" y="50"/>
                      <a:pt x="926" y="0"/>
                      <a:pt x="7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57"/>
              <p:cNvSpPr/>
              <p:nvPr/>
            </p:nvSpPr>
            <p:spPr>
              <a:xfrm flipH="1">
                <a:off x="8355587" y="2171817"/>
                <a:ext cx="47900" cy="78892"/>
              </a:xfrm>
              <a:custGeom>
                <a:rect b="b" l="l" r="r" t="t"/>
                <a:pathLst>
                  <a:path extrusionOk="0" h="1629" w="989">
                    <a:moveTo>
                      <a:pt x="750" y="0"/>
                    </a:moveTo>
                    <a:cubicBezTo>
                      <a:pt x="486" y="0"/>
                      <a:pt x="75" y="118"/>
                      <a:pt x="38" y="826"/>
                    </a:cubicBezTo>
                    <a:cubicBezTo>
                      <a:pt x="1" y="1497"/>
                      <a:pt x="402" y="1628"/>
                      <a:pt x="694" y="1628"/>
                    </a:cubicBezTo>
                    <a:cubicBezTo>
                      <a:pt x="856" y="1628"/>
                      <a:pt x="984" y="1588"/>
                      <a:pt x="985" y="1576"/>
                    </a:cubicBezTo>
                    <a:cubicBezTo>
                      <a:pt x="989" y="1555"/>
                      <a:pt x="981" y="618"/>
                      <a:pt x="977" y="213"/>
                    </a:cubicBezTo>
                    <a:cubicBezTo>
                      <a:pt x="977" y="101"/>
                      <a:pt x="888" y="4"/>
                      <a:pt x="773" y="1"/>
                    </a:cubicBezTo>
                    <a:cubicBezTo>
                      <a:pt x="766" y="0"/>
                      <a:pt x="758" y="0"/>
                      <a:pt x="75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Google Shape;1791;p57"/>
              <p:cNvSpPr/>
              <p:nvPr/>
            </p:nvSpPr>
            <p:spPr>
              <a:xfrm flipH="1">
                <a:off x="8366727" y="2187945"/>
                <a:ext cx="21940" cy="44168"/>
              </a:xfrm>
              <a:custGeom>
                <a:rect b="b" l="l" r="r" t="t"/>
                <a:pathLst>
                  <a:path extrusionOk="0" h="912" w="453">
                    <a:moveTo>
                      <a:pt x="295" y="1"/>
                    </a:moveTo>
                    <a:cubicBezTo>
                      <a:pt x="291" y="1"/>
                      <a:pt x="287" y="1"/>
                      <a:pt x="284" y="1"/>
                    </a:cubicBezTo>
                    <a:cubicBezTo>
                      <a:pt x="201" y="1"/>
                      <a:pt x="126" y="73"/>
                      <a:pt x="83" y="152"/>
                    </a:cubicBezTo>
                    <a:cubicBezTo>
                      <a:pt x="40" y="231"/>
                      <a:pt x="7" y="332"/>
                      <a:pt x="4" y="440"/>
                    </a:cubicBezTo>
                    <a:cubicBezTo>
                      <a:pt x="0" y="647"/>
                      <a:pt x="98" y="852"/>
                      <a:pt x="244" y="902"/>
                    </a:cubicBezTo>
                    <a:cubicBezTo>
                      <a:pt x="267" y="909"/>
                      <a:pt x="289" y="912"/>
                      <a:pt x="310" y="912"/>
                    </a:cubicBezTo>
                    <a:cubicBezTo>
                      <a:pt x="354" y="912"/>
                      <a:pt x="391" y="899"/>
                      <a:pt x="413" y="884"/>
                    </a:cubicBezTo>
                    <a:cubicBezTo>
                      <a:pt x="446" y="859"/>
                      <a:pt x="453" y="838"/>
                      <a:pt x="449" y="834"/>
                    </a:cubicBezTo>
                    <a:cubicBezTo>
                      <a:pt x="449" y="834"/>
                      <a:pt x="449" y="834"/>
                      <a:pt x="448" y="834"/>
                    </a:cubicBezTo>
                    <a:cubicBezTo>
                      <a:pt x="443" y="834"/>
                      <a:pt x="428" y="850"/>
                      <a:pt x="399" y="859"/>
                    </a:cubicBezTo>
                    <a:cubicBezTo>
                      <a:pt x="382" y="865"/>
                      <a:pt x="360" y="870"/>
                      <a:pt x="335" y="870"/>
                    </a:cubicBezTo>
                    <a:cubicBezTo>
                      <a:pt x="313" y="870"/>
                      <a:pt x="288" y="866"/>
                      <a:pt x="262" y="856"/>
                    </a:cubicBezTo>
                    <a:cubicBezTo>
                      <a:pt x="155" y="809"/>
                      <a:pt x="72" y="630"/>
                      <a:pt x="80" y="440"/>
                    </a:cubicBezTo>
                    <a:cubicBezTo>
                      <a:pt x="80" y="346"/>
                      <a:pt x="105" y="256"/>
                      <a:pt x="144" y="185"/>
                    </a:cubicBezTo>
                    <a:cubicBezTo>
                      <a:pt x="180" y="109"/>
                      <a:pt x="230" y="59"/>
                      <a:pt x="287" y="52"/>
                    </a:cubicBezTo>
                    <a:cubicBezTo>
                      <a:pt x="294" y="50"/>
                      <a:pt x="301" y="50"/>
                      <a:pt x="307" y="50"/>
                    </a:cubicBezTo>
                    <a:cubicBezTo>
                      <a:pt x="351" y="50"/>
                      <a:pt x="382" y="81"/>
                      <a:pt x="392" y="109"/>
                    </a:cubicBezTo>
                    <a:cubicBezTo>
                      <a:pt x="403" y="138"/>
                      <a:pt x="395" y="160"/>
                      <a:pt x="403" y="160"/>
                    </a:cubicBezTo>
                    <a:cubicBezTo>
                      <a:pt x="403" y="160"/>
                      <a:pt x="403" y="160"/>
                      <a:pt x="404" y="160"/>
                    </a:cubicBezTo>
                    <a:cubicBezTo>
                      <a:pt x="409" y="160"/>
                      <a:pt x="424" y="141"/>
                      <a:pt x="421" y="102"/>
                    </a:cubicBezTo>
                    <a:cubicBezTo>
                      <a:pt x="417" y="80"/>
                      <a:pt x="406" y="55"/>
                      <a:pt x="381" y="34"/>
                    </a:cubicBezTo>
                    <a:cubicBezTo>
                      <a:pt x="362" y="14"/>
                      <a:pt x="328" y="1"/>
                      <a:pt x="29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2" name="Google Shape;1792;p57"/>
              <p:cNvSpPr/>
              <p:nvPr/>
            </p:nvSpPr>
            <p:spPr>
              <a:xfrm flipH="1">
                <a:off x="7720053" y="2405110"/>
                <a:ext cx="955428" cy="792751"/>
              </a:xfrm>
              <a:custGeom>
                <a:rect b="b" l="l" r="r" t="t"/>
                <a:pathLst>
                  <a:path extrusionOk="0" h="16369" w="19727">
                    <a:moveTo>
                      <a:pt x="10287" y="1"/>
                    </a:moveTo>
                    <a:cubicBezTo>
                      <a:pt x="9167" y="112"/>
                      <a:pt x="8586" y="1436"/>
                      <a:pt x="8586" y="1436"/>
                    </a:cubicBezTo>
                    <a:cubicBezTo>
                      <a:pt x="8123" y="316"/>
                      <a:pt x="6378" y="152"/>
                      <a:pt x="6378" y="152"/>
                    </a:cubicBezTo>
                    <a:lnTo>
                      <a:pt x="6378" y="152"/>
                    </a:lnTo>
                    <a:lnTo>
                      <a:pt x="6411" y="1310"/>
                    </a:lnTo>
                    <a:cubicBezTo>
                      <a:pt x="5851" y="1346"/>
                      <a:pt x="5008" y="1490"/>
                      <a:pt x="4584" y="1644"/>
                    </a:cubicBezTo>
                    <a:cubicBezTo>
                      <a:pt x="3611" y="1996"/>
                      <a:pt x="2757" y="2470"/>
                      <a:pt x="2092" y="3248"/>
                    </a:cubicBezTo>
                    <a:cubicBezTo>
                      <a:pt x="1536" y="3899"/>
                      <a:pt x="1199" y="4706"/>
                      <a:pt x="1070" y="5553"/>
                    </a:cubicBezTo>
                    <a:lnTo>
                      <a:pt x="0" y="12474"/>
                    </a:lnTo>
                    <a:lnTo>
                      <a:pt x="3877" y="12843"/>
                    </a:lnTo>
                    <a:lnTo>
                      <a:pt x="4501" y="7588"/>
                    </a:lnTo>
                    <a:lnTo>
                      <a:pt x="4584" y="11526"/>
                    </a:lnTo>
                    <a:lnTo>
                      <a:pt x="4627" y="15794"/>
                    </a:lnTo>
                    <a:lnTo>
                      <a:pt x="14699" y="16368"/>
                    </a:lnTo>
                    <a:lnTo>
                      <a:pt x="14699" y="16368"/>
                    </a:lnTo>
                    <a:lnTo>
                      <a:pt x="14027" y="11677"/>
                    </a:lnTo>
                    <a:lnTo>
                      <a:pt x="13482" y="6831"/>
                    </a:lnTo>
                    <a:lnTo>
                      <a:pt x="13482" y="6831"/>
                    </a:lnTo>
                    <a:lnTo>
                      <a:pt x="17527" y="9110"/>
                    </a:lnTo>
                    <a:lnTo>
                      <a:pt x="19727" y="6296"/>
                    </a:lnTo>
                    <a:cubicBezTo>
                      <a:pt x="19727" y="6296"/>
                      <a:pt x="14763" y="2962"/>
                      <a:pt x="14278" y="2682"/>
                    </a:cubicBezTo>
                    <a:cubicBezTo>
                      <a:pt x="12067" y="1389"/>
                      <a:pt x="10947" y="1296"/>
                      <a:pt x="10280" y="1260"/>
                    </a:cubicBezTo>
                    <a:lnTo>
                      <a:pt x="1028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3" name="Google Shape;1793;p57"/>
              <p:cNvSpPr/>
              <p:nvPr/>
            </p:nvSpPr>
            <p:spPr>
              <a:xfrm flipH="1">
                <a:off x="8407070" y="2495676"/>
                <a:ext cx="61025" cy="275567"/>
              </a:xfrm>
              <a:custGeom>
                <a:rect b="b" l="l" r="r" t="t"/>
                <a:pathLst>
                  <a:path extrusionOk="0" h="5690" w="1260">
                    <a:moveTo>
                      <a:pt x="18" y="0"/>
                    </a:moveTo>
                    <a:cubicBezTo>
                      <a:pt x="0" y="22"/>
                      <a:pt x="359" y="141"/>
                      <a:pt x="689" y="596"/>
                    </a:cubicBezTo>
                    <a:cubicBezTo>
                      <a:pt x="855" y="823"/>
                      <a:pt x="1001" y="1128"/>
                      <a:pt x="1080" y="1486"/>
                    </a:cubicBezTo>
                    <a:cubicBezTo>
                      <a:pt x="1160" y="1845"/>
                      <a:pt x="1163" y="2258"/>
                      <a:pt x="1102" y="2678"/>
                    </a:cubicBezTo>
                    <a:cubicBezTo>
                      <a:pt x="969" y="3529"/>
                      <a:pt x="661" y="4254"/>
                      <a:pt x="499" y="4796"/>
                    </a:cubicBezTo>
                    <a:cubicBezTo>
                      <a:pt x="413" y="5069"/>
                      <a:pt x="352" y="5291"/>
                      <a:pt x="320" y="5445"/>
                    </a:cubicBezTo>
                    <a:cubicBezTo>
                      <a:pt x="284" y="5599"/>
                      <a:pt x="273" y="5686"/>
                      <a:pt x="280" y="5690"/>
                    </a:cubicBezTo>
                    <a:cubicBezTo>
                      <a:pt x="287" y="5690"/>
                      <a:pt x="312" y="5607"/>
                      <a:pt x="355" y="5453"/>
                    </a:cubicBezTo>
                    <a:cubicBezTo>
                      <a:pt x="403" y="5302"/>
                      <a:pt x="471" y="5087"/>
                      <a:pt x="564" y="4817"/>
                    </a:cubicBezTo>
                    <a:cubicBezTo>
                      <a:pt x="657" y="4552"/>
                      <a:pt x="776" y="4236"/>
                      <a:pt x="894" y="3881"/>
                    </a:cubicBezTo>
                    <a:cubicBezTo>
                      <a:pt x="1016" y="3525"/>
                      <a:pt x="1135" y="3127"/>
                      <a:pt x="1195" y="2692"/>
                    </a:cubicBezTo>
                    <a:cubicBezTo>
                      <a:pt x="1260" y="2261"/>
                      <a:pt x="1256" y="1838"/>
                      <a:pt x="1167" y="1465"/>
                    </a:cubicBezTo>
                    <a:cubicBezTo>
                      <a:pt x="1080" y="1095"/>
                      <a:pt x="923" y="783"/>
                      <a:pt x="747" y="557"/>
                    </a:cubicBezTo>
                    <a:cubicBezTo>
                      <a:pt x="567" y="327"/>
                      <a:pt x="381" y="184"/>
                      <a:pt x="244" y="104"/>
                    </a:cubicBezTo>
                    <a:cubicBezTo>
                      <a:pt x="173" y="65"/>
                      <a:pt x="118" y="36"/>
                      <a:pt x="80" y="22"/>
                    </a:cubicBezTo>
                    <a:cubicBezTo>
                      <a:pt x="40" y="8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4" name="Google Shape;1794;p57"/>
              <p:cNvSpPr/>
              <p:nvPr/>
            </p:nvSpPr>
            <p:spPr>
              <a:xfrm flipH="1">
                <a:off x="8016273" y="2499309"/>
                <a:ext cx="35985" cy="288643"/>
              </a:xfrm>
              <a:custGeom>
                <a:rect b="b" l="l" r="r" t="t"/>
                <a:pathLst>
                  <a:path extrusionOk="0" h="5960" w="743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0" y="1"/>
                      <a:pt x="7" y="87"/>
                      <a:pt x="25" y="234"/>
                    </a:cubicBezTo>
                    <a:cubicBezTo>
                      <a:pt x="47" y="407"/>
                      <a:pt x="72" y="622"/>
                      <a:pt x="104" y="873"/>
                    </a:cubicBezTo>
                    <a:cubicBezTo>
                      <a:pt x="172" y="1433"/>
                      <a:pt x="259" y="2169"/>
                      <a:pt x="359" y="2980"/>
                    </a:cubicBezTo>
                    <a:cubicBezTo>
                      <a:pt x="456" y="3795"/>
                      <a:pt x="545" y="4530"/>
                      <a:pt x="614" y="5087"/>
                    </a:cubicBezTo>
                    <a:cubicBezTo>
                      <a:pt x="646" y="5342"/>
                      <a:pt x="675" y="5557"/>
                      <a:pt x="696" y="5726"/>
                    </a:cubicBezTo>
                    <a:cubicBezTo>
                      <a:pt x="714" y="5877"/>
                      <a:pt x="728" y="5959"/>
                      <a:pt x="736" y="5959"/>
                    </a:cubicBezTo>
                    <a:cubicBezTo>
                      <a:pt x="743" y="5959"/>
                      <a:pt x="739" y="5877"/>
                      <a:pt x="732" y="5723"/>
                    </a:cubicBezTo>
                    <a:cubicBezTo>
                      <a:pt x="725" y="5572"/>
                      <a:pt x="707" y="5352"/>
                      <a:pt x="682" y="5080"/>
                    </a:cubicBezTo>
                    <a:cubicBezTo>
                      <a:pt x="635" y="4542"/>
                      <a:pt x="552" y="3795"/>
                      <a:pt x="456" y="2969"/>
                    </a:cubicBezTo>
                    <a:cubicBezTo>
                      <a:pt x="355" y="2148"/>
                      <a:pt x="254" y="1401"/>
                      <a:pt x="168" y="866"/>
                    </a:cubicBezTo>
                    <a:cubicBezTo>
                      <a:pt x="129" y="597"/>
                      <a:pt x="90" y="382"/>
                      <a:pt x="60" y="231"/>
                    </a:cubicBezTo>
                    <a:cubicBezTo>
                      <a:pt x="33" y="83"/>
                      <a:pt x="15" y="1"/>
                      <a:pt x="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p57"/>
              <p:cNvSpPr/>
              <p:nvPr/>
            </p:nvSpPr>
            <p:spPr>
              <a:xfrm flipH="1">
                <a:off x="8275432" y="2450296"/>
                <a:ext cx="90617" cy="42279"/>
              </a:xfrm>
              <a:custGeom>
                <a:rect b="b" l="l" r="r" t="t"/>
                <a:pathLst>
                  <a:path extrusionOk="0" h="873" w="1871">
                    <a:moveTo>
                      <a:pt x="1697" y="1"/>
                    </a:moveTo>
                    <a:cubicBezTo>
                      <a:pt x="1642" y="1"/>
                      <a:pt x="1576" y="12"/>
                      <a:pt x="1508" y="44"/>
                    </a:cubicBezTo>
                    <a:cubicBezTo>
                      <a:pt x="1400" y="90"/>
                      <a:pt x="1296" y="198"/>
                      <a:pt x="1228" y="334"/>
                    </a:cubicBezTo>
                    <a:cubicBezTo>
                      <a:pt x="1195" y="403"/>
                      <a:pt x="1167" y="478"/>
                      <a:pt x="1145" y="554"/>
                    </a:cubicBezTo>
                    <a:cubicBezTo>
                      <a:pt x="1120" y="629"/>
                      <a:pt x="1109" y="726"/>
                      <a:pt x="1074" y="761"/>
                    </a:cubicBezTo>
                    <a:cubicBezTo>
                      <a:pt x="1066" y="771"/>
                      <a:pt x="1058" y="775"/>
                      <a:pt x="1048" y="775"/>
                    </a:cubicBezTo>
                    <a:cubicBezTo>
                      <a:pt x="1039" y="775"/>
                      <a:pt x="1028" y="772"/>
                      <a:pt x="1013" y="765"/>
                    </a:cubicBezTo>
                    <a:cubicBezTo>
                      <a:pt x="976" y="751"/>
                      <a:pt x="940" y="733"/>
                      <a:pt x="905" y="718"/>
                    </a:cubicBezTo>
                    <a:cubicBezTo>
                      <a:pt x="832" y="686"/>
                      <a:pt x="764" y="654"/>
                      <a:pt x="696" y="622"/>
                    </a:cubicBezTo>
                    <a:cubicBezTo>
                      <a:pt x="574" y="568"/>
                      <a:pt x="456" y="514"/>
                      <a:pt x="341" y="463"/>
                    </a:cubicBezTo>
                    <a:cubicBezTo>
                      <a:pt x="160" y="386"/>
                      <a:pt x="37" y="340"/>
                      <a:pt x="12" y="340"/>
                    </a:cubicBezTo>
                    <a:cubicBezTo>
                      <a:pt x="9" y="340"/>
                      <a:pt x="8" y="341"/>
                      <a:pt x="7" y="342"/>
                    </a:cubicBezTo>
                    <a:cubicBezTo>
                      <a:pt x="0" y="356"/>
                      <a:pt x="118" y="425"/>
                      <a:pt x="312" y="525"/>
                    </a:cubicBezTo>
                    <a:cubicBezTo>
                      <a:pt x="423" y="582"/>
                      <a:pt x="539" y="640"/>
                      <a:pt x="657" y="700"/>
                    </a:cubicBezTo>
                    <a:cubicBezTo>
                      <a:pt x="725" y="736"/>
                      <a:pt x="794" y="769"/>
                      <a:pt x="865" y="804"/>
                    </a:cubicBezTo>
                    <a:cubicBezTo>
                      <a:pt x="901" y="819"/>
                      <a:pt x="933" y="837"/>
                      <a:pt x="976" y="855"/>
                    </a:cubicBezTo>
                    <a:cubicBezTo>
                      <a:pt x="998" y="866"/>
                      <a:pt x="1023" y="873"/>
                      <a:pt x="1056" y="873"/>
                    </a:cubicBezTo>
                    <a:cubicBezTo>
                      <a:pt x="1091" y="869"/>
                      <a:pt x="1124" y="851"/>
                      <a:pt x="1142" y="829"/>
                    </a:cubicBezTo>
                    <a:cubicBezTo>
                      <a:pt x="1185" y="783"/>
                      <a:pt x="1195" y="736"/>
                      <a:pt x="1206" y="697"/>
                    </a:cubicBezTo>
                    <a:cubicBezTo>
                      <a:pt x="1217" y="657"/>
                      <a:pt x="1224" y="618"/>
                      <a:pt x="1235" y="582"/>
                    </a:cubicBezTo>
                    <a:cubicBezTo>
                      <a:pt x="1256" y="506"/>
                      <a:pt x="1278" y="435"/>
                      <a:pt x="1311" y="374"/>
                    </a:cubicBezTo>
                    <a:cubicBezTo>
                      <a:pt x="1364" y="245"/>
                      <a:pt x="1450" y="152"/>
                      <a:pt x="1540" y="105"/>
                    </a:cubicBezTo>
                    <a:cubicBezTo>
                      <a:pt x="1619" y="59"/>
                      <a:pt x="1689" y="47"/>
                      <a:pt x="1745" y="47"/>
                    </a:cubicBezTo>
                    <a:cubicBezTo>
                      <a:pt x="1809" y="47"/>
                      <a:pt x="1852" y="64"/>
                      <a:pt x="1863" y="64"/>
                    </a:cubicBezTo>
                    <a:cubicBezTo>
                      <a:pt x="1865" y="64"/>
                      <a:pt x="1866" y="63"/>
                      <a:pt x="1866" y="62"/>
                    </a:cubicBezTo>
                    <a:cubicBezTo>
                      <a:pt x="1871" y="58"/>
                      <a:pt x="1845" y="29"/>
                      <a:pt x="1780" y="11"/>
                    </a:cubicBezTo>
                    <a:cubicBezTo>
                      <a:pt x="1758" y="5"/>
                      <a:pt x="1729" y="1"/>
                      <a:pt x="1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57"/>
              <p:cNvSpPr/>
              <p:nvPr/>
            </p:nvSpPr>
            <p:spPr>
              <a:xfrm flipH="1">
                <a:off x="8175662" y="2446277"/>
                <a:ext cx="68338" cy="49108"/>
              </a:xfrm>
              <a:custGeom>
                <a:rect b="b" l="l" r="r" t="t"/>
                <a:pathLst>
                  <a:path extrusionOk="0" h="1014" w="1411">
                    <a:moveTo>
                      <a:pt x="29" y="0"/>
                    </a:moveTo>
                    <a:cubicBezTo>
                      <a:pt x="12" y="0"/>
                      <a:pt x="3" y="3"/>
                      <a:pt x="3" y="5"/>
                    </a:cubicBezTo>
                    <a:cubicBezTo>
                      <a:pt x="0" y="23"/>
                      <a:pt x="126" y="37"/>
                      <a:pt x="262" y="170"/>
                    </a:cubicBezTo>
                    <a:cubicBezTo>
                      <a:pt x="401" y="296"/>
                      <a:pt x="502" y="543"/>
                      <a:pt x="545" y="838"/>
                    </a:cubicBezTo>
                    <a:cubicBezTo>
                      <a:pt x="552" y="869"/>
                      <a:pt x="557" y="906"/>
                      <a:pt x="563" y="934"/>
                    </a:cubicBezTo>
                    <a:lnTo>
                      <a:pt x="578" y="1013"/>
                    </a:lnTo>
                    <a:lnTo>
                      <a:pt x="638" y="967"/>
                    </a:lnTo>
                    <a:cubicBezTo>
                      <a:pt x="1080" y="632"/>
                      <a:pt x="1410" y="360"/>
                      <a:pt x="1396" y="339"/>
                    </a:cubicBezTo>
                    <a:cubicBezTo>
                      <a:pt x="1396" y="338"/>
                      <a:pt x="1395" y="337"/>
                      <a:pt x="1393" y="337"/>
                    </a:cubicBezTo>
                    <a:cubicBezTo>
                      <a:pt x="1354" y="337"/>
                      <a:pt x="1039" y="551"/>
                      <a:pt x="645" y="841"/>
                    </a:cubicBezTo>
                    <a:lnTo>
                      <a:pt x="645" y="841"/>
                    </a:lnTo>
                    <a:cubicBezTo>
                      <a:pt x="644" y="834"/>
                      <a:pt x="643" y="827"/>
                      <a:pt x="643" y="819"/>
                    </a:cubicBezTo>
                    <a:cubicBezTo>
                      <a:pt x="613" y="672"/>
                      <a:pt x="578" y="529"/>
                      <a:pt x="524" y="407"/>
                    </a:cubicBezTo>
                    <a:cubicBezTo>
                      <a:pt x="466" y="281"/>
                      <a:pt x="388" y="185"/>
                      <a:pt x="308" y="120"/>
                    </a:cubicBezTo>
                    <a:cubicBezTo>
                      <a:pt x="186" y="19"/>
                      <a:pt x="77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57"/>
              <p:cNvSpPr/>
              <p:nvPr/>
            </p:nvSpPr>
            <p:spPr>
              <a:xfrm flipH="1">
                <a:off x="8248311" y="2475335"/>
                <a:ext cx="15014" cy="131148"/>
              </a:xfrm>
              <a:custGeom>
                <a:rect b="b" l="l" r="r" t="t"/>
                <a:pathLst>
                  <a:path extrusionOk="0" h="2708" w="310">
                    <a:moveTo>
                      <a:pt x="15" y="1"/>
                    </a:moveTo>
                    <a:cubicBezTo>
                      <a:pt x="0" y="4"/>
                      <a:pt x="4" y="155"/>
                      <a:pt x="22" y="403"/>
                    </a:cubicBezTo>
                    <a:cubicBezTo>
                      <a:pt x="40" y="647"/>
                      <a:pt x="68" y="988"/>
                      <a:pt x="104" y="1361"/>
                    </a:cubicBezTo>
                    <a:cubicBezTo>
                      <a:pt x="172" y="2000"/>
                      <a:pt x="241" y="2535"/>
                      <a:pt x="277" y="2671"/>
                    </a:cubicBezTo>
                    <a:lnTo>
                      <a:pt x="280" y="2675"/>
                    </a:lnTo>
                    <a:cubicBezTo>
                      <a:pt x="291" y="2696"/>
                      <a:pt x="298" y="2707"/>
                      <a:pt x="302" y="2707"/>
                    </a:cubicBezTo>
                    <a:cubicBezTo>
                      <a:pt x="305" y="2703"/>
                      <a:pt x="305" y="2693"/>
                      <a:pt x="298" y="2668"/>
                    </a:cubicBezTo>
                    <a:lnTo>
                      <a:pt x="302" y="2668"/>
                    </a:lnTo>
                    <a:cubicBezTo>
                      <a:pt x="309" y="2531"/>
                      <a:pt x="270" y="1992"/>
                      <a:pt x="202" y="1350"/>
                    </a:cubicBezTo>
                    <a:cubicBezTo>
                      <a:pt x="166" y="977"/>
                      <a:pt x="123" y="635"/>
                      <a:pt x="90" y="395"/>
                    </a:cubicBezTo>
                    <a:cubicBezTo>
                      <a:pt x="58" y="151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8" name="Google Shape;1798;p57"/>
              <p:cNvSpPr/>
              <p:nvPr/>
            </p:nvSpPr>
            <p:spPr>
              <a:xfrm flipH="1">
                <a:off x="8495167" y="2979504"/>
                <a:ext cx="156195" cy="39519"/>
              </a:xfrm>
              <a:custGeom>
                <a:rect b="b" l="l" r="r" t="t"/>
                <a:pathLst>
                  <a:path extrusionOk="0" h="816" w="3225">
                    <a:moveTo>
                      <a:pt x="47" y="1"/>
                    </a:moveTo>
                    <a:cubicBezTo>
                      <a:pt x="19" y="1"/>
                      <a:pt x="4" y="3"/>
                      <a:pt x="4" y="7"/>
                    </a:cubicBezTo>
                    <a:cubicBezTo>
                      <a:pt x="1" y="21"/>
                      <a:pt x="184" y="54"/>
                      <a:pt x="478" y="110"/>
                    </a:cubicBezTo>
                    <a:cubicBezTo>
                      <a:pt x="773" y="172"/>
                      <a:pt x="1178" y="254"/>
                      <a:pt x="1624" y="365"/>
                    </a:cubicBezTo>
                    <a:cubicBezTo>
                      <a:pt x="2065" y="477"/>
                      <a:pt x="2464" y="595"/>
                      <a:pt x="2751" y="682"/>
                    </a:cubicBezTo>
                    <a:cubicBezTo>
                      <a:pt x="3009" y="763"/>
                      <a:pt x="3181" y="816"/>
                      <a:pt x="3212" y="816"/>
                    </a:cubicBezTo>
                    <a:cubicBezTo>
                      <a:pt x="3215" y="816"/>
                      <a:pt x="3217" y="815"/>
                      <a:pt x="3217" y="814"/>
                    </a:cubicBezTo>
                    <a:cubicBezTo>
                      <a:pt x="3224" y="800"/>
                      <a:pt x="3052" y="725"/>
                      <a:pt x="2772" y="617"/>
                    </a:cubicBezTo>
                    <a:cubicBezTo>
                      <a:pt x="2489" y="513"/>
                      <a:pt x="2090" y="384"/>
                      <a:pt x="1645" y="272"/>
                    </a:cubicBezTo>
                    <a:cubicBezTo>
                      <a:pt x="1200" y="161"/>
                      <a:pt x="787" y="85"/>
                      <a:pt x="489" y="46"/>
                    </a:cubicBezTo>
                    <a:cubicBezTo>
                      <a:pt x="275" y="15"/>
                      <a:pt x="118" y="1"/>
                      <a:pt x="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9" name="Google Shape;1799;p57"/>
              <p:cNvSpPr/>
              <p:nvPr/>
            </p:nvSpPr>
            <p:spPr>
              <a:xfrm flipH="1">
                <a:off x="8493811" y="2960180"/>
                <a:ext cx="142392" cy="59666"/>
              </a:xfrm>
              <a:custGeom>
                <a:rect b="b" l="l" r="r" t="t"/>
                <a:pathLst>
                  <a:path extrusionOk="0" h="1232" w="2940">
                    <a:moveTo>
                      <a:pt x="17" y="1"/>
                    </a:moveTo>
                    <a:cubicBezTo>
                      <a:pt x="9" y="1"/>
                      <a:pt x="4" y="2"/>
                      <a:pt x="4" y="4"/>
                    </a:cubicBezTo>
                    <a:cubicBezTo>
                      <a:pt x="1" y="18"/>
                      <a:pt x="173" y="75"/>
                      <a:pt x="449" y="165"/>
                    </a:cubicBezTo>
                    <a:cubicBezTo>
                      <a:pt x="725" y="255"/>
                      <a:pt x="1109" y="377"/>
                      <a:pt x="1526" y="524"/>
                    </a:cubicBezTo>
                    <a:cubicBezTo>
                      <a:pt x="1734" y="600"/>
                      <a:pt x="1931" y="671"/>
                      <a:pt x="2114" y="736"/>
                    </a:cubicBezTo>
                    <a:cubicBezTo>
                      <a:pt x="2297" y="804"/>
                      <a:pt x="2459" y="862"/>
                      <a:pt x="2585" y="930"/>
                    </a:cubicBezTo>
                    <a:cubicBezTo>
                      <a:pt x="2835" y="1060"/>
                      <a:pt x="2912" y="1232"/>
                      <a:pt x="2925" y="1232"/>
                    </a:cubicBezTo>
                    <a:cubicBezTo>
                      <a:pt x="2926" y="1232"/>
                      <a:pt x="2926" y="1231"/>
                      <a:pt x="2926" y="1231"/>
                    </a:cubicBezTo>
                    <a:cubicBezTo>
                      <a:pt x="2940" y="1231"/>
                      <a:pt x="2883" y="1031"/>
                      <a:pt x="2617" y="872"/>
                    </a:cubicBezTo>
                    <a:cubicBezTo>
                      <a:pt x="2491" y="789"/>
                      <a:pt x="2326" y="725"/>
                      <a:pt x="2146" y="653"/>
                    </a:cubicBezTo>
                    <a:cubicBezTo>
                      <a:pt x="1967" y="582"/>
                      <a:pt x="1770" y="506"/>
                      <a:pt x="1558" y="435"/>
                    </a:cubicBezTo>
                    <a:cubicBezTo>
                      <a:pt x="1138" y="287"/>
                      <a:pt x="751" y="173"/>
                      <a:pt x="467" y="97"/>
                    </a:cubicBezTo>
                    <a:cubicBezTo>
                      <a:pt x="228" y="36"/>
                      <a:pt x="62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0" name="Google Shape;1800;p57"/>
              <p:cNvSpPr/>
              <p:nvPr/>
            </p:nvSpPr>
            <p:spPr>
              <a:xfrm flipH="1">
                <a:off x="7734980" y="2699911"/>
                <a:ext cx="77250" cy="110469"/>
              </a:xfrm>
              <a:custGeom>
                <a:rect b="b" l="l" r="r" t="t"/>
                <a:pathLst>
                  <a:path extrusionOk="0" h="2281" w="1595">
                    <a:moveTo>
                      <a:pt x="1572" y="0"/>
                    </a:moveTo>
                    <a:cubicBezTo>
                      <a:pt x="1555" y="0"/>
                      <a:pt x="1446" y="107"/>
                      <a:pt x="1285" y="288"/>
                    </a:cubicBezTo>
                    <a:cubicBezTo>
                      <a:pt x="1121" y="478"/>
                      <a:pt x="902" y="751"/>
                      <a:pt x="687" y="1067"/>
                    </a:cubicBezTo>
                    <a:cubicBezTo>
                      <a:pt x="467" y="1382"/>
                      <a:pt x="291" y="1684"/>
                      <a:pt x="177" y="1907"/>
                    </a:cubicBezTo>
                    <a:cubicBezTo>
                      <a:pt x="58" y="2129"/>
                      <a:pt x="1" y="2273"/>
                      <a:pt x="11" y="2280"/>
                    </a:cubicBezTo>
                    <a:cubicBezTo>
                      <a:pt x="11" y="2280"/>
                      <a:pt x="12" y="2280"/>
                      <a:pt x="12" y="2280"/>
                    </a:cubicBezTo>
                    <a:cubicBezTo>
                      <a:pt x="42" y="2280"/>
                      <a:pt x="335" y="1742"/>
                      <a:pt x="765" y="1121"/>
                    </a:cubicBezTo>
                    <a:cubicBezTo>
                      <a:pt x="1192" y="493"/>
                      <a:pt x="1595" y="22"/>
                      <a:pt x="1573" y="1"/>
                    </a:cubicBezTo>
                    <a:cubicBezTo>
                      <a:pt x="1573" y="1"/>
                      <a:pt x="1572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1" name="Google Shape;1801;p57"/>
              <p:cNvSpPr/>
              <p:nvPr/>
            </p:nvSpPr>
            <p:spPr>
              <a:xfrm flipH="1">
                <a:off x="7738128" y="2702332"/>
                <a:ext cx="88196" cy="85963"/>
              </a:xfrm>
              <a:custGeom>
                <a:rect b="b" l="l" r="r" t="t"/>
                <a:pathLst>
                  <a:path extrusionOk="0" h="1775" w="1821">
                    <a:moveTo>
                      <a:pt x="1799" y="0"/>
                    </a:moveTo>
                    <a:cubicBezTo>
                      <a:pt x="1777" y="0"/>
                      <a:pt x="1650" y="58"/>
                      <a:pt x="1465" y="166"/>
                    </a:cubicBezTo>
                    <a:cubicBezTo>
                      <a:pt x="1268" y="288"/>
                      <a:pt x="1006" y="479"/>
                      <a:pt x="754" y="729"/>
                    </a:cubicBezTo>
                    <a:cubicBezTo>
                      <a:pt x="499" y="981"/>
                      <a:pt x="306" y="1239"/>
                      <a:pt x="184" y="1437"/>
                    </a:cubicBezTo>
                    <a:cubicBezTo>
                      <a:pt x="58" y="1634"/>
                      <a:pt x="1" y="1767"/>
                      <a:pt x="12" y="1774"/>
                    </a:cubicBezTo>
                    <a:cubicBezTo>
                      <a:pt x="12" y="1775"/>
                      <a:pt x="13" y="1775"/>
                      <a:pt x="13" y="1775"/>
                    </a:cubicBezTo>
                    <a:cubicBezTo>
                      <a:pt x="48" y="1775"/>
                      <a:pt x="327" y="1282"/>
                      <a:pt x="823" y="798"/>
                    </a:cubicBezTo>
                    <a:cubicBezTo>
                      <a:pt x="1318" y="306"/>
                      <a:pt x="1821" y="27"/>
                      <a:pt x="1803" y="2"/>
                    </a:cubicBezTo>
                    <a:cubicBezTo>
                      <a:pt x="1803" y="1"/>
                      <a:pt x="1801" y="0"/>
                      <a:pt x="17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2" name="Google Shape;1802;p57"/>
              <p:cNvSpPr/>
              <p:nvPr/>
            </p:nvSpPr>
            <p:spPr>
              <a:xfrm flipH="1">
                <a:off x="8307785" y="2605131"/>
                <a:ext cx="42136" cy="39906"/>
              </a:xfrm>
              <a:custGeom>
                <a:rect b="b" l="l" r="r" t="t"/>
                <a:pathLst>
                  <a:path extrusionOk="0" h="824" w="870">
                    <a:moveTo>
                      <a:pt x="451" y="1"/>
                    </a:moveTo>
                    <a:cubicBezTo>
                      <a:pt x="401" y="1"/>
                      <a:pt x="348" y="16"/>
                      <a:pt x="302" y="38"/>
                    </a:cubicBezTo>
                    <a:lnTo>
                      <a:pt x="234" y="74"/>
                    </a:lnTo>
                    <a:cubicBezTo>
                      <a:pt x="148" y="113"/>
                      <a:pt x="77" y="181"/>
                      <a:pt x="52" y="271"/>
                    </a:cubicBezTo>
                    <a:cubicBezTo>
                      <a:pt x="1" y="458"/>
                      <a:pt x="80" y="695"/>
                      <a:pt x="249" y="784"/>
                    </a:cubicBezTo>
                    <a:cubicBezTo>
                      <a:pt x="301" y="811"/>
                      <a:pt x="357" y="824"/>
                      <a:pt x="415" y="824"/>
                    </a:cubicBezTo>
                    <a:cubicBezTo>
                      <a:pt x="608" y="824"/>
                      <a:pt x="807" y="684"/>
                      <a:pt x="837" y="490"/>
                    </a:cubicBezTo>
                    <a:cubicBezTo>
                      <a:pt x="870" y="278"/>
                      <a:pt x="704" y="52"/>
                      <a:pt x="499" y="6"/>
                    </a:cubicBezTo>
                    <a:cubicBezTo>
                      <a:pt x="484" y="2"/>
                      <a:pt x="468" y="1"/>
                      <a:pt x="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3" name="Google Shape;1803;p57"/>
              <p:cNvSpPr/>
              <p:nvPr/>
            </p:nvSpPr>
            <p:spPr>
              <a:xfrm flipH="1">
                <a:off x="8571303" y="2808493"/>
                <a:ext cx="42330" cy="39858"/>
              </a:xfrm>
              <a:custGeom>
                <a:rect b="b" l="l" r="r" t="t"/>
                <a:pathLst>
                  <a:path extrusionOk="0" h="823" w="874">
                    <a:moveTo>
                      <a:pt x="448" y="1"/>
                    </a:moveTo>
                    <a:cubicBezTo>
                      <a:pt x="398" y="1"/>
                      <a:pt x="347" y="15"/>
                      <a:pt x="302" y="38"/>
                    </a:cubicBezTo>
                    <a:lnTo>
                      <a:pt x="234" y="71"/>
                    </a:lnTo>
                    <a:cubicBezTo>
                      <a:pt x="148" y="110"/>
                      <a:pt x="76" y="182"/>
                      <a:pt x="51" y="272"/>
                    </a:cubicBezTo>
                    <a:cubicBezTo>
                      <a:pt x="1" y="454"/>
                      <a:pt x="80" y="691"/>
                      <a:pt x="249" y="781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2"/>
                      <a:pt x="837" y="487"/>
                    </a:cubicBezTo>
                    <a:cubicBezTo>
                      <a:pt x="873" y="278"/>
                      <a:pt x="704" y="49"/>
                      <a:pt x="500" y="6"/>
                    </a:cubicBezTo>
                    <a:cubicBezTo>
                      <a:pt x="483" y="2"/>
                      <a:pt x="466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4" name="Google Shape;1804;p57"/>
              <p:cNvSpPr/>
              <p:nvPr/>
            </p:nvSpPr>
            <p:spPr>
              <a:xfrm flipH="1">
                <a:off x="7945853" y="2606293"/>
                <a:ext cx="42136" cy="39906"/>
              </a:xfrm>
              <a:custGeom>
                <a:rect b="b" l="l" r="r" t="t"/>
                <a:pathLst>
                  <a:path extrusionOk="0" h="824" w="870">
                    <a:moveTo>
                      <a:pt x="446" y="1"/>
                    </a:moveTo>
                    <a:cubicBezTo>
                      <a:pt x="396" y="1"/>
                      <a:pt x="347" y="15"/>
                      <a:pt x="302" y="39"/>
                    </a:cubicBezTo>
                    <a:lnTo>
                      <a:pt x="234" y="71"/>
                    </a:lnTo>
                    <a:cubicBezTo>
                      <a:pt x="148" y="111"/>
                      <a:pt x="76" y="182"/>
                      <a:pt x="51" y="272"/>
                    </a:cubicBezTo>
                    <a:cubicBezTo>
                      <a:pt x="1" y="456"/>
                      <a:pt x="80" y="692"/>
                      <a:pt x="249" y="782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3"/>
                      <a:pt x="837" y="487"/>
                    </a:cubicBezTo>
                    <a:cubicBezTo>
                      <a:pt x="870" y="279"/>
                      <a:pt x="704" y="50"/>
                      <a:pt x="499" y="7"/>
                    </a:cubicBezTo>
                    <a:cubicBezTo>
                      <a:pt x="481" y="3"/>
                      <a:pt x="463" y="1"/>
                      <a:pt x="4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5" name="Google Shape;1805;p57"/>
              <p:cNvSpPr/>
              <p:nvPr/>
            </p:nvSpPr>
            <p:spPr>
              <a:xfrm flipH="1">
                <a:off x="8026880" y="3084357"/>
                <a:ext cx="42282" cy="39955"/>
              </a:xfrm>
              <a:custGeom>
                <a:rect b="b" l="l" r="r" t="t"/>
                <a:pathLst>
                  <a:path extrusionOk="0" h="825" w="873">
                    <a:moveTo>
                      <a:pt x="452" y="1"/>
                    </a:moveTo>
                    <a:cubicBezTo>
                      <a:pt x="401" y="1"/>
                      <a:pt x="348" y="17"/>
                      <a:pt x="302" y="39"/>
                    </a:cubicBezTo>
                    <a:lnTo>
                      <a:pt x="234" y="71"/>
                    </a:lnTo>
                    <a:cubicBezTo>
                      <a:pt x="148" y="114"/>
                      <a:pt x="76" y="182"/>
                      <a:pt x="51" y="271"/>
                    </a:cubicBezTo>
                    <a:cubicBezTo>
                      <a:pt x="0" y="458"/>
                      <a:pt x="80" y="692"/>
                      <a:pt x="248" y="785"/>
                    </a:cubicBezTo>
                    <a:cubicBezTo>
                      <a:pt x="300" y="812"/>
                      <a:pt x="357" y="825"/>
                      <a:pt x="415" y="825"/>
                    </a:cubicBezTo>
                    <a:cubicBezTo>
                      <a:pt x="608" y="825"/>
                      <a:pt x="806" y="684"/>
                      <a:pt x="837" y="491"/>
                    </a:cubicBezTo>
                    <a:cubicBezTo>
                      <a:pt x="873" y="279"/>
                      <a:pt x="704" y="53"/>
                      <a:pt x="500" y="6"/>
                    </a:cubicBezTo>
                    <a:cubicBezTo>
                      <a:pt x="484" y="2"/>
                      <a:pt x="468" y="1"/>
                      <a:pt x="4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6" name="Google Shape;1806;p57"/>
              <p:cNvSpPr/>
              <p:nvPr/>
            </p:nvSpPr>
            <p:spPr>
              <a:xfrm flipH="1">
                <a:off x="8335585" y="3084357"/>
                <a:ext cx="42330" cy="39955"/>
              </a:xfrm>
              <a:custGeom>
                <a:rect b="b" l="l" r="r" t="t"/>
                <a:pathLst>
                  <a:path extrusionOk="0" h="825" w="874">
                    <a:moveTo>
                      <a:pt x="454" y="1"/>
                    </a:moveTo>
                    <a:cubicBezTo>
                      <a:pt x="403" y="1"/>
                      <a:pt x="352" y="17"/>
                      <a:pt x="306" y="39"/>
                    </a:cubicBezTo>
                    <a:lnTo>
                      <a:pt x="234" y="71"/>
                    </a:lnTo>
                    <a:cubicBezTo>
                      <a:pt x="151" y="114"/>
                      <a:pt x="80" y="182"/>
                      <a:pt x="55" y="271"/>
                    </a:cubicBezTo>
                    <a:cubicBezTo>
                      <a:pt x="1" y="458"/>
                      <a:pt x="80" y="692"/>
                      <a:pt x="252" y="785"/>
                    </a:cubicBezTo>
                    <a:cubicBezTo>
                      <a:pt x="304" y="812"/>
                      <a:pt x="361" y="825"/>
                      <a:pt x="419" y="825"/>
                    </a:cubicBezTo>
                    <a:cubicBezTo>
                      <a:pt x="612" y="825"/>
                      <a:pt x="811" y="684"/>
                      <a:pt x="841" y="491"/>
                    </a:cubicBezTo>
                    <a:cubicBezTo>
                      <a:pt x="873" y="279"/>
                      <a:pt x="704" y="53"/>
                      <a:pt x="504" y="6"/>
                    </a:cubicBezTo>
                    <a:cubicBezTo>
                      <a:pt x="487" y="2"/>
                      <a:pt x="471" y="1"/>
                      <a:pt x="4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7" name="Google Shape;1807;p57"/>
              <p:cNvSpPr/>
              <p:nvPr/>
            </p:nvSpPr>
            <p:spPr>
              <a:xfrm flipH="1">
                <a:off x="8212519" y="2910732"/>
                <a:ext cx="42330" cy="39858"/>
              </a:xfrm>
              <a:custGeom>
                <a:rect b="b" l="l" r="r" t="t"/>
                <a:pathLst>
                  <a:path extrusionOk="0" h="823" w="874">
                    <a:moveTo>
                      <a:pt x="449" y="0"/>
                    </a:moveTo>
                    <a:cubicBezTo>
                      <a:pt x="398" y="0"/>
                      <a:pt x="347" y="14"/>
                      <a:pt x="302" y="38"/>
                    </a:cubicBezTo>
                    <a:lnTo>
                      <a:pt x="234" y="70"/>
                    </a:lnTo>
                    <a:cubicBezTo>
                      <a:pt x="148" y="109"/>
                      <a:pt x="77" y="181"/>
                      <a:pt x="52" y="271"/>
                    </a:cubicBezTo>
                    <a:cubicBezTo>
                      <a:pt x="1" y="454"/>
                      <a:pt x="80" y="691"/>
                      <a:pt x="252" y="781"/>
                    </a:cubicBezTo>
                    <a:cubicBezTo>
                      <a:pt x="305" y="809"/>
                      <a:pt x="363" y="822"/>
                      <a:pt x="421" y="822"/>
                    </a:cubicBezTo>
                    <a:cubicBezTo>
                      <a:pt x="612" y="822"/>
                      <a:pt x="807" y="682"/>
                      <a:pt x="837" y="486"/>
                    </a:cubicBezTo>
                    <a:cubicBezTo>
                      <a:pt x="874" y="278"/>
                      <a:pt x="705" y="49"/>
                      <a:pt x="504" y="6"/>
                    </a:cubicBezTo>
                    <a:cubicBezTo>
                      <a:pt x="486" y="2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8" name="Google Shape;1808;p57"/>
              <p:cNvSpPr/>
              <p:nvPr/>
            </p:nvSpPr>
            <p:spPr>
              <a:xfrm flipH="1">
                <a:off x="8151689" y="2708047"/>
                <a:ext cx="23683" cy="22423"/>
              </a:xfrm>
              <a:custGeom>
                <a:rect b="b" l="l" r="r" t="t"/>
                <a:pathLst>
                  <a:path extrusionOk="0" h="463" w="489">
                    <a:moveTo>
                      <a:pt x="251" y="1"/>
                    </a:moveTo>
                    <a:cubicBezTo>
                      <a:pt x="223" y="1"/>
                      <a:pt x="195" y="10"/>
                      <a:pt x="169" y="23"/>
                    </a:cubicBezTo>
                    <a:lnTo>
                      <a:pt x="130" y="41"/>
                    </a:lnTo>
                    <a:cubicBezTo>
                      <a:pt x="83" y="63"/>
                      <a:pt x="44" y="102"/>
                      <a:pt x="29" y="152"/>
                    </a:cubicBezTo>
                    <a:cubicBezTo>
                      <a:pt x="1" y="257"/>
                      <a:pt x="44" y="389"/>
                      <a:pt x="140" y="439"/>
                    </a:cubicBezTo>
                    <a:cubicBezTo>
                      <a:pt x="170" y="455"/>
                      <a:pt x="203" y="463"/>
                      <a:pt x="236" y="463"/>
                    </a:cubicBezTo>
                    <a:cubicBezTo>
                      <a:pt x="343" y="463"/>
                      <a:pt x="454" y="384"/>
                      <a:pt x="470" y="275"/>
                    </a:cubicBezTo>
                    <a:cubicBezTo>
                      <a:pt x="489" y="156"/>
                      <a:pt x="395" y="30"/>
                      <a:pt x="281" y="5"/>
                    </a:cubicBezTo>
                    <a:cubicBezTo>
                      <a:pt x="271" y="2"/>
                      <a:pt x="261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9" name="Google Shape;1809;p57"/>
              <p:cNvSpPr/>
              <p:nvPr/>
            </p:nvSpPr>
            <p:spPr>
              <a:xfrm flipH="1">
                <a:off x="8117448" y="2554666"/>
                <a:ext cx="23683" cy="22472"/>
              </a:xfrm>
              <a:custGeom>
                <a:rect b="b" l="l" r="r" t="t"/>
                <a:pathLst>
                  <a:path extrusionOk="0" h="464" w="489">
                    <a:moveTo>
                      <a:pt x="257" y="1"/>
                    </a:moveTo>
                    <a:cubicBezTo>
                      <a:pt x="228" y="1"/>
                      <a:pt x="198" y="10"/>
                      <a:pt x="169" y="24"/>
                    </a:cubicBezTo>
                    <a:lnTo>
                      <a:pt x="130" y="42"/>
                    </a:lnTo>
                    <a:cubicBezTo>
                      <a:pt x="83" y="64"/>
                      <a:pt x="43" y="104"/>
                      <a:pt x="30" y="154"/>
                    </a:cubicBezTo>
                    <a:cubicBezTo>
                      <a:pt x="0" y="258"/>
                      <a:pt x="43" y="390"/>
                      <a:pt x="141" y="440"/>
                    </a:cubicBezTo>
                    <a:cubicBezTo>
                      <a:pt x="170" y="457"/>
                      <a:pt x="203" y="464"/>
                      <a:pt x="236" y="464"/>
                    </a:cubicBezTo>
                    <a:cubicBezTo>
                      <a:pt x="343" y="464"/>
                      <a:pt x="454" y="385"/>
                      <a:pt x="471" y="276"/>
                    </a:cubicBezTo>
                    <a:cubicBezTo>
                      <a:pt x="489" y="157"/>
                      <a:pt x="396" y="28"/>
                      <a:pt x="280" y="3"/>
                    </a:cubicBezTo>
                    <a:cubicBezTo>
                      <a:pt x="273" y="1"/>
                      <a:pt x="265" y="1"/>
                      <a:pt x="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0" name="Google Shape;1810;p57"/>
              <p:cNvSpPr/>
              <p:nvPr/>
            </p:nvSpPr>
            <p:spPr>
              <a:xfrm flipH="1">
                <a:off x="8336457" y="2823846"/>
                <a:ext cx="23732" cy="22423"/>
              </a:xfrm>
              <a:custGeom>
                <a:rect b="b" l="l" r="r" t="t"/>
                <a:pathLst>
                  <a:path extrusionOk="0" h="463" w="490">
                    <a:moveTo>
                      <a:pt x="251" y="0"/>
                    </a:moveTo>
                    <a:cubicBezTo>
                      <a:pt x="224" y="0"/>
                      <a:pt x="196" y="9"/>
                      <a:pt x="170" y="23"/>
                    </a:cubicBezTo>
                    <a:lnTo>
                      <a:pt x="134" y="41"/>
                    </a:lnTo>
                    <a:cubicBezTo>
                      <a:pt x="83" y="62"/>
                      <a:pt x="44" y="102"/>
                      <a:pt x="30" y="152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1" y="455"/>
                      <a:pt x="203" y="462"/>
                      <a:pt x="236" y="462"/>
                    </a:cubicBezTo>
                    <a:cubicBezTo>
                      <a:pt x="344" y="462"/>
                      <a:pt x="455" y="384"/>
                      <a:pt x="471" y="274"/>
                    </a:cubicBezTo>
                    <a:cubicBezTo>
                      <a:pt x="489" y="155"/>
                      <a:pt x="396" y="29"/>
                      <a:pt x="281" y="4"/>
                    </a:cubicBezTo>
                    <a:cubicBezTo>
                      <a:pt x="271" y="2"/>
                      <a:pt x="261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1" name="Google Shape;1811;p57"/>
              <p:cNvSpPr/>
              <p:nvPr/>
            </p:nvSpPr>
            <p:spPr>
              <a:xfrm flipH="1">
                <a:off x="8526988" y="2603823"/>
                <a:ext cx="23829" cy="22375"/>
              </a:xfrm>
              <a:custGeom>
                <a:rect b="b" l="l" r="r" t="t"/>
                <a:pathLst>
                  <a:path extrusionOk="0" h="462" w="492">
                    <a:moveTo>
                      <a:pt x="253" y="1"/>
                    </a:moveTo>
                    <a:cubicBezTo>
                      <a:pt x="224" y="1"/>
                      <a:pt x="196" y="8"/>
                      <a:pt x="172" y="22"/>
                    </a:cubicBezTo>
                    <a:lnTo>
                      <a:pt x="133" y="40"/>
                    </a:lnTo>
                    <a:cubicBezTo>
                      <a:pt x="86" y="61"/>
                      <a:pt x="43" y="101"/>
                      <a:pt x="28" y="154"/>
                    </a:cubicBezTo>
                    <a:cubicBezTo>
                      <a:pt x="0" y="255"/>
                      <a:pt x="47" y="388"/>
                      <a:pt x="140" y="438"/>
                    </a:cubicBezTo>
                    <a:cubicBezTo>
                      <a:pt x="170" y="454"/>
                      <a:pt x="203" y="461"/>
                      <a:pt x="236" y="461"/>
                    </a:cubicBezTo>
                    <a:cubicBezTo>
                      <a:pt x="344" y="461"/>
                      <a:pt x="453" y="383"/>
                      <a:pt x="470" y="276"/>
                    </a:cubicBezTo>
                    <a:cubicBezTo>
                      <a:pt x="491" y="158"/>
                      <a:pt x="395" y="28"/>
                      <a:pt x="283" y="3"/>
                    </a:cubicBezTo>
                    <a:cubicBezTo>
                      <a:pt x="273" y="2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2" name="Google Shape;1812;p57"/>
              <p:cNvSpPr/>
              <p:nvPr/>
            </p:nvSpPr>
            <p:spPr>
              <a:xfrm flipH="1">
                <a:off x="8177213" y="3063145"/>
                <a:ext cx="23732" cy="22375"/>
              </a:xfrm>
              <a:custGeom>
                <a:rect b="b" l="l" r="r" t="t"/>
                <a:pathLst>
                  <a:path extrusionOk="0" h="462" w="490">
                    <a:moveTo>
                      <a:pt x="256" y="0"/>
                    </a:moveTo>
                    <a:cubicBezTo>
                      <a:pt x="227" y="0"/>
                      <a:pt x="198" y="10"/>
                      <a:pt x="170" y="20"/>
                    </a:cubicBezTo>
                    <a:lnTo>
                      <a:pt x="130" y="38"/>
                    </a:lnTo>
                    <a:cubicBezTo>
                      <a:pt x="84" y="63"/>
                      <a:pt x="44" y="103"/>
                      <a:pt x="29" y="154"/>
                    </a:cubicBezTo>
                    <a:cubicBezTo>
                      <a:pt x="1" y="257"/>
                      <a:pt x="44" y="391"/>
                      <a:pt x="141" y="441"/>
                    </a:cubicBezTo>
                    <a:cubicBezTo>
                      <a:pt x="170" y="455"/>
                      <a:pt x="201" y="462"/>
                      <a:pt x="233" y="462"/>
                    </a:cubicBezTo>
                    <a:cubicBezTo>
                      <a:pt x="341" y="462"/>
                      <a:pt x="455" y="384"/>
                      <a:pt x="471" y="275"/>
                    </a:cubicBezTo>
                    <a:cubicBezTo>
                      <a:pt x="489" y="157"/>
                      <a:pt x="395" y="28"/>
                      <a:pt x="281" y="3"/>
                    </a:cubicBezTo>
                    <a:cubicBezTo>
                      <a:pt x="273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3" name="Google Shape;1813;p57"/>
              <p:cNvSpPr/>
              <p:nvPr/>
            </p:nvSpPr>
            <p:spPr>
              <a:xfrm flipH="1">
                <a:off x="8084417" y="2897365"/>
                <a:ext cx="23683" cy="22423"/>
              </a:xfrm>
              <a:custGeom>
                <a:rect b="b" l="l" r="r" t="t"/>
                <a:pathLst>
                  <a:path extrusionOk="0" h="463" w="489">
                    <a:moveTo>
                      <a:pt x="250" y="1"/>
                    </a:moveTo>
                    <a:cubicBezTo>
                      <a:pt x="223" y="1"/>
                      <a:pt x="196" y="10"/>
                      <a:pt x="169" y="23"/>
                    </a:cubicBezTo>
                    <a:lnTo>
                      <a:pt x="133" y="41"/>
                    </a:lnTo>
                    <a:cubicBezTo>
                      <a:pt x="83" y="62"/>
                      <a:pt x="44" y="102"/>
                      <a:pt x="29" y="153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0" y="455"/>
                      <a:pt x="203" y="463"/>
                      <a:pt x="235" y="463"/>
                    </a:cubicBezTo>
                    <a:cubicBezTo>
                      <a:pt x="343" y="463"/>
                      <a:pt x="454" y="384"/>
                      <a:pt x="471" y="274"/>
                    </a:cubicBezTo>
                    <a:cubicBezTo>
                      <a:pt x="489" y="156"/>
                      <a:pt x="395" y="27"/>
                      <a:pt x="281" y="5"/>
                    </a:cubicBezTo>
                    <a:cubicBezTo>
                      <a:pt x="271" y="2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4" name="Google Shape;1814;p57"/>
              <p:cNvSpPr/>
              <p:nvPr/>
            </p:nvSpPr>
            <p:spPr>
              <a:xfrm flipH="1">
                <a:off x="7857555" y="3164991"/>
                <a:ext cx="593008" cy="1690546"/>
              </a:xfrm>
              <a:custGeom>
                <a:rect b="b" l="l" r="r" t="t"/>
                <a:pathLst>
                  <a:path extrusionOk="0" h="34907" w="12244">
                    <a:moveTo>
                      <a:pt x="1" y="0"/>
                    </a:moveTo>
                    <a:lnTo>
                      <a:pt x="1" y="34907"/>
                    </a:lnTo>
                    <a:lnTo>
                      <a:pt x="5062" y="34713"/>
                    </a:lnTo>
                    <a:lnTo>
                      <a:pt x="5496" y="4799"/>
                    </a:lnTo>
                    <a:lnTo>
                      <a:pt x="7212" y="34832"/>
                    </a:lnTo>
                    <a:lnTo>
                      <a:pt x="12244" y="34713"/>
                    </a:lnTo>
                    <a:lnTo>
                      <a:pt x="10055" y="6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5" name="Google Shape;1815;p57"/>
              <p:cNvSpPr/>
              <p:nvPr/>
            </p:nvSpPr>
            <p:spPr>
              <a:xfrm flipH="1">
                <a:off x="8316988" y="3177442"/>
                <a:ext cx="4940" cy="1671271"/>
              </a:xfrm>
              <a:custGeom>
                <a:rect b="b" l="l" r="r" t="t"/>
                <a:pathLst>
                  <a:path extrusionOk="0" h="34509" w="102">
                    <a:moveTo>
                      <a:pt x="47" y="1"/>
                    </a:moveTo>
                    <a:cubicBezTo>
                      <a:pt x="22" y="1"/>
                      <a:pt x="1" y="7725"/>
                      <a:pt x="1" y="17254"/>
                    </a:cubicBezTo>
                    <a:cubicBezTo>
                      <a:pt x="4" y="26784"/>
                      <a:pt x="26" y="34508"/>
                      <a:pt x="51" y="34508"/>
                    </a:cubicBezTo>
                    <a:cubicBezTo>
                      <a:pt x="80" y="34508"/>
                      <a:pt x="102" y="26784"/>
                      <a:pt x="98" y="17254"/>
                    </a:cubicBezTo>
                    <a:cubicBezTo>
                      <a:pt x="98" y="7725"/>
                      <a:pt x="77" y="1"/>
                      <a:pt x="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6" name="Google Shape;1816;p57"/>
              <p:cNvSpPr/>
              <p:nvPr/>
            </p:nvSpPr>
            <p:spPr>
              <a:xfrm flipH="1">
                <a:off x="7980481" y="3191729"/>
                <a:ext cx="90084" cy="1656984"/>
              </a:xfrm>
              <a:custGeom>
                <a:rect b="b" l="l" r="r" t="t"/>
                <a:pathLst>
                  <a:path extrusionOk="0" h="34214" w="1860">
                    <a:moveTo>
                      <a:pt x="1" y="0"/>
                    </a:moveTo>
                    <a:lnTo>
                      <a:pt x="1" y="90"/>
                    </a:lnTo>
                    <a:cubicBezTo>
                      <a:pt x="1" y="151"/>
                      <a:pt x="4" y="237"/>
                      <a:pt x="4" y="348"/>
                    </a:cubicBezTo>
                    <a:cubicBezTo>
                      <a:pt x="12" y="582"/>
                      <a:pt x="22" y="915"/>
                      <a:pt x="37" y="1346"/>
                    </a:cubicBezTo>
                    <a:cubicBezTo>
                      <a:pt x="65" y="2211"/>
                      <a:pt x="115" y="3468"/>
                      <a:pt x="184" y="5015"/>
                    </a:cubicBezTo>
                    <a:cubicBezTo>
                      <a:pt x="320" y="8112"/>
                      <a:pt x="536" y="12390"/>
                      <a:pt x="801" y="17114"/>
                    </a:cubicBezTo>
                    <a:cubicBezTo>
                      <a:pt x="1067" y="21838"/>
                      <a:pt x="1321" y="26112"/>
                      <a:pt x="1520" y="29206"/>
                    </a:cubicBezTo>
                    <a:cubicBezTo>
                      <a:pt x="1620" y="30750"/>
                      <a:pt x="1699" y="31999"/>
                      <a:pt x="1756" y="32871"/>
                    </a:cubicBezTo>
                    <a:cubicBezTo>
                      <a:pt x="1785" y="33298"/>
                      <a:pt x="1810" y="33636"/>
                      <a:pt x="1828" y="33865"/>
                    </a:cubicBezTo>
                    <a:cubicBezTo>
                      <a:pt x="1835" y="33976"/>
                      <a:pt x="1843" y="34062"/>
                      <a:pt x="1846" y="34123"/>
                    </a:cubicBezTo>
                    <a:cubicBezTo>
                      <a:pt x="1853" y="34185"/>
                      <a:pt x="1856" y="34213"/>
                      <a:pt x="1856" y="34213"/>
                    </a:cubicBezTo>
                    <a:cubicBezTo>
                      <a:pt x="1856" y="34213"/>
                      <a:pt x="1860" y="34181"/>
                      <a:pt x="1856" y="34123"/>
                    </a:cubicBezTo>
                    <a:cubicBezTo>
                      <a:pt x="1853" y="34062"/>
                      <a:pt x="1850" y="33976"/>
                      <a:pt x="1846" y="33865"/>
                    </a:cubicBezTo>
                    <a:cubicBezTo>
                      <a:pt x="1835" y="33632"/>
                      <a:pt x="1817" y="33298"/>
                      <a:pt x="1792" y="32867"/>
                    </a:cubicBezTo>
                    <a:cubicBezTo>
                      <a:pt x="1745" y="31999"/>
                      <a:pt x="1674" y="30746"/>
                      <a:pt x="1588" y="29203"/>
                    </a:cubicBezTo>
                    <a:cubicBezTo>
                      <a:pt x="1412" y="26102"/>
                      <a:pt x="1167" y="21830"/>
                      <a:pt x="898" y="17110"/>
                    </a:cubicBezTo>
                    <a:cubicBezTo>
                      <a:pt x="632" y="12383"/>
                      <a:pt x="407" y="8108"/>
                      <a:pt x="252" y="5010"/>
                    </a:cubicBezTo>
                    <a:cubicBezTo>
                      <a:pt x="177" y="3468"/>
                      <a:pt x="115" y="2215"/>
                      <a:pt x="72" y="1346"/>
                    </a:cubicBezTo>
                    <a:cubicBezTo>
                      <a:pt x="55" y="915"/>
                      <a:pt x="37" y="582"/>
                      <a:pt x="26" y="348"/>
                    </a:cubicBezTo>
                    <a:cubicBezTo>
                      <a:pt x="19" y="237"/>
                      <a:pt x="16" y="151"/>
                      <a:pt x="12" y="90"/>
                    </a:cubicBezTo>
                    <a:cubicBezTo>
                      <a:pt x="8" y="2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7" name="Google Shape;1817;p57"/>
              <p:cNvSpPr/>
              <p:nvPr/>
            </p:nvSpPr>
            <p:spPr>
              <a:xfrm flipH="1">
                <a:off x="8159680" y="3181268"/>
                <a:ext cx="26493" cy="182823"/>
              </a:xfrm>
              <a:custGeom>
                <a:rect b="b" l="l" r="r" t="t"/>
                <a:pathLst>
                  <a:path extrusionOk="0" h="3775" w="547">
                    <a:moveTo>
                      <a:pt x="464" y="1"/>
                    </a:moveTo>
                    <a:cubicBezTo>
                      <a:pt x="450" y="1"/>
                      <a:pt x="443" y="223"/>
                      <a:pt x="439" y="586"/>
                    </a:cubicBezTo>
                    <a:cubicBezTo>
                      <a:pt x="435" y="945"/>
                      <a:pt x="435" y="1440"/>
                      <a:pt x="443" y="1989"/>
                    </a:cubicBezTo>
                    <a:cubicBezTo>
                      <a:pt x="450" y="2262"/>
                      <a:pt x="453" y="2524"/>
                      <a:pt x="457" y="2764"/>
                    </a:cubicBezTo>
                    <a:cubicBezTo>
                      <a:pt x="464" y="3001"/>
                      <a:pt x="446" y="3210"/>
                      <a:pt x="378" y="3371"/>
                    </a:cubicBezTo>
                    <a:cubicBezTo>
                      <a:pt x="314" y="3533"/>
                      <a:pt x="213" y="3641"/>
                      <a:pt x="133" y="3694"/>
                    </a:cubicBezTo>
                    <a:cubicBezTo>
                      <a:pt x="55" y="3752"/>
                      <a:pt x="1" y="3766"/>
                      <a:pt x="4" y="3773"/>
                    </a:cubicBezTo>
                    <a:cubicBezTo>
                      <a:pt x="4" y="3774"/>
                      <a:pt x="7" y="3774"/>
                      <a:pt x="12" y="3774"/>
                    </a:cubicBezTo>
                    <a:cubicBezTo>
                      <a:pt x="30" y="3774"/>
                      <a:pt x="81" y="3766"/>
                      <a:pt x="155" y="3727"/>
                    </a:cubicBezTo>
                    <a:cubicBezTo>
                      <a:pt x="245" y="3676"/>
                      <a:pt x="363" y="3568"/>
                      <a:pt x="443" y="3400"/>
                    </a:cubicBezTo>
                    <a:cubicBezTo>
                      <a:pt x="521" y="3228"/>
                      <a:pt x="547" y="3001"/>
                      <a:pt x="547" y="2764"/>
                    </a:cubicBezTo>
                    <a:cubicBezTo>
                      <a:pt x="547" y="2524"/>
                      <a:pt x="543" y="2262"/>
                      <a:pt x="539" y="1989"/>
                    </a:cubicBezTo>
                    <a:cubicBezTo>
                      <a:pt x="532" y="1440"/>
                      <a:pt x="521" y="945"/>
                      <a:pt x="507" y="582"/>
                    </a:cubicBezTo>
                    <a:cubicBezTo>
                      <a:pt x="493" y="223"/>
                      <a:pt x="478" y="1"/>
                      <a:pt x="4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8" name="Google Shape;1818;p57"/>
              <p:cNvSpPr/>
              <p:nvPr/>
            </p:nvSpPr>
            <p:spPr>
              <a:xfrm flipH="1">
                <a:off x="8189224" y="3198606"/>
                <a:ext cx="25572" cy="24651"/>
              </a:xfrm>
              <a:custGeom>
                <a:rect b="b" l="l" r="r" t="t"/>
                <a:pathLst>
                  <a:path extrusionOk="0" h="509" w="528">
                    <a:moveTo>
                      <a:pt x="217" y="61"/>
                    </a:moveTo>
                    <a:cubicBezTo>
                      <a:pt x="262" y="61"/>
                      <a:pt x="317" y="76"/>
                      <a:pt x="366" y="120"/>
                    </a:cubicBezTo>
                    <a:cubicBezTo>
                      <a:pt x="441" y="178"/>
                      <a:pt x="456" y="307"/>
                      <a:pt x="355" y="375"/>
                    </a:cubicBezTo>
                    <a:cubicBezTo>
                      <a:pt x="319" y="401"/>
                      <a:pt x="276" y="415"/>
                      <a:pt x="236" y="415"/>
                    </a:cubicBezTo>
                    <a:cubicBezTo>
                      <a:pt x="204" y="415"/>
                      <a:pt x="174" y="406"/>
                      <a:pt x="151" y="389"/>
                    </a:cubicBezTo>
                    <a:cubicBezTo>
                      <a:pt x="100" y="354"/>
                      <a:pt x="78" y="281"/>
                      <a:pt x="78" y="228"/>
                    </a:cubicBezTo>
                    <a:cubicBezTo>
                      <a:pt x="82" y="143"/>
                      <a:pt x="121" y="96"/>
                      <a:pt x="140" y="72"/>
                    </a:cubicBezTo>
                    <a:lnTo>
                      <a:pt x="140" y="72"/>
                    </a:lnTo>
                    <a:lnTo>
                      <a:pt x="147" y="74"/>
                    </a:lnTo>
                    <a:cubicBezTo>
                      <a:pt x="174" y="78"/>
                      <a:pt x="195" y="81"/>
                      <a:pt x="207" y="81"/>
                    </a:cubicBezTo>
                    <a:cubicBezTo>
                      <a:pt x="215" y="81"/>
                      <a:pt x="219" y="80"/>
                      <a:pt x="219" y="77"/>
                    </a:cubicBezTo>
                    <a:cubicBezTo>
                      <a:pt x="221" y="74"/>
                      <a:pt x="216" y="68"/>
                      <a:pt x="206" y="61"/>
                    </a:cubicBezTo>
                    <a:lnTo>
                      <a:pt x="206" y="61"/>
                    </a:lnTo>
                    <a:cubicBezTo>
                      <a:pt x="209" y="61"/>
                      <a:pt x="213" y="61"/>
                      <a:pt x="217" y="61"/>
                    </a:cubicBezTo>
                    <a:close/>
                    <a:moveTo>
                      <a:pt x="257" y="0"/>
                    </a:moveTo>
                    <a:cubicBezTo>
                      <a:pt x="209" y="0"/>
                      <a:pt x="168" y="15"/>
                      <a:pt x="143" y="34"/>
                    </a:cubicBezTo>
                    <a:lnTo>
                      <a:pt x="104" y="62"/>
                    </a:lnTo>
                    <a:lnTo>
                      <a:pt x="109" y="64"/>
                    </a:lnTo>
                    <a:lnTo>
                      <a:pt x="109" y="64"/>
                    </a:lnTo>
                    <a:cubicBezTo>
                      <a:pt x="104" y="67"/>
                      <a:pt x="99" y="70"/>
                      <a:pt x="93" y="74"/>
                    </a:cubicBezTo>
                    <a:cubicBezTo>
                      <a:pt x="61" y="99"/>
                      <a:pt x="25" y="149"/>
                      <a:pt x="10" y="221"/>
                    </a:cubicBezTo>
                    <a:cubicBezTo>
                      <a:pt x="0" y="289"/>
                      <a:pt x="14" y="393"/>
                      <a:pt x="100" y="461"/>
                    </a:cubicBezTo>
                    <a:cubicBezTo>
                      <a:pt x="139" y="494"/>
                      <a:pt x="190" y="509"/>
                      <a:pt x="243" y="509"/>
                    </a:cubicBezTo>
                    <a:cubicBezTo>
                      <a:pt x="302" y="509"/>
                      <a:pt x="364" y="490"/>
                      <a:pt x="413" y="454"/>
                    </a:cubicBezTo>
                    <a:cubicBezTo>
                      <a:pt x="481" y="407"/>
                      <a:pt x="527" y="321"/>
                      <a:pt x="520" y="238"/>
                    </a:cubicBezTo>
                    <a:cubicBezTo>
                      <a:pt x="517" y="156"/>
                      <a:pt x="466" y="95"/>
                      <a:pt x="416" y="56"/>
                    </a:cubicBezTo>
                    <a:cubicBezTo>
                      <a:pt x="363" y="15"/>
                      <a:pt x="307" y="0"/>
                      <a:pt x="2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9" name="Google Shape;1819;p57"/>
              <p:cNvSpPr/>
              <p:nvPr/>
            </p:nvSpPr>
            <p:spPr>
              <a:xfrm flipH="1">
                <a:off x="8016411" y="2913589"/>
                <a:ext cx="669289" cy="285204"/>
              </a:xfrm>
              <a:custGeom>
                <a:rect b="b" l="l" r="r" t="t"/>
                <a:pathLst>
                  <a:path extrusionOk="0" h="5889" w="13819">
                    <a:moveTo>
                      <a:pt x="12124" y="1"/>
                    </a:moveTo>
                    <a:cubicBezTo>
                      <a:pt x="11688" y="1"/>
                      <a:pt x="11071" y="405"/>
                      <a:pt x="10828" y="632"/>
                    </a:cubicBezTo>
                    <a:cubicBezTo>
                      <a:pt x="10739" y="718"/>
                      <a:pt x="10689" y="833"/>
                      <a:pt x="10663" y="959"/>
                    </a:cubicBezTo>
                    <a:lnTo>
                      <a:pt x="4088" y="2344"/>
                    </a:lnTo>
                    <a:lnTo>
                      <a:pt x="420" y="1971"/>
                    </a:lnTo>
                    <a:cubicBezTo>
                      <a:pt x="420" y="1971"/>
                      <a:pt x="344" y="2603"/>
                      <a:pt x="161" y="3797"/>
                    </a:cubicBezTo>
                    <a:cubicBezTo>
                      <a:pt x="0" y="4851"/>
                      <a:pt x="1610" y="5888"/>
                      <a:pt x="2758" y="5888"/>
                    </a:cubicBezTo>
                    <a:cubicBezTo>
                      <a:pt x="2839" y="5888"/>
                      <a:pt x="2917" y="5883"/>
                      <a:pt x="2993" y="5873"/>
                    </a:cubicBezTo>
                    <a:cubicBezTo>
                      <a:pt x="4044" y="5725"/>
                      <a:pt x="10473" y="3898"/>
                      <a:pt x="11564" y="3586"/>
                    </a:cubicBezTo>
                    <a:cubicBezTo>
                      <a:pt x="11668" y="3554"/>
                      <a:pt x="11722" y="3539"/>
                      <a:pt x="11722" y="3539"/>
                    </a:cubicBezTo>
                    <a:lnTo>
                      <a:pt x="11722" y="3532"/>
                    </a:lnTo>
                    <a:cubicBezTo>
                      <a:pt x="12077" y="3410"/>
                      <a:pt x="12921" y="3105"/>
                      <a:pt x="13010" y="2954"/>
                    </a:cubicBezTo>
                    <a:cubicBezTo>
                      <a:pt x="13122" y="2760"/>
                      <a:pt x="13093" y="1239"/>
                      <a:pt x="13093" y="1239"/>
                    </a:cubicBezTo>
                    <a:lnTo>
                      <a:pt x="13696" y="969"/>
                    </a:lnTo>
                    <a:cubicBezTo>
                      <a:pt x="13696" y="969"/>
                      <a:pt x="13818" y="729"/>
                      <a:pt x="13682" y="553"/>
                    </a:cubicBezTo>
                    <a:cubicBezTo>
                      <a:pt x="13649" y="511"/>
                      <a:pt x="13532" y="495"/>
                      <a:pt x="13371" y="495"/>
                    </a:cubicBezTo>
                    <a:cubicBezTo>
                      <a:pt x="12860" y="495"/>
                      <a:pt x="11916" y="657"/>
                      <a:pt x="11916" y="657"/>
                    </a:cubicBezTo>
                    <a:lnTo>
                      <a:pt x="12511" y="205"/>
                    </a:lnTo>
                    <a:cubicBezTo>
                      <a:pt x="12428" y="59"/>
                      <a:pt x="12289" y="1"/>
                      <a:pt x="121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20" name="Google Shape;1820;p57"/>
            <p:cNvSpPr/>
            <p:nvPr/>
          </p:nvSpPr>
          <p:spPr>
            <a:xfrm rot="-5400000">
              <a:off x="8133000" y="2006075"/>
              <a:ext cx="87600" cy="27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1" name="Google Shape;1821;p57"/>
          <p:cNvSpPr/>
          <p:nvPr/>
        </p:nvSpPr>
        <p:spPr>
          <a:xfrm>
            <a:off x="1027969" y="419705"/>
            <a:ext cx="1837800" cy="1837800"/>
          </a:xfrm>
          <a:prstGeom prst="flowChartAlternateProcess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2" name="Google Shape;182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7" name="Google Shape;1827;p58"/>
          <p:cNvGrpSpPr/>
          <p:nvPr/>
        </p:nvGrpSpPr>
        <p:grpSpPr>
          <a:xfrm>
            <a:off x="4861732" y="841223"/>
            <a:ext cx="3476122" cy="3461052"/>
            <a:chOff x="411603" y="2906997"/>
            <a:chExt cx="1735458" cy="1808566"/>
          </a:xfrm>
        </p:grpSpPr>
        <p:grpSp>
          <p:nvGrpSpPr>
            <p:cNvPr id="1828" name="Google Shape;1828;p58"/>
            <p:cNvGrpSpPr/>
            <p:nvPr/>
          </p:nvGrpSpPr>
          <p:grpSpPr>
            <a:xfrm>
              <a:off x="570964" y="2906997"/>
              <a:ext cx="1506308" cy="920209"/>
              <a:chOff x="570964" y="2906997"/>
              <a:chExt cx="1506308" cy="920209"/>
            </a:xfrm>
          </p:grpSpPr>
          <p:sp>
            <p:nvSpPr>
              <p:cNvPr id="1829" name="Google Shape;1829;p58"/>
              <p:cNvSpPr/>
              <p:nvPr/>
            </p:nvSpPr>
            <p:spPr>
              <a:xfrm>
                <a:off x="570964" y="2951732"/>
                <a:ext cx="696766" cy="875473"/>
              </a:xfrm>
              <a:custGeom>
                <a:rect b="b" l="l" r="r" t="t"/>
                <a:pathLst>
                  <a:path extrusionOk="0" h="60139" w="47863">
                    <a:moveTo>
                      <a:pt x="1" y="0"/>
                    </a:moveTo>
                    <a:lnTo>
                      <a:pt x="1" y="60138"/>
                    </a:lnTo>
                    <a:lnTo>
                      <a:pt x="47862" y="60138"/>
                    </a:lnTo>
                    <a:lnTo>
                      <a:pt x="4786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0" name="Google Shape;1830;p58"/>
              <p:cNvSpPr/>
              <p:nvPr/>
            </p:nvSpPr>
            <p:spPr>
              <a:xfrm>
                <a:off x="596484" y="2976800"/>
                <a:ext cx="650254" cy="825396"/>
              </a:xfrm>
              <a:custGeom>
                <a:rect b="b" l="l" r="r" t="t"/>
                <a:pathLst>
                  <a:path extrusionOk="0" h="56699" w="44668">
                    <a:moveTo>
                      <a:pt x="1" y="0"/>
                    </a:moveTo>
                    <a:lnTo>
                      <a:pt x="1" y="56698"/>
                    </a:lnTo>
                    <a:lnTo>
                      <a:pt x="44667" y="56698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1" name="Google Shape;1831;p58"/>
              <p:cNvSpPr/>
              <p:nvPr/>
            </p:nvSpPr>
            <p:spPr>
              <a:xfrm>
                <a:off x="596484" y="3293237"/>
                <a:ext cx="650254" cy="508959"/>
              </a:xfrm>
              <a:custGeom>
                <a:rect b="b" l="l" r="r" t="t"/>
                <a:pathLst>
                  <a:path extrusionOk="0" h="34962" w="44668">
                    <a:moveTo>
                      <a:pt x="28480" y="0"/>
                    </a:moveTo>
                    <a:lnTo>
                      <a:pt x="28480" y="10253"/>
                    </a:lnTo>
                    <a:lnTo>
                      <a:pt x="17363" y="10253"/>
                    </a:lnTo>
                    <a:lnTo>
                      <a:pt x="14041" y="25286"/>
                    </a:lnTo>
                    <a:lnTo>
                      <a:pt x="10143" y="25286"/>
                    </a:lnTo>
                    <a:lnTo>
                      <a:pt x="8989" y="19998"/>
                    </a:lnTo>
                    <a:lnTo>
                      <a:pt x="1" y="19998"/>
                    </a:lnTo>
                    <a:lnTo>
                      <a:pt x="1" y="34961"/>
                    </a:lnTo>
                    <a:lnTo>
                      <a:pt x="44667" y="34961"/>
                    </a:lnTo>
                    <a:lnTo>
                      <a:pt x="44667" y="17131"/>
                    </a:lnTo>
                    <a:lnTo>
                      <a:pt x="36565" y="17131"/>
                    </a:lnTo>
                    <a:lnTo>
                      <a:pt x="365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2" name="Google Shape;1832;p58"/>
              <p:cNvSpPr/>
              <p:nvPr/>
            </p:nvSpPr>
            <p:spPr>
              <a:xfrm>
                <a:off x="910940" y="2976800"/>
                <a:ext cx="21006" cy="818583"/>
              </a:xfrm>
              <a:custGeom>
                <a:rect b="b" l="l" r="r" t="t"/>
                <a:pathLst>
                  <a:path extrusionOk="0" h="56231" w="1443">
                    <a:moveTo>
                      <a:pt x="0" y="0"/>
                    </a:moveTo>
                    <a:lnTo>
                      <a:pt x="0" y="56230"/>
                    </a:lnTo>
                    <a:lnTo>
                      <a:pt x="1442" y="56230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3" name="Google Shape;1833;p58"/>
              <p:cNvSpPr/>
              <p:nvPr/>
            </p:nvSpPr>
            <p:spPr>
              <a:xfrm>
                <a:off x="596484" y="3376637"/>
                <a:ext cx="650254" cy="21589"/>
              </a:xfrm>
              <a:custGeom>
                <a:rect b="b" l="l" r="r" t="t"/>
                <a:pathLst>
                  <a:path extrusionOk="0" h="1483" w="44668">
                    <a:moveTo>
                      <a:pt x="1" y="0"/>
                    </a:moveTo>
                    <a:lnTo>
                      <a:pt x="1" y="1482"/>
                    </a:lnTo>
                    <a:lnTo>
                      <a:pt x="44667" y="1482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4" name="Google Shape;1834;p58"/>
              <p:cNvSpPr/>
              <p:nvPr/>
            </p:nvSpPr>
            <p:spPr>
              <a:xfrm>
                <a:off x="1924448" y="3185147"/>
                <a:ext cx="46831" cy="107012"/>
              </a:xfrm>
              <a:custGeom>
                <a:rect b="b" l="l" r="r" t="t"/>
                <a:pathLst>
                  <a:path extrusionOk="0" h="7351" w="3217">
                    <a:moveTo>
                      <a:pt x="346" y="1"/>
                    </a:moveTo>
                    <a:lnTo>
                      <a:pt x="1" y="2823"/>
                    </a:lnTo>
                    <a:lnTo>
                      <a:pt x="1429" y="7342"/>
                    </a:lnTo>
                    <a:lnTo>
                      <a:pt x="3216" y="7351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5" name="Google Shape;1835;p58"/>
              <p:cNvSpPr/>
              <p:nvPr/>
            </p:nvSpPr>
            <p:spPr>
              <a:xfrm>
                <a:off x="1772264" y="3086287"/>
                <a:ext cx="165097" cy="208114"/>
              </a:xfrm>
              <a:custGeom>
                <a:rect b="b" l="l" r="r" t="t"/>
                <a:pathLst>
                  <a:path extrusionOk="0" h="14296" w="11341">
                    <a:moveTo>
                      <a:pt x="989" y="0"/>
                    </a:moveTo>
                    <a:lnTo>
                      <a:pt x="1" y="14081"/>
                    </a:lnTo>
                    <a:lnTo>
                      <a:pt x="10197" y="14295"/>
                    </a:lnTo>
                    <a:lnTo>
                      <a:pt x="113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6" name="Google Shape;1836;p58"/>
              <p:cNvSpPr/>
              <p:nvPr/>
            </p:nvSpPr>
            <p:spPr>
              <a:xfrm>
                <a:off x="1789514" y="3101806"/>
                <a:ext cx="125791" cy="176815"/>
              </a:xfrm>
              <a:custGeom>
                <a:rect b="b" l="l" r="r" t="t"/>
                <a:pathLst>
                  <a:path extrusionOk="0" h="12146" w="8641">
                    <a:moveTo>
                      <a:pt x="8640" y="0"/>
                    </a:moveTo>
                    <a:lnTo>
                      <a:pt x="821" y="70"/>
                    </a:lnTo>
                    <a:lnTo>
                      <a:pt x="0" y="11791"/>
                    </a:lnTo>
                    <a:lnTo>
                      <a:pt x="7578" y="12146"/>
                    </a:lnTo>
                    <a:lnTo>
                      <a:pt x="864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7" name="Google Shape;1837;p58"/>
              <p:cNvSpPr/>
              <p:nvPr/>
            </p:nvSpPr>
            <p:spPr>
              <a:xfrm>
                <a:off x="1816737" y="3126932"/>
                <a:ext cx="71652" cy="119925"/>
              </a:xfrm>
              <a:custGeom>
                <a:rect b="b" l="l" r="r" t="t"/>
                <a:pathLst>
                  <a:path extrusionOk="0" h="8238" w="4922">
                    <a:moveTo>
                      <a:pt x="617" y="0"/>
                    </a:moveTo>
                    <a:lnTo>
                      <a:pt x="0" y="8238"/>
                    </a:lnTo>
                    <a:lnTo>
                      <a:pt x="4183" y="8238"/>
                    </a:lnTo>
                    <a:lnTo>
                      <a:pt x="492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8" name="Google Shape;1838;p58"/>
              <p:cNvSpPr/>
              <p:nvPr/>
            </p:nvSpPr>
            <p:spPr>
              <a:xfrm>
                <a:off x="1566275" y="3124326"/>
                <a:ext cx="123433" cy="168547"/>
              </a:xfrm>
              <a:custGeom>
                <a:rect b="b" l="l" r="r" t="t"/>
                <a:pathLst>
                  <a:path extrusionOk="0" h="11578" w="8479">
                    <a:moveTo>
                      <a:pt x="0" y="0"/>
                    </a:moveTo>
                    <a:lnTo>
                      <a:pt x="0" y="11577"/>
                    </a:lnTo>
                    <a:lnTo>
                      <a:pt x="8479" y="11569"/>
                    </a:lnTo>
                    <a:lnTo>
                      <a:pt x="84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9" name="Google Shape;1839;p58"/>
              <p:cNvSpPr/>
              <p:nvPr/>
            </p:nvSpPr>
            <p:spPr>
              <a:xfrm>
                <a:off x="1591911" y="2906997"/>
                <a:ext cx="74287" cy="217343"/>
              </a:xfrm>
              <a:custGeom>
                <a:rect b="b" l="l" r="r" t="t"/>
                <a:pathLst>
                  <a:path extrusionOk="0" h="14930" w="5103">
                    <a:moveTo>
                      <a:pt x="4533" y="1"/>
                    </a:moveTo>
                    <a:cubicBezTo>
                      <a:pt x="4533" y="1"/>
                      <a:pt x="4532" y="1"/>
                      <a:pt x="4532" y="1"/>
                    </a:cubicBezTo>
                    <a:cubicBezTo>
                      <a:pt x="3959" y="23"/>
                      <a:pt x="2517" y="13632"/>
                      <a:pt x="2517" y="13632"/>
                    </a:cubicBezTo>
                    <a:cubicBezTo>
                      <a:pt x="2517" y="13632"/>
                      <a:pt x="2461" y="2421"/>
                      <a:pt x="1924" y="2421"/>
                    </a:cubicBezTo>
                    <a:cubicBezTo>
                      <a:pt x="1922" y="2421"/>
                      <a:pt x="1921" y="2422"/>
                      <a:pt x="1919" y="2422"/>
                    </a:cubicBezTo>
                    <a:cubicBezTo>
                      <a:pt x="1381" y="2484"/>
                      <a:pt x="1919" y="14352"/>
                      <a:pt x="1919" y="14352"/>
                    </a:cubicBezTo>
                    <a:cubicBezTo>
                      <a:pt x="1919" y="14352"/>
                      <a:pt x="1018" y="4944"/>
                      <a:pt x="516" y="4944"/>
                    </a:cubicBezTo>
                    <a:cubicBezTo>
                      <a:pt x="510" y="4944"/>
                      <a:pt x="504" y="4946"/>
                      <a:pt x="498" y="4948"/>
                    </a:cubicBezTo>
                    <a:cubicBezTo>
                      <a:pt x="0" y="5180"/>
                      <a:pt x="713" y="14929"/>
                      <a:pt x="713" y="14929"/>
                    </a:cubicBezTo>
                    <a:lnTo>
                      <a:pt x="3060" y="14929"/>
                    </a:lnTo>
                    <a:cubicBezTo>
                      <a:pt x="3060" y="14929"/>
                      <a:pt x="5102" y="1"/>
                      <a:pt x="453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0" name="Google Shape;1840;p58"/>
              <p:cNvSpPr/>
              <p:nvPr/>
            </p:nvSpPr>
            <p:spPr>
              <a:xfrm>
                <a:off x="1613980" y="2952373"/>
                <a:ext cx="65494" cy="171968"/>
              </a:xfrm>
              <a:custGeom>
                <a:rect b="b" l="l" r="r" t="t"/>
                <a:pathLst>
                  <a:path extrusionOk="0" h="11813" w="4499">
                    <a:moveTo>
                      <a:pt x="3396" y="0"/>
                    </a:moveTo>
                    <a:cubicBezTo>
                      <a:pt x="2842" y="0"/>
                      <a:pt x="945" y="9309"/>
                      <a:pt x="945" y="9309"/>
                    </a:cubicBezTo>
                    <a:cubicBezTo>
                      <a:pt x="945" y="9309"/>
                      <a:pt x="1176" y="5380"/>
                      <a:pt x="945" y="4873"/>
                    </a:cubicBezTo>
                    <a:cubicBezTo>
                      <a:pt x="937" y="4856"/>
                      <a:pt x="928" y="4848"/>
                      <a:pt x="920" y="4848"/>
                    </a:cubicBezTo>
                    <a:cubicBezTo>
                      <a:pt x="662" y="4848"/>
                      <a:pt x="1" y="11812"/>
                      <a:pt x="1" y="11812"/>
                    </a:cubicBezTo>
                    <a:lnTo>
                      <a:pt x="3375" y="11812"/>
                    </a:lnTo>
                    <a:cubicBezTo>
                      <a:pt x="3375" y="11812"/>
                      <a:pt x="4498" y="8513"/>
                      <a:pt x="4358" y="7997"/>
                    </a:cubicBezTo>
                    <a:cubicBezTo>
                      <a:pt x="4349" y="7965"/>
                      <a:pt x="4333" y="7950"/>
                      <a:pt x="4310" y="7950"/>
                    </a:cubicBezTo>
                    <a:cubicBezTo>
                      <a:pt x="3969" y="7950"/>
                      <a:pt x="2160" y="11319"/>
                      <a:pt x="2160" y="11319"/>
                    </a:cubicBezTo>
                    <a:cubicBezTo>
                      <a:pt x="2160" y="11319"/>
                      <a:pt x="4170" y="5896"/>
                      <a:pt x="3750" y="5288"/>
                    </a:cubicBezTo>
                    <a:cubicBezTo>
                      <a:pt x="3729" y="5258"/>
                      <a:pt x="3704" y="5243"/>
                      <a:pt x="3675" y="5243"/>
                    </a:cubicBezTo>
                    <a:cubicBezTo>
                      <a:pt x="3139" y="5243"/>
                      <a:pt x="1412" y="10458"/>
                      <a:pt x="1412" y="10458"/>
                    </a:cubicBezTo>
                    <a:cubicBezTo>
                      <a:pt x="1412" y="10458"/>
                      <a:pt x="3934" y="333"/>
                      <a:pt x="3423" y="8"/>
                    </a:cubicBezTo>
                    <a:cubicBezTo>
                      <a:pt x="3414" y="3"/>
                      <a:pt x="3405" y="0"/>
                      <a:pt x="33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1" name="Google Shape;1841;p58"/>
              <p:cNvSpPr/>
              <p:nvPr/>
            </p:nvSpPr>
            <p:spPr>
              <a:xfrm>
                <a:off x="1532385" y="2999350"/>
                <a:ext cx="78378" cy="125631"/>
              </a:xfrm>
              <a:custGeom>
                <a:rect b="b" l="l" r="r" t="t"/>
                <a:pathLst>
                  <a:path extrusionOk="0" h="8630" w="5384">
                    <a:moveTo>
                      <a:pt x="405" y="0"/>
                    </a:moveTo>
                    <a:cubicBezTo>
                      <a:pt x="0" y="0"/>
                      <a:pt x="4400" y="8629"/>
                      <a:pt x="4400" y="8629"/>
                    </a:cubicBezTo>
                    <a:lnTo>
                      <a:pt x="5383" y="8629"/>
                    </a:lnTo>
                    <a:lnTo>
                      <a:pt x="4911" y="6545"/>
                    </a:lnTo>
                    <a:cubicBezTo>
                      <a:pt x="4911" y="6545"/>
                      <a:pt x="2865" y="310"/>
                      <a:pt x="2407" y="310"/>
                    </a:cubicBezTo>
                    <a:cubicBezTo>
                      <a:pt x="2401" y="310"/>
                      <a:pt x="2396" y="311"/>
                      <a:pt x="2390" y="313"/>
                    </a:cubicBezTo>
                    <a:cubicBezTo>
                      <a:pt x="1965" y="483"/>
                      <a:pt x="3885" y="6033"/>
                      <a:pt x="3885" y="6033"/>
                    </a:cubicBezTo>
                    <a:cubicBezTo>
                      <a:pt x="3885" y="6033"/>
                      <a:pt x="987" y="282"/>
                      <a:pt x="428" y="7"/>
                    </a:cubicBezTo>
                    <a:cubicBezTo>
                      <a:pt x="419" y="2"/>
                      <a:pt x="412" y="0"/>
                      <a:pt x="4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2" name="Google Shape;1842;p58"/>
              <p:cNvSpPr/>
              <p:nvPr/>
            </p:nvSpPr>
            <p:spPr>
              <a:xfrm>
                <a:off x="1566712" y="3124079"/>
                <a:ext cx="59817" cy="169114"/>
              </a:xfrm>
              <a:custGeom>
                <a:rect b="b" l="l" r="r" t="t"/>
                <a:pathLst>
                  <a:path extrusionOk="0" h="11617" w="4109">
                    <a:moveTo>
                      <a:pt x="1" y="0"/>
                    </a:moveTo>
                    <a:lnTo>
                      <a:pt x="79" y="11616"/>
                    </a:lnTo>
                    <a:lnTo>
                      <a:pt x="4109" y="11616"/>
                    </a:lnTo>
                    <a:lnTo>
                      <a:pt x="3895" y="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3" name="Google Shape;1843;p58"/>
              <p:cNvSpPr/>
              <p:nvPr/>
            </p:nvSpPr>
            <p:spPr>
              <a:xfrm>
                <a:off x="1564805" y="3123118"/>
                <a:ext cx="127000" cy="17061"/>
              </a:xfrm>
              <a:custGeom>
                <a:rect b="b" l="l" r="r" t="t"/>
                <a:pathLst>
                  <a:path extrusionOk="0" h="1172" w="8724">
                    <a:moveTo>
                      <a:pt x="0" y="0"/>
                    </a:moveTo>
                    <a:lnTo>
                      <a:pt x="111" y="1106"/>
                    </a:lnTo>
                    <a:lnTo>
                      <a:pt x="4017" y="1172"/>
                    </a:lnTo>
                    <a:lnTo>
                      <a:pt x="8580" y="1106"/>
                    </a:lnTo>
                    <a:lnTo>
                      <a:pt x="87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4" name="Google Shape;1844;p58"/>
              <p:cNvSpPr/>
              <p:nvPr/>
            </p:nvSpPr>
            <p:spPr>
              <a:xfrm>
                <a:off x="1460034" y="3290122"/>
                <a:ext cx="617238" cy="27121"/>
              </a:xfrm>
              <a:custGeom>
                <a:rect b="b" l="l" r="r" t="t"/>
                <a:pathLst>
                  <a:path extrusionOk="0" h="1863" w="42400">
                    <a:moveTo>
                      <a:pt x="0" y="0"/>
                    </a:moveTo>
                    <a:lnTo>
                      <a:pt x="0" y="1862"/>
                    </a:lnTo>
                    <a:lnTo>
                      <a:pt x="42399" y="1862"/>
                    </a:lnTo>
                    <a:lnTo>
                      <a:pt x="42399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5" name="Google Shape;1845;p58"/>
            <p:cNvGrpSpPr/>
            <p:nvPr/>
          </p:nvGrpSpPr>
          <p:grpSpPr>
            <a:xfrm>
              <a:off x="1481856" y="3376710"/>
              <a:ext cx="665205" cy="406329"/>
              <a:chOff x="1481856" y="3376710"/>
              <a:chExt cx="665205" cy="406329"/>
            </a:xfrm>
          </p:grpSpPr>
          <p:sp>
            <p:nvSpPr>
              <p:cNvPr id="1846" name="Google Shape;1846;p58"/>
              <p:cNvSpPr/>
              <p:nvPr/>
            </p:nvSpPr>
            <p:spPr>
              <a:xfrm>
                <a:off x="1481856" y="3376710"/>
                <a:ext cx="665205" cy="406329"/>
              </a:xfrm>
              <a:custGeom>
                <a:rect b="b" l="l" r="r" t="t"/>
                <a:pathLst>
                  <a:path extrusionOk="0" h="27912" w="45695">
                    <a:moveTo>
                      <a:pt x="45695" y="0"/>
                    </a:moveTo>
                    <a:lnTo>
                      <a:pt x="4466" y="297"/>
                    </a:lnTo>
                    <a:lnTo>
                      <a:pt x="0" y="27912"/>
                    </a:lnTo>
                    <a:lnTo>
                      <a:pt x="40782" y="27912"/>
                    </a:lnTo>
                    <a:lnTo>
                      <a:pt x="456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7" name="Google Shape;1847;p58"/>
              <p:cNvSpPr/>
              <p:nvPr/>
            </p:nvSpPr>
            <p:spPr>
              <a:xfrm>
                <a:off x="1540960" y="3376710"/>
                <a:ext cx="606102" cy="40921"/>
              </a:xfrm>
              <a:custGeom>
                <a:rect b="b" l="l" r="r" t="t"/>
                <a:pathLst>
                  <a:path extrusionOk="0" h="2811" w="41635">
                    <a:moveTo>
                      <a:pt x="41635" y="0"/>
                    </a:moveTo>
                    <a:lnTo>
                      <a:pt x="406" y="297"/>
                    </a:lnTo>
                    <a:lnTo>
                      <a:pt x="0" y="2810"/>
                    </a:lnTo>
                    <a:cubicBezTo>
                      <a:pt x="18" y="2714"/>
                      <a:pt x="41167" y="2653"/>
                      <a:pt x="41167" y="2653"/>
                    </a:cubicBezTo>
                    <a:lnTo>
                      <a:pt x="4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8" name="Google Shape;1848;p58"/>
              <p:cNvSpPr/>
              <p:nvPr/>
            </p:nvSpPr>
            <p:spPr>
              <a:xfrm>
                <a:off x="1560932" y="339362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81" y="0"/>
                    </a:moveTo>
                    <a:cubicBezTo>
                      <a:pt x="171" y="0"/>
                      <a:pt x="0" y="170"/>
                      <a:pt x="0" y="376"/>
                    </a:cubicBezTo>
                    <a:cubicBezTo>
                      <a:pt x="0" y="586"/>
                      <a:pt x="171" y="757"/>
                      <a:pt x="381" y="757"/>
                    </a:cubicBezTo>
                    <a:cubicBezTo>
                      <a:pt x="586" y="757"/>
                      <a:pt x="756" y="586"/>
                      <a:pt x="756" y="376"/>
                    </a:cubicBezTo>
                    <a:cubicBezTo>
                      <a:pt x="756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9" name="Google Shape;1849;p58"/>
              <p:cNvSpPr/>
              <p:nvPr/>
            </p:nvSpPr>
            <p:spPr>
              <a:xfrm>
                <a:off x="1587966" y="339362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81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81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0" name="Google Shape;1850;p58"/>
              <p:cNvSpPr/>
              <p:nvPr/>
            </p:nvSpPr>
            <p:spPr>
              <a:xfrm>
                <a:off x="1614999" y="3393625"/>
                <a:ext cx="11035" cy="11020"/>
              </a:xfrm>
              <a:custGeom>
                <a:rect b="b" l="l" r="r" t="t"/>
                <a:pathLst>
                  <a:path extrusionOk="0" h="757" w="758">
                    <a:moveTo>
                      <a:pt x="376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76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1" name="Google Shape;1851;p58"/>
              <p:cNvSpPr/>
              <p:nvPr/>
            </p:nvSpPr>
            <p:spPr>
              <a:xfrm>
                <a:off x="1572578" y="3489312"/>
                <a:ext cx="241058" cy="194605"/>
              </a:xfrm>
              <a:custGeom>
                <a:rect b="b" l="l" r="r" t="t"/>
                <a:pathLst>
                  <a:path extrusionOk="0" h="13368" w="16559">
                    <a:moveTo>
                      <a:pt x="8282" y="0"/>
                    </a:moveTo>
                    <a:cubicBezTo>
                      <a:pt x="3736" y="0"/>
                      <a:pt x="0" y="3378"/>
                      <a:pt x="0" y="7478"/>
                    </a:cubicBezTo>
                    <a:cubicBezTo>
                      <a:pt x="0" y="9776"/>
                      <a:pt x="1171" y="11952"/>
                      <a:pt x="3173" y="13368"/>
                    </a:cubicBezTo>
                    <a:lnTo>
                      <a:pt x="8282" y="7478"/>
                    </a:lnTo>
                    <a:lnTo>
                      <a:pt x="16558" y="7478"/>
                    </a:lnTo>
                    <a:cubicBezTo>
                      <a:pt x="16558" y="3378"/>
                      <a:pt x="12822" y="0"/>
                      <a:pt x="828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2" name="Google Shape;1852;p58"/>
              <p:cNvSpPr/>
              <p:nvPr/>
            </p:nvSpPr>
            <p:spPr>
              <a:xfrm>
                <a:off x="1627722" y="3611639"/>
                <a:ext cx="193294" cy="107784"/>
              </a:xfrm>
              <a:custGeom>
                <a:rect b="b" l="l" r="r" t="t"/>
                <a:pathLst>
                  <a:path extrusionOk="0" h="7404" w="13278">
                    <a:moveTo>
                      <a:pt x="5144" y="14"/>
                    </a:moveTo>
                    <a:cubicBezTo>
                      <a:pt x="5149" y="19"/>
                      <a:pt x="5197" y="19"/>
                      <a:pt x="5297" y="23"/>
                    </a:cubicBezTo>
                    <a:cubicBezTo>
                      <a:pt x="5406" y="27"/>
                      <a:pt x="5551" y="31"/>
                      <a:pt x="5730" y="41"/>
                    </a:cubicBezTo>
                    <a:cubicBezTo>
                      <a:pt x="6124" y="49"/>
                      <a:pt x="6674" y="62"/>
                      <a:pt x="7373" y="75"/>
                    </a:cubicBezTo>
                    <a:cubicBezTo>
                      <a:pt x="8775" y="101"/>
                      <a:pt x="10760" y="131"/>
                      <a:pt x="13136" y="175"/>
                    </a:cubicBezTo>
                    <a:lnTo>
                      <a:pt x="13136" y="175"/>
                    </a:lnTo>
                    <a:cubicBezTo>
                      <a:pt x="13091" y="757"/>
                      <a:pt x="12994" y="1362"/>
                      <a:pt x="12788" y="1959"/>
                    </a:cubicBezTo>
                    <a:cubicBezTo>
                      <a:pt x="12570" y="2579"/>
                      <a:pt x="12259" y="3191"/>
                      <a:pt x="11862" y="3772"/>
                    </a:cubicBezTo>
                    <a:cubicBezTo>
                      <a:pt x="11044" y="4908"/>
                      <a:pt x="9878" y="5909"/>
                      <a:pt x="8462" y="6512"/>
                    </a:cubicBezTo>
                    <a:cubicBezTo>
                      <a:pt x="7317" y="7015"/>
                      <a:pt x="6098" y="7251"/>
                      <a:pt x="4929" y="7251"/>
                    </a:cubicBezTo>
                    <a:cubicBezTo>
                      <a:pt x="4593" y="7251"/>
                      <a:pt x="4262" y="7232"/>
                      <a:pt x="3938" y="7194"/>
                    </a:cubicBezTo>
                    <a:cubicBezTo>
                      <a:pt x="2508" y="7035"/>
                      <a:pt x="1215" y="6516"/>
                      <a:pt x="197" y="5820"/>
                    </a:cubicBezTo>
                    <a:lnTo>
                      <a:pt x="197" y="5820"/>
                    </a:lnTo>
                    <a:cubicBezTo>
                      <a:pt x="1679" y="4096"/>
                      <a:pt x="2908" y="2660"/>
                      <a:pt x="3781" y="1644"/>
                    </a:cubicBezTo>
                    <a:cubicBezTo>
                      <a:pt x="4214" y="1132"/>
                      <a:pt x="4555" y="731"/>
                      <a:pt x="4795" y="447"/>
                    </a:cubicBezTo>
                    <a:cubicBezTo>
                      <a:pt x="4904" y="315"/>
                      <a:pt x="4992" y="211"/>
                      <a:pt x="5057" y="128"/>
                    </a:cubicBezTo>
                    <a:cubicBezTo>
                      <a:pt x="5118" y="57"/>
                      <a:pt x="5149" y="19"/>
                      <a:pt x="5144" y="14"/>
                    </a:cubicBezTo>
                    <a:close/>
                    <a:moveTo>
                      <a:pt x="5717" y="1"/>
                    </a:moveTo>
                    <a:cubicBezTo>
                      <a:pt x="5537" y="5"/>
                      <a:pt x="5398" y="5"/>
                      <a:pt x="5289" y="5"/>
                    </a:cubicBezTo>
                    <a:cubicBezTo>
                      <a:pt x="5192" y="9"/>
                      <a:pt x="5144" y="9"/>
                      <a:pt x="5144" y="14"/>
                    </a:cubicBezTo>
                    <a:cubicBezTo>
                      <a:pt x="5144" y="14"/>
                      <a:pt x="5144" y="14"/>
                      <a:pt x="5144" y="14"/>
                    </a:cubicBezTo>
                    <a:cubicBezTo>
                      <a:pt x="5140" y="14"/>
                      <a:pt x="5106" y="49"/>
                      <a:pt x="5049" y="110"/>
                    </a:cubicBezTo>
                    <a:cubicBezTo>
                      <a:pt x="4983" y="184"/>
                      <a:pt x="4891" y="285"/>
                      <a:pt x="4777" y="412"/>
                    </a:cubicBezTo>
                    <a:cubicBezTo>
                      <a:pt x="4528" y="691"/>
                      <a:pt x="4183" y="1080"/>
                      <a:pt x="3742" y="1578"/>
                    </a:cubicBezTo>
                    <a:cubicBezTo>
                      <a:pt x="2846" y="2601"/>
                      <a:pt x="1574" y="4047"/>
                      <a:pt x="49" y="5791"/>
                    </a:cubicBezTo>
                    <a:lnTo>
                      <a:pt x="1" y="5844"/>
                    </a:lnTo>
                    <a:lnTo>
                      <a:pt x="63" y="5888"/>
                    </a:lnTo>
                    <a:cubicBezTo>
                      <a:pt x="1102" y="6622"/>
                      <a:pt x="2435" y="7173"/>
                      <a:pt x="3921" y="7343"/>
                    </a:cubicBezTo>
                    <a:cubicBezTo>
                      <a:pt x="4256" y="7383"/>
                      <a:pt x="4598" y="7404"/>
                      <a:pt x="4944" y="7404"/>
                    </a:cubicBezTo>
                    <a:cubicBezTo>
                      <a:pt x="6128" y="7404"/>
                      <a:pt x="7363" y="7163"/>
                      <a:pt x="8522" y="6652"/>
                    </a:cubicBezTo>
                    <a:cubicBezTo>
                      <a:pt x="9965" y="6040"/>
                      <a:pt x="11154" y="5017"/>
                      <a:pt x="11984" y="3855"/>
                    </a:cubicBezTo>
                    <a:cubicBezTo>
                      <a:pt x="12391" y="3266"/>
                      <a:pt x="12701" y="2641"/>
                      <a:pt x="12923" y="2007"/>
                    </a:cubicBezTo>
                    <a:cubicBezTo>
                      <a:pt x="13137" y="1368"/>
                      <a:pt x="13234" y="727"/>
                      <a:pt x="13273" y="110"/>
                    </a:cubicBezTo>
                    <a:lnTo>
                      <a:pt x="13278" y="41"/>
                    </a:lnTo>
                    <a:lnTo>
                      <a:pt x="13208" y="41"/>
                    </a:lnTo>
                    <a:cubicBezTo>
                      <a:pt x="10791" y="23"/>
                      <a:pt x="8772" y="9"/>
                      <a:pt x="73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3" name="Google Shape;1853;p58"/>
              <p:cNvSpPr/>
              <p:nvPr/>
            </p:nvSpPr>
            <p:spPr>
              <a:xfrm>
                <a:off x="1737602" y="3526725"/>
                <a:ext cx="13495" cy="13553"/>
              </a:xfrm>
              <a:custGeom>
                <a:rect b="b" l="l" r="r" t="t"/>
                <a:pathLst>
                  <a:path extrusionOk="0" h="931" w="927">
                    <a:moveTo>
                      <a:pt x="464" y="0"/>
                    </a:moveTo>
                    <a:cubicBezTo>
                      <a:pt x="206" y="0"/>
                      <a:pt x="0" y="210"/>
                      <a:pt x="0" y="467"/>
                    </a:cubicBezTo>
                    <a:cubicBezTo>
                      <a:pt x="0" y="721"/>
                      <a:pt x="206" y="930"/>
                      <a:pt x="464" y="930"/>
                    </a:cubicBezTo>
                    <a:cubicBezTo>
                      <a:pt x="716" y="930"/>
                      <a:pt x="926" y="721"/>
                      <a:pt x="926" y="467"/>
                    </a:cubicBezTo>
                    <a:cubicBezTo>
                      <a:pt x="926" y="210"/>
                      <a:pt x="716" y="0"/>
                      <a:pt x="46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4" name="Google Shape;1854;p58"/>
              <p:cNvSpPr/>
              <p:nvPr/>
            </p:nvSpPr>
            <p:spPr>
              <a:xfrm>
                <a:off x="1744211" y="3482950"/>
                <a:ext cx="141004" cy="50587"/>
              </a:xfrm>
              <a:custGeom>
                <a:rect b="b" l="l" r="r" t="t"/>
                <a:pathLst>
                  <a:path extrusionOk="0" h="3475" w="9686">
                    <a:moveTo>
                      <a:pt x="3374" y="0"/>
                    </a:moveTo>
                    <a:lnTo>
                      <a:pt x="3348" y="22"/>
                    </a:lnTo>
                    <a:cubicBezTo>
                      <a:pt x="2392" y="983"/>
                      <a:pt x="1547" y="1840"/>
                      <a:pt x="949" y="2461"/>
                    </a:cubicBezTo>
                    <a:cubicBezTo>
                      <a:pt x="669" y="2753"/>
                      <a:pt x="433" y="2998"/>
                      <a:pt x="250" y="3195"/>
                    </a:cubicBezTo>
                    <a:cubicBezTo>
                      <a:pt x="88" y="3365"/>
                      <a:pt x="0" y="3465"/>
                      <a:pt x="10" y="3474"/>
                    </a:cubicBezTo>
                    <a:cubicBezTo>
                      <a:pt x="10" y="3474"/>
                      <a:pt x="10" y="3474"/>
                      <a:pt x="10" y="3474"/>
                    </a:cubicBezTo>
                    <a:cubicBezTo>
                      <a:pt x="20" y="3474"/>
                      <a:pt x="120" y="3390"/>
                      <a:pt x="289" y="3234"/>
                    </a:cubicBezTo>
                    <a:cubicBezTo>
                      <a:pt x="482" y="3046"/>
                      <a:pt x="726" y="2814"/>
                      <a:pt x="1023" y="2530"/>
                    </a:cubicBezTo>
                    <a:cubicBezTo>
                      <a:pt x="1639" y="1937"/>
                      <a:pt x="2483" y="1101"/>
                      <a:pt x="3435" y="153"/>
                    </a:cubicBezTo>
                    <a:lnTo>
                      <a:pt x="4143" y="153"/>
                    </a:lnTo>
                    <a:cubicBezTo>
                      <a:pt x="5673" y="153"/>
                      <a:pt x="7059" y="144"/>
                      <a:pt x="8064" y="131"/>
                    </a:cubicBezTo>
                    <a:cubicBezTo>
                      <a:pt x="8540" y="123"/>
                      <a:pt x="8941" y="113"/>
                      <a:pt x="9252" y="105"/>
                    </a:cubicBezTo>
                    <a:cubicBezTo>
                      <a:pt x="9532" y="97"/>
                      <a:pt x="9685" y="87"/>
                      <a:pt x="9685" y="79"/>
                    </a:cubicBezTo>
                    <a:cubicBezTo>
                      <a:pt x="9685" y="65"/>
                      <a:pt x="9532" y="57"/>
                      <a:pt x="9252" y="48"/>
                    </a:cubicBezTo>
                    <a:cubicBezTo>
                      <a:pt x="8941" y="39"/>
                      <a:pt x="8540" y="31"/>
                      <a:pt x="8064" y="22"/>
                    </a:cubicBezTo>
                    <a:cubicBezTo>
                      <a:pt x="7059" y="9"/>
                      <a:pt x="5673" y="0"/>
                      <a:pt x="41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5" name="Google Shape;1855;p58"/>
              <p:cNvSpPr/>
              <p:nvPr/>
            </p:nvSpPr>
            <p:spPr>
              <a:xfrm>
                <a:off x="1868198" y="3447488"/>
                <a:ext cx="193484" cy="122501"/>
              </a:xfrm>
              <a:custGeom>
                <a:rect b="b" l="l" r="r" t="t"/>
                <a:pathLst>
                  <a:path extrusionOk="0" h="8415" w="13291">
                    <a:moveTo>
                      <a:pt x="1623" y="0"/>
                    </a:moveTo>
                    <a:lnTo>
                      <a:pt x="1623" y="0"/>
                    </a:lnTo>
                    <a:cubicBezTo>
                      <a:pt x="1618" y="0"/>
                      <a:pt x="1522" y="80"/>
                      <a:pt x="1526" y="80"/>
                    </a:cubicBezTo>
                    <a:cubicBezTo>
                      <a:pt x="1527" y="80"/>
                      <a:pt x="1532" y="76"/>
                      <a:pt x="1544" y="68"/>
                    </a:cubicBezTo>
                    <a:lnTo>
                      <a:pt x="1544" y="72"/>
                    </a:lnTo>
                    <a:lnTo>
                      <a:pt x="1539" y="80"/>
                    </a:lnTo>
                    <a:lnTo>
                      <a:pt x="1539" y="98"/>
                    </a:lnTo>
                    <a:lnTo>
                      <a:pt x="1531" y="133"/>
                    </a:lnTo>
                    <a:lnTo>
                      <a:pt x="1517" y="203"/>
                    </a:lnTo>
                    <a:lnTo>
                      <a:pt x="1491" y="338"/>
                    </a:lnTo>
                    <a:lnTo>
                      <a:pt x="1443" y="618"/>
                    </a:lnTo>
                    <a:cubicBezTo>
                      <a:pt x="1408" y="802"/>
                      <a:pt x="1374" y="986"/>
                      <a:pt x="1338" y="1169"/>
                    </a:cubicBezTo>
                    <a:cubicBezTo>
                      <a:pt x="1273" y="1531"/>
                      <a:pt x="1203" y="1894"/>
                      <a:pt x="1138" y="2257"/>
                    </a:cubicBezTo>
                    <a:cubicBezTo>
                      <a:pt x="1007" y="2973"/>
                      <a:pt x="875" y="3681"/>
                      <a:pt x="749" y="4372"/>
                    </a:cubicBezTo>
                    <a:cubicBezTo>
                      <a:pt x="491" y="5758"/>
                      <a:pt x="246" y="7086"/>
                      <a:pt x="19" y="8332"/>
                    </a:cubicBezTo>
                    <a:lnTo>
                      <a:pt x="1" y="8414"/>
                    </a:lnTo>
                    <a:lnTo>
                      <a:pt x="89" y="8414"/>
                    </a:lnTo>
                    <a:cubicBezTo>
                      <a:pt x="3519" y="8401"/>
                      <a:pt x="6421" y="8388"/>
                      <a:pt x="8474" y="8380"/>
                    </a:cubicBezTo>
                    <a:cubicBezTo>
                      <a:pt x="9484" y="8370"/>
                      <a:pt x="10289" y="8366"/>
                      <a:pt x="10848" y="8362"/>
                    </a:cubicBezTo>
                    <a:cubicBezTo>
                      <a:pt x="11110" y="8358"/>
                      <a:pt x="11320" y="8354"/>
                      <a:pt x="11469" y="8354"/>
                    </a:cubicBezTo>
                    <a:cubicBezTo>
                      <a:pt x="11534" y="8348"/>
                      <a:pt x="11586" y="8348"/>
                      <a:pt x="11630" y="8348"/>
                    </a:cubicBezTo>
                    <a:cubicBezTo>
                      <a:pt x="11665" y="8344"/>
                      <a:pt x="11683" y="8344"/>
                      <a:pt x="11678" y="8344"/>
                    </a:cubicBezTo>
                    <a:cubicBezTo>
                      <a:pt x="11678" y="8340"/>
                      <a:pt x="11661" y="8340"/>
                      <a:pt x="11621" y="8340"/>
                    </a:cubicBezTo>
                    <a:cubicBezTo>
                      <a:pt x="11578" y="8336"/>
                      <a:pt x="11525" y="8336"/>
                      <a:pt x="11455" y="8336"/>
                    </a:cubicBezTo>
                    <a:cubicBezTo>
                      <a:pt x="11302" y="8332"/>
                      <a:pt x="11088" y="8327"/>
                      <a:pt x="10822" y="8327"/>
                    </a:cubicBezTo>
                    <a:cubicBezTo>
                      <a:pt x="10257" y="8322"/>
                      <a:pt x="9450" y="8314"/>
                      <a:pt x="8435" y="8305"/>
                    </a:cubicBezTo>
                    <a:cubicBezTo>
                      <a:pt x="6407" y="8296"/>
                      <a:pt x="3549" y="8288"/>
                      <a:pt x="173" y="8275"/>
                    </a:cubicBezTo>
                    <a:lnTo>
                      <a:pt x="173" y="8275"/>
                    </a:lnTo>
                    <a:cubicBezTo>
                      <a:pt x="401" y="7053"/>
                      <a:pt x="645" y="5754"/>
                      <a:pt x="896" y="4403"/>
                    </a:cubicBezTo>
                    <a:cubicBezTo>
                      <a:pt x="1023" y="3707"/>
                      <a:pt x="1154" y="3005"/>
                      <a:pt x="1290" y="2283"/>
                    </a:cubicBezTo>
                    <a:cubicBezTo>
                      <a:pt x="1356" y="1924"/>
                      <a:pt x="1426" y="1562"/>
                      <a:pt x="1491" y="1195"/>
                    </a:cubicBezTo>
                    <a:cubicBezTo>
                      <a:pt x="1526" y="1012"/>
                      <a:pt x="1561" y="828"/>
                      <a:pt x="1596" y="645"/>
                    </a:cubicBezTo>
                    <a:lnTo>
                      <a:pt x="1644" y="369"/>
                    </a:lnTo>
                    <a:lnTo>
                      <a:pt x="1671" y="229"/>
                    </a:lnTo>
                    <a:lnTo>
                      <a:pt x="1683" y="159"/>
                    </a:lnTo>
                    <a:lnTo>
                      <a:pt x="1684" y="155"/>
                    </a:lnTo>
                    <a:lnTo>
                      <a:pt x="1684" y="155"/>
                    </a:lnTo>
                    <a:cubicBezTo>
                      <a:pt x="5958" y="151"/>
                      <a:pt x="9915" y="147"/>
                      <a:pt x="13138" y="141"/>
                    </a:cubicBezTo>
                    <a:lnTo>
                      <a:pt x="13138" y="141"/>
                    </a:lnTo>
                    <a:cubicBezTo>
                      <a:pt x="12694" y="2603"/>
                      <a:pt x="12326" y="4635"/>
                      <a:pt x="12072" y="6067"/>
                    </a:cubicBezTo>
                    <a:cubicBezTo>
                      <a:pt x="11945" y="6785"/>
                      <a:pt x="11844" y="7348"/>
                      <a:pt x="11774" y="7741"/>
                    </a:cubicBezTo>
                    <a:cubicBezTo>
                      <a:pt x="11743" y="7929"/>
                      <a:pt x="11717" y="8078"/>
                      <a:pt x="11699" y="8187"/>
                    </a:cubicBezTo>
                    <a:cubicBezTo>
                      <a:pt x="11687" y="8288"/>
                      <a:pt x="11678" y="8340"/>
                      <a:pt x="11678" y="8344"/>
                    </a:cubicBezTo>
                    <a:cubicBezTo>
                      <a:pt x="11683" y="8344"/>
                      <a:pt x="11691" y="8296"/>
                      <a:pt x="11713" y="8201"/>
                    </a:cubicBezTo>
                    <a:cubicBezTo>
                      <a:pt x="11735" y="8096"/>
                      <a:pt x="11766" y="7951"/>
                      <a:pt x="11800" y="7772"/>
                    </a:cubicBezTo>
                    <a:cubicBezTo>
                      <a:pt x="11879" y="7378"/>
                      <a:pt x="11988" y="6823"/>
                      <a:pt x="12124" y="6115"/>
                    </a:cubicBezTo>
                    <a:cubicBezTo>
                      <a:pt x="12403" y="4661"/>
                      <a:pt x="12797" y="2593"/>
                      <a:pt x="13273" y="89"/>
                    </a:cubicBezTo>
                    <a:lnTo>
                      <a:pt x="13291" y="15"/>
                    </a:lnTo>
                    <a:lnTo>
                      <a:pt x="13212" y="15"/>
                    </a:lnTo>
                    <a:cubicBezTo>
                      <a:pt x="9960" y="10"/>
                      <a:pt x="5953" y="6"/>
                      <a:pt x="1622" y="2"/>
                    </a:cubicBezTo>
                    <a:cubicBezTo>
                      <a:pt x="1623" y="1"/>
                      <a:pt x="1623" y="0"/>
                      <a:pt x="162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6" name="Google Shape;1856;p58"/>
              <p:cNvSpPr/>
              <p:nvPr/>
            </p:nvSpPr>
            <p:spPr>
              <a:xfrm>
                <a:off x="1748157" y="3662604"/>
                <a:ext cx="13495" cy="13495"/>
              </a:xfrm>
              <a:custGeom>
                <a:rect b="b" l="l" r="r" t="t"/>
                <a:pathLst>
                  <a:path extrusionOk="0" h="927" w="927">
                    <a:moveTo>
                      <a:pt x="463" y="1"/>
                    </a:moveTo>
                    <a:cubicBezTo>
                      <a:pt x="206" y="1"/>
                      <a:pt x="1" y="205"/>
                      <a:pt x="1" y="463"/>
                    </a:cubicBezTo>
                    <a:cubicBezTo>
                      <a:pt x="1" y="717"/>
                      <a:pt x="206" y="927"/>
                      <a:pt x="463" y="927"/>
                    </a:cubicBezTo>
                    <a:cubicBezTo>
                      <a:pt x="721" y="927"/>
                      <a:pt x="927" y="717"/>
                      <a:pt x="927" y="463"/>
                    </a:cubicBezTo>
                    <a:cubicBezTo>
                      <a:pt x="927" y="205"/>
                      <a:pt x="721" y="1"/>
                      <a:pt x="46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7" name="Google Shape;1857;p58"/>
              <p:cNvSpPr/>
              <p:nvPr/>
            </p:nvSpPr>
            <p:spPr>
              <a:xfrm>
                <a:off x="1754897" y="3668194"/>
                <a:ext cx="122618" cy="2300"/>
              </a:xfrm>
              <a:custGeom>
                <a:rect b="b" l="l" r="r" t="t"/>
                <a:pathLst>
                  <a:path extrusionOk="0" h="158" w="8423">
                    <a:moveTo>
                      <a:pt x="4214" y="1"/>
                    </a:moveTo>
                    <a:cubicBezTo>
                      <a:pt x="1884" y="1"/>
                      <a:pt x="0" y="36"/>
                      <a:pt x="0" y="79"/>
                    </a:cubicBezTo>
                    <a:cubicBezTo>
                      <a:pt x="0" y="123"/>
                      <a:pt x="1884" y="158"/>
                      <a:pt x="4214" y="158"/>
                    </a:cubicBezTo>
                    <a:cubicBezTo>
                      <a:pt x="6539" y="158"/>
                      <a:pt x="8423" y="123"/>
                      <a:pt x="8423" y="79"/>
                    </a:cubicBezTo>
                    <a:cubicBezTo>
                      <a:pt x="8423" y="36"/>
                      <a:pt x="6539" y="1"/>
                      <a:pt x="42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8" name="Google Shape;1858;p58"/>
              <p:cNvSpPr/>
              <p:nvPr/>
            </p:nvSpPr>
            <p:spPr>
              <a:xfrm>
                <a:off x="1862855" y="3632266"/>
                <a:ext cx="198768" cy="90795"/>
              </a:xfrm>
              <a:custGeom>
                <a:rect b="b" l="l" r="r" t="t"/>
                <a:pathLst>
                  <a:path extrusionOk="0" h="6237" w="13654">
                    <a:moveTo>
                      <a:pt x="1702" y="108"/>
                    </a:moveTo>
                    <a:lnTo>
                      <a:pt x="1702" y="108"/>
                    </a:lnTo>
                    <a:cubicBezTo>
                      <a:pt x="1702" y="108"/>
                      <a:pt x="1702" y="108"/>
                      <a:pt x="1701" y="109"/>
                    </a:cubicBezTo>
                    <a:lnTo>
                      <a:pt x="1701" y="109"/>
                    </a:lnTo>
                    <a:lnTo>
                      <a:pt x="1701" y="109"/>
                    </a:lnTo>
                    <a:cubicBezTo>
                      <a:pt x="1702" y="108"/>
                      <a:pt x="1702" y="108"/>
                      <a:pt x="1702" y="108"/>
                    </a:cubicBezTo>
                    <a:close/>
                    <a:moveTo>
                      <a:pt x="13504" y="149"/>
                    </a:moveTo>
                    <a:cubicBezTo>
                      <a:pt x="13058" y="1976"/>
                      <a:pt x="12692" y="3462"/>
                      <a:pt x="12434" y="4505"/>
                    </a:cubicBezTo>
                    <a:cubicBezTo>
                      <a:pt x="12312" y="5026"/>
                      <a:pt x="12211" y="5436"/>
                      <a:pt x="12141" y="5724"/>
                    </a:cubicBezTo>
                    <a:cubicBezTo>
                      <a:pt x="12110" y="5861"/>
                      <a:pt x="12088" y="5965"/>
                      <a:pt x="12066" y="6048"/>
                    </a:cubicBezTo>
                    <a:cubicBezTo>
                      <a:pt x="12054" y="6123"/>
                      <a:pt x="12045" y="6157"/>
                      <a:pt x="12045" y="6162"/>
                    </a:cubicBezTo>
                    <a:cubicBezTo>
                      <a:pt x="12045" y="6162"/>
                      <a:pt x="12023" y="6157"/>
                      <a:pt x="11984" y="6157"/>
                    </a:cubicBezTo>
                    <a:cubicBezTo>
                      <a:pt x="11941" y="6157"/>
                      <a:pt x="11883" y="6153"/>
                      <a:pt x="11814" y="6153"/>
                    </a:cubicBezTo>
                    <a:cubicBezTo>
                      <a:pt x="11652" y="6149"/>
                      <a:pt x="11429" y="6144"/>
                      <a:pt x="11149" y="6144"/>
                    </a:cubicBezTo>
                    <a:cubicBezTo>
                      <a:pt x="10559" y="6135"/>
                      <a:pt x="9720" y="6131"/>
                      <a:pt x="8671" y="6123"/>
                    </a:cubicBezTo>
                    <a:cubicBezTo>
                      <a:pt x="6571" y="6113"/>
                      <a:pt x="3624" y="6101"/>
                      <a:pt x="186" y="6087"/>
                    </a:cubicBezTo>
                    <a:lnTo>
                      <a:pt x="186" y="6087"/>
                    </a:lnTo>
                    <a:cubicBezTo>
                      <a:pt x="420" y="5180"/>
                      <a:pt x="660" y="4228"/>
                      <a:pt x="910" y="3247"/>
                    </a:cubicBezTo>
                    <a:cubicBezTo>
                      <a:pt x="1037" y="2735"/>
                      <a:pt x="1168" y="2220"/>
                      <a:pt x="1299" y="1700"/>
                    </a:cubicBezTo>
                    <a:cubicBezTo>
                      <a:pt x="1364" y="1438"/>
                      <a:pt x="1434" y="1171"/>
                      <a:pt x="1499" y="909"/>
                    </a:cubicBezTo>
                    <a:lnTo>
                      <a:pt x="1600" y="512"/>
                    </a:lnTo>
                    <a:lnTo>
                      <a:pt x="1653" y="310"/>
                    </a:lnTo>
                    <a:lnTo>
                      <a:pt x="1675" y="209"/>
                    </a:lnTo>
                    <a:lnTo>
                      <a:pt x="1685" y="171"/>
                    </a:lnTo>
                    <a:lnTo>
                      <a:pt x="1685" y="171"/>
                    </a:lnTo>
                    <a:cubicBezTo>
                      <a:pt x="6219" y="161"/>
                      <a:pt x="10362" y="153"/>
                      <a:pt x="13504" y="149"/>
                    </a:cubicBezTo>
                    <a:close/>
                    <a:moveTo>
                      <a:pt x="1643" y="0"/>
                    </a:moveTo>
                    <a:cubicBezTo>
                      <a:pt x="1642" y="0"/>
                      <a:pt x="1546" y="75"/>
                      <a:pt x="1547" y="75"/>
                    </a:cubicBezTo>
                    <a:cubicBezTo>
                      <a:pt x="1547" y="75"/>
                      <a:pt x="1547" y="74"/>
                      <a:pt x="1548" y="74"/>
                    </a:cubicBezTo>
                    <a:lnTo>
                      <a:pt x="1548" y="78"/>
                    </a:lnTo>
                    <a:lnTo>
                      <a:pt x="1548" y="83"/>
                    </a:lnTo>
                    <a:lnTo>
                      <a:pt x="1544" y="96"/>
                    </a:lnTo>
                    <a:lnTo>
                      <a:pt x="1539" y="122"/>
                    </a:lnTo>
                    <a:lnTo>
                      <a:pt x="1526" y="171"/>
                    </a:lnTo>
                    <a:lnTo>
                      <a:pt x="1499" y="270"/>
                    </a:lnTo>
                    <a:lnTo>
                      <a:pt x="1447" y="472"/>
                    </a:lnTo>
                    <a:lnTo>
                      <a:pt x="1347" y="869"/>
                    </a:lnTo>
                    <a:cubicBezTo>
                      <a:pt x="1281" y="1136"/>
                      <a:pt x="1216" y="1398"/>
                      <a:pt x="1150" y="1660"/>
                    </a:cubicBezTo>
                    <a:cubicBezTo>
                      <a:pt x="1019" y="2184"/>
                      <a:pt x="888" y="2700"/>
                      <a:pt x="761" y="3207"/>
                    </a:cubicBezTo>
                    <a:cubicBezTo>
                      <a:pt x="503" y="4225"/>
                      <a:pt x="259" y="5205"/>
                      <a:pt x="23" y="6144"/>
                    </a:cubicBezTo>
                    <a:lnTo>
                      <a:pt x="1" y="6236"/>
                    </a:lnTo>
                    <a:lnTo>
                      <a:pt x="93" y="6236"/>
                    </a:lnTo>
                    <a:cubicBezTo>
                      <a:pt x="3589" y="6222"/>
                      <a:pt x="6582" y="6210"/>
                      <a:pt x="8710" y="6201"/>
                    </a:cubicBezTo>
                    <a:cubicBezTo>
                      <a:pt x="9759" y="6192"/>
                      <a:pt x="10590" y="6188"/>
                      <a:pt x="11175" y="6179"/>
                    </a:cubicBezTo>
                    <a:cubicBezTo>
                      <a:pt x="11451" y="6179"/>
                      <a:pt x="11669" y="6175"/>
                      <a:pt x="11826" y="6170"/>
                    </a:cubicBezTo>
                    <a:cubicBezTo>
                      <a:pt x="11897" y="6170"/>
                      <a:pt x="11949" y="6166"/>
                      <a:pt x="11993" y="6166"/>
                    </a:cubicBezTo>
                    <a:cubicBezTo>
                      <a:pt x="12026" y="6166"/>
                      <a:pt x="12044" y="6163"/>
                      <a:pt x="12046" y="6162"/>
                    </a:cubicBezTo>
                    <a:lnTo>
                      <a:pt x="12046" y="6162"/>
                    </a:lnTo>
                    <a:cubicBezTo>
                      <a:pt x="12046" y="6162"/>
                      <a:pt x="12046" y="6162"/>
                      <a:pt x="12046" y="6162"/>
                    </a:cubicBezTo>
                    <a:cubicBezTo>
                      <a:pt x="12051" y="6162"/>
                      <a:pt x="12059" y="6127"/>
                      <a:pt x="12080" y="6061"/>
                    </a:cubicBezTo>
                    <a:cubicBezTo>
                      <a:pt x="12102" y="5982"/>
                      <a:pt x="12128" y="5882"/>
                      <a:pt x="12163" y="5750"/>
                    </a:cubicBezTo>
                    <a:cubicBezTo>
                      <a:pt x="12242" y="5467"/>
                      <a:pt x="12346" y="5065"/>
                      <a:pt x="12482" y="4550"/>
                    </a:cubicBezTo>
                    <a:cubicBezTo>
                      <a:pt x="12758" y="3487"/>
                      <a:pt x="13151" y="1970"/>
                      <a:pt x="13635" y="105"/>
                    </a:cubicBezTo>
                    <a:lnTo>
                      <a:pt x="13653" y="30"/>
                    </a:lnTo>
                    <a:lnTo>
                      <a:pt x="13579" y="30"/>
                    </a:lnTo>
                    <a:cubicBezTo>
                      <a:pt x="10415" y="26"/>
                      <a:pt x="6219" y="22"/>
                      <a:pt x="1626" y="13"/>
                    </a:cubicBezTo>
                    <a:cubicBezTo>
                      <a:pt x="1638" y="4"/>
                      <a:pt x="1643" y="0"/>
                      <a:pt x="16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9" name="Google Shape;1859;p58"/>
              <p:cNvSpPr/>
              <p:nvPr/>
            </p:nvSpPr>
            <p:spPr>
              <a:xfrm>
                <a:off x="1909046" y="3484479"/>
                <a:ext cx="115485" cy="2300"/>
              </a:xfrm>
              <a:custGeom>
                <a:rect b="b" l="l" r="r" t="t"/>
                <a:pathLst>
                  <a:path extrusionOk="0" h="158" w="7933">
                    <a:moveTo>
                      <a:pt x="3969" y="0"/>
                    </a:moveTo>
                    <a:cubicBezTo>
                      <a:pt x="1775" y="0"/>
                      <a:pt x="0" y="35"/>
                      <a:pt x="0" y="79"/>
                    </a:cubicBezTo>
                    <a:cubicBezTo>
                      <a:pt x="0" y="123"/>
                      <a:pt x="1775" y="157"/>
                      <a:pt x="3969" y="157"/>
                    </a:cubicBezTo>
                    <a:cubicBezTo>
                      <a:pt x="6158" y="157"/>
                      <a:pt x="7933" y="123"/>
                      <a:pt x="7933" y="79"/>
                    </a:cubicBezTo>
                    <a:cubicBezTo>
                      <a:pt x="7933" y="35"/>
                      <a:pt x="6158" y="0"/>
                      <a:pt x="39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0" name="Google Shape;1860;p58"/>
              <p:cNvSpPr/>
              <p:nvPr/>
            </p:nvSpPr>
            <p:spPr>
              <a:xfrm>
                <a:off x="1907008" y="3503360"/>
                <a:ext cx="116183" cy="2300"/>
              </a:xfrm>
              <a:custGeom>
                <a:rect b="b" l="l" r="r" t="t"/>
                <a:pathLst>
                  <a:path extrusionOk="0" h="158" w="7981">
                    <a:moveTo>
                      <a:pt x="3991" y="0"/>
                    </a:moveTo>
                    <a:cubicBezTo>
                      <a:pt x="1788" y="0"/>
                      <a:pt x="1" y="36"/>
                      <a:pt x="1" y="79"/>
                    </a:cubicBezTo>
                    <a:cubicBezTo>
                      <a:pt x="1" y="123"/>
                      <a:pt x="1788" y="158"/>
                      <a:pt x="3991" y="158"/>
                    </a:cubicBezTo>
                    <a:cubicBezTo>
                      <a:pt x="6193" y="158"/>
                      <a:pt x="7980" y="123"/>
                      <a:pt x="7980" y="79"/>
                    </a:cubicBezTo>
                    <a:cubicBezTo>
                      <a:pt x="7980" y="36"/>
                      <a:pt x="6193" y="0"/>
                      <a:pt x="399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1" name="Google Shape;1861;p58"/>
              <p:cNvSpPr/>
              <p:nvPr/>
            </p:nvSpPr>
            <p:spPr>
              <a:xfrm>
                <a:off x="1907721" y="3521615"/>
                <a:ext cx="112093" cy="2242"/>
              </a:xfrm>
              <a:custGeom>
                <a:rect b="b" l="l" r="r" t="t"/>
                <a:pathLst>
                  <a:path extrusionOk="0" h="154" w="7700">
                    <a:moveTo>
                      <a:pt x="3850" y="1"/>
                    </a:moveTo>
                    <a:cubicBezTo>
                      <a:pt x="1721" y="1"/>
                      <a:pt x="0" y="36"/>
                      <a:pt x="0" y="79"/>
                    </a:cubicBezTo>
                    <a:cubicBezTo>
                      <a:pt x="0" y="119"/>
                      <a:pt x="1721" y="154"/>
                      <a:pt x="3850" y="154"/>
                    </a:cubicBezTo>
                    <a:cubicBezTo>
                      <a:pt x="5974" y="154"/>
                      <a:pt x="7700" y="119"/>
                      <a:pt x="7700" y="79"/>
                    </a:cubicBezTo>
                    <a:cubicBezTo>
                      <a:pt x="7700" y="36"/>
                      <a:pt x="5974" y="1"/>
                      <a:pt x="38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2" name="Google Shape;1862;p58"/>
              <p:cNvSpPr/>
              <p:nvPr/>
            </p:nvSpPr>
            <p:spPr>
              <a:xfrm>
                <a:off x="1911783" y="3666098"/>
                <a:ext cx="110084" cy="2315"/>
              </a:xfrm>
              <a:custGeom>
                <a:rect b="b" l="l" r="r" t="t"/>
                <a:pathLst>
                  <a:path extrusionOk="0" h="159" w="7562">
                    <a:moveTo>
                      <a:pt x="3781" y="1"/>
                    </a:moveTo>
                    <a:cubicBezTo>
                      <a:pt x="1692" y="1"/>
                      <a:pt x="0" y="36"/>
                      <a:pt x="0" y="80"/>
                    </a:cubicBezTo>
                    <a:cubicBezTo>
                      <a:pt x="0" y="123"/>
                      <a:pt x="1692" y="158"/>
                      <a:pt x="3781" y="158"/>
                    </a:cubicBezTo>
                    <a:cubicBezTo>
                      <a:pt x="5865" y="158"/>
                      <a:pt x="7561" y="123"/>
                      <a:pt x="7561" y="80"/>
                    </a:cubicBezTo>
                    <a:cubicBezTo>
                      <a:pt x="7561" y="36"/>
                      <a:pt x="5865" y="1"/>
                      <a:pt x="378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3" name="Google Shape;1863;p58"/>
              <p:cNvSpPr/>
              <p:nvPr/>
            </p:nvSpPr>
            <p:spPr>
              <a:xfrm>
                <a:off x="1921202" y="3687032"/>
                <a:ext cx="93852" cy="2315"/>
              </a:xfrm>
              <a:custGeom>
                <a:rect b="b" l="l" r="r" t="t"/>
                <a:pathLst>
                  <a:path extrusionOk="0" h="159" w="6447">
                    <a:moveTo>
                      <a:pt x="3225" y="1"/>
                    </a:moveTo>
                    <a:cubicBezTo>
                      <a:pt x="1442" y="1"/>
                      <a:pt x="0" y="36"/>
                      <a:pt x="0" y="80"/>
                    </a:cubicBezTo>
                    <a:cubicBezTo>
                      <a:pt x="0" y="123"/>
                      <a:pt x="1442" y="158"/>
                      <a:pt x="3225" y="158"/>
                    </a:cubicBezTo>
                    <a:cubicBezTo>
                      <a:pt x="5004" y="158"/>
                      <a:pt x="6446" y="123"/>
                      <a:pt x="6446" y="80"/>
                    </a:cubicBezTo>
                    <a:cubicBezTo>
                      <a:pt x="6446" y="36"/>
                      <a:pt x="5004" y="1"/>
                      <a:pt x="32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64" name="Google Shape;1864;p58"/>
            <p:cNvGrpSpPr/>
            <p:nvPr/>
          </p:nvGrpSpPr>
          <p:grpSpPr>
            <a:xfrm>
              <a:off x="1114774" y="3680787"/>
              <a:ext cx="742127" cy="590438"/>
              <a:chOff x="1114774" y="3680787"/>
              <a:chExt cx="742127" cy="590438"/>
            </a:xfrm>
          </p:grpSpPr>
          <p:sp>
            <p:nvSpPr>
              <p:cNvPr id="1865" name="Google Shape;1865;p58"/>
              <p:cNvSpPr/>
              <p:nvPr/>
            </p:nvSpPr>
            <p:spPr>
              <a:xfrm>
                <a:off x="1570526" y="4224480"/>
                <a:ext cx="152927" cy="46744"/>
              </a:xfrm>
              <a:custGeom>
                <a:rect b="b" l="l" r="r" t="t"/>
                <a:pathLst>
                  <a:path extrusionOk="0" h="3211" w="10505">
                    <a:moveTo>
                      <a:pt x="5474" y="1"/>
                    </a:moveTo>
                    <a:cubicBezTo>
                      <a:pt x="5278" y="1"/>
                      <a:pt x="5075" y="5"/>
                      <a:pt x="4865" y="14"/>
                    </a:cubicBezTo>
                    <a:cubicBezTo>
                      <a:pt x="849" y="179"/>
                      <a:pt x="1" y="2504"/>
                      <a:pt x="359" y="2898"/>
                    </a:cubicBezTo>
                    <a:cubicBezTo>
                      <a:pt x="359" y="2898"/>
                      <a:pt x="4869" y="3211"/>
                      <a:pt x="7875" y="3211"/>
                    </a:cubicBezTo>
                    <a:cubicBezTo>
                      <a:pt x="9378" y="3211"/>
                      <a:pt x="10504" y="3132"/>
                      <a:pt x="10503" y="2898"/>
                    </a:cubicBezTo>
                    <a:cubicBezTo>
                      <a:pt x="10495" y="1395"/>
                      <a:pt x="9049" y="1"/>
                      <a:pt x="54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6" name="Google Shape;1866;p58"/>
              <p:cNvSpPr/>
              <p:nvPr/>
            </p:nvSpPr>
            <p:spPr>
              <a:xfrm>
                <a:off x="1253595" y="4125868"/>
                <a:ext cx="265558" cy="140931"/>
              </a:xfrm>
              <a:custGeom>
                <a:rect b="b" l="l" r="r" t="t"/>
                <a:pathLst>
                  <a:path extrusionOk="0" h="9681" w="18242">
                    <a:moveTo>
                      <a:pt x="4139" y="0"/>
                    </a:moveTo>
                    <a:cubicBezTo>
                      <a:pt x="3994" y="844"/>
                      <a:pt x="0" y="9680"/>
                      <a:pt x="2578" y="9680"/>
                    </a:cubicBezTo>
                    <a:lnTo>
                      <a:pt x="15531" y="9680"/>
                    </a:lnTo>
                    <a:cubicBezTo>
                      <a:pt x="15531" y="9680"/>
                      <a:pt x="14194" y="8417"/>
                      <a:pt x="182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7" name="Google Shape;1867;p58"/>
              <p:cNvSpPr/>
              <p:nvPr/>
            </p:nvSpPr>
            <p:spPr>
              <a:xfrm>
                <a:off x="1114774" y="3680787"/>
                <a:ext cx="729782" cy="466233"/>
              </a:xfrm>
              <a:custGeom>
                <a:rect b="b" l="l" r="r" t="t"/>
                <a:pathLst>
                  <a:path extrusionOk="0" h="32027" w="50131">
                    <a:moveTo>
                      <a:pt x="50130" y="1"/>
                    </a:moveTo>
                    <a:lnTo>
                      <a:pt x="5293" y="1085"/>
                    </a:lnTo>
                    <a:lnTo>
                      <a:pt x="0" y="32026"/>
                    </a:lnTo>
                    <a:lnTo>
                      <a:pt x="44654" y="32026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8" name="Google Shape;1868;p58"/>
              <p:cNvSpPr/>
              <p:nvPr/>
            </p:nvSpPr>
            <p:spPr>
              <a:xfrm>
                <a:off x="1148941" y="3714254"/>
                <a:ext cx="665205" cy="406343"/>
              </a:xfrm>
              <a:custGeom>
                <a:rect b="b" l="l" r="r" t="t"/>
                <a:pathLst>
                  <a:path extrusionOk="0" h="27913" w="45695">
                    <a:moveTo>
                      <a:pt x="45695" y="1"/>
                    </a:moveTo>
                    <a:lnTo>
                      <a:pt x="4466" y="298"/>
                    </a:lnTo>
                    <a:lnTo>
                      <a:pt x="0" y="27913"/>
                    </a:lnTo>
                    <a:lnTo>
                      <a:pt x="40782" y="27913"/>
                    </a:lnTo>
                    <a:lnTo>
                      <a:pt x="456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9" name="Google Shape;1869;p58"/>
              <p:cNvSpPr/>
              <p:nvPr/>
            </p:nvSpPr>
            <p:spPr>
              <a:xfrm>
                <a:off x="1114774" y="3680787"/>
                <a:ext cx="742127" cy="478505"/>
              </a:xfrm>
              <a:custGeom>
                <a:rect b="b" l="l" r="r" t="t"/>
                <a:pathLst>
                  <a:path extrusionOk="0" h="32870" w="50979">
                    <a:moveTo>
                      <a:pt x="50130" y="1"/>
                    </a:moveTo>
                    <a:lnTo>
                      <a:pt x="44654" y="32026"/>
                    </a:lnTo>
                    <a:lnTo>
                      <a:pt x="0" y="32026"/>
                    </a:lnTo>
                    <a:lnTo>
                      <a:pt x="1176" y="32869"/>
                    </a:lnTo>
                    <a:lnTo>
                      <a:pt x="45293" y="32869"/>
                    </a:lnTo>
                    <a:lnTo>
                      <a:pt x="50979" y="569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0" name="Google Shape;1870;p58"/>
              <p:cNvSpPr/>
              <p:nvPr/>
            </p:nvSpPr>
            <p:spPr>
              <a:xfrm>
                <a:off x="1208044" y="3714254"/>
                <a:ext cx="606102" cy="40921"/>
              </a:xfrm>
              <a:custGeom>
                <a:rect b="b" l="l" r="r" t="t"/>
                <a:pathLst>
                  <a:path extrusionOk="0" h="2811" w="41635">
                    <a:moveTo>
                      <a:pt x="41635" y="1"/>
                    </a:moveTo>
                    <a:lnTo>
                      <a:pt x="406" y="298"/>
                    </a:lnTo>
                    <a:lnTo>
                      <a:pt x="0" y="2811"/>
                    </a:lnTo>
                    <a:cubicBezTo>
                      <a:pt x="13" y="2714"/>
                      <a:pt x="41167" y="2653"/>
                      <a:pt x="41167" y="2653"/>
                    </a:cubicBezTo>
                    <a:lnTo>
                      <a:pt x="4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1" name="Google Shape;1871;p58"/>
              <p:cNvSpPr/>
              <p:nvPr/>
            </p:nvSpPr>
            <p:spPr>
              <a:xfrm>
                <a:off x="1649034" y="3849071"/>
                <a:ext cx="90038" cy="236545"/>
              </a:xfrm>
              <a:custGeom>
                <a:rect b="b" l="l" r="r" t="t"/>
                <a:pathLst>
                  <a:path extrusionOk="0" h="16249" w="6185">
                    <a:moveTo>
                      <a:pt x="6066" y="0"/>
                    </a:moveTo>
                    <a:cubicBezTo>
                      <a:pt x="4974" y="4"/>
                      <a:pt x="3904" y="4"/>
                      <a:pt x="2881" y="4"/>
                    </a:cubicBezTo>
                    <a:lnTo>
                      <a:pt x="2815" y="4"/>
                    </a:lnTo>
                    <a:lnTo>
                      <a:pt x="2802" y="66"/>
                    </a:lnTo>
                    <a:cubicBezTo>
                      <a:pt x="1998" y="4655"/>
                      <a:pt x="1290" y="8693"/>
                      <a:pt x="783" y="11598"/>
                    </a:cubicBezTo>
                    <a:cubicBezTo>
                      <a:pt x="534" y="13032"/>
                      <a:pt x="338" y="14186"/>
                      <a:pt x="198" y="14990"/>
                    </a:cubicBezTo>
                    <a:cubicBezTo>
                      <a:pt x="132" y="15374"/>
                      <a:pt x="84" y="15680"/>
                      <a:pt x="45" y="15894"/>
                    </a:cubicBezTo>
                    <a:cubicBezTo>
                      <a:pt x="31" y="15991"/>
                      <a:pt x="19" y="16069"/>
                      <a:pt x="9" y="16130"/>
                    </a:cubicBezTo>
                    <a:cubicBezTo>
                      <a:pt x="1" y="16178"/>
                      <a:pt x="1" y="16205"/>
                      <a:pt x="1" y="16205"/>
                    </a:cubicBezTo>
                    <a:cubicBezTo>
                      <a:pt x="1" y="16205"/>
                      <a:pt x="9" y="16174"/>
                      <a:pt x="23" y="16118"/>
                    </a:cubicBezTo>
                    <a:cubicBezTo>
                      <a:pt x="31" y="16056"/>
                      <a:pt x="49" y="15977"/>
                      <a:pt x="67" y="15877"/>
                    </a:cubicBezTo>
                    <a:cubicBezTo>
                      <a:pt x="110" y="15658"/>
                      <a:pt x="167" y="15348"/>
                      <a:pt x="241" y="14954"/>
                    </a:cubicBezTo>
                    <a:cubicBezTo>
                      <a:pt x="394" y="14147"/>
                      <a:pt x="608" y="12993"/>
                      <a:pt x="870" y="11555"/>
                    </a:cubicBezTo>
                    <a:cubicBezTo>
                      <a:pt x="1396" y="8680"/>
                      <a:pt x="2118" y="4688"/>
                      <a:pt x="2944" y="157"/>
                    </a:cubicBezTo>
                    <a:lnTo>
                      <a:pt x="5997" y="157"/>
                    </a:lnTo>
                    <a:cubicBezTo>
                      <a:pt x="4794" y="6866"/>
                      <a:pt x="3733" y="12753"/>
                      <a:pt x="3123" y="16161"/>
                    </a:cubicBezTo>
                    <a:lnTo>
                      <a:pt x="3123" y="16161"/>
                    </a:lnTo>
                    <a:cubicBezTo>
                      <a:pt x="2152" y="16174"/>
                      <a:pt x="1380" y="16183"/>
                      <a:pt x="840" y="16187"/>
                    </a:cubicBezTo>
                    <a:cubicBezTo>
                      <a:pt x="578" y="16192"/>
                      <a:pt x="368" y="16196"/>
                      <a:pt x="219" y="16196"/>
                    </a:cubicBezTo>
                    <a:cubicBezTo>
                      <a:pt x="154" y="16200"/>
                      <a:pt x="102" y="16200"/>
                      <a:pt x="57" y="16200"/>
                    </a:cubicBezTo>
                    <a:cubicBezTo>
                      <a:pt x="23" y="16200"/>
                      <a:pt x="1" y="16205"/>
                      <a:pt x="1" y="16205"/>
                    </a:cubicBezTo>
                    <a:cubicBezTo>
                      <a:pt x="1" y="16205"/>
                      <a:pt x="14" y="16209"/>
                      <a:pt x="49" y="16209"/>
                    </a:cubicBezTo>
                    <a:cubicBezTo>
                      <a:pt x="93" y="16209"/>
                      <a:pt x="140" y="16209"/>
                      <a:pt x="202" y="16213"/>
                    </a:cubicBezTo>
                    <a:cubicBezTo>
                      <a:pt x="350" y="16213"/>
                      <a:pt x="551" y="16218"/>
                      <a:pt x="814" y="16222"/>
                    </a:cubicBezTo>
                    <a:cubicBezTo>
                      <a:pt x="1364" y="16227"/>
                      <a:pt x="2155" y="16235"/>
                      <a:pt x="3156" y="16249"/>
                    </a:cubicBezTo>
                    <a:lnTo>
                      <a:pt x="3191" y="16249"/>
                    </a:lnTo>
                    <a:lnTo>
                      <a:pt x="3200" y="16213"/>
                    </a:lnTo>
                    <a:cubicBezTo>
                      <a:pt x="3829" y="12796"/>
                      <a:pt x="4922" y="6857"/>
                      <a:pt x="6167" y="92"/>
                    </a:cubicBezTo>
                    <a:lnTo>
                      <a:pt x="618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2" name="Google Shape;1872;p58"/>
              <p:cNvSpPr/>
              <p:nvPr/>
            </p:nvSpPr>
            <p:spPr>
              <a:xfrm>
                <a:off x="1573525" y="3916312"/>
                <a:ext cx="80750" cy="169362"/>
              </a:xfrm>
              <a:custGeom>
                <a:rect b="b" l="l" r="r" t="t"/>
                <a:pathLst>
                  <a:path extrusionOk="0" h="11634" w="5547">
                    <a:moveTo>
                      <a:pt x="2300" y="153"/>
                    </a:moveTo>
                    <a:cubicBezTo>
                      <a:pt x="3282" y="153"/>
                      <a:pt x="4307" y="153"/>
                      <a:pt x="5357" y="157"/>
                    </a:cubicBezTo>
                    <a:lnTo>
                      <a:pt x="5357" y="157"/>
                    </a:lnTo>
                    <a:cubicBezTo>
                      <a:pt x="4447" y="4793"/>
                      <a:pt x="3637" y="8906"/>
                      <a:pt x="3120" y="11538"/>
                    </a:cubicBezTo>
                    <a:lnTo>
                      <a:pt x="3120" y="11538"/>
                    </a:lnTo>
                    <a:cubicBezTo>
                      <a:pt x="2159" y="11551"/>
                      <a:pt x="1392" y="11560"/>
                      <a:pt x="849" y="11564"/>
                    </a:cubicBezTo>
                    <a:cubicBezTo>
                      <a:pt x="587" y="11568"/>
                      <a:pt x="381" y="11573"/>
                      <a:pt x="228" y="11577"/>
                    </a:cubicBezTo>
                    <a:cubicBezTo>
                      <a:pt x="83" y="11581"/>
                      <a:pt x="10" y="11581"/>
                      <a:pt x="5" y="11586"/>
                    </a:cubicBezTo>
                    <a:cubicBezTo>
                      <a:pt x="5" y="11586"/>
                      <a:pt x="14" y="11564"/>
                      <a:pt x="22" y="11525"/>
                    </a:cubicBezTo>
                    <a:cubicBezTo>
                      <a:pt x="31" y="11477"/>
                      <a:pt x="44" y="11420"/>
                      <a:pt x="57" y="11354"/>
                    </a:cubicBezTo>
                    <a:cubicBezTo>
                      <a:pt x="93" y="11192"/>
                      <a:pt x="141" y="10974"/>
                      <a:pt x="197" y="10698"/>
                    </a:cubicBezTo>
                    <a:cubicBezTo>
                      <a:pt x="315" y="10117"/>
                      <a:pt x="482" y="9300"/>
                      <a:pt x="686" y="8278"/>
                    </a:cubicBezTo>
                    <a:cubicBezTo>
                      <a:pt x="1095" y="6237"/>
                      <a:pt x="1659" y="3396"/>
                      <a:pt x="2300" y="153"/>
                    </a:cubicBezTo>
                    <a:close/>
                    <a:moveTo>
                      <a:pt x="2177" y="0"/>
                    </a:moveTo>
                    <a:lnTo>
                      <a:pt x="2164" y="62"/>
                    </a:lnTo>
                    <a:cubicBezTo>
                      <a:pt x="1539" y="3361"/>
                      <a:pt x="993" y="6245"/>
                      <a:pt x="599" y="8322"/>
                    </a:cubicBezTo>
                    <a:cubicBezTo>
                      <a:pt x="411" y="9335"/>
                      <a:pt x="258" y="10152"/>
                      <a:pt x="153" y="10729"/>
                    </a:cubicBezTo>
                    <a:cubicBezTo>
                      <a:pt x="105" y="11000"/>
                      <a:pt x="66" y="11214"/>
                      <a:pt x="40" y="11372"/>
                    </a:cubicBezTo>
                    <a:cubicBezTo>
                      <a:pt x="15" y="11512"/>
                      <a:pt x="1" y="11586"/>
                      <a:pt x="4" y="11586"/>
                    </a:cubicBezTo>
                    <a:cubicBezTo>
                      <a:pt x="4" y="11586"/>
                      <a:pt x="4" y="11586"/>
                      <a:pt x="5" y="11586"/>
                    </a:cubicBezTo>
                    <a:lnTo>
                      <a:pt x="5" y="11586"/>
                    </a:lnTo>
                    <a:cubicBezTo>
                      <a:pt x="0" y="11590"/>
                      <a:pt x="71" y="11590"/>
                      <a:pt x="206" y="11594"/>
                    </a:cubicBezTo>
                    <a:cubicBezTo>
                      <a:pt x="359" y="11599"/>
                      <a:pt x="560" y="11599"/>
                      <a:pt x="817" y="11608"/>
                    </a:cubicBezTo>
                    <a:cubicBezTo>
                      <a:pt x="1377" y="11612"/>
                      <a:pt x="2168" y="11620"/>
                      <a:pt x="3160" y="11634"/>
                    </a:cubicBezTo>
                    <a:lnTo>
                      <a:pt x="3199" y="11634"/>
                    </a:lnTo>
                    <a:lnTo>
                      <a:pt x="3209" y="11594"/>
                    </a:lnTo>
                    <a:cubicBezTo>
                      <a:pt x="3741" y="8951"/>
                      <a:pt x="4581" y="4786"/>
                      <a:pt x="5529" y="93"/>
                    </a:cubicBezTo>
                    <a:lnTo>
                      <a:pt x="55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3" name="Google Shape;1873;p58"/>
              <p:cNvSpPr/>
              <p:nvPr/>
            </p:nvSpPr>
            <p:spPr>
              <a:xfrm>
                <a:off x="1498146" y="3794291"/>
                <a:ext cx="100199" cy="291266"/>
              </a:xfrm>
              <a:custGeom>
                <a:rect b="b" l="l" r="r" t="t"/>
                <a:pathLst>
                  <a:path extrusionOk="0" h="20008" w="6883">
                    <a:moveTo>
                      <a:pt x="6696" y="158"/>
                    </a:moveTo>
                    <a:cubicBezTo>
                      <a:pt x="5142" y="8650"/>
                      <a:pt x="3807" y="16058"/>
                      <a:pt x="3126" y="19929"/>
                    </a:cubicBezTo>
                    <a:lnTo>
                      <a:pt x="3126" y="19929"/>
                    </a:lnTo>
                    <a:cubicBezTo>
                      <a:pt x="2135" y="19937"/>
                      <a:pt x="1358" y="19946"/>
                      <a:pt x="826" y="19950"/>
                    </a:cubicBezTo>
                    <a:cubicBezTo>
                      <a:pt x="563" y="19955"/>
                      <a:pt x="358" y="19959"/>
                      <a:pt x="214" y="19959"/>
                    </a:cubicBezTo>
                    <a:cubicBezTo>
                      <a:pt x="77" y="19963"/>
                      <a:pt x="3" y="19968"/>
                      <a:pt x="0" y="19968"/>
                    </a:cubicBezTo>
                    <a:lnTo>
                      <a:pt x="0" y="19968"/>
                    </a:lnTo>
                    <a:cubicBezTo>
                      <a:pt x="4" y="19967"/>
                      <a:pt x="9" y="19933"/>
                      <a:pt x="26" y="19863"/>
                    </a:cubicBezTo>
                    <a:cubicBezTo>
                      <a:pt x="39" y="19788"/>
                      <a:pt x="57" y="19693"/>
                      <a:pt x="83" y="19566"/>
                    </a:cubicBezTo>
                    <a:cubicBezTo>
                      <a:pt x="131" y="19294"/>
                      <a:pt x="206" y="18915"/>
                      <a:pt x="297" y="18425"/>
                    </a:cubicBezTo>
                    <a:cubicBezTo>
                      <a:pt x="481" y="17428"/>
                      <a:pt x="747" y="16000"/>
                      <a:pt x="1075" y="14217"/>
                    </a:cubicBezTo>
                    <a:cubicBezTo>
                      <a:pt x="1724" y="10669"/>
                      <a:pt x="2624" y="5738"/>
                      <a:pt x="3641" y="158"/>
                    </a:cubicBezTo>
                    <a:close/>
                    <a:moveTo>
                      <a:pt x="6765" y="1"/>
                    </a:moveTo>
                    <a:cubicBezTo>
                      <a:pt x="5672" y="1"/>
                      <a:pt x="4597" y="1"/>
                      <a:pt x="3579" y="5"/>
                    </a:cubicBezTo>
                    <a:lnTo>
                      <a:pt x="3514" y="5"/>
                    </a:lnTo>
                    <a:lnTo>
                      <a:pt x="3500" y="66"/>
                    </a:lnTo>
                    <a:cubicBezTo>
                      <a:pt x="2504" y="5699"/>
                      <a:pt x="1622" y="10681"/>
                      <a:pt x="983" y="14265"/>
                    </a:cubicBezTo>
                    <a:cubicBezTo>
                      <a:pt x="673" y="16039"/>
                      <a:pt x="424" y="17464"/>
                      <a:pt x="253" y="18460"/>
                    </a:cubicBezTo>
                    <a:cubicBezTo>
                      <a:pt x="170" y="18941"/>
                      <a:pt x="105" y="19316"/>
                      <a:pt x="61" y="19583"/>
                    </a:cubicBezTo>
                    <a:cubicBezTo>
                      <a:pt x="39" y="19705"/>
                      <a:pt x="26" y="19802"/>
                      <a:pt x="13" y="19871"/>
                    </a:cubicBezTo>
                    <a:cubicBezTo>
                      <a:pt x="4" y="19937"/>
                      <a:pt x="0" y="19968"/>
                      <a:pt x="0" y="19968"/>
                    </a:cubicBezTo>
                    <a:cubicBezTo>
                      <a:pt x="0" y="19968"/>
                      <a:pt x="65" y="19972"/>
                      <a:pt x="201" y="19976"/>
                    </a:cubicBezTo>
                    <a:cubicBezTo>
                      <a:pt x="341" y="19976"/>
                      <a:pt x="541" y="19981"/>
                      <a:pt x="799" y="19985"/>
                    </a:cubicBezTo>
                    <a:cubicBezTo>
                      <a:pt x="1346" y="19990"/>
                      <a:pt x="2137" y="19998"/>
                      <a:pt x="3155" y="20008"/>
                    </a:cubicBezTo>
                    <a:lnTo>
                      <a:pt x="3190" y="20008"/>
                    </a:lnTo>
                    <a:lnTo>
                      <a:pt x="3195" y="19976"/>
                    </a:lnTo>
                    <a:cubicBezTo>
                      <a:pt x="3924" y="16105"/>
                      <a:pt x="5301" y="8649"/>
                      <a:pt x="6866" y="92"/>
                    </a:cubicBezTo>
                    <a:lnTo>
                      <a:pt x="688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4" name="Google Shape;1874;p58"/>
              <p:cNvSpPr/>
              <p:nvPr/>
            </p:nvSpPr>
            <p:spPr>
              <a:xfrm>
                <a:off x="1422622" y="3964410"/>
                <a:ext cx="69934" cy="121337"/>
              </a:xfrm>
              <a:custGeom>
                <a:rect b="b" l="l" r="r" t="t"/>
                <a:pathLst>
                  <a:path extrusionOk="0" h="8335" w="4804">
                    <a:moveTo>
                      <a:pt x="1558" y="153"/>
                    </a:moveTo>
                    <a:lnTo>
                      <a:pt x="1558" y="153"/>
                    </a:lnTo>
                    <a:cubicBezTo>
                      <a:pt x="2517" y="153"/>
                      <a:pt x="3548" y="157"/>
                      <a:pt x="4616" y="157"/>
                    </a:cubicBezTo>
                    <a:lnTo>
                      <a:pt x="4616" y="157"/>
                    </a:lnTo>
                    <a:cubicBezTo>
                      <a:pt x="4029" y="3332"/>
                      <a:pt x="3496" y="6193"/>
                      <a:pt x="3115" y="8230"/>
                    </a:cubicBezTo>
                    <a:lnTo>
                      <a:pt x="3115" y="8230"/>
                    </a:lnTo>
                    <a:cubicBezTo>
                      <a:pt x="2175" y="8243"/>
                      <a:pt x="1412" y="8251"/>
                      <a:pt x="866" y="8260"/>
                    </a:cubicBezTo>
                    <a:cubicBezTo>
                      <a:pt x="604" y="8264"/>
                      <a:pt x="394" y="8269"/>
                      <a:pt x="232" y="8273"/>
                    </a:cubicBezTo>
                    <a:cubicBezTo>
                      <a:pt x="88" y="8273"/>
                      <a:pt x="9" y="8277"/>
                      <a:pt x="5" y="8282"/>
                    </a:cubicBezTo>
                    <a:cubicBezTo>
                      <a:pt x="9" y="8277"/>
                      <a:pt x="23" y="8221"/>
                      <a:pt x="45" y="8116"/>
                    </a:cubicBezTo>
                    <a:cubicBezTo>
                      <a:pt x="71" y="7997"/>
                      <a:pt x="101" y="7844"/>
                      <a:pt x="136" y="7652"/>
                    </a:cubicBezTo>
                    <a:cubicBezTo>
                      <a:pt x="219" y="7237"/>
                      <a:pt x="333" y="6660"/>
                      <a:pt x="473" y="5940"/>
                    </a:cubicBezTo>
                    <a:cubicBezTo>
                      <a:pt x="745" y="4488"/>
                      <a:pt x="1122" y="2478"/>
                      <a:pt x="1558" y="153"/>
                    </a:cubicBezTo>
                    <a:close/>
                    <a:moveTo>
                      <a:pt x="4686" y="0"/>
                    </a:moveTo>
                    <a:cubicBezTo>
                      <a:pt x="3571" y="0"/>
                      <a:pt x="2496" y="4"/>
                      <a:pt x="1499" y="4"/>
                    </a:cubicBezTo>
                    <a:lnTo>
                      <a:pt x="1434" y="4"/>
                    </a:lnTo>
                    <a:lnTo>
                      <a:pt x="1425" y="66"/>
                    </a:lnTo>
                    <a:cubicBezTo>
                      <a:pt x="1005" y="2443"/>
                      <a:pt x="648" y="4502"/>
                      <a:pt x="386" y="5983"/>
                    </a:cubicBezTo>
                    <a:cubicBezTo>
                      <a:pt x="263" y="6696"/>
                      <a:pt x="166" y="7267"/>
                      <a:pt x="97" y="7683"/>
                    </a:cubicBezTo>
                    <a:cubicBezTo>
                      <a:pt x="66" y="7866"/>
                      <a:pt x="45" y="8015"/>
                      <a:pt x="23" y="8133"/>
                    </a:cubicBezTo>
                    <a:cubicBezTo>
                      <a:pt x="10" y="8230"/>
                      <a:pt x="1" y="8282"/>
                      <a:pt x="4" y="8282"/>
                    </a:cubicBezTo>
                    <a:cubicBezTo>
                      <a:pt x="5" y="8282"/>
                      <a:pt x="5" y="8282"/>
                      <a:pt x="5" y="8282"/>
                    </a:cubicBezTo>
                    <a:lnTo>
                      <a:pt x="5" y="8282"/>
                    </a:lnTo>
                    <a:cubicBezTo>
                      <a:pt x="1" y="8286"/>
                      <a:pt x="71" y="8286"/>
                      <a:pt x="210" y="8290"/>
                    </a:cubicBezTo>
                    <a:cubicBezTo>
                      <a:pt x="368" y="8295"/>
                      <a:pt x="573" y="8299"/>
                      <a:pt x="831" y="8304"/>
                    </a:cubicBezTo>
                    <a:cubicBezTo>
                      <a:pt x="1395" y="8312"/>
                      <a:pt x="2185" y="8322"/>
                      <a:pt x="3160" y="8334"/>
                    </a:cubicBezTo>
                    <a:lnTo>
                      <a:pt x="3204" y="8334"/>
                    </a:lnTo>
                    <a:lnTo>
                      <a:pt x="3212" y="8290"/>
                    </a:lnTo>
                    <a:cubicBezTo>
                      <a:pt x="3606" y="6236"/>
                      <a:pt x="4166" y="3326"/>
                      <a:pt x="4785" y="92"/>
                    </a:cubicBezTo>
                    <a:lnTo>
                      <a:pt x="480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5" name="Google Shape;1875;p58"/>
              <p:cNvSpPr/>
              <p:nvPr/>
            </p:nvSpPr>
            <p:spPr>
              <a:xfrm>
                <a:off x="1347228" y="3887052"/>
                <a:ext cx="81697" cy="198564"/>
              </a:xfrm>
              <a:custGeom>
                <a:rect b="b" l="l" r="r" t="t"/>
                <a:pathLst>
                  <a:path extrusionOk="0" h="13640" w="5612">
                    <a:moveTo>
                      <a:pt x="5494" y="1"/>
                    </a:moveTo>
                    <a:cubicBezTo>
                      <a:pt x="4401" y="1"/>
                      <a:pt x="3336" y="1"/>
                      <a:pt x="2308" y="5"/>
                    </a:cubicBezTo>
                    <a:lnTo>
                      <a:pt x="2243" y="5"/>
                    </a:lnTo>
                    <a:lnTo>
                      <a:pt x="2229" y="66"/>
                    </a:lnTo>
                    <a:cubicBezTo>
                      <a:pt x="1587" y="3924"/>
                      <a:pt x="1023" y="7311"/>
                      <a:pt x="617" y="9745"/>
                    </a:cubicBezTo>
                    <a:cubicBezTo>
                      <a:pt x="420" y="10943"/>
                      <a:pt x="268" y="11909"/>
                      <a:pt x="154" y="12581"/>
                    </a:cubicBezTo>
                    <a:cubicBezTo>
                      <a:pt x="105" y="12906"/>
                      <a:pt x="67" y="13154"/>
                      <a:pt x="36" y="13338"/>
                    </a:cubicBezTo>
                    <a:cubicBezTo>
                      <a:pt x="27" y="13416"/>
                      <a:pt x="14" y="13482"/>
                      <a:pt x="10" y="13535"/>
                    </a:cubicBezTo>
                    <a:cubicBezTo>
                      <a:pt x="1" y="13574"/>
                      <a:pt x="1" y="13596"/>
                      <a:pt x="1" y="13596"/>
                    </a:cubicBezTo>
                    <a:cubicBezTo>
                      <a:pt x="6" y="13596"/>
                      <a:pt x="10" y="13569"/>
                      <a:pt x="18" y="13525"/>
                    </a:cubicBezTo>
                    <a:cubicBezTo>
                      <a:pt x="32" y="13469"/>
                      <a:pt x="40" y="13404"/>
                      <a:pt x="58" y="13321"/>
                    </a:cubicBezTo>
                    <a:cubicBezTo>
                      <a:pt x="93" y="13137"/>
                      <a:pt x="141" y="12879"/>
                      <a:pt x="198" y="12551"/>
                    </a:cubicBezTo>
                    <a:cubicBezTo>
                      <a:pt x="320" y="11873"/>
                      <a:pt x="490" y="10903"/>
                      <a:pt x="709" y="9702"/>
                    </a:cubicBezTo>
                    <a:cubicBezTo>
                      <a:pt x="1126" y="7299"/>
                      <a:pt x="1708" y="3959"/>
                      <a:pt x="2371" y="158"/>
                    </a:cubicBezTo>
                    <a:lnTo>
                      <a:pt x="5426" y="158"/>
                    </a:lnTo>
                    <a:cubicBezTo>
                      <a:pt x="4475" y="5679"/>
                      <a:pt x="3636" y="10558"/>
                      <a:pt x="3119" y="13552"/>
                    </a:cubicBezTo>
                    <a:lnTo>
                      <a:pt x="3119" y="13552"/>
                    </a:lnTo>
                    <a:cubicBezTo>
                      <a:pt x="2153" y="13561"/>
                      <a:pt x="1388" y="13570"/>
                      <a:pt x="845" y="13578"/>
                    </a:cubicBezTo>
                    <a:cubicBezTo>
                      <a:pt x="583" y="13583"/>
                      <a:pt x="377" y="13583"/>
                      <a:pt x="224" y="13587"/>
                    </a:cubicBezTo>
                    <a:cubicBezTo>
                      <a:pt x="158" y="13587"/>
                      <a:pt x="105" y="13591"/>
                      <a:pt x="62" y="13591"/>
                    </a:cubicBezTo>
                    <a:cubicBezTo>
                      <a:pt x="23" y="13591"/>
                      <a:pt x="6" y="13596"/>
                      <a:pt x="1" y="13596"/>
                    </a:cubicBezTo>
                    <a:cubicBezTo>
                      <a:pt x="1" y="13600"/>
                      <a:pt x="67" y="13600"/>
                      <a:pt x="206" y="13604"/>
                    </a:cubicBezTo>
                    <a:cubicBezTo>
                      <a:pt x="355" y="13604"/>
                      <a:pt x="556" y="13609"/>
                      <a:pt x="819" y="13613"/>
                    </a:cubicBezTo>
                    <a:cubicBezTo>
                      <a:pt x="1369" y="13622"/>
                      <a:pt x="2160" y="13630"/>
                      <a:pt x="3157" y="13640"/>
                    </a:cubicBezTo>
                    <a:lnTo>
                      <a:pt x="3195" y="13640"/>
                    </a:lnTo>
                    <a:lnTo>
                      <a:pt x="3205" y="13604"/>
                    </a:lnTo>
                    <a:cubicBezTo>
                      <a:pt x="3733" y="10598"/>
                      <a:pt x="4607" y="5669"/>
                      <a:pt x="5595" y="92"/>
                    </a:cubicBezTo>
                    <a:lnTo>
                      <a:pt x="561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6" name="Google Shape;1876;p58"/>
              <p:cNvSpPr/>
              <p:nvPr/>
            </p:nvSpPr>
            <p:spPr>
              <a:xfrm>
                <a:off x="1271791" y="3818850"/>
                <a:ext cx="94915" cy="266708"/>
              </a:xfrm>
              <a:custGeom>
                <a:rect b="b" l="l" r="r" t="t"/>
                <a:pathLst>
                  <a:path extrusionOk="0" h="18321" w="6520">
                    <a:moveTo>
                      <a:pt x="6402" y="1"/>
                    </a:moveTo>
                    <a:cubicBezTo>
                      <a:pt x="5309" y="1"/>
                      <a:pt x="4234" y="1"/>
                      <a:pt x="3212" y="5"/>
                    </a:cubicBezTo>
                    <a:lnTo>
                      <a:pt x="3147" y="5"/>
                    </a:lnTo>
                    <a:lnTo>
                      <a:pt x="3137" y="66"/>
                    </a:lnTo>
                    <a:cubicBezTo>
                      <a:pt x="2242" y="5231"/>
                      <a:pt x="1451" y="9789"/>
                      <a:pt x="878" y="13067"/>
                    </a:cubicBezTo>
                    <a:cubicBezTo>
                      <a:pt x="603" y="14688"/>
                      <a:pt x="380" y="15995"/>
                      <a:pt x="227" y="16905"/>
                    </a:cubicBezTo>
                    <a:cubicBezTo>
                      <a:pt x="153" y="17341"/>
                      <a:pt x="96" y="17686"/>
                      <a:pt x="53" y="17931"/>
                    </a:cubicBezTo>
                    <a:cubicBezTo>
                      <a:pt x="35" y="18040"/>
                      <a:pt x="22" y="18128"/>
                      <a:pt x="13" y="18194"/>
                    </a:cubicBezTo>
                    <a:cubicBezTo>
                      <a:pt x="4" y="18254"/>
                      <a:pt x="0" y="18281"/>
                      <a:pt x="0" y="18281"/>
                    </a:cubicBezTo>
                    <a:cubicBezTo>
                      <a:pt x="4" y="18281"/>
                      <a:pt x="9" y="18246"/>
                      <a:pt x="22" y="18184"/>
                    </a:cubicBezTo>
                    <a:cubicBezTo>
                      <a:pt x="35" y="18115"/>
                      <a:pt x="53" y="18027"/>
                      <a:pt x="75" y="17914"/>
                    </a:cubicBezTo>
                    <a:cubicBezTo>
                      <a:pt x="122" y="17665"/>
                      <a:pt x="188" y="17315"/>
                      <a:pt x="271" y="16869"/>
                    </a:cubicBezTo>
                    <a:cubicBezTo>
                      <a:pt x="437" y="15961"/>
                      <a:pt x="673" y="14650"/>
                      <a:pt x="970" y="13024"/>
                    </a:cubicBezTo>
                    <a:cubicBezTo>
                      <a:pt x="1553" y="9777"/>
                      <a:pt x="2362" y="5266"/>
                      <a:pt x="3279" y="158"/>
                    </a:cubicBezTo>
                    <a:lnTo>
                      <a:pt x="6333" y="158"/>
                    </a:lnTo>
                    <a:cubicBezTo>
                      <a:pt x="4950" y="7855"/>
                      <a:pt x="3758" y="14587"/>
                      <a:pt x="3122" y="18242"/>
                    </a:cubicBezTo>
                    <a:lnTo>
                      <a:pt x="3122" y="18242"/>
                    </a:lnTo>
                    <a:cubicBezTo>
                      <a:pt x="2137" y="18250"/>
                      <a:pt x="1366" y="18259"/>
                      <a:pt x="830" y="18263"/>
                    </a:cubicBezTo>
                    <a:cubicBezTo>
                      <a:pt x="568" y="18268"/>
                      <a:pt x="363" y="18272"/>
                      <a:pt x="218" y="18272"/>
                    </a:cubicBezTo>
                    <a:cubicBezTo>
                      <a:pt x="153" y="18276"/>
                      <a:pt x="101" y="18276"/>
                      <a:pt x="57" y="18276"/>
                    </a:cubicBezTo>
                    <a:cubicBezTo>
                      <a:pt x="22" y="18276"/>
                      <a:pt x="4" y="18281"/>
                      <a:pt x="0" y="18281"/>
                    </a:cubicBezTo>
                    <a:cubicBezTo>
                      <a:pt x="0" y="18281"/>
                      <a:pt x="17" y="18281"/>
                      <a:pt x="49" y="18285"/>
                    </a:cubicBezTo>
                    <a:cubicBezTo>
                      <a:pt x="92" y="18285"/>
                      <a:pt x="140" y="18285"/>
                      <a:pt x="201" y="18289"/>
                    </a:cubicBezTo>
                    <a:cubicBezTo>
                      <a:pt x="345" y="18289"/>
                      <a:pt x="547" y="18294"/>
                      <a:pt x="804" y="18298"/>
                    </a:cubicBezTo>
                    <a:cubicBezTo>
                      <a:pt x="1354" y="18303"/>
                      <a:pt x="2146" y="18311"/>
                      <a:pt x="3155" y="18321"/>
                    </a:cubicBezTo>
                    <a:lnTo>
                      <a:pt x="3190" y="18321"/>
                    </a:lnTo>
                    <a:lnTo>
                      <a:pt x="3195" y="18289"/>
                    </a:lnTo>
                    <a:cubicBezTo>
                      <a:pt x="3877" y="14632"/>
                      <a:pt x="5109" y="7849"/>
                      <a:pt x="6503" y="92"/>
                    </a:cubicBezTo>
                    <a:lnTo>
                      <a:pt x="652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7" name="Google Shape;1877;p58"/>
              <p:cNvSpPr/>
              <p:nvPr/>
            </p:nvSpPr>
            <p:spPr>
              <a:xfrm>
                <a:off x="1228017" y="373118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8" name="Google Shape;1878;p58"/>
              <p:cNvSpPr/>
              <p:nvPr/>
            </p:nvSpPr>
            <p:spPr>
              <a:xfrm>
                <a:off x="1255050" y="373118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76" y="0"/>
                    </a:moveTo>
                    <a:cubicBezTo>
                      <a:pt x="166" y="0"/>
                      <a:pt x="1" y="171"/>
                      <a:pt x="1" y="377"/>
                    </a:cubicBezTo>
                    <a:cubicBezTo>
                      <a:pt x="1" y="586"/>
                      <a:pt x="166" y="756"/>
                      <a:pt x="376" y="756"/>
                    </a:cubicBezTo>
                    <a:cubicBezTo>
                      <a:pt x="586" y="756"/>
                      <a:pt x="757" y="586"/>
                      <a:pt x="757" y="377"/>
                    </a:cubicBezTo>
                    <a:cubicBezTo>
                      <a:pt x="757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9" name="Google Shape;1879;p58"/>
              <p:cNvSpPr/>
              <p:nvPr/>
            </p:nvSpPr>
            <p:spPr>
              <a:xfrm>
                <a:off x="1282098" y="373118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0" name="Google Shape;1880;p58"/>
              <p:cNvSpPr/>
              <p:nvPr/>
            </p:nvSpPr>
            <p:spPr>
              <a:xfrm>
                <a:off x="1196325" y="3906515"/>
                <a:ext cx="79804" cy="179159"/>
              </a:xfrm>
              <a:custGeom>
                <a:rect b="b" l="l" r="r" t="t"/>
                <a:pathLst>
                  <a:path extrusionOk="0" h="12307" w="5482">
                    <a:moveTo>
                      <a:pt x="5364" y="1"/>
                    </a:moveTo>
                    <a:cubicBezTo>
                      <a:pt x="4271" y="1"/>
                      <a:pt x="3204" y="1"/>
                      <a:pt x="2177" y="5"/>
                    </a:cubicBezTo>
                    <a:lnTo>
                      <a:pt x="2112" y="5"/>
                    </a:lnTo>
                    <a:lnTo>
                      <a:pt x="2103" y="66"/>
                    </a:lnTo>
                    <a:cubicBezTo>
                      <a:pt x="1496" y="3549"/>
                      <a:pt x="963" y="6603"/>
                      <a:pt x="578" y="8798"/>
                    </a:cubicBezTo>
                    <a:cubicBezTo>
                      <a:pt x="398" y="9877"/>
                      <a:pt x="251" y="10742"/>
                      <a:pt x="146" y="11349"/>
                    </a:cubicBezTo>
                    <a:cubicBezTo>
                      <a:pt x="97" y="11638"/>
                      <a:pt x="62" y="11861"/>
                      <a:pt x="36" y="12027"/>
                    </a:cubicBezTo>
                    <a:cubicBezTo>
                      <a:pt x="11" y="12176"/>
                      <a:pt x="2" y="12255"/>
                      <a:pt x="1" y="12259"/>
                    </a:cubicBezTo>
                    <a:lnTo>
                      <a:pt x="1" y="12259"/>
                    </a:lnTo>
                    <a:cubicBezTo>
                      <a:pt x="5" y="12258"/>
                      <a:pt x="9" y="12236"/>
                      <a:pt x="19" y="12194"/>
                    </a:cubicBezTo>
                    <a:cubicBezTo>
                      <a:pt x="27" y="12145"/>
                      <a:pt x="41" y="12084"/>
                      <a:pt x="58" y="12014"/>
                    </a:cubicBezTo>
                    <a:cubicBezTo>
                      <a:pt x="88" y="11843"/>
                      <a:pt x="132" y="11612"/>
                      <a:pt x="189" y="11319"/>
                    </a:cubicBezTo>
                    <a:cubicBezTo>
                      <a:pt x="303" y="10707"/>
                      <a:pt x="465" y="9838"/>
                      <a:pt x="670" y="8753"/>
                    </a:cubicBezTo>
                    <a:cubicBezTo>
                      <a:pt x="1065" y="6591"/>
                      <a:pt x="1611" y="3588"/>
                      <a:pt x="2240" y="158"/>
                    </a:cubicBezTo>
                    <a:lnTo>
                      <a:pt x="5295" y="158"/>
                    </a:lnTo>
                    <a:cubicBezTo>
                      <a:pt x="4405" y="5087"/>
                      <a:pt x="3615" y="9459"/>
                      <a:pt x="3120" y="12211"/>
                    </a:cubicBezTo>
                    <a:lnTo>
                      <a:pt x="3120" y="12211"/>
                    </a:lnTo>
                    <a:cubicBezTo>
                      <a:pt x="2155" y="12224"/>
                      <a:pt x="1387" y="12233"/>
                      <a:pt x="848" y="12237"/>
                    </a:cubicBezTo>
                    <a:cubicBezTo>
                      <a:pt x="582" y="12241"/>
                      <a:pt x="376" y="12246"/>
                      <a:pt x="224" y="12250"/>
                    </a:cubicBezTo>
                    <a:cubicBezTo>
                      <a:pt x="158" y="12250"/>
                      <a:pt x="106" y="12254"/>
                      <a:pt x="62" y="12254"/>
                    </a:cubicBezTo>
                    <a:cubicBezTo>
                      <a:pt x="23" y="12254"/>
                      <a:pt x="5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3" y="12263"/>
                      <a:pt x="69" y="12263"/>
                      <a:pt x="207" y="12267"/>
                    </a:cubicBezTo>
                    <a:cubicBezTo>
                      <a:pt x="355" y="12272"/>
                      <a:pt x="560" y="12272"/>
                      <a:pt x="818" y="12281"/>
                    </a:cubicBezTo>
                    <a:cubicBezTo>
                      <a:pt x="1373" y="12285"/>
                      <a:pt x="2165" y="12293"/>
                      <a:pt x="3161" y="12307"/>
                    </a:cubicBezTo>
                    <a:lnTo>
                      <a:pt x="3196" y="12307"/>
                    </a:lnTo>
                    <a:lnTo>
                      <a:pt x="3204" y="12267"/>
                    </a:lnTo>
                    <a:cubicBezTo>
                      <a:pt x="3716" y="9501"/>
                      <a:pt x="4537" y="5078"/>
                      <a:pt x="5463" y="92"/>
                    </a:cubicBezTo>
                    <a:lnTo>
                      <a:pt x="548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1" name="Google Shape;1881;p58"/>
              <p:cNvSpPr/>
              <p:nvPr/>
            </p:nvSpPr>
            <p:spPr>
              <a:xfrm>
                <a:off x="1456919" y="3824193"/>
                <a:ext cx="264655" cy="83487"/>
              </a:xfrm>
              <a:custGeom>
                <a:rect b="b" l="l" r="r" t="t"/>
                <a:pathLst>
                  <a:path extrusionOk="0" h="5735" w="18180">
                    <a:moveTo>
                      <a:pt x="975" y="1"/>
                    </a:moveTo>
                    <a:lnTo>
                      <a:pt x="0" y="5735"/>
                    </a:lnTo>
                    <a:lnTo>
                      <a:pt x="17083" y="5735"/>
                    </a:lnTo>
                    <a:lnTo>
                      <a:pt x="1818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2" name="Google Shape;1882;p58"/>
              <p:cNvSpPr/>
              <p:nvPr/>
            </p:nvSpPr>
            <p:spPr>
              <a:xfrm>
                <a:off x="1452144" y="3906515"/>
                <a:ext cx="32652" cy="30294"/>
              </a:xfrm>
              <a:custGeom>
                <a:rect b="b" l="l" r="r" t="t"/>
                <a:pathLst>
                  <a:path extrusionOk="0" h="2081" w="2243">
                    <a:moveTo>
                      <a:pt x="341" y="1"/>
                    </a:moveTo>
                    <a:lnTo>
                      <a:pt x="328" y="80"/>
                    </a:lnTo>
                    <a:lnTo>
                      <a:pt x="0" y="2081"/>
                    </a:lnTo>
                    <a:cubicBezTo>
                      <a:pt x="0" y="2081"/>
                      <a:pt x="2242" y="1"/>
                      <a:pt x="2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3" name="Google Shape;1883;p58"/>
              <p:cNvSpPr/>
              <p:nvPr/>
            </p:nvSpPr>
            <p:spPr>
              <a:xfrm>
                <a:off x="1499034" y="3852056"/>
                <a:ext cx="185011" cy="2315"/>
              </a:xfrm>
              <a:custGeom>
                <a:rect b="b" l="l" r="r" t="t"/>
                <a:pathLst>
                  <a:path extrusionOk="0" h="159" w="12709">
                    <a:moveTo>
                      <a:pt x="6354" y="1"/>
                    </a:moveTo>
                    <a:cubicBezTo>
                      <a:pt x="2846" y="1"/>
                      <a:pt x="0" y="35"/>
                      <a:pt x="0" y="79"/>
                    </a:cubicBezTo>
                    <a:cubicBezTo>
                      <a:pt x="0" y="123"/>
                      <a:pt x="2846" y="158"/>
                      <a:pt x="6354" y="158"/>
                    </a:cubicBezTo>
                    <a:cubicBezTo>
                      <a:pt x="9863" y="158"/>
                      <a:pt x="12709" y="123"/>
                      <a:pt x="12709" y="79"/>
                    </a:cubicBezTo>
                    <a:cubicBezTo>
                      <a:pt x="12709" y="35"/>
                      <a:pt x="9863" y="1"/>
                      <a:pt x="63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4" name="Google Shape;1884;p58"/>
              <p:cNvSpPr/>
              <p:nvPr/>
            </p:nvSpPr>
            <p:spPr>
              <a:xfrm>
                <a:off x="1496617" y="3872232"/>
                <a:ext cx="184997" cy="2242"/>
              </a:xfrm>
              <a:custGeom>
                <a:rect b="b" l="l" r="r" t="t"/>
                <a:pathLst>
                  <a:path extrusionOk="0" h="154" w="12708">
                    <a:moveTo>
                      <a:pt x="6354" y="0"/>
                    </a:moveTo>
                    <a:cubicBezTo>
                      <a:pt x="2845" y="0"/>
                      <a:pt x="0" y="35"/>
                      <a:pt x="0" y="79"/>
                    </a:cubicBezTo>
                    <a:cubicBezTo>
                      <a:pt x="0" y="118"/>
                      <a:pt x="2845" y="153"/>
                      <a:pt x="6354" y="153"/>
                    </a:cubicBezTo>
                    <a:cubicBezTo>
                      <a:pt x="9864" y="153"/>
                      <a:pt x="12708" y="118"/>
                      <a:pt x="12708" y="79"/>
                    </a:cubicBezTo>
                    <a:cubicBezTo>
                      <a:pt x="12708" y="35"/>
                      <a:pt x="9864" y="0"/>
                      <a:pt x="63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85" name="Google Shape;1885;p58"/>
            <p:cNvGrpSpPr/>
            <p:nvPr/>
          </p:nvGrpSpPr>
          <p:grpSpPr>
            <a:xfrm>
              <a:off x="411603" y="4266784"/>
              <a:ext cx="1702500" cy="442228"/>
              <a:chOff x="411603" y="4266784"/>
              <a:chExt cx="1702500" cy="442228"/>
            </a:xfrm>
          </p:grpSpPr>
          <p:sp>
            <p:nvSpPr>
              <p:cNvPr id="1886" name="Google Shape;1886;p58"/>
              <p:cNvSpPr/>
              <p:nvPr/>
            </p:nvSpPr>
            <p:spPr>
              <a:xfrm>
                <a:off x="1379866" y="4295608"/>
                <a:ext cx="708470" cy="413404"/>
              </a:xfrm>
              <a:custGeom>
                <a:rect b="b" l="l" r="r" t="t"/>
                <a:pathLst>
                  <a:path extrusionOk="0" h="28398" w="48667">
                    <a:moveTo>
                      <a:pt x="1" y="0"/>
                    </a:moveTo>
                    <a:lnTo>
                      <a:pt x="1" y="28398"/>
                    </a:lnTo>
                    <a:lnTo>
                      <a:pt x="48667" y="28398"/>
                    </a:lnTo>
                    <a:lnTo>
                      <a:pt x="4866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7" name="Google Shape;1887;p58"/>
              <p:cNvSpPr/>
              <p:nvPr/>
            </p:nvSpPr>
            <p:spPr>
              <a:xfrm>
                <a:off x="1379866" y="4295608"/>
                <a:ext cx="322754" cy="413404"/>
              </a:xfrm>
              <a:custGeom>
                <a:rect b="b" l="l" r="r" t="t"/>
                <a:pathLst>
                  <a:path extrusionOk="0" h="28398" w="22171">
                    <a:moveTo>
                      <a:pt x="1" y="0"/>
                    </a:moveTo>
                    <a:lnTo>
                      <a:pt x="1" y="28398"/>
                    </a:lnTo>
                    <a:lnTo>
                      <a:pt x="22170" y="28398"/>
                    </a:lnTo>
                    <a:lnTo>
                      <a:pt x="2217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8" name="Google Shape;1888;p58"/>
              <p:cNvSpPr/>
              <p:nvPr/>
            </p:nvSpPr>
            <p:spPr>
              <a:xfrm>
                <a:off x="1408938" y="4320036"/>
                <a:ext cx="261613" cy="117071"/>
              </a:xfrm>
              <a:custGeom>
                <a:rect b="b" l="l" r="r" t="t"/>
                <a:pathLst>
                  <a:path extrusionOk="0" h="8042" w="17971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5"/>
                      <a:pt x="17884" y="4477"/>
                      <a:pt x="17888" y="5834"/>
                    </a:cubicBezTo>
                    <a:cubicBezTo>
                      <a:pt x="17897" y="6512"/>
                      <a:pt x="17901" y="7040"/>
                      <a:pt x="17906" y="7407"/>
                    </a:cubicBezTo>
                    <a:cubicBezTo>
                      <a:pt x="17906" y="7587"/>
                      <a:pt x="17910" y="7722"/>
                      <a:pt x="17910" y="7823"/>
                    </a:cubicBezTo>
                    <a:cubicBezTo>
                      <a:pt x="17910" y="7915"/>
                      <a:pt x="17914" y="7967"/>
                      <a:pt x="17914" y="7967"/>
                    </a:cubicBezTo>
                    <a:cubicBezTo>
                      <a:pt x="17914" y="7967"/>
                      <a:pt x="17884" y="7963"/>
                      <a:pt x="17823" y="7963"/>
                    </a:cubicBezTo>
                    <a:cubicBezTo>
                      <a:pt x="17761" y="7963"/>
                      <a:pt x="17674" y="7958"/>
                      <a:pt x="17565" y="7958"/>
                    </a:cubicBezTo>
                    <a:cubicBezTo>
                      <a:pt x="17333" y="7958"/>
                      <a:pt x="17000" y="7954"/>
                      <a:pt x="16572" y="7950"/>
                    </a:cubicBezTo>
                    <a:cubicBezTo>
                      <a:pt x="15699" y="7945"/>
                      <a:pt x="14440" y="7937"/>
                      <a:pt x="12863" y="7928"/>
                    </a:cubicBezTo>
                    <a:cubicBezTo>
                      <a:pt x="9714" y="7919"/>
                      <a:pt x="5292" y="7906"/>
                      <a:pt x="154" y="7893"/>
                    </a:cubicBezTo>
                    <a:lnTo>
                      <a:pt x="154" y="7893"/>
                    </a:lnTo>
                    <a:cubicBezTo>
                      <a:pt x="154" y="6692"/>
                      <a:pt x="154" y="5436"/>
                      <a:pt x="158" y="4143"/>
                    </a:cubicBezTo>
                    <a:lnTo>
                      <a:pt x="158" y="2133"/>
                    </a:lnTo>
                    <a:lnTo>
                      <a:pt x="158" y="1110"/>
                    </a:lnTo>
                    <a:lnTo>
                      <a:pt x="158" y="595"/>
                    </a:lnTo>
                    <a:lnTo>
                      <a:pt x="158" y="337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49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cubicBezTo>
                      <a:pt x="54" y="26"/>
                      <a:pt x="9" y="71"/>
                      <a:pt x="1" y="79"/>
                    </a:cubicBezTo>
                    <a:lnTo>
                      <a:pt x="1" y="79"/>
                    </a:lnTo>
                    <a:lnTo>
                      <a:pt x="1" y="83"/>
                    </a:lnTo>
                    <a:lnTo>
                      <a:pt x="1" y="92"/>
                    </a:lnTo>
                    <a:lnTo>
                      <a:pt x="1" y="110"/>
                    </a:lnTo>
                    <a:lnTo>
                      <a:pt x="1" y="140"/>
                    </a:lnTo>
                    <a:lnTo>
                      <a:pt x="1" y="206"/>
                    </a:lnTo>
                    <a:lnTo>
                      <a:pt x="1" y="337"/>
                    </a:lnTo>
                    <a:lnTo>
                      <a:pt x="1" y="595"/>
                    </a:lnTo>
                    <a:lnTo>
                      <a:pt x="1" y="1110"/>
                    </a:lnTo>
                    <a:lnTo>
                      <a:pt x="1" y="2133"/>
                    </a:lnTo>
                    <a:lnTo>
                      <a:pt x="1" y="4143"/>
                    </a:lnTo>
                    <a:cubicBezTo>
                      <a:pt x="5" y="5463"/>
                      <a:pt x="5" y="6744"/>
                      <a:pt x="5" y="7967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8"/>
                      <a:pt x="9737" y="8016"/>
                      <a:pt x="12910" y="8006"/>
                    </a:cubicBezTo>
                    <a:cubicBezTo>
                      <a:pt x="14483" y="7998"/>
                      <a:pt x="15738" y="7990"/>
                      <a:pt x="16603" y="7984"/>
                    </a:cubicBezTo>
                    <a:cubicBezTo>
                      <a:pt x="17027" y="7980"/>
                      <a:pt x="17355" y="7980"/>
                      <a:pt x="17583" y="7976"/>
                    </a:cubicBezTo>
                    <a:cubicBezTo>
                      <a:pt x="17687" y="7976"/>
                      <a:pt x="17770" y="7972"/>
                      <a:pt x="17835" y="7972"/>
                    </a:cubicBezTo>
                    <a:cubicBezTo>
                      <a:pt x="17882" y="7972"/>
                      <a:pt x="17911" y="7968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6"/>
                    </a:cubicBezTo>
                    <a:cubicBezTo>
                      <a:pt x="17923" y="7736"/>
                      <a:pt x="17923" y="7605"/>
                      <a:pt x="17928" y="7429"/>
                    </a:cubicBezTo>
                    <a:cubicBezTo>
                      <a:pt x="17932" y="7067"/>
                      <a:pt x="17936" y="6542"/>
                      <a:pt x="17940" y="5870"/>
                    </a:cubicBezTo>
                    <a:cubicBezTo>
                      <a:pt x="17950" y="4493"/>
                      <a:pt x="17958" y="2518"/>
                      <a:pt x="17971" y="79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8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9" name="Google Shape;1889;p58"/>
              <p:cNvSpPr/>
              <p:nvPr/>
            </p:nvSpPr>
            <p:spPr>
              <a:xfrm>
                <a:off x="1527654" y="4366590"/>
                <a:ext cx="23670" cy="24034"/>
              </a:xfrm>
              <a:custGeom>
                <a:rect b="b" l="l" r="r" t="t"/>
                <a:pathLst>
                  <a:path extrusionOk="0" h="1651" w="1626">
                    <a:moveTo>
                      <a:pt x="854" y="134"/>
                    </a:moveTo>
                    <a:cubicBezTo>
                      <a:pt x="1014" y="134"/>
                      <a:pt x="1163" y="190"/>
                      <a:pt x="1268" y="268"/>
                    </a:cubicBezTo>
                    <a:cubicBezTo>
                      <a:pt x="1434" y="381"/>
                      <a:pt x="1513" y="538"/>
                      <a:pt x="1548" y="649"/>
                    </a:cubicBezTo>
                    <a:cubicBezTo>
                      <a:pt x="1581" y="754"/>
                      <a:pt x="1587" y="823"/>
                      <a:pt x="1599" y="827"/>
                    </a:cubicBezTo>
                    <a:lnTo>
                      <a:pt x="1599" y="827"/>
                    </a:lnTo>
                    <a:cubicBezTo>
                      <a:pt x="1587" y="827"/>
                      <a:pt x="1581" y="896"/>
                      <a:pt x="1548" y="1002"/>
                    </a:cubicBezTo>
                    <a:cubicBezTo>
                      <a:pt x="1513" y="1111"/>
                      <a:pt x="1434" y="1268"/>
                      <a:pt x="1268" y="1383"/>
                    </a:cubicBezTo>
                    <a:cubicBezTo>
                      <a:pt x="1163" y="1461"/>
                      <a:pt x="1014" y="1516"/>
                      <a:pt x="854" y="1516"/>
                    </a:cubicBezTo>
                    <a:cubicBezTo>
                      <a:pt x="774" y="1516"/>
                      <a:pt x="690" y="1502"/>
                      <a:pt x="608" y="1470"/>
                    </a:cubicBezTo>
                    <a:cubicBezTo>
                      <a:pt x="368" y="1383"/>
                      <a:pt x="158" y="1125"/>
                      <a:pt x="162" y="823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48"/>
                      <a:pt x="774" y="134"/>
                      <a:pt x="854" y="134"/>
                    </a:cubicBezTo>
                    <a:close/>
                    <a:moveTo>
                      <a:pt x="824" y="0"/>
                    </a:moveTo>
                    <a:cubicBezTo>
                      <a:pt x="738" y="0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3"/>
                    </a:cubicBezTo>
                    <a:cubicBezTo>
                      <a:pt x="1" y="1194"/>
                      <a:pt x="263" y="1509"/>
                      <a:pt x="560" y="1605"/>
                    </a:cubicBezTo>
                    <a:cubicBezTo>
                      <a:pt x="649" y="1637"/>
                      <a:pt x="739" y="1650"/>
                      <a:pt x="825" y="1650"/>
                    </a:cubicBezTo>
                    <a:cubicBezTo>
                      <a:pt x="1027" y="1650"/>
                      <a:pt x="1211" y="1575"/>
                      <a:pt x="1334" y="1474"/>
                    </a:cubicBezTo>
                    <a:cubicBezTo>
                      <a:pt x="1517" y="1325"/>
                      <a:pt x="1587" y="1137"/>
                      <a:pt x="1604" y="1020"/>
                    </a:cubicBezTo>
                    <a:cubicBezTo>
                      <a:pt x="1626" y="897"/>
                      <a:pt x="1609" y="827"/>
                      <a:pt x="1601" y="827"/>
                    </a:cubicBezTo>
                    <a:lnTo>
                      <a:pt x="1601" y="827"/>
                    </a:lnTo>
                    <a:cubicBezTo>
                      <a:pt x="1609" y="823"/>
                      <a:pt x="1626" y="754"/>
                      <a:pt x="1604" y="631"/>
                    </a:cubicBezTo>
                    <a:cubicBezTo>
                      <a:pt x="1587" y="512"/>
                      <a:pt x="1517" y="325"/>
                      <a:pt x="1334" y="181"/>
                    </a:cubicBezTo>
                    <a:cubicBezTo>
                      <a:pt x="1211" y="76"/>
                      <a:pt x="1026" y="0"/>
                      <a:pt x="8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0" name="Google Shape;1890;p58"/>
              <p:cNvSpPr/>
              <p:nvPr/>
            </p:nvSpPr>
            <p:spPr>
              <a:xfrm>
                <a:off x="1408938" y="4446438"/>
                <a:ext cx="261613" cy="117086"/>
              </a:xfrm>
              <a:custGeom>
                <a:rect b="b" l="l" r="r" t="t"/>
                <a:pathLst>
                  <a:path extrusionOk="0" h="8043" w="17971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6"/>
                      <a:pt x="17884" y="4477"/>
                      <a:pt x="17888" y="5836"/>
                    </a:cubicBezTo>
                    <a:cubicBezTo>
                      <a:pt x="17897" y="6512"/>
                      <a:pt x="17901" y="7042"/>
                      <a:pt x="17906" y="7413"/>
                    </a:cubicBezTo>
                    <a:cubicBezTo>
                      <a:pt x="17906" y="7587"/>
                      <a:pt x="17910" y="7723"/>
                      <a:pt x="17910" y="7823"/>
                    </a:cubicBezTo>
                    <a:cubicBezTo>
                      <a:pt x="17910" y="7920"/>
                      <a:pt x="17914" y="7968"/>
                      <a:pt x="17914" y="7968"/>
                    </a:cubicBezTo>
                    <a:cubicBezTo>
                      <a:pt x="17914" y="7968"/>
                      <a:pt x="17884" y="7968"/>
                      <a:pt x="17823" y="7964"/>
                    </a:cubicBezTo>
                    <a:cubicBezTo>
                      <a:pt x="17761" y="7964"/>
                      <a:pt x="17674" y="7964"/>
                      <a:pt x="17565" y="7959"/>
                    </a:cubicBezTo>
                    <a:cubicBezTo>
                      <a:pt x="17333" y="7959"/>
                      <a:pt x="17000" y="7954"/>
                      <a:pt x="16572" y="7950"/>
                    </a:cubicBezTo>
                    <a:cubicBezTo>
                      <a:pt x="15699" y="7946"/>
                      <a:pt x="14440" y="7937"/>
                      <a:pt x="12863" y="7928"/>
                    </a:cubicBezTo>
                    <a:cubicBezTo>
                      <a:pt x="9714" y="7920"/>
                      <a:pt x="5292" y="7911"/>
                      <a:pt x="154" y="7894"/>
                    </a:cubicBezTo>
                    <a:lnTo>
                      <a:pt x="154" y="7894"/>
                    </a:lnTo>
                    <a:cubicBezTo>
                      <a:pt x="154" y="6692"/>
                      <a:pt x="154" y="5437"/>
                      <a:pt x="158" y="4144"/>
                    </a:cubicBezTo>
                    <a:lnTo>
                      <a:pt x="158" y="2138"/>
                    </a:lnTo>
                    <a:lnTo>
                      <a:pt x="158" y="1111"/>
                    </a:lnTo>
                    <a:lnTo>
                      <a:pt x="158" y="596"/>
                    </a:lnTo>
                    <a:lnTo>
                      <a:pt x="158" y="338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50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lnTo>
                      <a:pt x="1" y="80"/>
                    </a:lnTo>
                    <a:lnTo>
                      <a:pt x="1" y="84"/>
                    </a:lnTo>
                    <a:lnTo>
                      <a:pt x="1" y="88"/>
                    </a:lnTo>
                    <a:lnTo>
                      <a:pt x="1" y="93"/>
                    </a:lnTo>
                    <a:lnTo>
                      <a:pt x="1" y="110"/>
                    </a:lnTo>
                    <a:lnTo>
                      <a:pt x="1" y="146"/>
                    </a:lnTo>
                    <a:lnTo>
                      <a:pt x="1" y="206"/>
                    </a:lnTo>
                    <a:lnTo>
                      <a:pt x="1" y="338"/>
                    </a:lnTo>
                    <a:lnTo>
                      <a:pt x="1" y="596"/>
                    </a:lnTo>
                    <a:lnTo>
                      <a:pt x="1" y="1111"/>
                    </a:lnTo>
                    <a:lnTo>
                      <a:pt x="1" y="2138"/>
                    </a:lnTo>
                    <a:lnTo>
                      <a:pt x="1" y="4144"/>
                    </a:lnTo>
                    <a:cubicBezTo>
                      <a:pt x="5" y="5463"/>
                      <a:pt x="5" y="6744"/>
                      <a:pt x="5" y="7968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9"/>
                      <a:pt x="9737" y="8016"/>
                      <a:pt x="12910" y="8007"/>
                    </a:cubicBezTo>
                    <a:cubicBezTo>
                      <a:pt x="14483" y="7998"/>
                      <a:pt x="15738" y="7994"/>
                      <a:pt x="16603" y="7986"/>
                    </a:cubicBezTo>
                    <a:cubicBezTo>
                      <a:pt x="17027" y="7986"/>
                      <a:pt x="17355" y="7980"/>
                      <a:pt x="17583" y="7976"/>
                    </a:cubicBezTo>
                    <a:cubicBezTo>
                      <a:pt x="17687" y="7976"/>
                      <a:pt x="17770" y="7976"/>
                      <a:pt x="17835" y="7972"/>
                    </a:cubicBezTo>
                    <a:cubicBezTo>
                      <a:pt x="17888" y="7972"/>
                      <a:pt x="17918" y="7972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7"/>
                    </a:cubicBezTo>
                    <a:cubicBezTo>
                      <a:pt x="17923" y="7736"/>
                      <a:pt x="17923" y="7605"/>
                      <a:pt x="17928" y="7430"/>
                    </a:cubicBezTo>
                    <a:cubicBezTo>
                      <a:pt x="17932" y="7068"/>
                      <a:pt x="17936" y="6543"/>
                      <a:pt x="17940" y="5870"/>
                    </a:cubicBezTo>
                    <a:cubicBezTo>
                      <a:pt x="17950" y="4493"/>
                      <a:pt x="17958" y="2518"/>
                      <a:pt x="17971" y="80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9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1" name="Google Shape;1891;p58"/>
              <p:cNvSpPr/>
              <p:nvPr/>
            </p:nvSpPr>
            <p:spPr>
              <a:xfrm>
                <a:off x="1527654" y="4492993"/>
                <a:ext cx="23685" cy="24034"/>
              </a:xfrm>
              <a:custGeom>
                <a:rect b="b" l="l" r="r" t="t"/>
                <a:pathLst>
                  <a:path extrusionOk="0" h="1651" w="1627">
                    <a:moveTo>
                      <a:pt x="824" y="1"/>
                    </a:moveTo>
                    <a:cubicBezTo>
                      <a:pt x="738" y="1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8"/>
                    </a:cubicBezTo>
                    <a:cubicBezTo>
                      <a:pt x="1" y="1195"/>
                      <a:pt x="263" y="1510"/>
                      <a:pt x="560" y="1605"/>
                    </a:cubicBezTo>
                    <a:cubicBezTo>
                      <a:pt x="649" y="1637"/>
                      <a:pt x="739" y="1651"/>
                      <a:pt x="825" y="1651"/>
                    </a:cubicBezTo>
                    <a:cubicBezTo>
                      <a:pt x="1027" y="1651"/>
                      <a:pt x="1211" y="1576"/>
                      <a:pt x="1334" y="1474"/>
                    </a:cubicBezTo>
                    <a:cubicBezTo>
                      <a:pt x="1517" y="1326"/>
                      <a:pt x="1587" y="1143"/>
                      <a:pt x="1604" y="1020"/>
                    </a:cubicBezTo>
                    <a:cubicBezTo>
                      <a:pt x="1626" y="893"/>
                      <a:pt x="1608" y="828"/>
                      <a:pt x="1600" y="828"/>
                    </a:cubicBezTo>
                    <a:cubicBezTo>
                      <a:pt x="1587" y="828"/>
                      <a:pt x="1582" y="893"/>
                      <a:pt x="1548" y="1002"/>
                    </a:cubicBezTo>
                    <a:cubicBezTo>
                      <a:pt x="1513" y="1111"/>
                      <a:pt x="1434" y="1269"/>
                      <a:pt x="1268" y="1387"/>
                    </a:cubicBezTo>
                    <a:cubicBezTo>
                      <a:pt x="1163" y="1462"/>
                      <a:pt x="1015" y="1517"/>
                      <a:pt x="856" y="1517"/>
                    </a:cubicBezTo>
                    <a:cubicBezTo>
                      <a:pt x="775" y="1517"/>
                      <a:pt x="691" y="1503"/>
                      <a:pt x="608" y="1470"/>
                    </a:cubicBezTo>
                    <a:cubicBezTo>
                      <a:pt x="368" y="1383"/>
                      <a:pt x="158" y="1125"/>
                      <a:pt x="162" y="828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50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8"/>
                    </a:cubicBezTo>
                    <a:cubicBezTo>
                      <a:pt x="1434" y="383"/>
                      <a:pt x="1513" y="540"/>
                      <a:pt x="1548" y="649"/>
                    </a:cubicBezTo>
                    <a:cubicBezTo>
                      <a:pt x="1582" y="758"/>
                      <a:pt x="1587" y="828"/>
                      <a:pt x="1600" y="828"/>
                    </a:cubicBezTo>
                    <a:cubicBezTo>
                      <a:pt x="1608" y="828"/>
                      <a:pt x="1626" y="758"/>
                      <a:pt x="1604" y="635"/>
                    </a:cubicBezTo>
                    <a:cubicBezTo>
                      <a:pt x="1587" y="514"/>
                      <a:pt x="1517" y="325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2" name="Google Shape;1892;p58"/>
              <p:cNvSpPr/>
              <p:nvPr/>
            </p:nvSpPr>
            <p:spPr>
              <a:xfrm>
                <a:off x="1408923" y="4572608"/>
                <a:ext cx="261627" cy="117319"/>
              </a:xfrm>
              <a:custGeom>
                <a:rect b="b" l="l" r="r" t="t"/>
                <a:pathLst>
                  <a:path extrusionOk="0" h="8059" w="17972">
                    <a:moveTo>
                      <a:pt x="98" y="0"/>
                    </a:moveTo>
                    <a:cubicBezTo>
                      <a:pt x="98" y="0"/>
                      <a:pt x="93" y="5"/>
                      <a:pt x="81" y="17"/>
                    </a:cubicBezTo>
                    <a:cubicBezTo>
                      <a:pt x="81" y="17"/>
                      <a:pt x="81" y="17"/>
                      <a:pt x="81" y="17"/>
                    </a:cubicBezTo>
                    <a:lnTo>
                      <a:pt x="81" y="17"/>
                    </a:lnTo>
                    <a:cubicBezTo>
                      <a:pt x="91" y="7"/>
                      <a:pt x="98" y="0"/>
                      <a:pt x="98" y="0"/>
                    </a:cubicBezTo>
                    <a:close/>
                    <a:moveTo>
                      <a:pt x="161" y="95"/>
                    </a:moveTo>
                    <a:cubicBezTo>
                      <a:pt x="161" y="95"/>
                      <a:pt x="160" y="95"/>
                      <a:pt x="159" y="96"/>
                    </a:cubicBezTo>
                    <a:lnTo>
                      <a:pt x="159" y="96"/>
                    </a:lnTo>
                    <a:lnTo>
                      <a:pt x="159" y="96"/>
                    </a:lnTo>
                    <a:cubicBezTo>
                      <a:pt x="160" y="95"/>
                      <a:pt x="161" y="95"/>
                      <a:pt x="161" y="95"/>
                    </a:cubicBezTo>
                    <a:close/>
                    <a:moveTo>
                      <a:pt x="2" y="96"/>
                    </a:moveTo>
                    <a:cubicBezTo>
                      <a:pt x="1" y="97"/>
                      <a:pt x="1" y="97"/>
                      <a:pt x="1" y="97"/>
                    </a:cubicBezTo>
                    <a:cubicBezTo>
                      <a:pt x="1" y="97"/>
                      <a:pt x="1" y="97"/>
                      <a:pt x="2" y="96"/>
                    </a:cubicBezTo>
                    <a:lnTo>
                      <a:pt x="2" y="96"/>
                    </a:lnTo>
                    <a:lnTo>
                      <a:pt x="2" y="96"/>
                    </a:lnTo>
                    <a:close/>
                    <a:moveTo>
                      <a:pt x="81" y="174"/>
                    </a:moveTo>
                    <a:lnTo>
                      <a:pt x="81" y="174"/>
                    </a:lnTo>
                    <a:cubicBezTo>
                      <a:pt x="70" y="185"/>
                      <a:pt x="63" y="192"/>
                      <a:pt x="63" y="192"/>
                    </a:cubicBezTo>
                    <a:cubicBezTo>
                      <a:pt x="63" y="192"/>
                      <a:pt x="68" y="187"/>
                      <a:pt x="81" y="174"/>
                    </a:cubicBezTo>
                    <a:cubicBezTo>
                      <a:pt x="81" y="174"/>
                      <a:pt x="81" y="174"/>
                      <a:pt x="81" y="174"/>
                    </a:cubicBezTo>
                    <a:close/>
                    <a:moveTo>
                      <a:pt x="17859" y="153"/>
                    </a:moveTo>
                    <a:cubicBezTo>
                      <a:pt x="17872" y="2552"/>
                      <a:pt x="17885" y="4495"/>
                      <a:pt x="17889" y="5852"/>
                    </a:cubicBezTo>
                    <a:cubicBezTo>
                      <a:pt x="17898" y="6529"/>
                      <a:pt x="17902" y="7058"/>
                      <a:pt x="17907" y="7429"/>
                    </a:cubicBezTo>
                    <a:cubicBezTo>
                      <a:pt x="17907" y="7604"/>
                      <a:pt x="17911" y="7740"/>
                      <a:pt x="17911" y="7840"/>
                    </a:cubicBezTo>
                    <a:cubicBezTo>
                      <a:pt x="17911" y="7936"/>
                      <a:pt x="17915" y="7984"/>
                      <a:pt x="17915" y="7984"/>
                    </a:cubicBezTo>
                    <a:cubicBezTo>
                      <a:pt x="17915" y="7984"/>
                      <a:pt x="17885" y="7984"/>
                      <a:pt x="17824" y="7980"/>
                    </a:cubicBezTo>
                    <a:cubicBezTo>
                      <a:pt x="17762" y="7980"/>
                      <a:pt x="17675" y="7980"/>
                      <a:pt x="17566" y="7976"/>
                    </a:cubicBezTo>
                    <a:cubicBezTo>
                      <a:pt x="17334" y="7976"/>
                      <a:pt x="17001" y="7972"/>
                      <a:pt x="16573" y="7966"/>
                    </a:cubicBezTo>
                    <a:cubicBezTo>
                      <a:pt x="15700" y="7962"/>
                      <a:pt x="14441" y="7954"/>
                      <a:pt x="12864" y="7945"/>
                    </a:cubicBezTo>
                    <a:cubicBezTo>
                      <a:pt x="9715" y="7936"/>
                      <a:pt x="5293" y="7928"/>
                      <a:pt x="155" y="7910"/>
                    </a:cubicBezTo>
                    <a:lnTo>
                      <a:pt x="155" y="7910"/>
                    </a:lnTo>
                    <a:cubicBezTo>
                      <a:pt x="155" y="6708"/>
                      <a:pt x="155" y="5454"/>
                      <a:pt x="159" y="4160"/>
                    </a:cubicBezTo>
                    <a:lnTo>
                      <a:pt x="159" y="2155"/>
                    </a:lnTo>
                    <a:lnTo>
                      <a:pt x="159" y="1128"/>
                    </a:lnTo>
                    <a:lnTo>
                      <a:pt x="159" y="612"/>
                    </a:lnTo>
                    <a:lnTo>
                      <a:pt x="159" y="354"/>
                    </a:lnTo>
                    <a:lnTo>
                      <a:pt x="159" y="227"/>
                    </a:lnTo>
                    <a:lnTo>
                      <a:pt x="159" y="174"/>
                    </a:lnTo>
                    <a:lnTo>
                      <a:pt x="159" y="174"/>
                    </a:lnTo>
                    <a:cubicBezTo>
                      <a:pt x="7036" y="166"/>
                      <a:pt x="13276" y="158"/>
                      <a:pt x="17859" y="153"/>
                    </a:cubicBezTo>
                    <a:close/>
                    <a:moveTo>
                      <a:pt x="81" y="17"/>
                    </a:moveTo>
                    <a:cubicBezTo>
                      <a:pt x="56" y="42"/>
                      <a:pt x="10" y="88"/>
                      <a:pt x="2" y="96"/>
                    </a:cubicBezTo>
                    <a:lnTo>
                      <a:pt x="2" y="96"/>
                    </a:lnTo>
                    <a:lnTo>
                      <a:pt x="2" y="100"/>
                    </a:lnTo>
                    <a:lnTo>
                      <a:pt x="2" y="105"/>
                    </a:lnTo>
                    <a:lnTo>
                      <a:pt x="2" y="114"/>
                    </a:lnTo>
                    <a:lnTo>
                      <a:pt x="2" y="126"/>
                    </a:lnTo>
                    <a:lnTo>
                      <a:pt x="2" y="162"/>
                    </a:lnTo>
                    <a:lnTo>
                      <a:pt x="2" y="227"/>
                    </a:lnTo>
                    <a:lnTo>
                      <a:pt x="2" y="354"/>
                    </a:lnTo>
                    <a:lnTo>
                      <a:pt x="2" y="612"/>
                    </a:lnTo>
                    <a:lnTo>
                      <a:pt x="2" y="1128"/>
                    </a:lnTo>
                    <a:lnTo>
                      <a:pt x="2" y="2155"/>
                    </a:lnTo>
                    <a:lnTo>
                      <a:pt x="2" y="4160"/>
                    </a:lnTo>
                    <a:cubicBezTo>
                      <a:pt x="6" y="5481"/>
                      <a:pt x="6" y="6760"/>
                      <a:pt x="6" y="7984"/>
                    </a:cubicBezTo>
                    <a:lnTo>
                      <a:pt x="6" y="8059"/>
                    </a:lnTo>
                    <a:lnTo>
                      <a:pt x="81" y="8059"/>
                    </a:lnTo>
                    <a:cubicBezTo>
                      <a:pt x="5272" y="8045"/>
                      <a:pt x="9738" y="8032"/>
                      <a:pt x="12911" y="8024"/>
                    </a:cubicBezTo>
                    <a:cubicBezTo>
                      <a:pt x="14484" y="8015"/>
                      <a:pt x="15739" y="8010"/>
                      <a:pt x="16604" y="8006"/>
                    </a:cubicBezTo>
                    <a:cubicBezTo>
                      <a:pt x="17028" y="8002"/>
                      <a:pt x="17356" y="7998"/>
                      <a:pt x="17584" y="7993"/>
                    </a:cubicBezTo>
                    <a:cubicBezTo>
                      <a:pt x="17688" y="7993"/>
                      <a:pt x="17771" y="7993"/>
                      <a:pt x="17836" y="7988"/>
                    </a:cubicBezTo>
                    <a:cubicBezTo>
                      <a:pt x="17889" y="7988"/>
                      <a:pt x="17919" y="7988"/>
                      <a:pt x="17915" y="7984"/>
                    </a:cubicBezTo>
                    <a:lnTo>
                      <a:pt x="17915" y="7984"/>
                    </a:lnTo>
                    <a:cubicBezTo>
                      <a:pt x="17915" y="7984"/>
                      <a:pt x="17915" y="7984"/>
                      <a:pt x="17915" y="7984"/>
                    </a:cubicBezTo>
                    <a:cubicBezTo>
                      <a:pt x="17919" y="7984"/>
                      <a:pt x="17919" y="7937"/>
                      <a:pt x="17924" y="7853"/>
                    </a:cubicBezTo>
                    <a:cubicBezTo>
                      <a:pt x="17924" y="7752"/>
                      <a:pt x="17924" y="7621"/>
                      <a:pt x="17929" y="7451"/>
                    </a:cubicBezTo>
                    <a:cubicBezTo>
                      <a:pt x="17933" y="7084"/>
                      <a:pt x="17937" y="6560"/>
                      <a:pt x="17941" y="5886"/>
                    </a:cubicBezTo>
                    <a:cubicBezTo>
                      <a:pt x="17951" y="4510"/>
                      <a:pt x="17959" y="2534"/>
                      <a:pt x="17972" y="96"/>
                    </a:cubicBezTo>
                    <a:lnTo>
                      <a:pt x="17972" y="39"/>
                    </a:lnTo>
                    <a:lnTo>
                      <a:pt x="17915" y="39"/>
                    </a:lnTo>
                    <a:cubicBezTo>
                      <a:pt x="13310" y="35"/>
                      <a:pt x="7017" y="27"/>
                      <a:pt x="81" y="1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3" name="Google Shape;1893;p58"/>
              <p:cNvSpPr/>
              <p:nvPr/>
            </p:nvSpPr>
            <p:spPr>
              <a:xfrm>
                <a:off x="1527654" y="4619396"/>
                <a:ext cx="23685" cy="24049"/>
              </a:xfrm>
              <a:custGeom>
                <a:rect b="b" l="l" r="r" t="t"/>
                <a:pathLst>
                  <a:path extrusionOk="0" h="1652" w="1627">
                    <a:moveTo>
                      <a:pt x="824" y="1"/>
                    </a:moveTo>
                    <a:cubicBezTo>
                      <a:pt x="738" y="1"/>
                      <a:pt x="649" y="15"/>
                      <a:pt x="560" y="46"/>
                    </a:cubicBezTo>
                    <a:cubicBezTo>
                      <a:pt x="263" y="143"/>
                      <a:pt x="1" y="457"/>
                      <a:pt x="5" y="829"/>
                    </a:cubicBezTo>
                    <a:cubicBezTo>
                      <a:pt x="1" y="1196"/>
                      <a:pt x="263" y="1510"/>
                      <a:pt x="560" y="1606"/>
                    </a:cubicBezTo>
                    <a:cubicBezTo>
                      <a:pt x="650" y="1638"/>
                      <a:pt x="741" y="1652"/>
                      <a:pt x="829" y="1652"/>
                    </a:cubicBezTo>
                    <a:cubicBezTo>
                      <a:pt x="1029" y="1652"/>
                      <a:pt x="1212" y="1578"/>
                      <a:pt x="1334" y="1475"/>
                    </a:cubicBezTo>
                    <a:cubicBezTo>
                      <a:pt x="1517" y="1327"/>
                      <a:pt x="1587" y="1143"/>
                      <a:pt x="1604" y="1021"/>
                    </a:cubicBezTo>
                    <a:cubicBezTo>
                      <a:pt x="1626" y="894"/>
                      <a:pt x="1608" y="829"/>
                      <a:pt x="1600" y="829"/>
                    </a:cubicBezTo>
                    <a:cubicBezTo>
                      <a:pt x="1587" y="829"/>
                      <a:pt x="1582" y="894"/>
                      <a:pt x="1548" y="1003"/>
                    </a:cubicBezTo>
                    <a:cubicBezTo>
                      <a:pt x="1513" y="1113"/>
                      <a:pt x="1434" y="1270"/>
                      <a:pt x="1268" y="1388"/>
                    </a:cubicBezTo>
                    <a:cubicBezTo>
                      <a:pt x="1164" y="1465"/>
                      <a:pt x="1018" y="1518"/>
                      <a:pt x="861" y="1518"/>
                    </a:cubicBezTo>
                    <a:cubicBezTo>
                      <a:pt x="778" y="1518"/>
                      <a:pt x="692" y="1504"/>
                      <a:pt x="608" y="1470"/>
                    </a:cubicBezTo>
                    <a:cubicBezTo>
                      <a:pt x="368" y="1388"/>
                      <a:pt x="158" y="1125"/>
                      <a:pt x="162" y="829"/>
                    </a:cubicBezTo>
                    <a:cubicBezTo>
                      <a:pt x="158" y="527"/>
                      <a:pt x="368" y="269"/>
                      <a:pt x="608" y="181"/>
                    </a:cubicBezTo>
                    <a:cubicBezTo>
                      <a:pt x="690" y="151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9"/>
                    </a:cubicBezTo>
                    <a:cubicBezTo>
                      <a:pt x="1434" y="387"/>
                      <a:pt x="1513" y="540"/>
                      <a:pt x="1548" y="649"/>
                    </a:cubicBezTo>
                    <a:cubicBezTo>
                      <a:pt x="1582" y="758"/>
                      <a:pt x="1587" y="829"/>
                      <a:pt x="1600" y="829"/>
                    </a:cubicBezTo>
                    <a:cubicBezTo>
                      <a:pt x="1608" y="829"/>
                      <a:pt x="1626" y="758"/>
                      <a:pt x="1604" y="636"/>
                    </a:cubicBezTo>
                    <a:cubicBezTo>
                      <a:pt x="1587" y="514"/>
                      <a:pt x="1517" y="330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4" name="Google Shape;1894;p58"/>
              <p:cNvSpPr/>
              <p:nvPr/>
            </p:nvSpPr>
            <p:spPr>
              <a:xfrm>
                <a:off x="434444" y="4295608"/>
                <a:ext cx="595984" cy="413404"/>
              </a:xfrm>
              <a:custGeom>
                <a:rect b="b" l="l" r="r" t="t"/>
                <a:pathLst>
                  <a:path extrusionOk="0" h="28398" w="40940">
                    <a:moveTo>
                      <a:pt x="0" y="0"/>
                    </a:moveTo>
                    <a:lnTo>
                      <a:pt x="0" y="28398"/>
                    </a:lnTo>
                    <a:lnTo>
                      <a:pt x="40939" y="28398"/>
                    </a:lnTo>
                    <a:lnTo>
                      <a:pt x="4093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5" name="Google Shape;1895;p58"/>
              <p:cNvSpPr/>
              <p:nvPr/>
            </p:nvSpPr>
            <p:spPr>
              <a:xfrm>
                <a:off x="411603" y="4266784"/>
                <a:ext cx="1702500" cy="39262"/>
              </a:xfrm>
              <a:custGeom>
                <a:rect b="b" l="l" r="r" t="t"/>
                <a:pathLst>
                  <a:path extrusionOk="0" h="2697" w="116950">
                    <a:moveTo>
                      <a:pt x="0" y="0"/>
                    </a:moveTo>
                    <a:lnTo>
                      <a:pt x="0" y="2697"/>
                    </a:lnTo>
                    <a:lnTo>
                      <a:pt x="116949" y="2697"/>
                    </a:lnTo>
                    <a:lnTo>
                      <a:pt x="11694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6" name="Google Shape;1896;p58"/>
              <p:cNvSpPr/>
              <p:nvPr/>
            </p:nvSpPr>
            <p:spPr>
              <a:xfrm>
                <a:off x="434444" y="4306031"/>
                <a:ext cx="52815" cy="402981"/>
              </a:xfrm>
              <a:custGeom>
                <a:rect b="b" l="l" r="r" t="t"/>
                <a:pathLst>
                  <a:path extrusionOk="0" h="27682" w="3628">
                    <a:moveTo>
                      <a:pt x="0" y="1"/>
                    </a:moveTo>
                    <a:lnTo>
                      <a:pt x="0" y="27682"/>
                    </a:lnTo>
                    <a:lnTo>
                      <a:pt x="3627" y="27682"/>
                    </a:lnTo>
                    <a:lnTo>
                      <a:pt x="362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97" name="Google Shape;1897;p58"/>
            <p:cNvSpPr/>
            <p:nvPr/>
          </p:nvSpPr>
          <p:spPr>
            <a:xfrm>
              <a:off x="1415110" y="3972533"/>
              <a:ext cx="32216" cy="42712"/>
            </a:xfrm>
            <a:custGeom>
              <a:rect b="b" l="l" r="r" t="t"/>
              <a:pathLst>
                <a:path extrusionOk="0" h="2934" w="2213">
                  <a:moveTo>
                    <a:pt x="2174" y="0"/>
                  </a:moveTo>
                  <a:cubicBezTo>
                    <a:pt x="2104" y="0"/>
                    <a:pt x="1912" y="33"/>
                    <a:pt x="1648" y="133"/>
                  </a:cubicBezTo>
                  <a:cubicBezTo>
                    <a:pt x="1483" y="202"/>
                    <a:pt x="1295" y="312"/>
                    <a:pt x="1120" y="474"/>
                  </a:cubicBezTo>
                  <a:cubicBezTo>
                    <a:pt x="936" y="644"/>
                    <a:pt x="814" y="884"/>
                    <a:pt x="709" y="1130"/>
                  </a:cubicBezTo>
                  <a:cubicBezTo>
                    <a:pt x="299" y="2112"/>
                    <a:pt x="1" y="2921"/>
                    <a:pt x="41" y="2934"/>
                  </a:cubicBezTo>
                  <a:cubicBezTo>
                    <a:pt x="41" y="2934"/>
                    <a:pt x="41" y="2934"/>
                    <a:pt x="42" y="2934"/>
                  </a:cubicBezTo>
                  <a:cubicBezTo>
                    <a:pt x="87" y="2934"/>
                    <a:pt x="447" y="2158"/>
                    <a:pt x="853" y="1190"/>
                  </a:cubicBezTo>
                  <a:cubicBezTo>
                    <a:pt x="954" y="950"/>
                    <a:pt x="1063" y="731"/>
                    <a:pt x="1216" y="579"/>
                  </a:cubicBezTo>
                  <a:cubicBezTo>
                    <a:pt x="1374" y="422"/>
                    <a:pt x="1544" y="307"/>
                    <a:pt x="1692" y="233"/>
                  </a:cubicBezTo>
                  <a:cubicBezTo>
                    <a:pt x="1998" y="85"/>
                    <a:pt x="2213" y="28"/>
                    <a:pt x="2203" y="6"/>
                  </a:cubicBezTo>
                  <a:cubicBezTo>
                    <a:pt x="2202" y="3"/>
                    <a:pt x="2192" y="0"/>
                    <a:pt x="217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58"/>
            <p:cNvSpPr/>
            <p:nvPr/>
          </p:nvSpPr>
          <p:spPr>
            <a:xfrm>
              <a:off x="1432492" y="3986916"/>
              <a:ext cx="14383" cy="28474"/>
            </a:xfrm>
            <a:custGeom>
              <a:rect b="b" l="l" r="r" t="t"/>
              <a:pathLst>
                <a:path extrusionOk="0" h="1956" w="988">
                  <a:moveTo>
                    <a:pt x="883" y="1"/>
                  </a:moveTo>
                  <a:cubicBezTo>
                    <a:pt x="817" y="1"/>
                    <a:pt x="722" y="45"/>
                    <a:pt x="656" y="132"/>
                  </a:cubicBezTo>
                  <a:cubicBezTo>
                    <a:pt x="529" y="312"/>
                    <a:pt x="406" y="556"/>
                    <a:pt x="289" y="850"/>
                  </a:cubicBezTo>
                  <a:cubicBezTo>
                    <a:pt x="57" y="1435"/>
                    <a:pt x="0" y="1946"/>
                    <a:pt x="39" y="1955"/>
                  </a:cubicBezTo>
                  <a:cubicBezTo>
                    <a:pt x="39" y="1955"/>
                    <a:pt x="40" y="1955"/>
                    <a:pt x="40" y="1955"/>
                  </a:cubicBezTo>
                  <a:cubicBezTo>
                    <a:pt x="85" y="1955"/>
                    <a:pt x="208" y="1474"/>
                    <a:pt x="432" y="906"/>
                  </a:cubicBezTo>
                  <a:cubicBezTo>
                    <a:pt x="547" y="626"/>
                    <a:pt x="660" y="360"/>
                    <a:pt x="747" y="194"/>
                  </a:cubicBezTo>
                  <a:cubicBezTo>
                    <a:pt x="839" y="32"/>
                    <a:pt x="979" y="54"/>
                    <a:pt x="983" y="37"/>
                  </a:cubicBezTo>
                  <a:cubicBezTo>
                    <a:pt x="987" y="27"/>
                    <a:pt x="957" y="1"/>
                    <a:pt x="892" y="1"/>
                  </a:cubicBezTo>
                  <a:cubicBezTo>
                    <a:pt x="889" y="1"/>
                    <a:pt x="886" y="1"/>
                    <a:pt x="88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99" name="Google Shape;1899;p58"/>
            <p:cNvGrpSpPr/>
            <p:nvPr/>
          </p:nvGrpSpPr>
          <p:grpSpPr>
            <a:xfrm>
              <a:off x="684717" y="3495251"/>
              <a:ext cx="774124" cy="1220312"/>
              <a:chOff x="684717" y="3495251"/>
              <a:chExt cx="774124" cy="1220312"/>
            </a:xfrm>
          </p:grpSpPr>
          <p:sp>
            <p:nvSpPr>
              <p:cNvPr id="1900" name="Google Shape;1900;p58"/>
              <p:cNvSpPr/>
              <p:nvPr/>
            </p:nvSpPr>
            <p:spPr>
              <a:xfrm>
                <a:off x="1065788" y="3618219"/>
                <a:ext cx="30935" cy="52975"/>
              </a:xfrm>
              <a:custGeom>
                <a:rect b="b" l="l" r="r" t="t"/>
                <a:pathLst>
                  <a:path extrusionOk="0" h="3639" w="2125">
                    <a:moveTo>
                      <a:pt x="1100" y="135"/>
                    </a:moveTo>
                    <a:cubicBezTo>
                      <a:pt x="1175" y="135"/>
                      <a:pt x="1248" y="151"/>
                      <a:pt x="1316" y="182"/>
                    </a:cubicBezTo>
                    <a:cubicBezTo>
                      <a:pt x="1513" y="265"/>
                      <a:pt x="1652" y="440"/>
                      <a:pt x="1753" y="602"/>
                    </a:cubicBezTo>
                    <a:cubicBezTo>
                      <a:pt x="1949" y="938"/>
                      <a:pt x="2015" y="1262"/>
                      <a:pt x="2050" y="1477"/>
                    </a:cubicBezTo>
                    <a:cubicBezTo>
                      <a:pt x="2085" y="1691"/>
                      <a:pt x="2090" y="1817"/>
                      <a:pt x="2102" y="1821"/>
                    </a:cubicBezTo>
                    <a:lnTo>
                      <a:pt x="2102" y="1821"/>
                    </a:lnTo>
                    <a:cubicBezTo>
                      <a:pt x="2090" y="1822"/>
                      <a:pt x="2085" y="1947"/>
                      <a:pt x="2050" y="2162"/>
                    </a:cubicBezTo>
                    <a:cubicBezTo>
                      <a:pt x="2015" y="2376"/>
                      <a:pt x="1949" y="2699"/>
                      <a:pt x="1753" y="3036"/>
                    </a:cubicBezTo>
                    <a:cubicBezTo>
                      <a:pt x="1652" y="3198"/>
                      <a:pt x="1513" y="3373"/>
                      <a:pt x="1316" y="3456"/>
                    </a:cubicBezTo>
                    <a:cubicBezTo>
                      <a:pt x="1249" y="3488"/>
                      <a:pt x="1176" y="3503"/>
                      <a:pt x="1102" y="3503"/>
                    </a:cubicBezTo>
                    <a:cubicBezTo>
                      <a:pt x="959" y="3503"/>
                      <a:pt x="811" y="3447"/>
                      <a:pt x="691" y="3338"/>
                    </a:cubicBezTo>
                    <a:cubicBezTo>
                      <a:pt x="319" y="3002"/>
                      <a:pt x="162" y="2407"/>
                      <a:pt x="158" y="1817"/>
                    </a:cubicBezTo>
                    <a:cubicBezTo>
                      <a:pt x="162" y="1231"/>
                      <a:pt x="319" y="637"/>
                      <a:pt x="691" y="301"/>
                    </a:cubicBezTo>
                    <a:cubicBezTo>
                      <a:pt x="811" y="191"/>
                      <a:pt x="958" y="135"/>
                      <a:pt x="1100" y="135"/>
                    </a:cubicBezTo>
                    <a:close/>
                    <a:moveTo>
                      <a:pt x="1076" y="0"/>
                    </a:moveTo>
                    <a:cubicBezTo>
                      <a:pt x="1043" y="0"/>
                      <a:pt x="1009" y="3"/>
                      <a:pt x="975" y="8"/>
                    </a:cubicBezTo>
                    <a:cubicBezTo>
                      <a:pt x="835" y="29"/>
                      <a:pt x="708" y="99"/>
                      <a:pt x="599" y="192"/>
                    </a:cubicBezTo>
                    <a:cubicBezTo>
                      <a:pt x="166" y="576"/>
                      <a:pt x="9" y="1201"/>
                      <a:pt x="0" y="1817"/>
                    </a:cubicBezTo>
                    <a:cubicBezTo>
                      <a:pt x="9" y="2437"/>
                      <a:pt x="166" y="3062"/>
                      <a:pt x="599" y="3447"/>
                    </a:cubicBezTo>
                    <a:cubicBezTo>
                      <a:pt x="708" y="3539"/>
                      <a:pt x="835" y="3609"/>
                      <a:pt x="975" y="3631"/>
                    </a:cubicBezTo>
                    <a:cubicBezTo>
                      <a:pt x="1009" y="3636"/>
                      <a:pt x="1043" y="3639"/>
                      <a:pt x="1076" y="3639"/>
                    </a:cubicBezTo>
                    <a:cubicBezTo>
                      <a:pt x="1181" y="3639"/>
                      <a:pt x="1282" y="3614"/>
                      <a:pt x="1368" y="3574"/>
                    </a:cubicBezTo>
                    <a:cubicBezTo>
                      <a:pt x="1604" y="3464"/>
                      <a:pt x="1745" y="3268"/>
                      <a:pt x="1850" y="3093"/>
                    </a:cubicBezTo>
                    <a:cubicBezTo>
                      <a:pt x="2046" y="2726"/>
                      <a:pt x="2090" y="2394"/>
                      <a:pt x="2112" y="2171"/>
                    </a:cubicBezTo>
                    <a:cubicBezTo>
                      <a:pt x="2124" y="1947"/>
                      <a:pt x="2107" y="1822"/>
                      <a:pt x="2103" y="1821"/>
                    </a:cubicBezTo>
                    <a:lnTo>
                      <a:pt x="2103" y="1821"/>
                    </a:lnTo>
                    <a:cubicBezTo>
                      <a:pt x="2107" y="1817"/>
                      <a:pt x="2124" y="1691"/>
                      <a:pt x="2112" y="1467"/>
                    </a:cubicBezTo>
                    <a:cubicBezTo>
                      <a:pt x="2090" y="1245"/>
                      <a:pt x="2046" y="912"/>
                      <a:pt x="1850" y="545"/>
                    </a:cubicBezTo>
                    <a:cubicBezTo>
                      <a:pt x="1745" y="370"/>
                      <a:pt x="1604" y="174"/>
                      <a:pt x="1368" y="65"/>
                    </a:cubicBezTo>
                    <a:cubicBezTo>
                      <a:pt x="1282" y="25"/>
                      <a:pt x="1181" y="0"/>
                      <a:pt x="10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1" name="Google Shape;1901;p58"/>
              <p:cNvSpPr/>
              <p:nvPr/>
            </p:nvSpPr>
            <p:spPr>
              <a:xfrm>
                <a:off x="895364" y="3535415"/>
                <a:ext cx="183803" cy="295925"/>
              </a:xfrm>
              <a:custGeom>
                <a:rect b="b" l="l" r="r" t="t"/>
                <a:pathLst>
                  <a:path extrusionOk="0" h="20328" w="12626">
                    <a:moveTo>
                      <a:pt x="12625" y="1"/>
                    </a:moveTo>
                    <a:lnTo>
                      <a:pt x="887" y="1671"/>
                    </a:lnTo>
                    <a:lnTo>
                      <a:pt x="0" y="19602"/>
                    </a:lnTo>
                    <a:lnTo>
                      <a:pt x="7678" y="20327"/>
                    </a:lnTo>
                    <a:lnTo>
                      <a:pt x="8103" y="15975"/>
                    </a:lnTo>
                    <a:cubicBezTo>
                      <a:pt x="8103" y="15975"/>
                      <a:pt x="8431" y="16056"/>
                      <a:pt x="8893" y="16056"/>
                    </a:cubicBezTo>
                    <a:cubicBezTo>
                      <a:pt x="9760" y="16056"/>
                      <a:pt x="11098" y="15772"/>
                      <a:pt x="11633" y="14139"/>
                    </a:cubicBezTo>
                    <a:cubicBezTo>
                      <a:pt x="12157" y="12535"/>
                      <a:pt x="12625" y="1"/>
                      <a:pt x="1262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2" name="Google Shape;1902;p58"/>
              <p:cNvSpPr/>
              <p:nvPr/>
            </p:nvSpPr>
            <p:spPr>
              <a:xfrm>
                <a:off x="861255" y="3495251"/>
                <a:ext cx="258119" cy="269023"/>
              </a:xfrm>
              <a:custGeom>
                <a:rect b="b" l="l" r="r" t="t"/>
                <a:pathLst>
                  <a:path extrusionOk="0" h="18480" w="17731">
                    <a:moveTo>
                      <a:pt x="12669" y="0"/>
                    </a:moveTo>
                    <a:cubicBezTo>
                      <a:pt x="11645" y="0"/>
                      <a:pt x="10594" y="302"/>
                      <a:pt x="9716" y="982"/>
                    </a:cubicBezTo>
                    <a:cubicBezTo>
                      <a:pt x="9716" y="982"/>
                      <a:pt x="9143" y="890"/>
                      <a:pt x="8280" y="890"/>
                    </a:cubicBezTo>
                    <a:cubicBezTo>
                      <a:pt x="5851" y="890"/>
                      <a:pt x="1121" y="1618"/>
                      <a:pt x="363" y="7170"/>
                    </a:cubicBezTo>
                    <a:cubicBezTo>
                      <a:pt x="0" y="9813"/>
                      <a:pt x="1273" y="11951"/>
                      <a:pt x="1482" y="13577"/>
                    </a:cubicBezTo>
                    <a:cubicBezTo>
                      <a:pt x="1919" y="16963"/>
                      <a:pt x="2517" y="18397"/>
                      <a:pt x="2517" y="18397"/>
                    </a:cubicBezTo>
                    <a:lnTo>
                      <a:pt x="4196" y="18472"/>
                    </a:lnTo>
                    <a:cubicBezTo>
                      <a:pt x="4351" y="18476"/>
                      <a:pt x="4499" y="18479"/>
                      <a:pt x="4641" y="18479"/>
                    </a:cubicBezTo>
                    <a:cubicBezTo>
                      <a:pt x="5886" y="18479"/>
                      <a:pt x="6659" y="18244"/>
                      <a:pt x="7985" y="16902"/>
                    </a:cubicBezTo>
                    <a:cubicBezTo>
                      <a:pt x="9349" y="15521"/>
                      <a:pt x="9738" y="14743"/>
                      <a:pt x="10698" y="13270"/>
                    </a:cubicBezTo>
                    <a:cubicBezTo>
                      <a:pt x="10698" y="13270"/>
                      <a:pt x="9304" y="12458"/>
                      <a:pt x="9540" y="11235"/>
                    </a:cubicBezTo>
                    <a:cubicBezTo>
                      <a:pt x="9665" y="10585"/>
                      <a:pt x="10352" y="10173"/>
                      <a:pt x="10968" y="10173"/>
                    </a:cubicBezTo>
                    <a:cubicBezTo>
                      <a:pt x="11558" y="10173"/>
                      <a:pt x="12084" y="10552"/>
                      <a:pt x="11987" y="11465"/>
                    </a:cubicBezTo>
                    <a:cubicBezTo>
                      <a:pt x="11987" y="11465"/>
                      <a:pt x="12286" y="11449"/>
                      <a:pt x="12591" y="11449"/>
                    </a:cubicBezTo>
                    <a:cubicBezTo>
                      <a:pt x="12777" y="11449"/>
                      <a:pt x="12965" y="11455"/>
                      <a:pt x="13089" y="11475"/>
                    </a:cubicBezTo>
                    <a:lnTo>
                      <a:pt x="13500" y="7502"/>
                    </a:lnTo>
                    <a:cubicBezTo>
                      <a:pt x="13500" y="7502"/>
                      <a:pt x="15969" y="6169"/>
                      <a:pt x="16624" y="4609"/>
                    </a:cubicBezTo>
                    <a:cubicBezTo>
                      <a:pt x="17731" y="1973"/>
                      <a:pt x="15290" y="0"/>
                      <a:pt x="126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3" name="Google Shape;1903;p58"/>
              <p:cNvSpPr/>
              <p:nvPr/>
            </p:nvSpPr>
            <p:spPr>
              <a:xfrm>
                <a:off x="1046005" y="3644786"/>
                <a:ext cx="50398" cy="3392"/>
              </a:xfrm>
              <a:custGeom>
                <a:rect b="b" l="l" r="r" t="t"/>
                <a:pathLst>
                  <a:path extrusionOk="0" h="233" w="3462">
                    <a:moveTo>
                      <a:pt x="3019" y="1"/>
                    </a:moveTo>
                    <a:cubicBezTo>
                      <a:pt x="2702" y="1"/>
                      <a:pt x="2241" y="14"/>
                      <a:pt x="1727" y="40"/>
                    </a:cubicBezTo>
                    <a:cubicBezTo>
                      <a:pt x="774" y="88"/>
                      <a:pt x="0" y="162"/>
                      <a:pt x="4" y="206"/>
                    </a:cubicBezTo>
                    <a:cubicBezTo>
                      <a:pt x="7" y="224"/>
                      <a:pt x="164" y="233"/>
                      <a:pt x="422" y="233"/>
                    </a:cubicBezTo>
                    <a:cubicBezTo>
                      <a:pt x="740" y="233"/>
                      <a:pt x="1210" y="219"/>
                      <a:pt x="1735" y="193"/>
                    </a:cubicBezTo>
                    <a:cubicBezTo>
                      <a:pt x="2688" y="144"/>
                      <a:pt x="3461" y="71"/>
                      <a:pt x="3461" y="31"/>
                    </a:cubicBezTo>
                    <a:cubicBezTo>
                      <a:pt x="3459" y="11"/>
                      <a:pt x="3293" y="1"/>
                      <a:pt x="30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4" name="Google Shape;1904;p58"/>
              <p:cNvSpPr/>
              <p:nvPr/>
            </p:nvSpPr>
            <p:spPr>
              <a:xfrm>
                <a:off x="1088818" y="3939430"/>
                <a:ext cx="370023" cy="291834"/>
              </a:xfrm>
              <a:custGeom>
                <a:rect b="b" l="l" r="r" t="t"/>
                <a:pathLst>
                  <a:path extrusionOk="0" h="20047" w="25418">
                    <a:moveTo>
                      <a:pt x="22593" y="0"/>
                    </a:moveTo>
                    <a:cubicBezTo>
                      <a:pt x="22259" y="0"/>
                      <a:pt x="19762" y="2900"/>
                      <a:pt x="19762" y="2900"/>
                    </a:cubicBezTo>
                    <a:lnTo>
                      <a:pt x="19762" y="4688"/>
                    </a:lnTo>
                    <a:cubicBezTo>
                      <a:pt x="19103" y="3876"/>
                      <a:pt x="18630" y="3641"/>
                      <a:pt x="18302" y="3641"/>
                    </a:cubicBezTo>
                    <a:cubicBezTo>
                      <a:pt x="18010" y="3641"/>
                      <a:pt x="17834" y="3827"/>
                      <a:pt x="17743" y="3958"/>
                    </a:cubicBezTo>
                    <a:cubicBezTo>
                      <a:pt x="17551" y="4237"/>
                      <a:pt x="19762" y="6318"/>
                      <a:pt x="19762" y="6318"/>
                    </a:cubicBezTo>
                    <a:lnTo>
                      <a:pt x="19762" y="6956"/>
                    </a:lnTo>
                    <a:lnTo>
                      <a:pt x="8789" y="12856"/>
                    </a:lnTo>
                    <a:lnTo>
                      <a:pt x="5900" y="5671"/>
                    </a:lnTo>
                    <a:lnTo>
                      <a:pt x="0" y="8765"/>
                    </a:lnTo>
                    <a:lnTo>
                      <a:pt x="3523" y="17291"/>
                    </a:lnTo>
                    <a:cubicBezTo>
                      <a:pt x="4241" y="19028"/>
                      <a:pt x="5910" y="20046"/>
                      <a:pt x="7644" y="20046"/>
                    </a:cubicBezTo>
                    <a:cubicBezTo>
                      <a:pt x="8409" y="20046"/>
                      <a:pt x="9188" y="19848"/>
                      <a:pt x="9903" y="19425"/>
                    </a:cubicBezTo>
                    <a:lnTo>
                      <a:pt x="22817" y="11794"/>
                    </a:lnTo>
                    <a:lnTo>
                      <a:pt x="23677" y="10361"/>
                    </a:lnTo>
                    <a:cubicBezTo>
                      <a:pt x="23975" y="9867"/>
                      <a:pt x="24149" y="9308"/>
                      <a:pt x="24189" y="8731"/>
                    </a:cubicBezTo>
                    <a:lnTo>
                      <a:pt x="24617" y="2280"/>
                    </a:lnTo>
                    <a:cubicBezTo>
                      <a:pt x="25417" y="1791"/>
                      <a:pt x="25063" y="855"/>
                      <a:pt x="25063" y="855"/>
                    </a:cubicBezTo>
                    <a:lnTo>
                      <a:pt x="25063" y="855"/>
                    </a:lnTo>
                    <a:lnTo>
                      <a:pt x="22262" y="2591"/>
                    </a:lnTo>
                    <a:lnTo>
                      <a:pt x="21235" y="4989"/>
                    </a:lnTo>
                    <a:lnTo>
                      <a:pt x="21235" y="2900"/>
                    </a:lnTo>
                    <a:cubicBezTo>
                      <a:pt x="21235" y="2900"/>
                      <a:pt x="21995" y="2014"/>
                      <a:pt x="22620" y="1345"/>
                    </a:cubicBezTo>
                    <a:cubicBezTo>
                      <a:pt x="23241" y="681"/>
                      <a:pt x="22795" y="235"/>
                      <a:pt x="22620" y="12"/>
                    </a:cubicBezTo>
                    <a:cubicBezTo>
                      <a:pt x="22614" y="4"/>
                      <a:pt x="22605" y="0"/>
                      <a:pt x="22593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5" name="Google Shape;1905;p58"/>
              <p:cNvSpPr/>
              <p:nvPr/>
            </p:nvSpPr>
            <p:spPr>
              <a:xfrm>
                <a:off x="1201173" y="4126625"/>
                <a:ext cx="16989" cy="42653"/>
              </a:xfrm>
              <a:custGeom>
                <a:rect b="b" l="l" r="r" t="t"/>
                <a:pathLst>
                  <a:path extrusionOk="0" h="2930" w="1167">
                    <a:moveTo>
                      <a:pt x="1126" y="1"/>
                    </a:moveTo>
                    <a:cubicBezTo>
                      <a:pt x="1077" y="1"/>
                      <a:pt x="805" y="636"/>
                      <a:pt x="511" y="1435"/>
                    </a:cubicBezTo>
                    <a:cubicBezTo>
                      <a:pt x="210" y="2243"/>
                      <a:pt x="0" y="2911"/>
                      <a:pt x="39" y="2929"/>
                    </a:cubicBezTo>
                    <a:cubicBezTo>
                      <a:pt x="40" y="2929"/>
                      <a:pt x="40" y="2929"/>
                      <a:pt x="41" y="2929"/>
                    </a:cubicBezTo>
                    <a:cubicBezTo>
                      <a:pt x="89" y="2929"/>
                      <a:pt x="361" y="2292"/>
                      <a:pt x="656" y="1491"/>
                    </a:cubicBezTo>
                    <a:cubicBezTo>
                      <a:pt x="957" y="683"/>
                      <a:pt x="1167" y="15"/>
                      <a:pt x="1128" y="1"/>
                    </a:cubicBezTo>
                    <a:cubicBezTo>
                      <a:pt x="1127" y="1"/>
                      <a:pt x="1127" y="1"/>
                      <a:pt x="1126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6" name="Google Shape;1906;p58"/>
              <p:cNvSpPr/>
              <p:nvPr/>
            </p:nvSpPr>
            <p:spPr>
              <a:xfrm>
                <a:off x="762774" y="3790652"/>
                <a:ext cx="434541" cy="576026"/>
              </a:xfrm>
              <a:custGeom>
                <a:rect b="b" l="l" r="r" t="t"/>
                <a:pathLst>
                  <a:path extrusionOk="0" h="39569" w="29850">
                    <a:moveTo>
                      <a:pt x="10060" y="0"/>
                    </a:moveTo>
                    <a:cubicBezTo>
                      <a:pt x="9991" y="0"/>
                      <a:pt x="9923" y="1"/>
                      <a:pt x="9855" y="1"/>
                    </a:cubicBezTo>
                    <a:cubicBezTo>
                      <a:pt x="5393" y="54"/>
                      <a:pt x="1557" y="3200"/>
                      <a:pt x="674" y="7575"/>
                    </a:cubicBezTo>
                    <a:cubicBezTo>
                      <a:pt x="0" y="10913"/>
                      <a:pt x="1180" y="13116"/>
                      <a:pt x="420" y="20423"/>
                    </a:cubicBezTo>
                    <a:lnTo>
                      <a:pt x="175" y="38786"/>
                    </a:lnTo>
                    <a:lnTo>
                      <a:pt x="21423" y="39569"/>
                    </a:lnTo>
                    <a:lnTo>
                      <a:pt x="20636" y="17892"/>
                    </a:lnTo>
                    <a:lnTo>
                      <a:pt x="21891" y="22140"/>
                    </a:lnTo>
                    <a:lnTo>
                      <a:pt x="29849" y="18535"/>
                    </a:lnTo>
                    <a:cubicBezTo>
                      <a:pt x="29561" y="17648"/>
                      <a:pt x="28244" y="13684"/>
                      <a:pt x="25723" y="7400"/>
                    </a:cubicBezTo>
                    <a:cubicBezTo>
                      <a:pt x="24321" y="3896"/>
                      <a:pt x="21200" y="1369"/>
                      <a:pt x="17477" y="749"/>
                    </a:cubicBezTo>
                    <a:cubicBezTo>
                      <a:pt x="14953" y="329"/>
                      <a:pt x="12212" y="0"/>
                      <a:pt x="100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7" name="Google Shape;1907;p58"/>
              <p:cNvSpPr/>
              <p:nvPr/>
            </p:nvSpPr>
            <p:spPr>
              <a:xfrm>
                <a:off x="723338" y="3863891"/>
                <a:ext cx="62495" cy="221449"/>
              </a:xfrm>
              <a:custGeom>
                <a:rect b="b" l="l" r="r" t="t"/>
                <a:pathLst>
                  <a:path extrusionOk="0" h="15212" w="4293">
                    <a:moveTo>
                      <a:pt x="4292" y="1"/>
                    </a:moveTo>
                    <a:cubicBezTo>
                      <a:pt x="3181" y="1386"/>
                      <a:pt x="0" y="13146"/>
                      <a:pt x="0" y="13146"/>
                    </a:cubicBezTo>
                    <a:cubicBezTo>
                      <a:pt x="1005" y="15081"/>
                      <a:pt x="3347" y="15212"/>
                      <a:pt x="3962" y="15212"/>
                    </a:cubicBezTo>
                    <a:cubicBezTo>
                      <a:pt x="4059" y="15212"/>
                      <a:pt x="4113" y="15209"/>
                      <a:pt x="4113" y="15209"/>
                    </a:cubicBezTo>
                    <a:lnTo>
                      <a:pt x="42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8" name="Google Shape;1908;p58"/>
              <p:cNvSpPr/>
              <p:nvPr/>
            </p:nvSpPr>
            <p:spPr>
              <a:xfrm>
                <a:off x="774420" y="3885756"/>
                <a:ext cx="368741" cy="81129"/>
              </a:xfrm>
              <a:custGeom>
                <a:rect b="b" l="l" r="r" t="t"/>
                <a:pathLst>
                  <a:path extrusionOk="0" h="5573" w="25330">
                    <a:moveTo>
                      <a:pt x="862" y="0"/>
                    </a:moveTo>
                    <a:cubicBezTo>
                      <a:pt x="617" y="0"/>
                      <a:pt x="420" y="19"/>
                      <a:pt x="280" y="46"/>
                    </a:cubicBezTo>
                    <a:cubicBezTo>
                      <a:pt x="96" y="80"/>
                      <a:pt x="1" y="106"/>
                      <a:pt x="5" y="116"/>
                    </a:cubicBezTo>
                    <a:cubicBezTo>
                      <a:pt x="5" y="122"/>
                      <a:pt x="16" y="124"/>
                      <a:pt x="37" y="124"/>
                    </a:cubicBezTo>
                    <a:cubicBezTo>
                      <a:pt x="105" y="124"/>
                      <a:pt x="282" y="99"/>
                      <a:pt x="557" y="99"/>
                    </a:cubicBezTo>
                    <a:cubicBezTo>
                      <a:pt x="706" y="99"/>
                      <a:pt x="884" y="107"/>
                      <a:pt x="1088" y="128"/>
                    </a:cubicBezTo>
                    <a:cubicBezTo>
                      <a:pt x="1779" y="207"/>
                      <a:pt x="2750" y="548"/>
                      <a:pt x="3772" y="1270"/>
                    </a:cubicBezTo>
                    <a:cubicBezTo>
                      <a:pt x="4283" y="1627"/>
                      <a:pt x="4812" y="2065"/>
                      <a:pt x="5358" y="2563"/>
                    </a:cubicBezTo>
                    <a:cubicBezTo>
                      <a:pt x="5904" y="3061"/>
                      <a:pt x="6486" y="3607"/>
                      <a:pt x="7155" y="4122"/>
                    </a:cubicBezTo>
                    <a:cubicBezTo>
                      <a:pt x="7823" y="4634"/>
                      <a:pt x="8587" y="5124"/>
                      <a:pt x="9493" y="5390"/>
                    </a:cubicBezTo>
                    <a:cubicBezTo>
                      <a:pt x="9908" y="5514"/>
                      <a:pt x="10349" y="5572"/>
                      <a:pt x="10795" y="5572"/>
                    </a:cubicBezTo>
                    <a:cubicBezTo>
                      <a:pt x="11315" y="5572"/>
                      <a:pt x="11843" y="5493"/>
                      <a:pt x="12351" y="5342"/>
                    </a:cubicBezTo>
                    <a:cubicBezTo>
                      <a:pt x="13299" y="5066"/>
                      <a:pt x="14142" y="4604"/>
                      <a:pt x="14929" y="4149"/>
                    </a:cubicBezTo>
                    <a:cubicBezTo>
                      <a:pt x="15715" y="3690"/>
                      <a:pt x="16454" y="3223"/>
                      <a:pt x="17179" y="2825"/>
                    </a:cubicBezTo>
                    <a:cubicBezTo>
                      <a:pt x="17900" y="2423"/>
                      <a:pt x="18622" y="2109"/>
                      <a:pt x="19325" y="1934"/>
                    </a:cubicBezTo>
                    <a:cubicBezTo>
                      <a:pt x="19675" y="1824"/>
                      <a:pt x="20029" y="1807"/>
                      <a:pt x="20361" y="1763"/>
                    </a:cubicBezTo>
                    <a:cubicBezTo>
                      <a:pt x="20693" y="1776"/>
                      <a:pt x="21020" y="1758"/>
                      <a:pt x="21322" y="1811"/>
                    </a:cubicBezTo>
                    <a:cubicBezTo>
                      <a:pt x="21934" y="1916"/>
                      <a:pt x="22484" y="2077"/>
                      <a:pt x="22974" y="2192"/>
                    </a:cubicBezTo>
                    <a:cubicBezTo>
                      <a:pt x="23425" y="2295"/>
                      <a:pt x="23828" y="2355"/>
                      <a:pt x="24168" y="2355"/>
                    </a:cubicBezTo>
                    <a:cubicBezTo>
                      <a:pt x="24200" y="2355"/>
                      <a:pt x="24232" y="2354"/>
                      <a:pt x="24263" y="2353"/>
                    </a:cubicBezTo>
                    <a:cubicBezTo>
                      <a:pt x="24626" y="2345"/>
                      <a:pt x="24897" y="2266"/>
                      <a:pt x="25076" y="2200"/>
                    </a:cubicBezTo>
                    <a:cubicBezTo>
                      <a:pt x="25247" y="2121"/>
                      <a:pt x="25330" y="2073"/>
                      <a:pt x="25326" y="2065"/>
                    </a:cubicBezTo>
                    <a:cubicBezTo>
                      <a:pt x="25325" y="2062"/>
                      <a:pt x="25322" y="2061"/>
                      <a:pt x="25318" y="2061"/>
                    </a:cubicBezTo>
                    <a:cubicBezTo>
                      <a:pt x="25265" y="2061"/>
                      <a:pt x="24941" y="2231"/>
                      <a:pt x="24344" y="2231"/>
                    </a:cubicBezTo>
                    <a:cubicBezTo>
                      <a:pt x="24318" y="2231"/>
                      <a:pt x="24291" y="2231"/>
                      <a:pt x="24263" y="2230"/>
                    </a:cubicBezTo>
                    <a:cubicBezTo>
                      <a:pt x="23918" y="2226"/>
                      <a:pt x="23499" y="2147"/>
                      <a:pt x="23018" y="2021"/>
                    </a:cubicBezTo>
                    <a:cubicBezTo>
                      <a:pt x="22533" y="1894"/>
                      <a:pt x="21990" y="1715"/>
                      <a:pt x="21361" y="1597"/>
                    </a:cubicBezTo>
                    <a:cubicBezTo>
                      <a:pt x="21042" y="1532"/>
                      <a:pt x="20701" y="1544"/>
                      <a:pt x="20352" y="1522"/>
                    </a:cubicBezTo>
                    <a:cubicBezTo>
                      <a:pt x="20003" y="1562"/>
                      <a:pt x="19631" y="1575"/>
                      <a:pt x="19263" y="1680"/>
                    </a:cubicBezTo>
                    <a:cubicBezTo>
                      <a:pt x="18529" y="1855"/>
                      <a:pt x="17778" y="2170"/>
                      <a:pt x="17044" y="2571"/>
                    </a:cubicBezTo>
                    <a:cubicBezTo>
                      <a:pt x="16300" y="2969"/>
                      <a:pt x="15558" y="3432"/>
                      <a:pt x="14775" y="3886"/>
                    </a:cubicBezTo>
                    <a:cubicBezTo>
                      <a:pt x="13993" y="4332"/>
                      <a:pt x="13168" y="4778"/>
                      <a:pt x="12262" y="5045"/>
                    </a:cubicBezTo>
                    <a:cubicBezTo>
                      <a:pt x="11779" y="5189"/>
                      <a:pt x="11284" y="5264"/>
                      <a:pt x="10797" y="5264"/>
                    </a:cubicBezTo>
                    <a:cubicBezTo>
                      <a:pt x="10379" y="5264"/>
                      <a:pt x="9967" y="5208"/>
                      <a:pt x="9575" y="5093"/>
                    </a:cubicBezTo>
                    <a:cubicBezTo>
                      <a:pt x="8728" y="4852"/>
                      <a:pt x="7988" y="4385"/>
                      <a:pt x="7329" y="3896"/>
                    </a:cubicBezTo>
                    <a:cubicBezTo>
                      <a:pt x="6673" y="3398"/>
                      <a:pt x="6088" y="2864"/>
                      <a:pt x="5529" y="2371"/>
                    </a:cubicBezTo>
                    <a:cubicBezTo>
                      <a:pt x="4973" y="1877"/>
                      <a:pt x="4428" y="1440"/>
                      <a:pt x="3898" y="1086"/>
                    </a:cubicBezTo>
                    <a:cubicBezTo>
                      <a:pt x="2837" y="373"/>
                      <a:pt x="1814" y="50"/>
                      <a:pt x="1102" y="6"/>
                    </a:cubicBezTo>
                    <a:cubicBezTo>
                      <a:pt x="1018" y="2"/>
                      <a:pt x="938" y="0"/>
                      <a:pt x="86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9" name="Google Shape;1909;p58"/>
              <p:cNvSpPr/>
              <p:nvPr/>
            </p:nvSpPr>
            <p:spPr>
              <a:xfrm>
                <a:off x="925381" y="4118036"/>
                <a:ext cx="140043" cy="15926"/>
              </a:xfrm>
              <a:custGeom>
                <a:rect b="b" l="l" r="r" t="t"/>
                <a:pathLst>
                  <a:path extrusionOk="0" h="1094" w="9620">
                    <a:moveTo>
                      <a:pt x="7606" y="0"/>
                    </a:moveTo>
                    <a:cubicBezTo>
                      <a:pt x="7324" y="0"/>
                      <a:pt x="7024" y="27"/>
                      <a:pt x="6713" y="84"/>
                    </a:cubicBezTo>
                    <a:cubicBezTo>
                      <a:pt x="6119" y="189"/>
                      <a:pt x="5490" y="391"/>
                      <a:pt x="4839" y="556"/>
                    </a:cubicBezTo>
                    <a:cubicBezTo>
                      <a:pt x="4137" y="739"/>
                      <a:pt x="3456" y="807"/>
                      <a:pt x="2841" y="807"/>
                    </a:cubicBezTo>
                    <a:cubicBezTo>
                      <a:pt x="2310" y="807"/>
                      <a:pt x="1829" y="756"/>
                      <a:pt x="1426" y="687"/>
                    </a:cubicBezTo>
                    <a:cubicBezTo>
                      <a:pt x="638" y="557"/>
                      <a:pt x="142" y="374"/>
                      <a:pt x="38" y="374"/>
                    </a:cubicBezTo>
                    <a:cubicBezTo>
                      <a:pt x="27" y="374"/>
                      <a:pt x="20" y="376"/>
                      <a:pt x="18" y="381"/>
                    </a:cubicBezTo>
                    <a:cubicBezTo>
                      <a:pt x="0" y="412"/>
                      <a:pt x="494" y="696"/>
                      <a:pt x="1382" y="906"/>
                    </a:cubicBezTo>
                    <a:cubicBezTo>
                      <a:pt x="1839" y="1015"/>
                      <a:pt x="2411" y="1093"/>
                      <a:pt x="3045" y="1093"/>
                    </a:cubicBezTo>
                    <a:cubicBezTo>
                      <a:pt x="3628" y="1093"/>
                      <a:pt x="4264" y="1027"/>
                      <a:pt x="4913" y="857"/>
                    </a:cubicBezTo>
                    <a:cubicBezTo>
                      <a:pt x="5581" y="687"/>
                      <a:pt x="6198" y="482"/>
                      <a:pt x="6765" y="369"/>
                    </a:cubicBezTo>
                    <a:cubicBezTo>
                      <a:pt x="7131" y="290"/>
                      <a:pt x="7477" y="252"/>
                      <a:pt x="7793" y="252"/>
                    </a:cubicBezTo>
                    <a:cubicBezTo>
                      <a:pt x="7967" y="252"/>
                      <a:pt x="8132" y="264"/>
                      <a:pt x="8286" y="286"/>
                    </a:cubicBezTo>
                    <a:cubicBezTo>
                      <a:pt x="9114" y="389"/>
                      <a:pt x="9529" y="770"/>
                      <a:pt x="9598" y="770"/>
                    </a:cubicBezTo>
                    <a:cubicBezTo>
                      <a:pt x="9602" y="770"/>
                      <a:pt x="9605" y="769"/>
                      <a:pt x="9607" y="766"/>
                    </a:cubicBezTo>
                    <a:cubicBezTo>
                      <a:pt x="9619" y="752"/>
                      <a:pt x="9536" y="635"/>
                      <a:pt x="9327" y="482"/>
                    </a:cubicBezTo>
                    <a:cubicBezTo>
                      <a:pt x="9121" y="329"/>
                      <a:pt x="8780" y="155"/>
                      <a:pt x="8322" y="67"/>
                    </a:cubicBezTo>
                    <a:cubicBezTo>
                      <a:pt x="8104" y="23"/>
                      <a:pt x="7863" y="0"/>
                      <a:pt x="76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0" name="Google Shape;1910;p58"/>
              <p:cNvSpPr/>
              <p:nvPr/>
            </p:nvSpPr>
            <p:spPr>
              <a:xfrm>
                <a:off x="922266" y="4285316"/>
                <a:ext cx="146405" cy="24180"/>
              </a:xfrm>
              <a:custGeom>
                <a:rect b="b" l="l" r="r" t="t"/>
                <a:pathLst>
                  <a:path extrusionOk="0" h="1661" w="10057">
                    <a:moveTo>
                      <a:pt x="1914" y="1"/>
                    </a:moveTo>
                    <a:cubicBezTo>
                      <a:pt x="1736" y="1"/>
                      <a:pt x="1566" y="12"/>
                      <a:pt x="1408" y="34"/>
                    </a:cubicBezTo>
                    <a:cubicBezTo>
                      <a:pt x="910" y="104"/>
                      <a:pt x="529" y="292"/>
                      <a:pt x="307" y="463"/>
                    </a:cubicBezTo>
                    <a:cubicBezTo>
                      <a:pt x="83" y="633"/>
                      <a:pt x="0" y="768"/>
                      <a:pt x="14" y="778"/>
                    </a:cubicBezTo>
                    <a:cubicBezTo>
                      <a:pt x="16" y="779"/>
                      <a:pt x="18" y="780"/>
                      <a:pt x="20" y="780"/>
                    </a:cubicBezTo>
                    <a:cubicBezTo>
                      <a:pt x="51" y="780"/>
                      <a:pt x="160" y="682"/>
                      <a:pt x="376" y="563"/>
                    </a:cubicBezTo>
                    <a:cubicBezTo>
                      <a:pt x="604" y="432"/>
                      <a:pt x="966" y="292"/>
                      <a:pt x="1434" y="253"/>
                    </a:cubicBezTo>
                    <a:cubicBezTo>
                      <a:pt x="1529" y="245"/>
                      <a:pt x="1627" y="241"/>
                      <a:pt x="1730" y="241"/>
                    </a:cubicBezTo>
                    <a:cubicBezTo>
                      <a:pt x="2134" y="241"/>
                      <a:pt x="2595" y="305"/>
                      <a:pt x="3077" y="445"/>
                    </a:cubicBezTo>
                    <a:cubicBezTo>
                      <a:pt x="3676" y="615"/>
                      <a:pt x="4318" y="921"/>
                      <a:pt x="5013" y="1192"/>
                    </a:cubicBezTo>
                    <a:cubicBezTo>
                      <a:pt x="5692" y="1462"/>
                      <a:pt x="6392" y="1660"/>
                      <a:pt x="7052" y="1660"/>
                    </a:cubicBezTo>
                    <a:cubicBezTo>
                      <a:pt x="7067" y="1660"/>
                      <a:pt x="7083" y="1660"/>
                      <a:pt x="7098" y="1660"/>
                    </a:cubicBezTo>
                    <a:cubicBezTo>
                      <a:pt x="7770" y="1656"/>
                      <a:pt x="8352" y="1450"/>
                      <a:pt x="8798" y="1228"/>
                    </a:cubicBezTo>
                    <a:cubicBezTo>
                      <a:pt x="9244" y="1000"/>
                      <a:pt x="9558" y="746"/>
                      <a:pt x="9759" y="563"/>
                    </a:cubicBezTo>
                    <a:cubicBezTo>
                      <a:pt x="9960" y="375"/>
                      <a:pt x="10057" y="253"/>
                      <a:pt x="10039" y="240"/>
                    </a:cubicBezTo>
                    <a:cubicBezTo>
                      <a:pt x="10037" y="238"/>
                      <a:pt x="10035" y="237"/>
                      <a:pt x="10031" y="237"/>
                    </a:cubicBezTo>
                    <a:cubicBezTo>
                      <a:pt x="9963" y="237"/>
                      <a:pt x="9530" y="652"/>
                      <a:pt x="8702" y="1030"/>
                    </a:cubicBezTo>
                    <a:cubicBezTo>
                      <a:pt x="8285" y="1211"/>
                      <a:pt x="7760" y="1372"/>
                      <a:pt x="7169" y="1372"/>
                    </a:cubicBezTo>
                    <a:cubicBezTo>
                      <a:pt x="7145" y="1372"/>
                      <a:pt x="7122" y="1372"/>
                      <a:pt x="7098" y="1371"/>
                    </a:cubicBezTo>
                    <a:cubicBezTo>
                      <a:pt x="6477" y="1367"/>
                      <a:pt x="5809" y="1175"/>
                      <a:pt x="5127" y="904"/>
                    </a:cubicBezTo>
                    <a:cubicBezTo>
                      <a:pt x="4440" y="637"/>
                      <a:pt x="3794" y="336"/>
                      <a:pt x="3151" y="169"/>
                    </a:cubicBezTo>
                    <a:cubicBezTo>
                      <a:pt x="2716" y="53"/>
                      <a:pt x="2295" y="1"/>
                      <a:pt x="19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1" name="Google Shape;1911;p58"/>
              <p:cNvSpPr/>
              <p:nvPr/>
            </p:nvSpPr>
            <p:spPr>
              <a:xfrm>
                <a:off x="732815" y="4088280"/>
                <a:ext cx="36015" cy="178519"/>
              </a:xfrm>
              <a:custGeom>
                <a:rect b="b" l="l" r="r" t="t"/>
                <a:pathLst>
                  <a:path extrusionOk="0" h="12263" w="2474">
                    <a:moveTo>
                      <a:pt x="1" y="0"/>
                    </a:moveTo>
                    <a:lnTo>
                      <a:pt x="2094" y="12262"/>
                    </a:lnTo>
                    <a:lnTo>
                      <a:pt x="2316" y="12262"/>
                    </a:lnTo>
                    <a:lnTo>
                      <a:pt x="2474" y="245"/>
                    </a:lnTo>
                    <a:cubicBezTo>
                      <a:pt x="1643" y="236"/>
                      <a:pt x="818" y="170"/>
                      <a:pt x="1" y="0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2" name="Google Shape;1912;p58"/>
              <p:cNvSpPr/>
              <p:nvPr/>
            </p:nvSpPr>
            <p:spPr>
              <a:xfrm>
                <a:off x="778481" y="4355789"/>
                <a:ext cx="201112" cy="8603"/>
              </a:xfrm>
              <a:custGeom>
                <a:rect b="b" l="l" r="r" t="t"/>
                <a:pathLst>
                  <a:path extrusionOk="0" h="591" w="13815">
                    <a:moveTo>
                      <a:pt x="1" y="1"/>
                    </a:moveTo>
                    <a:lnTo>
                      <a:pt x="49" y="294"/>
                    </a:lnTo>
                    <a:lnTo>
                      <a:pt x="13815" y="590"/>
                    </a:lnTo>
                    <a:cubicBezTo>
                      <a:pt x="13815" y="564"/>
                      <a:pt x="13815" y="538"/>
                      <a:pt x="13811" y="50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3" name="Google Shape;1913;p58"/>
              <p:cNvSpPr/>
              <p:nvPr/>
            </p:nvSpPr>
            <p:spPr>
              <a:xfrm>
                <a:off x="763283" y="4266784"/>
                <a:ext cx="3261" cy="17513"/>
              </a:xfrm>
              <a:custGeom>
                <a:rect b="b" l="l" r="r" t="t"/>
                <a:pathLst>
                  <a:path extrusionOk="0" h="1203" w="224">
                    <a:moveTo>
                      <a:pt x="1" y="0"/>
                    </a:moveTo>
                    <a:lnTo>
                      <a:pt x="206" y="1202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4" name="Google Shape;1914;p58"/>
              <p:cNvSpPr/>
              <p:nvPr/>
            </p:nvSpPr>
            <p:spPr>
              <a:xfrm>
                <a:off x="766268" y="4084583"/>
                <a:ext cx="213267" cy="278601"/>
              </a:xfrm>
              <a:custGeom>
                <a:rect b="b" l="l" r="r" t="t"/>
                <a:pathLst>
                  <a:path extrusionOk="0" h="19138" w="14650">
                    <a:moveTo>
                      <a:pt x="8007" y="0"/>
                    </a:moveTo>
                    <a:cubicBezTo>
                      <a:pt x="7395" y="0"/>
                      <a:pt x="6775" y="49"/>
                      <a:pt x="6176" y="83"/>
                    </a:cubicBezTo>
                    <a:cubicBezTo>
                      <a:pt x="4240" y="198"/>
                      <a:pt x="2295" y="503"/>
                      <a:pt x="368" y="503"/>
                    </a:cubicBezTo>
                    <a:cubicBezTo>
                      <a:pt x="303" y="503"/>
                      <a:pt x="237" y="503"/>
                      <a:pt x="176" y="499"/>
                    </a:cubicBezTo>
                    <a:lnTo>
                      <a:pt x="18" y="12516"/>
                    </a:lnTo>
                    <a:lnTo>
                      <a:pt x="1" y="13718"/>
                    </a:lnTo>
                    <a:lnTo>
                      <a:pt x="840" y="18631"/>
                    </a:lnTo>
                    <a:lnTo>
                      <a:pt x="14650" y="19137"/>
                    </a:lnTo>
                    <a:cubicBezTo>
                      <a:pt x="14567" y="17516"/>
                      <a:pt x="14488" y="15965"/>
                      <a:pt x="14383" y="14436"/>
                    </a:cubicBezTo>
                    <a:cubicBezTo>
                      <a:pt x="14182" y="14357"/>
                      <a:pt x="13986" y="14291"/>
                      <a:pt x="13793" y="14234"/>
                    </a:cubicBezTo>
                    <a:cubicBezTo>
                      <a:pt x="13308" y="14095"/>
                      <a:pt x="12845" y="14029"/>
                      <a:pt x="12443" y="14029"/>
                    </a:cubicBezTo>
                    <a:cubicBezTo>
                      <a:pt x="12342" y="14029"/>
                      <a:pt x="12241" y="14033"/>
                      <a:pt x="12150" y="14042"/>
                    </a:cubicBezTo>
                    <a:cubicBezTo>
                      <a:pt x="11682" y="14081"/>
                      <a:pt x="11320" y="14221"/>
                      <a:pt x="11092" y="14352"/>
                    </a:cubicBezTo>
                    <a:cubicBezTo>
                      <a:pt x="10878" y="14470"/>
                      <a:pt x="10769" y="14571"/>
                      <a:pt x="10734" y="14571"/>
                    </a:cubicBezTo>
                    <a:lnTo>
                      <a:pt x="10730" y="14567"/>
                    </a:lnTo>
                    <a:cubicBezTo>
                      <a:pt x="10716" y="14557"/>
                      <a:pt x="10799" y="14422"/>
                      <a:pt x="11023" y="14252"/>
                    </a:cubicBezTo>
                    <a:cubicBezTo>
                      <a:pt x="11245" y="14081"/>
                      <a:pt x="11626" y="13893"/>
                      <a:pt x="12124" y="13823"/>
                    </a:cubicBezTo>
                    <a:cubicBezTo>
                      <a:pt x="12285" y="13801"/>
                      <a:pt x="12451" y="13788"/>
                      <a:pt x="12631" y="13788"/>
                    </a:cubicBezTo>
                    <a:cubicBezTo>
                      <a:pt x="13011" y="13788"/>
                      <a:pt x="13435" y="13841"/>
                      <a:pt x="13867" y="13958"/>
                    </a:cubicBezTo>
                    <a:cubicBezTo>
                      <a:pt x="14034" y="13998"/>
                      <a:pt x="14195" y="14051"/>
                      <a:pt x="14361" y="14107"/>
                    </a:cubicBezTo>
                    <a:cubicBezTo>
                      <a:pt x="14129" y="10886"/>
                      <a:pt x="13772" y="7775"/>
                      <a:pt x="12985" y="4428"/>
                    </a:cubicBezTo>
                    <a:cubicBezTo>
                      <a:pt x="12897" y="4047"/>
                      <a:pt x="12796" y="3659"/>
                      <a:pt x="12675" y="3278"/>
                    </a:cubicBezTo>
                    <a:cubicBezTo>
                      <a:pt x="12548" y="3256"/>
                      <a:pt x="12425" y="3230"/>
                      <a:pt x="12312" y="3204"/>
                    </a:cubicBezTo>
                    <a:cubicBezTo>
                      <a:pt x="11424" y="2994"/>
                      <a:pt x="10930" y="2710"/>
                      <a:pt x="10948" y="2679"/>
                    </a:cubicBezTo>
                    <a:cubicBezTo>
                      <a:pt x="10948" y="2675"/>
                      <a:pt x="10957" y="2671"/>
                      <a:pt x="10970" y="2671"/>
                    </a:cubicBezTo>
                    <a:cubicBezTo>
                      <a:pt x="11075" y="2671"/>
                      <a:pt x="11573" y="2854"/>
                      <a:pt x="12356" y="2985"/>
                    </a:cubicBezTo>
                    <a:cubicBezTo>
                      <a:pt x="12429" y="2998"/>
                      <a:pt x="12508" y="3012"/>
                      <a:pt x="12592" y="3024"/>
                    </a:cubicBezTo>
                    <a:cubicBezTo>
                      <a:pt x="12290" y="2177"/>
                      <a:pt x="11862" y="1394"/>
                      <a:pt x="11162" y="853"/>
                    </a:cubicBezTo>
                    <a:cubicBezTo>
                      <a:pt x="10275" y="162"/>
                      <a:pt x="9157" y="0"/>
                      <a:pt x="80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5" name="Google Shape;1915;p58"/>
              <p:cNvSpPr/>
              <p:nvPr/>
            </p:nvSpPr>
            <p:spPr>
              <a:xfrm>
                <a:off x="925381" y="4123451"/>
                <a:ext cx="25403" cy="8866"/>
              </a:xfrm>
              <a:custGeom>
                <a:rect b="b" l="l" r="r" t="t"/>
                <a:pathLst>
                  <a:path extrusionOk="0" h="609" w="1745">
                    <a:moveTo>
                      <a:pt x="40" y="1"/>
                    </a:moveTo>
                    <a:cubicBezTo>
                      <a:pt x="27" y="1"/>
                      <a:pt x="18" y="5"/>
                      <a:pt x="18" y="9"/>
                    </a:cubicBezTo>
                    <a:cubicBezTo>
                      <a:pt x="0" y="40"/>
                      <a:pt x="494" y="324"/>
                      <a:pt x="1382" y="534"/>
                    </a:cubicBezTo>
                    <a:cubicBezTo>
                      <a:pt x="1495" y="560"/>
                      <a:pt x="1618" y="586"/>
                      <a:pt x="1745" y="608"/>
                    </a:cubicBezTo>
                    <a:cubicBezTo>
                      <a:pt x="1718" y="521"/>
                      <a:pt x="1688" y="438"/>
                      <a:pt x="1662" y="354"/>
                    </a:cubicBezTo>
                    <a:cubicBezTo>
                      <a:pt x="1578" y="342"/>
                      <a:pt x="1499" y="328"/>
                      <a:pt x="1426" y="315"/>
                    </a:cubicBezTo>
                    <a:cubicBezTo>
                      <a:pt x="643" y="184"/>
                      <a:pt x="145" y="1"/>
                      <a:pt x="40" y="1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6" name="Google Shape;1916;p58"/>
              <p:cNvSpPr/>
              <p:nvPr/>
            </p:nvSpPr>
            <p:spPr>
              <a:xfrm>
                <a:off x="922266" y="4285301"/>
                <a:ext cx="53397" cy="11399"/>
              </a:xfrm>
              <a:custGeom>
                <a:rect b="b" l="l" r="r" t="t"/>
                <a:pathLst>
                  <a:path extrusionOk="0" h="783" w="3668">
                    <a:moveTo>
                      <a:pt x="1915" y="0"/>
                    </a:moveTo>
                    <a:cubicBezTo>
                      <a:pt x="1735" y="0"/>
                      <a:pt x="1569" y="13"/>
                      <a:pt x="1408" y="35"/>
                    </a:cubicBezTo>
                    <a:cubicBezTo>
                      <a:pt x="910" y="105"/>
                      <a:pt x="529" y="293"/>
                      <a:pt x="307" y="464"/>
                    </a:cubicBezTo>
                    <a:cubicBezTo>
                      <a:pt x="83" y="634"/>
                      <a:pt x="0" y="769"/>
                      <a:pt x="14" y="779"/>
                    </a:cubicBezTo>
                    <a:lnTo>
                      <a:pt x="18" y="783"/>
                    </a:lnTo>
                    <a:cubicBezTo>
                      <a:pt x="53" y="783"/>
                      <a:pt x="162" y="682"/>
                      <a:pt x="376" y="564"/>
                    </a:cubicBezTo>
                    <a:cubicBezTo>
                      <a:pt x="604" y="433"/>
                      <a:pt x="966" y="293"/>
                      <a:pt x="1434" y="254"/>
                    </a:cubicBezTo>
                    <a:cubicBezTo>
                      <a:pt x="1525" y="245"/>
                      <a:pt x="1626" y="241"/>
                      <a:pt x="1727" y="241"/>
                    </a:cubicBezTo>
                    <a:cubicBezTo>
                      <a:pt x="2129" y="241"/>
                      <a:pt x="2592" y="307"/>
                      <a:pt x="3077" y="446"/>
                    </a:cubicBezTo>
                    <a:cubicBezTo>
                      <a:pt x="3270" y="503"/>
                      <a:pt x="3466" y="569"/>
                      <a:pt x="3667" y="648"/>
                    </a:cubicBezTo>
                    <a:cubicBezTo>
                      <a:pt x="3659" y="537"/>
                      <a:pt x="3654" y="428"/>
                      <a:pt x="3645" y="319"/>
                    </a:cubicBezTo>
                    <a:cubicBezTo>
                      <a:pt x="3479" y="263"/>
                      <a:pt x="3318" y="210"/>
                      <a:pt x="3151" y="170"/>
                    </a:cubicBezTo>
                    <a:cubicBezTo>
                      <a:pt x="2719" y="53"/>
                      <a:pt x="2295" y="0"/>
                      <a:pt x="1915" y="0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7" name="Google Shape;1917;p58"/>
              <p:cNvSpPr/>
              <p:nvPr/>
            </p:nvSpPr>
            <p:spPr>
              <a:xfrm>
                <a:off x="783329" y="3949329"/>
                <a:ext cx="11195" cy="124962"/>
              </a:xfrm>
              <a:custGeom>
                <a:rect b="b" l="l" r="r" t="t"/>
                <a:pathLst>
                  <a:path extrusionOk="0" h="8584" w="769">
                    <a:moveTo>
                      <a:pt x="171" y="1"/>
                    </a:moveTo>
                    <a:lnTo>
                      <a:pt x="97" y="525"/>
                    </a:lnTo>
                    <a:lnTo>
                      <a:pt x="0" y="8583"/>
                    </a:lnTo>
                    <a:lnTo>
                      <a:pt x="769" y="8583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8" name="Google Shape;1918;p58"/>
              <p:cNvSpPr/>
              <p:nvPr/>
            </p:nvSpPr>
            <p:spPr>
              <a:xfrm>
                <a:off x="842112" y="4355279"/>
                <a:ext cx="513225" cy="360284"/>
              </a:xfrm>
              <a:custGeom>
                <a:rect b="b" l="l" r="r" t="t"/>
                <a:pathLst>
                  <a:path extrusionOk="0" h="24749" w="35255">
                    <a:moveTo>
                      <a:pt x="0" y="0"/>
                    </a:moveTo>
                    <a:lnTo>
                      <a:pt x="0" y="10738"/>
                    </a:lnTo>
                    <a:lnTo>
                      <a:pt x="24281" y="11376"/>
                    </a:lnTo>
                    <a:lnTo>
                      <a:pt x="24923" y="24749"/>
                    </a:lnTo>
                    <a:lnTo>
                      <a:pt x="34944" y="24749"/>
                    </a:lnTo>
                    <a:lnTo>
                      <a:pt x="35184" y="9239"/>
                    </a:lnTo>
                    <a:cubicBezTo>
                      <a:pt x="35254" y="4803"/>
                      <a:pt x="31758" y="1128"/>
                      <a:pt x="27322" y="97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9" name="Google Shape;1919;p58"/>
              <p:cNvSpPr/>
              <p:nvPr/>
            </p:nvSpPr>
            <p:spPr>
              <a:xfrm>
                <a:off x="684717" y="4492891"/>
                <a:ext cx="235657" cy="42057"/>
              </a:xfrm>
              <a:custGeom>
                <a:rect b="b" l="l" r="r" t="t"/>
                <a:pathLst>
                  <a:path extrusionOk="0" h="2889" w="16188">
                    <a:moveTo>
                      <a:pt x="16149" y="0"/>
                    </a:moveTo>
                    <a:cubicBezTo>
                      <a:pt x="16131" y="0"/>
                      <a:pt x="16143" y="253"/>
                      <a:pt x="16030" y="682"/>
                    </a:cubicBezTo>
                    <a:cubicBezTo>
                      <a:pt x="15921" y="1106"/>
                      <a:pt x="15632" y="1722"/>
                      <a:pt x="14995" y="2199"/>
                    </a:cubicBezTo>
                    <a:cubicBezTo>
                      <a:pt x="14675" y="2430"/>
                      <a:pt x="14277" y="2627"/>
                      <a:pt x="13823" y="2697"/>
                    </a:cubicBezTo>
                    <a:cubicBezTo>
                      <a:pt x="13633" y="2733"/>
                      <a:pt x="13437" y="2736"/>
                      <a:pt x="13229" y="2736"/>
                    </a:cubicBezTo>
                    <a:cubicBezTo>
                      <a:pt x="13189" y="2736"/>
                      <a:pt x="13148" y="2736"/>
                      <a:pt x="13107" y="2736"/>
                    </a:cubicBezTo>
                    <a:lnTo>
                      <a:pt x="12329" y="2736"/>
                    </a:lnTo>
                    <a:cubicBezTo>
                      <a:pt x="11266" y="2732"/>
                      <a:pt x="10100" y="2732"/>
                      <a:pt x="8876" y="2732"/>
                    </a:cubicBezTo>
                    <a:cubicBezTo>
                      <a:pt x="6433" y="2744"/>
                      <a:pt x="4222" y="2754"/>
                      <a:pt x="2601" y="2762"/>
                    </a:cubicBezTo>
                    <a:cubicBezTo>
                      <a:pt x="1810" y="2770"/>
                      <a:pt x="1167" y="2780"/>
                      <a:pt x="699" y="2788"/>
                    </a:cubicBezTo>
                    <a:cubicBezTo>
                      <a:pt x="485" y="2792"/>
                      <a:pt x="315" y="2802"/>
                      <a:pt x="180" y="2802"/>
                    </a:cubicBezTo>
                    <a:cubicBezTo>
                      <a:pt x="62" y="2810"/>
                      <a:pt x="1" y="2814"/>
                      <a:pt x="1" y="2819"/>
                    </a:cubicBezTo>
                    <a:cubicBezTo>
                      <a:pt x="1" y="2823"/>
                      <a:pt x="62" y="2828"/>
                      <a:pt x="180" y="2836"/>
                    </a:cubicBezTo>
                    <a:cubicBezTo>
                      <a:pt x="315" y="2836"/>
                      <a:pt x="485" y="2845"/>
                      <a:pt x="699" y="2849"/>
                    </a:cubicBezTo>
                    <a:cubicBezTo>
                      <a:pt x="1167" y="2854"/>
                      <a:pt x="1814" y="2863"/>
                      <a:pt x="2601" y="2871"/>
                    </a:cubicBezTo>
                    <a:cubicBezTo>
                      <a:pt x="4222" y="2875"/>
                      <a:pt x="6433" y="2881"/>
                      <a:pt x="8876" y="2889"/>
                    </a:cubicBezTo>
                    <a:cubicBezTo>
                      <a:pt x="10100" y="2885"/>
                      <a:pt x="11266" y="2881"/>
                      <a:pt x="12329" y="2881"/>
                    </a:cubicBezTo>
                    <a:cubicBezTo>
                      <a:pt x="12595" y="2875"/>
                      <a:pt x="12853" y="2875"/>
                      <a:pt x="13107" y="2875"/>
                    </a:cubicBezTo>
                    <a:cubicBezTo>
                      <a:pt x="13351" y="2871"/>
                      <a:pt x="13609" y="2871"/>
                      <a:pt x="13845" y="2823"/>
                    </a:cubicBezTo>
                    <a:cubicBezTo>
                      <a:pt x="14321" y="2744"/>
                      <a:pt x="14737" y="2530"/>
                      <a:pt x="15060" y="2286"/>
                    </a:cubicBezTo>
                    <a:cubicBezTo>
                      <a:pt x="15715" y="1779"/>
                      <a:pt x="15995" y="1132"/>
                      <a:pt x="16091" y="699"/>
                    </a:cubicBezTo>
                    <a:cubicBezTo>
                      <a:pt x="16187" y="253"/>
                      <a:pt x="16149" y="0"/>
                      <a:pt x="161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0" name="Google Shape;1920;p58"/>
              <p:cNvSpPr/>
              <p:nvPr/>
            </p:nvSpPr>
            <p:spPr>
              <a:xfrm>
                <a:off x="921625" y="4561777"/>
                <a:ext cx="68653" cy="2242"/>
              </a:xfrm>
              <a:custGeom>
                <a:rect b="b" l="l" r="r" t="t"/>
                <a:pathLst>
                  <a:path extrusionOk="0" h="154" w="4716">
                    <a:moveTo>
                      <a:pt x="2356" y="1"/>
                    </a:moveTo>
                    <a:cubicBezTo>
                      <a:pt x="1054" y="1"/>
                      <a:pt x="0" y="36"/>
                      <a:pt x="0" y="75"/>
                    </a:cubicBezTo>
                    <a:cubicBezTo>
                      <a:pt x="0" y="119"/>
                      <a:pt x="1054" y="154"/>
                      <a:pt x="2356" y="154"/>
                    </a:cubicBezTo>
                    <a:cubicBezTo>
                      <a:pt x="3659" y="154"/>
                      <a:pt x="4716" y="119"/>
                      <a:pt x="4716" y="75"/>
                    </a:cubicBezTo>
                    <a:cubicBezTo>
                      <a:pt x="4716" y="36"/>
                      <a:pt x="3659" y="1"/>
                      <a:pt x="235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1" name="Google Shape;1921;p58"/>
            <p:cNvGrpSpPr/>
            <p:nvPr/>
          </p:nvGrpSpPr>
          <p:grpSpPr>
            <a:xfrm>
              <a:off x="608057" y="4070142"/>
              <a:ext cx="621052" cy="634794"/>
              <a:chOff x="608057" y="4070142"/>
              <a:chExt cx="621052" cy="634794"/>
            </a:xfrm>
          </p:grpSpPr>
          <p:sp>
            <p:nvSpPr>
              <p:cNvPr id="1922" name="Google Shape;1922;p58"/>
              <p:cNvSpPr/>
              <p:nvPr/>
            </p:nvSpPr>
            <p:spPr>
              <a:xfrm>
                <a:off x="936387" y="4561719"/>
                <a:ext cx="39145" cy="143217"/>
              </a:xfrm>
              <a:custGeom>
                <a:rect b="b" l="l" r="r" t="t"/>
                <a:pathLst>
                  <a:path extrusionOk="0" h="9838" w="2689">
                    <a:moveTo>
                      <a:pt x="1" y="1"/>
                    </a:moveTo>
                    <a:lnTo>
                      <a:pt x="1" y="9838"/>
                    </a:lnTo>
                    <a:lnTo>
                      <a:pt x="2689" y="9838"/>
                    </a:lnTo>
                    <a:lnTo>
                      <a:pt x="268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3" name="Google Shape;1923;p58"/>
              <p:cNvSpPr/>
              <p:nvPr/>
            </p:nvSpPr>
            <p:spPr>
              <a:xfrm>
                <a:off x="608057" y="4070142"/>
                <a:ext cx="311749" cy="463613"/>
              </a:xfrm>
              <a:custGeom>
                <a:rect b="b" l="l" r="r" t="t"/>
                <a:pathLst>
                  <a:path extrusionOk="0" h="31847" w="21415">
                    <a:moveTo>
                      <a:pt x="2514" y="0"/>
                    </a:moveTo>
                    <a:cubicBezTo>
                      <a:pt x="1124" y="0"/>
                      <a:pt x="1" y="1124"/>
                      <a:pt x="1" y="2509"/>
                    </a:cubicBezTo>
                    <a:lnTo>
                      <a:pt x="1" y="26217"/>
                    </a:lnTo>
                    <a:cubicBezTo>
                      <a:pt x="1" y="29325"/>
                      <a:pt x="2522" y="31846"/>
                      <a:pt x="5634" y="31846"/>
                    </a:cubicBezTo>
                    <a:lnTo>
                      <a:pt x="21415" y="31846"/>
                    </a:lnTo>
                    <a:lnTo>
                      <a:pt x="21415" y="2509"/>
                    </a:lnTo>
                    <a:cubicBezTo>
                      <a:pt x="21415" y="1124"/>
                      <a:pt x="20291" y="0"/>
                      <a:pt x="189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4" name="Google Shape;1924;p58"/>
              <p:cNvSpPr/>
              <p:nvPr/>
            </p:nvSpPr>
            <p:spPr>
              <a:xfrm>
                <a:off x="669519" y="4500971"/>
                <a:ext cx="559590" cy="60763"/>
              </a:xfrm>
              <a:custGeom>
                <a:rect b="b" l="l" r="r" t="t"/>
                <a:pathLst>
                  <a:path extrusionOk="0" h="4174" w="38440">
                    <a:moveTo>
                      <a:pt x="4173" y="0"/>
                    </a:moveTo>
                    <a:cubicBezTo>
                      <a:pt x="1866" y="0"/>
                      <a:pt x="0" y="1866"/>
                      <a:pt x="0" y="4174"/>
                    </a:cubicBezTo>
                    <a:lnTo>
                      <a:pt x="38440" y="4174"/>
                    </a:lnTo>
                    <a:cubicBezTo>
                      <a:pt x="38440" y="1866"/>
                      <a:pt x="36570" y="0"/>
                      <a:pt x="342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5" name="Google Shape;1925;p58"/>
              <p:cNvSpPr/>
              <p:nvPr/>
            </p:nvSpPr>
            <p:spPr>
              <a:xfrm>
                <a:off x="875638" y="4319162"/>
                <a:ext cx="285021" cy="217576"/>
              </a:xfrm>
              <a:custGeom>
                <a:rect b="b" l="l" r="r" t="t"/>
                <a:pathLst>
                  <a:path extrusionOk="0" h="14946" w="19579">
                    <a:moveTo>
                      <a:pt x="7730" y="1"/>
                    </a:moveTo>
                    <a:cubicBezTo>
                      <a:pt x="6457" y="1"/>
                      <a:pt x="5302" y="22"/>
                      <a:pt x="4292" y="26"/>
                    </a:cubicBezTo>
                    <a:cubicBezTo>
                      <a:pt x="2967" y="39"/>
                      <a:pt x="1892" y="56"/>
                      <a:pt x="1154" y="78"/>
                    </a:cubicBezTo>
                    <a:cubicBezTo>
                      <a:pt x="783" y="87"/>
                      <a:pt x="494" y="95"/>
                      <a:pt x="297" y="105"/>
                    </a:cubicBezTo>
                    <a:cubicBezTo>
                      <a:pt x="105" y="117"/>
                      <a:pt x="0" y="126"/>
                      <a:pt x="0" y="135"/>
                    </a:cubicBezTo>
                    <a:cubicBezTo>
                      <a:pt x="0" y="148"/>
                      <a:pt x="105" y="157"/>
                      <a:pt x="297" y="170"/>
                    </a:cubicBezTo>
                    <a:cubicBezTo>
                      <a:pt x="494" y="178"/>
                      <a:pt x="783" y="187"/>
                      <a:pt x="1154" y="196"/>
                    </a:cubicBezTo>
                    <a:cubicBezTo>
                      <a:pt x="1892" y="218"/>
                      <a:pt x="2967" y="230"/>
                      <a:pt x="4292" y="248"/>
                    </a:cubicBezTo>
                    <a:cubicBezTo>
                      <a:pt x="5616" y="266"/>
                      <a:pt x="7197" y="257"/>
                      <a:pt x="8942" y="297"/>
                    </a:cubicBezTo>
                    <a:cubicBezTo>
                      <a:pt x="9807" y="309"/>
                      <a:pt x="10707" y="480"/>
                      <a:pt x="11602" y="751"/>
                    </a:cubicBezTo>
                    <a:cubicBezTo>
                      <a:pt x="12503" y="1022"/>
                      <a:pt x="13385" y="1450"/>
                      <a:pt x="14212" y="2009"/>
                    </a:cubicBezTo>
                    <a:cubicBezTo>
                      <a:pt x="15033" y="2569"/>
                      <a:pt x="15763" y="3220"/>
                      <a:pt x="16362" y="3945"/>
                    </a:cubicBezTo>
                    <a:cubicBezTo>
                      <a:pt x="16957" y="4675"/>
                      <a:pt x="17433" y="5454"/>
                      <a:pt x="17796" y="6240"/>
                    </a:cubicBezTo>
                    <a:cubicBezTo>
                      <a:pt x="17883" y="6436"/>
                      <a:pt x="17953" y="6638"/>
                      <a:pt x="18032" y="6830"/>
                    </a:cubicBezTo>
                    <a:cubicBezTo>
                      <a:pt x="18071" y="6930"/>
                      <a:pt x="18110" y="7027"/>
                      <a:pt x="18145" y="7122"/>
                    </a:cubicBezTo>
                    <a:cubicBezTo>
                      <a:pt x="18176" y="7223"/>
                      <a:pt x="18206" y="7324"/>
                      <a:pt x="18232" y="7420"/>
                    </a:cubicBezTo>
                    <a:cubicBezTo>
                      <a:pt x="18289" y="7616"/>
                      <a:pt x="18346" y="7808"/>
                      <a:pt x="18403" y="8001"/>
                    </a:cubicBezTo>
                    <a:cubicBezTo>
                      <a:pt x="18442" y="8197"/>
                      <a:pt x="18482" y="8390"/>
                      <a:pt x="18516" y="8578"/>
                    </a:cubicBezTo>
                    <a:cubicBezTo>
                      <a:pt x="18661" y="9334"/>
                      <a:pt x="18748" y="10059"/>
                      <a:pt x="18857" y="10715"/>
                    </a:cubicBezTo>
                    <a:cubicBezTo>
                      <a:pt x="19059" y="12021"/>
                      <a:pt x="19224" y="13084"/>
                      <a:pt x="19347" y="13813"/>
                    </a:cubicBezTo>
                    <a:cubicBezTo>
                      <a:pt x="19408" y="14180"/>
                      <a:pt x="19460" y="14464"/>
                      <a:pt x="19495" y="14657"/>
                    </a:cubicBezTo>
                    <a:cubicBezTo>
                      <a:pt x="19535" y="14845"/>
                      <a:pt x="19557" y="14946"/>
                      <a:pt x="19569" y="14946"/>
                    </a:cubicBezTo>
                    <a:cubicBezTo>
                      <a:pt x="19579" y="14946"/>
                      <a:pt x="19574" y="14841"/>
                      <a:pt x="19557" y="14648"/>
                    </a:cubicBezTo>
                    <a:cubicBezTo>
                      <a:pt x="19539" y="14452"/>
                      <a:pt x="19509" y="14163"/>
                      <a:pt x="19465" y="13796"/>
                    </a:cubicBezTo>
                    <a:cubicBezTo>
                      <a:pt x="19382" y="13062"/>
                      <a:pt x="19246" y="11995"/>
                      <a:pt x="19075" y="10684"/>
                    </a:cubicBezTo>
                    <a:cubicBezTo>
                      <a:pt x="18980" y="10024"/>
                      <a:pt x="18910" y="9308"/>
                      <a:pt x="18770" y="8530"/>
                    </a:cubicBezTo>
                    <a:cubicBezTo>
                      <a:pt x="18735" y="8338"/>
                      <a:pt x="18700" y="8141"/>
                      <a:pt x="18665" y="7939"/>
                    </a:cubicBezTo>
                    <a:cubicBezTo>
                      <a:pt x="18609" y="7743"/>
                      <a:pt x="18551" y="7542"/>
                      <a:pt x="18494" y="7342"/>
                    </a:cubicBezTo>
                    <a:cubicBezTo>
                      <a:pt x="18468" y="7241"/>
                      <a:pt x="18438" y="7136"/>
                      <a:pt x="18411" y="7035"/>
                    </a:cubicBezTo>
                    <a:cubicBezTo>
                      <a:pt x="18373" y="6935"/>
                      <a:pt x="18333" y="6834"/>
                      <a:pt x="18294" y="6733"/>
                    </a:cubicBezTo>
                    <a:cubicBezTo>
                      <a:pt x="18215" y="6533"/>
                      <a:pt x="18145" y="6323"/>
                      <a:pt x="18058" y="6122"/>
                    </a:cubicBezTo>
                    <a:cubicBezTo>
                      <a:pt x="17691" y="5309"/>
                      <a:pt x="17205" y="4510"/>
                      <a:pt x="16598" y="3753"/>
                    </a:cubicBezTo>
                    <a:cubicBezTo>
                      <a:pt x="15987" y="3001"/>
                      <a:pt x="15235" y="2324"/>
                      <a:pt x="14387" y="1751"/>
                    </a:cubicBezTo>
                    <a:cubicBezTo>
                      <a:pt x="13534" y="1174"/>
                      <a:pt x="12621" y="734"/>
                      <a:pt x="11695" y="462"/>
                    </a:cubicBezTo>
                    <a:cubicBezTo>
                      <a:pt x="10769" y="183"/>
                      <a:pt x="9841" y="12"/>
                      <a:pt x="8950" y="8"/>
                    </a:cubicBezTo>
                    <a:cubicBezTo>
                      <a:pt x="8532" y="3"/>
                      <a:pt x="8125" y="1"/>
                      <a:pt x="773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6" name="Google Shape;1926;p58"/>
            <p:cNvGrpSpPr/>
            <p:nvPr/>
          </p:nvGrpSpPr>
          <p:grpSpPr>
            <a:xfrm>
              <a:off x="428010" y="4078498"/>
              <a:ext cx="147613" cy="188301"/>
              <a:chOff x="428010" y="4078498"/>
              <a:chExt cx="147613" cy="188301"/>
            </a:xfrm>
          </p:grpSpPr>
          <p:sp>
            <p:nvSpPr>
              <p:cNvPr id="1927" name="Google Shape;1927;p58"/>
              <p:cNvSpPr/>
              <p:nvPr/>
            </p:nvSpPr>
            <p:spPr>
              <a:xfrm>
                <a:off x="447298" y="4119200"/>
                <a:ext cx="41736" cy="34050"/>
              </a:xfrm>
              <a:custGeom>
                <a:rect b="b" l="l" r="r" t="t"/>
                <a:pathLst>
                  <a:path extrusionOk="0" h="2339" w="2867">
                    <a:moveTo>
                      <a:pt x="481" y="0"/>
                    </a:moveTo>
                    <a:cubicBezTo>
                      <a:pt x="481" y="0"/>
                      <a:pt x="0" y="1354"/>
                      <a:pt x="926" y="2338"/>
                    </a:cubicBezTo>
                    <a:lnTo>
                      <a:pt x="2867" y="2338"/>
                    </a:lnTo>
                    <a:cubicBezTo>
                      <a:pt x="2867" y="2338"/>
                      <a:pt x="2687" y="144"/>
                      <a:pt x="481" y="0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8" name="Google Shape;1928;p58"/>
              <p:cNvSpPr/>
              <p:nvPr/>
            </p:nvSpPr>
            <p:spPr>
              <a:xfrm>
                <a:off x="452510" y="4119200"/>
                <a:ext cx="36525" cy="34050"/>
              </a:xfrm>
              <a:custGeom>
                <a:rect b="b" l="l" r="r" t="t"/>
                <a:pathLst>
                  <a:path extrusionOk="0" h="2339" w="2509">
                    <a:moveTo>
                      <a:pt x="123" y="0"/>
                    </a:moveTo>
                    <a:cubicBezTo>
                      <a:pt x="123" y="0"/>
                      <a:pt x="0" y="349"/>
                      <a:pt x="0" y="826"/>
                    </a:cubicBezTo>
                    <a:cubicBezTo>
                      <a:pt x="0" y="1285"/>
                      <a:pt x="114" y="1858"/>
                      <a:pt x="568" y="2338"/>
                    </a:cubicBezTo>
                    <a:lnTo>
                      <a:pt x="2509" y="2338"/>
                    </a:lnTo>
                    <a:cubicBezTo>
                      <a:pt x="2509" y="2338"/>
                      <a:pt x="2329" y="144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9" name="Google Shape;1929;p58"/>
              <p:cNvSpPr/>
              <p:nvPr/>
            </p:nvSpPr>
            <p:spPr>
              <a:xfrm>
                <a:off x="477258" y="4078498"/>
                <a:ext cx="50078" cy="74753"/>
              </a:xfrm>
              <a:custGeom>
                <a:rect b="b" l="l" r="r" t="t"/>
                <a:pathLst>
                  <a:path extrusionOk="0" h="5135" w="3440">
                    <a:moveTo>
                      <a:pt x="1708" y="1"/>
                    </a:moveTo>
                    <a:cubicBezTo>
                      <a:pt x="1577" y="1"/>
                      <a:pt x="0" y="2541"/>
                      <a:pt x="910" y="5134"/>
                    </a:cubicBezTo>
                    <a:lnTo>
                      <a:pt x="2727" y="5134"/>
                    </a:lnTo>
                    <a:cubicBezTo>
                      <a:pt x="2727" y="5134"/>
                      <a:pt x="3439" y="2062"/>
                      <a:pt x="1714" y="3"/>
                    </a:cubicBezTo>
                    <a:cubicBezTo>
                      <a:pt x="1713" y="1"/>
                      <a:pt x="1711" y="1"/>
                      <a:pt x="17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0" name="Google Shape;1930;p58"/>
              <p:cNvSpPr/>
              <p:nvPr/>
            </p:nvSpPr>
            <p:spPr>
              <a:xfrm>
                <a:off x="516956" y="4119200"/>
                <a:ext cx="38053" cy="34050"/>
              </a:xfrm>
              <a:custGeom>
                <a:rect b="b" l="l" r="r" t="t"/>
                <a:pathLst>
                  <a:path extrusionOk="0" h="2339" w="2614">
                    <a:moveTo>
                      <a:pt x="2212" y="0"/>
                    </a:moveTo>
                    <a:cubicBezTo>
                      <a:pt x="2212" y="0"/>
                      <a:pt x="135" y="96"/>
                      <a:pt x="0" y="2338"/>
                    </a:cubicBezTo>
                    <a:lnTo>
                      <a:pt x="1823" y="2338"/>
                    </a:lnTo>
                    <a:cubicBezTo>
                      <a:pt x="1823" y="2338"/>
                      <a:pt x="2614" y="1219"/>
                      <a:pt x="22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58"/>
              <p:cNvSpPr/>
              <p:nvPr/>
            </p:nvSpPr>
            <p:spPr>
              <a:xfrm>
                <a:off x="428010" y="4151707"/>
                <a:ext cx="147613" cy="115092"/>
              </a:xfrm>
              <a:custGeom>
                <a:rect b="b" l="l" r="r" t="t"/>
                <a:pathLst>
                  <a:path extrusionOk="0" h="7906" w="10140">
                    <a:moveTo>
                      <a:pt x="2103" y="0"/>
                    </a:moveTo>
                    <a:cubicBezTo>
                      <a:pt x="2103" y="0"/>
                      <a:pt x="1" y="1364"/>
                      <a:pt x="468" y="4051"/>
                    </a:cubicBezTo>
                    <a:cubicBezTo>
                      <a:pt x="936" y="6735"/>
                      <a:pt x="3776" y="7905"/>
                      <a:pt x="3776" y="7905"/>
                    </a:cubicBezTo>
                    <a:lnTo>
                      <a:pt x="6932" y="7905"/>
                    </a:lnTo>
                    <a:cubicBezTo>
                      <a:pt x="6932" y="7905"/>
                      <a:pt x="10140" y="6495"/>
                      <a:pt x="10061" y="3575"/>
                    </a:cubicBezTo>
                    <a:cubicBezTo>
                      <a:pt x="9982" y="656"/>
                      <a:pt x="8073" y="44"/>
                      <a:pt x="8073" y="44"/>
                    </a:cubicBezTo>
                    <a:lnTo>
                      <a:pt x="210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2" name="Google Shape;1932;p58"/>
              <p:cNvSpPr/>
              <p:nvPr/>
            </p:nvSpPr>
            <p:spPr>
              <a:xfrm>
                <a:off x="433745" y="4188232"/>
                <a:ext cx="140611" cy="20308"/>
              </a:xfrm>
              <a:custGeom>
                <a:rect b="b" l="l" r="r" t="t"/>
                <a:pathLst>
                  <a:path extrusionOk="0" h="1395" w="9659">
                    <a:moveTo>
                      <a:pt x="8452" y="0"/>
                    </a:moveTo>
                    <a:cubicBezTo>
                      <a:pt x="8413" y="0"/>
                      <a:pt x="8374" y="1"/>
                      <a:pt x="8334" y="4"/>
                    </a:cubicBezTo>
                    <a:cubicBezTo>
                      <a:pt x="7818" y="35"/>
                      <a:pt x="7277" y="323"/>
                      <a:pt x="6730" y="660"/>
                    </a:cubicBezTo>
                    <a:cubicBezTo>
                      <a:pt x="6450" y="821"/>
                      <a:pt x="6158" y="996"/>
                      <a:pt x="5835" y="1110"/>
                    </a:cubicBezTo>
                    <a:cubicBezTo>
                      <a:pt x="5609" y="1191"/>
                      <a:pt x="5369" y="1238"/>
                      <a:pt x="5123" y="1238"/>
                    </a:cubicBezTo>
                    <a:cubicBezTo>
                      <a:pt x="5016" y="1238"/>
                      <a:pt x="4907" y="1229"/>
                      <a:pt x="4798" y="1210"/>
                    </a:cubicBezTo>
                    <a:cubicBezTo>
                      <a:pt x="4078" y="1092"/>
                      <a:pt x="3471" y="690"/>
                      <a:pt x="2880" y="414"/>
                    </a:cubicBezTo>
                    <a:cubicBezTo>
                      <a:pt x="2402" y="181"/>
                      <a:pt x="1909" y="24"/>
                      <a:pt x="1468" y="24"/>
                    </a:cubicBezTo>
                    <a:cubicBezTo>
                      <a:pt x="1372" y="24"/>
                      <a:pt x="1279" y="32"/>
                      <a:pt x="1189" y="47"/>
                    </a:cubicBezTo>
                    <a:cubicBezTo>
                      <a:pt x="686" y="126"/>
                      <a:pt x="332" y="388"/>
                      <a:pt x="171" y="616"/>
                    </a:cubicBezTo>
                    <a:cubicBezTo>
                      <a:pt x="88" y="729"/>
                      <a:pt x="48" y="834"/>
                      <a:pt x="26" y="904"/>
                    </a:cubicBezTo>
                    <a:cubicBezTo>
                      <a:pt x="9" y="974"/>
                      <a:pt x="0" y="1013"/>
                      <a:pt x="4" y="1013"/>
                    </a:cubicBezTo>
                    <a:cubicBezTo>
                      <a:pt x="5" y="1013"/>
                      <a:pt x="5" y="1014"/>
                      <a:pt x="6" y="1014"/>
                    </a:cubicBezTo>
                    <a:cubicBezTo>
                      <a:pt x="24" y="1014"/>
                      <a:pt x="53" y="854"/>
                      <a:pt x="219" y="655"/>
                    </a:cubicBezTo>
                    <a:cubicBezTo>
                      <a:pt x="389" y="450"/>
                      <a:pt x="726" y="218"/>
                      <a:pt x="1202" y="157"/>
                    </a:cubicBezTo>
                    <a:cubicBezTo>
                      <a:pt x="1274" y="147"/>
                      <a:pt x="1349" y="141"/>
                      <a:pt x="1425" y="141"/>
                    </a:cubicBezTo>
                    <a:cubicBezTo>
                      <a:pt x="1851" y="141"/>
                      <a:pt x="2334" y="301"/>
                      <a:pt x="2819" y="545"/>
                    </a:cubicBezTo>
                    <a:cubicBezTo>
                      <a:pt x="3392" y="821"/>
                      <a:pt x="4008" y="1237"/>
                      <a:pt x="4776" y="1363"/>
                    </a:cubicBezTo>
                    <a:cubicBezTo>
                      <a:pt x="4891" y="1384"/>
                      <a:pt x="5008" y="1394"/>
                      <a:pt x="5123" y="1394"/>
                    </a:cubicBezTo>
                    <a:cubicBezTo>
                      <a:pt x="5390" y="1394"/>
                      <a:pt x="5652" y="1342"/>
                      <a:pt x="5887" y="1253"/>
                    </a:cubicBezTo>
                    <a:cubicBezTo>
                      <a:pt x="6228" y="1127"/>
                      <a:pt x="6525" y="948"/>
                      <a:pt x="6801" y="781"/>
                    </a:cubicBezTo>
                    <a:cubicBezTo>
                      <a:pt x="7346" y="440"/>
                      <a:pt x="7862" y="157"/>
                      <a:pt x="8342" y="113"/>
                    </a:cubicBezTo>
                    <a:cubicBezTo>
                      <a:pt x="8397" y="108"/>
                      <a:pt x="8450" y="105"/>
                      <a:pt x="8502" y="105"/>
                    </a:cubicBezTo>
                    <a:cubicBezTo>
                      <a:pt x="8904" y="105"/>
                      <a:pt x="9222" y="260"/>
                      <a:pt x="9396" y="414"/>
                    </a:cubicBezTo>
                    <a:cubicBezTo>
                      <a:pt x="9592" y="589"/>
                      <a:pt x="9638" y="739"/>
                      <a:pt x="9652" y="739"/>
                    </a:cubicBezTo>
                    <a:cubicBezTo>
                      <a:pt x="9653" y="739"/>
                      <a:pt x="9653" y="739"/>
                      <a:pt x="9653" y="738"/>
                    </a:cubicBezTo>
                    <a:cubicBezTo>
                      <a:pt x="9659" y="738"/>
                      <a:pt x="9649" y="698"/>
                      <a:pt x="9623" y="633"/>
                    </a:cubicBezTo>
                    <a:cubicBezTo>
                      <a:pt x="9593" y="567"/>
                      <a:pt x="9536" y="467"/>
                      <a:pt x="9435" y="371"/>
                    </a:cubicBezTo>
                    <a:cubicBezTo>
                      <a:pt x="9255" y="186"/>
                      <a:pt x="8906" y="0"/>
                      <a:pt x="845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3" name="Google Shape;1933;p58"/>
              <p:cNvSpPr/>
              <p:nvPr/>
            </p:nvSpPr>
            <p:spPr>
              <a:xfrm>
                <a:off x="435900" y="4198466"/>
                <a:ext cx="139082" cy="20308"/>
              </a:xfrm>
              <a:custGeom>
                <a:rect b="b" l="l" r="r" t="t"/>
                <a:pathLst>
                  <a:path extrusionOk="0" h="1395" w="9554">
                    <a:moveTo>
                      <a:pt x="8358" y="1"/>
                    </a:moveTo>
                    <a:cubicBezTo>
                      <a:pt x="8320" y="1"/>
                      <a:pt x="8282" y="2"/>
                      <a:pt x="8243" y="5"/>
                    </a:cubicBezTo>
                    <a:cubicBezTo>
                      <a:pt x="7736" y="35"/>
                      <a:pt x="7198" y="324"/>
                      <a:pt x="6657" y="660"/>
                    </a:cubicBezTo>
                    <a:cubicBezTo>
                      <a:pt x="6381" y="822"/>
                      <a:pt x="6093" y="992"/>
                      <a:pt x="5774" y="1110"/>
                    </a:cubicBezTo>
                    <a:cubicBezTo>
                      <a:pt x="5552" y="1192"/>
                      <a:pt x="5312" y="1238"/>
                      <a:pt x="5068" y="1238"/>
                    </a:cubicBezTo>
                    <a:cubicBezTo>
                      <a:pt x="4962" y="1238"/>
                      <a:pt x="4854" y="1230"/>
                      <a:pt x="4747" y="1211"/>
                    </a:cubicBezTo>
                    <a:cubicBezTo>
                      <a:pt x="4031" y="1093"/>
                      <a:pt x="3432" y="691"/>
                      <a:pt x="2851" y="415"/>
                    </a:cubicBezTo>
                    <a:cubicBezTo>
                      <a:pt x="2379" y="182"/>
                      <a:pt x="1892" y="24"/>
                      <a:pt x="1455" y="24"/>
                    </a:cubicBezTo>
                    <a:cubicBezTo>
                      <a:pt x="1358" y="24"/>
                      <a:pt x="1264" y="31"/>
                      <a:pt x="1172" y="48"/>
                    </a:cubicBezTo>
                    <a:cubicBezTo>
                      <a:pt x="674" y="127"/>
                      <a:pt x="328" y="393"/>
                      <a:pt x="171" y="621"/>
                    </a:cubicBezTo>
                    <a:cubicBezTo>
                      <a:pt x="88" y="734"/>
                      <a:pt x="49" y="835"/>
                      <a:pt x="27" y="905"/>
                    </a:cubicBezTo>
                    <a:cubicBezTo>
                      <a:pt x="9" y="975"/>
                      <a:pt x="1" y="1014"/>
                      <a:pt x="5" y="1014"/>
                    </a:cubicBezTo>
                    <a:cubicBezTo>
                      <a:pt x="6" y="1014"/>
                      <a:pt x="6" y="1014"/>
                      <a:pt x="7" y="1014"/>
                    </a:cubicBezTo>
                    <a:cubicBezTo>
                      <a:pt x="24" y="1014"/>
                      <a:pt x="49" y="860"/>
                      <a:pt x="219" y="660"/>
                    </a:cubicBezTo>
                    <a:cubicBezTo>
                      <a:pt x="381" y="455"/>
                      <a:pt x="717" y="219"/>
                      <a:pt x="1189" y="157"/>
                    </a:cubicBezTo>
                    <a:cubicBezTo>
                      <a:pt x="1260" y="147"/>
                      <a:pt x="1332" y="142"/>
                      <a:pt x="1407" y="142"/>
                    </a:cubicBezTo>
                    <a:cubicBezTo>
                      <a:pt x="1827" y="142"/>
                      <a:pt x="2306" y="301"/>
                      <a:pt x="2785" y="546"/>
                    </a:cubicBezTo>
                    <a:cubicBezTo>
                      <a:pt x="3353" y="822"/>
                      <a:pt x="3960" y="1237"/>
                      <a:pt x="4721" y="1363"/>
                    </a:cubicBezTo>
                    <a:cubicBezTo>
                      <a:pt x="4836" y="1385"/>
                      <a:pt x="4953" y="1395"/>
                      <a:pt x="5068" y="1395"/>
                    </a:cubicBezTo>
                    <a:cubicBezTo>
                      <a:pt x="5333" y="1395"/>
                      <a:pt x="5592" y="1342"/>
                      <a:pt x="5826" y="1254"/>
                    </a:cubicBezTo>
                    <a:cubicBezTo>
                      <a:pt x="6163" y="1127"/>
                      <a:pt x="6455" y="949"/>
                      <a:pt x="6731" y="782"/>
                    </a:cubicBezTo>
                    <a:cubicBezTo>
                      <a:pt x="7268" y="441"/>
                      <a:pt x="7780" y="157"/>
                      <a:pt x="8252" y="114"/>
                    </a:cubicBezTo>
                    <a:cubicBezTo>
                      <a:pt x="8305" y="109"/>
                      <a:pt x="8357" y="106"/>
                      <a:pt x="8408" y="106"/>
                    </a:cubicBezTo>
                    <a:cubicBezTo>
                      <a:pt x="8806" y="106"/>
                      <a:pt x="9122" y="264"/>
                      <a:pt x="9296" y="415"/>
                    </a:cubicBezTo>
                    <a:cubicBezTo>
                      <a:pt x="9488" y="590"/>
                      <a:pt x="9534" y="739"/>
                      <a:pt x="9548" y="739"/>
                    </a:cubicBezTo>
                    <a:cubicBezTo>
                      <a:pt x="9549" y="739"/>
                      <a:pt x="9549" y="739"/>
                      <a:pt x="9550" y="739"/>
                    </a:cubicBezTo>
                    <a:cubicBezTo>
                      <a:pt x="9554" y="739"/>
                      <a:pt x="9545" y="699"/>
                      <a:pt x="9519" y="634"/>
                    </a:cubicBezTo>
                    <a:cubicBezTo>
                      <a:pt x="9489" y="568"/>
                      <a:pt x="9436" y="472"/>
                      <a:pt x="9336" y="372"/>
                    </a:cubicBezTo>
                    <a:cubicBezTo>
                      <a:pt x="9158" y="190"/>
                      <a:pt x="8810" y="1"/>
                      <a:pt x="835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4" name="Google Shape;1934;p58"/>
              <p:cNvSpPr/>
              <p:nvPr/>
            </p:nvSpPr>
            <p:spPr>
              <a:xfrm>
                <a:off x="452204" y="4208103"/>
                <a:ext cx="7948" cy="7046"/>
              </a:xfrm>
              <a:custGeom>
                <a:rect b="b" l="l" r="r" t="t"/>
                <a:pathLst>
                  <a:path extrusionOk="0" h="484" w="546">
                    <a:moveTo>
                      <a:pt x="253" y="59"/>
                    </a:moveTo>
                    <a:lnTo>
                      <a:pt x="253" y="59"/>
                    </a:lnTo>
                    <a:cubicBezTo>
                      <a:pt x="253" y="59"/>
                      <a:pt x="253" y="59"/>
                      <a:pt x="253" y="59"/>
                    </a:cubicBezTo>
                    <a:cubicBezTo>
                      <a:pt x="257" y="81"/>
                      <a:pt x="323" y="85"/>
                      <a:pt x="367" y="156"/>
                    </a:cubicBezTo>
                    <a:cubicBezTo>
                      <a:pt x="388" y="186"/>
                      <a:pt x="393" y="225"/>
                      <a:pt x="376" y="261"/>
                    </a:cubicBezTo>
                    <a:cubicBezTo>
                      <a:pt x="359" y="297"/>
                      <a:pt x="311" y="330"/>
                      <a:pt x="273" y="330"/>
                    </a:cubicBezTo>
                    <a:cubicBezTo>
                      <a:pt x="271" y="330"/>
                      <a:pt x="269" y="330"/>
                      <a:pt x="266" y="330"/>
                    </a:cubicBezTo>
                    <a:cubicBezTo>
                      <a:pt x="227" y="326"/>
                      <a:pt x="178" y="287"/>
                      <a:pt x="166" y="247"/>
                    </a:cubicBezTo>
                    <a:cubicBezTo>
                      <a:pt x="148" y="208"/>
                      <a:pt x="157" y="164"/>
                      <a:pt x="178" y="134"/>
                    </a:cubicBezTo>
                    <a:cubicBezTo>
                      <a:pt x="201" y="96"/>
                      <a:pt x="229" y="74"/>
                      <a:pt x="253" y="59"/>
                    </a:cubicBezTo>
                    <a:close/>
                    <a:moveTo>
                      <a:pt x="234" y="1"/>
                    </a:moveTo>
                    <a:cubicBezTo>
                      <a:pt x="198" y="1"/>
                      <a:pt x="149" y="14"/>
                      <a:pt x="95" y="59"/>
                    </a:cubicBezTo>
                    <a:cubicBezTo>
                      <a:pt x="47" y="98"/>
                      <a:pt x="0" y="190"/>
                      <a:pt x="26" y="287"/>
                    </a:cubicBezTo>
                    <a:cubicBezTo>
                      <a:pt x="52" y="382"/>
                      <a:pt x="131" y="475"/>
                      <a:pt x="257" y="483"/>
                    </a:cubicBezTo>
                    <a:cubicBezTo>
                      <a:pt x="263" y="483"/>
                      <a:pt x="268" y="484"/>
                      <a:pt x="274" y="484"/>
                    </a:cubicBezTo>
                    <a:cubicBezTo>
                      <a:pt x="389" y="484"/>
                      <a:pt x="478" y="404"/>
                      <a:pt x="507" y="317"/>
                    </a:cubicBezTo>
                    <a:cubicBezTo>
                      <a:pt x="545" y="221"/>
                      <a:pt x="498" y="120"/>
                      <a:pt x="446" y="77"/>
                    </a:cubicBezTo>
                    <a:cubicBezTo>
                      <a:pt x="399" y="38"/>
                      <a:pt x="355" y="26"/>
                      <a:pt x="321" y="26"/>
                    </a:cubicBezTo>
                    <a:cubicBezTo>
                      <a:pt x="310" y="26"/>
                      <a:pt x="300" y="27"/>
                      <a:pt x="292" y="29"/>
                    </a:cubicBezTo>
                    <a:lnTo>
                      <a:pt x="292" y="29"/>
                    </a:lnTo>
                    <a:cubicBezTo>
                      <a:pt x="292" y="28"/>
                      <a:pt x="293" y="26"/>
                      <a:pt x="293" y="25"/>
                    </a:cubicBezTo>
                    <a:cubicBezTo>
                      <a:pt x="295" y="16"/>
                      <a:pt x="272" y="1"/>
                      <a:pt x="2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5" name="Google Shape;1935;p58"/>
              <p:cNvSpPr/>
              <p:nvPr/>
            </p:nvSpPr>
            <p:spPr>
              <a:xfrm>
                <a:off x="504174" y="4191551"/>
                <a:ext cx="7963" cy="7060"/>
              </a:xfrm>
              <a:custGeom>
                <a:rect b="b" l="l" r="r" t="t"/>
                <a:pathLst>
                  <a:path extrusionOk="0" h="485" w="547">
                    <a:moveTo>
                      <a:pt x="252" y="59"/>
                    </a:moveTo>
                    <a:lnTo>
                      <a:pt x="252" y="59"/>
                    </a:lnTo>
                    <a:cubicBezTo>
                      <a:pt x="253" y="60"/>
                      <a:pt x="253" y="60"/>
                      <a:pt x="253" y="60"/>
                    </a:cubicBezTo>
                    <a:cubicBezTo>
                      <a:pt x="258" y="81"/>
                      <a:pt x="323" y="87"/>
                      <a:pt x="367" y="152"/>
                    </a:cubicBezTo>
                    <a:cubicBezTo>
                      <a:pt x="389" y="186"/>
                      <a:pt x="398" y="226"/>
                      <a:pt x="376" y="261"/>
                    </a:cubicBezTo>
                    <a:cubicBezTo>
                      <a:pt x="359" y="298"/>
                      <a:pt x="316" y="327"/>
                      <a:pt x="275" y="327"/>
                    </a:cubicBezTo>
                    <a:cubicBezTo>
                      <a:pt x="272" y="327"/>
                      <a:pt x="269" y="327"/>
                      <a:pt x="267" y="327"/>
                    </a:cubicBezTo>
                    <a:cubicBezTo>
                      <a:pt x="227" y="327"/>
                      <a:pt x="184" y="287"/>
                      <a:pt x="166" y="248"/>
                    </a:cubicBezTo>
                    <a:cubicBezTo>
                      <a:pt x="148" y="208"/>
                      <a:pt x="158" y="165"/>
                      <a:pt x="180" y="130"/>
                    </a:cubicBezTo>
                    <a:cubicBezTo>
                      <a:pt x="201" y="95"/>
                      <a:pt x="230" y="74"/>
                      <a:pt x="252" y="59"/>
                    </a:cubicBezTo>
                    <a:close/>
                    <a:moveTo>
                      <a:pt x="233" y="1"/>
                    </a:moveTo>
                    <a:cubicBezTo>
                      <a:pt x="198" y="1"/>
                      <a:pt x="151" y="14"/>
                      <a:pt x="101" y="55"/>
                    </a:cubicBezTo>
                    <a:cubicBezTo>
                      <a:pt x="49" y="99"/>
                      <a:pt x="0" y="191"/>
                      <a:pt x="31" y="287"/>
                    </a:cubicBezTo>
                    <a:cubicBezTo>
                      <a:pt x="53" y="379"/>
                      <a:pt x="136" y="470"/>
                      <a:pt x="258" y="484"/>
                    </a:cubicBezTo>
                    <a:cubicBezTo>
                      <a:pt x="261" y="484"/>
                      <a:pt x="264" y="484"/>
                      <a:pt x="267" y="484"/>
                    </a:cubicBezTo>
                    <a:cubicBezTo>
                      <a:pt x="389" y="484"/>
                      <a:pt x="477" y="403"/>
                      <a:pt x="507" y="317"/>
                    </a:cubicBezTo>
                    <a:cubicBezTo>
                      <a:pt x="547" y="218"/>
                      <a:pt x="498" y="117"/>
                      <a:pt x="450" y="77"/>
                    </a:cubicBezTo>
                    <a:cubicBezTo>
                      <a:pt x="403" y="39"/>
                      <a:pt x="358" y="27"/>
                      <a:pt x="323" y="27"/>
                    </a:cubicBezTo>
                    <a:cubicBezTo>
                      <a:pt x="311" y="27"/>
                      <a:pt x="301" y="28"/>
                      <a:pt x="291" y="30"/>
                    </a:cubicBezTo>
                    <a:lnTo>
                      <a:pt x="291" y="30"/>
                    </a:lnTo>
                    <a:cubicBezTo>
                      <a:pt x="292" y="28"/>
                      <a:pt x="293" y="27"/>
                      <a:pt x="293" y="25"/>
                    </a:cubicBezTo>
                    <a:cubicBezTo>
                      <a:pt x="295" y="16"/>
                      <a:pt x="271" y="1"/>
                      <a:pt x="2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6" name="Google Shape;1936;p58"/>
              <p:cNvSpPr/>
              <p:nvPr/>
            </p:nvSpPr>
            <p:spPr>
              <a:xfrm>
                <a:off x="554616" y="4208860"/>
                <a:ext cx="7905" cy="7046"/>
              </a:xfrm>
              <a:custGeom>
                <a:rect b="b" l="l" r="r" t="t"/>
                <a:pathLst>
                  <a:path extrusionOk="0" h="484" w="543">
                    <a:moveTo>
                      <a:pt x="249" y="60"/>
                    </a:moveTo>
                    <a:cubicBezTo>
                      <a:pt x="255" y="82"/>
                      <a:pt x="320" y="86"/>
                      <a:pt x="364" y="151"/>
                    </a:cubicBezTo>
                    <a:cubicBezTo>
                      <a:pt x="386" y="187"/>
                      <a:pt x="394" y="225"/>
                      <a:pt x="372" y="261"/>
                    </a:cubicBezTo>
                    <a:cubicBezTo>
                      <a:pt x="355" y="297"/>
                      <a:pt x="313" y="326"/>
                      <a:pt x="275" y="326"/>
                    </a:cubicBezTo>
                    <a:cubicBezTo>
                      <a:pt x="272" y="326"/>
                      <a:pt x="269" y="326"/>
                      <a:pt x="267" y="326"/>
                    </a:cubicBezTo>
                    <a:cubicBezTo>
                      <a:pt x="223" y="326"/>
                      <a:pt x="180" y="287"/>
                      <a:pt x="162" y="247"/>
                    </a:cubicBezTo>
                    <a:cubicBezTo>
                      <a:pt x="150" y="209"/>
                      <a:pt x="158" y="165"/>
                      <a:pt x="180" y="130"/>
                    </a:cubicBezTo>
                    <a:cubicBezTo>
                      <a:pt x="201" y="96"/>
                      <a:pt x="228" y="75"/>
                      <a:pt x="249" y="60"/>
                    </a:cubicBezTo>
                    <a:close/>
                    <a:moveTo>
                      <a:pt x="232" y="0"/>
                    </a:moveTo>
                    <a:cubicBezTo>
                      <a:pt x="197" y="0"/>
                      <a:pt x="149" y="13"/>
                      <a:pt x="97" y="56"/>
                    </a:cubicBezTo>
                    <a:cubicBezTo>
                      <a:pt x="49" y="99"/>
                      <a:pt x="1" y="191"/>
                      <a:pt x="27" y="287"/>
                    </a:cubicBezTo>
                    <a:cubicBezTo>
                      <a:pt x="49" y="379"/>
                      <a:pt x="132" y="471"/>
                      <a:pt x="254" y="483"/>
                    </a:cubicBezTo>
                    <a:cubicBezTo>
                      <a:pt x="258" y="484"/>
                      <a:pt x="261" y="484"/>
                      <a:pt x="264" y="484"/>
                    </a:cubicBezTo>
                    <a:cubicBezTo>
                      <a:pt x="385" y="484"/>
                      <a:pt x="473" y="407"/>
                      <a:pt x="507" y="318"/>
                    </a:cubicBezTo>
                    <a:cubicBezTo>
                      <a:pt x="543" y="217"/>
                      <a:pt x="499" y="116"/>
                      <a:pt x="446" y="78"/>
                    </a:cubicBezTo>
                    <a:cubicBezTo>
                      <a:pt x="399" y="39"/>
                      <a:pt x="354" y="26"/>
                      <a:pt x="319" y="26"/>
                    </a:cubicBezTo>
                    <a:cubicBezTo>
                      <a:pt x="307" y="26"/>
                      <a:pt x="297" y="27"/>
                      <a:pt x="288" y="30"/>
                    </a:cubicBezTo>
                    <a:lnTo>
                      <a:pt x="288" y="30"/>
                    </a:lnTo>
                    <a:cubicBezTo>
                      <a:pt x="289" y="28"/>
                      <a:pt x="289" y="27"/>
                      <a:pt x="289" y="25"/>
                    </a:cubicBezTo>
                    <a:cubicBezTo>
                      <a:pt x="293" y="16"/>
                      <a:pt x="271" y="0"/>
                      <a:pt x="23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37" name="Google Shape;1937;p58"/>
            <p:cNvGrpSpPr/>
            <p:nvPr/>
          </p:nvGrpSpPr>
          <p:grpSpPr>
            <a:xfrm>
              <a:off x="1877369" y="4077333"/>
              <a:ext cx="125151" cy="189466"/>
              <a:chOff x="1877369" y="4077333"/>
              <a:chExt cx="125151" cy="189466"/>
            </a:xfrm>
          </p:grpSpPr>
          <p:sp>
            <p:nvSpPr>
              <p:cNvPr id="1938" name="Google Shape;1938;p58"/>
              <p:cNvSpPr/>
              <p:nvPr/>
            </p:nvSpPr>
            <p:spPr>
              <a:xfrm>
                <a:off x="1884487" y="4111747"/>
                <a:ext cx="108614" cy="155052"/>
              </a:xfrm>
              <a:custGeom>
                <a:rect b="b" l="l" r="r" t="t"/>
                <a:pathLst>
                  <a:path extrusionOk="0" h="10651" w="7461">
                    <a:moveTo>
                      <a:pt x="1" y="0"/>
                    </a:moveTo>
                    <a:lnTo>
                      <a:pt x="1028" y="10650"/>
                    </a:lnTo>
                    <a:lnTo>
                      <a:pt x="6215" y="10650"/>
                    </a:lnTo>
                    <a:lnTo>
                      <a:pt x="7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9" name="Google Shape;1939;p58"/>
              <p:cNvSpPr/>
              <p:nvPr/>
            </p:nvSpPr>
            <p:spPr>
              <a:xfrm>
                <a:off x="1877369" y="4091716"/>
                <a:ext cx="125151" cy="20424"/>
              </a:xfrm>
              <a:custGeom>
                <a:rect b="b" l="l" r="r" t="t"/>
                <a:pathLst>
                  <a:path extrusionOk="0" h="1403" w="8597">
                    <a:moveTo>
                      <a:pt x="490" y="0"/>
                    </a:moveTo>
                    <a:cubicBezTo>
                      <a:pt x="490" y="0"/>
                      <a:pt x="57" y="432"/>
                      <a:pt x="0" y="1403"/>
                    </a:cubicBezTo>
                    <a:lnTo>
                      <a:pt x="8435" y="1403"/>
                    </a:lnTo>
                    <a:cubicBezTo>
                      <a:pt x="8435" y="1403"/>
                      <a:pt x="8596" y="537"/>
                      <a:pt x="79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0" name="Google Shape;1940;p58"/>
              <p:cNvSpPr/>
              <p:nvPr/>
            </p:nvSpPr>
            <p:spPr>
              <a:xfrm>
                <a:off x="1894299" y="4077333"/>
                <a:ext cx="92688" cy="16246"/>
              </a:xfrm>
              <a:custGeom>
                <a:rect b="b" l="l" r="r" t="t"/>
                <a:pathLst>
                  <a:path extrusionOk="0" h="1116" w="6367">
                    <a:moveTo>
                      <a:pt x="5947" y="0"/>
                    </a:moveTo>
                    <a:lnTo>
                      <a:pt x="289" y="14"/>
                    </a:lnTo>
                    <a:lnTo>
                      <a:pt x="0" y="1067"/>
                    </a:lnTo>
                    <a:lnTo>
                      <a:pt x="6367" y="1115"/>
                    </a:lnTo>
                    <a:lnTo>
                      <a:pt x="59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1" name="Google Shape;1941;p58"/>
              <p:cNvSpPr/>
              <p:nvPr/>
            </p:nvSpPr>
            <p:spPr>
              <a:xfrm>
                <a:off x="1882901" y="4150557"/>
                <a:ext cx="110200" cy="77999"/>
              </a:xfrm>
              <a:custGeom>
                <a:rect b="b" l="l" r="r" t="t"/>
                <a:pathLst>
                  <a:path extrusionOk="0" h="5358" w="7570">
                    <a:moveTo>
                      <a:pt x="1" y="0"/>
                    </a:moveTo>
                    <a:cubicBezTo>
                      <a:pt x="1" y="97"/>
                      <a:pt x="621" y="5358"/>
                      <a:pt x="621" y="5358"/>
                    </a:cubicBezTo>
                    <a:lnTo>
                      <a:pt x="6962" y="5358"/>
                    </a:lnTo>
                    <a:lnTo>
                      <a:pt x="75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42" name="Google Shape;1942;p58"/>
          <p:cNvGrpSpPr/>
          <p:nvPr/>
        </p:nvGrpSpPr>
        <p:grpSpPr>
          <a:xfrm>
            <a:off x="360110" y="841240"/>
            <a:ext cx="3832469" cy="713693"/>
            <a:chOff x="1575694" y="930575"/>
            <a:chExt cx="1989550" cy="713693"/>
          </a:xfrm>
        </p:grpSpPr>
        <p:sp>
          <p:nvSpPr>
            <p:cNvPr id="1943" name="Google Shape;1943;p58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58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5" name="Google Shape;1945;p58"/>
          <p:cNvSpPr txBox="1"/>
          <p:nvPr>
            <p:ph idx="4294967295" type="ctrTitle"/>
          </p:nvPr>
        </p:nvSpPr>
        <p:spPr>
          <a:xfrm>
            <a:off x="651775" y="806442"/>
            <a:ext cx="3207600" cy="71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Yeseva One"/>
                <a:ea typeface="Yeseva One"/>
                <a:cs typeface="Yeseva One"/>
                <a:sym typeface="Yeseva One"/>
              </a:rPr>
              <a:t>RESEARCH QUESTION</a:t>
            </a:r>
            <a:endParaRPr b="1" sz="2100">
              <a:latin typeface="Yeseva One"/>
              <a:ea typeface="Yeseva One"/>
              <a:cs typeface="Yeseva One"/>
              <a:sym typeface="Yeseva One"/>
            </a:endParaRPr>
          </a:p>
        </p:txBody>
      </p:sp>
      <p:grpSp>
        <p:nvGrpSpPr>
          <p:cNvPr id="1946" name="Google Shape;1946;p58"/>
          <p:cNvGrpSpPr/>
          <p:nvPr/>
        </p:nvGrpSpPr>
        <p:grpSpPr>
          <a:xfrm>
            <a:off x="984932" y="1679446"/>
            <a:ext cx="3207552" cy="1019224"/>
            <a:chOff x="1575694" y="930575"/>
            <a:chExt cx="1989550" cy="713693"/>
          </a:xfrm>
        </p:grpSpPr>
        <p:sp>
          <p:nvSpPr>
            <p:cNvPr id="1947" name="Google Shape;1947;p58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58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9" name="Google Shape;1949;p58"/>
          <p:cNvSpPr txBox="1"/>
          <p:nvPr>
            <p:ph idx="3" type="subTitle"/>
          </p:nvPr>
        </p:nvSpPr>
        <p:spPr>
          <a:xfrm>
            <a:off x="1041750" y="1752825"/>
            <a:ext cx="2312400" cy="11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mbria Math"/>
              <a:buAutoNum type="arabicPeriod"/>
            </a:pPr>
            <a:r>
              <a:rPr b="1" lang="en-GB">
                <a:latin typeface="Cambria Math"/>
                <a:ea typeface="Cambria Math"/>
                <a:cs typeface="Cambria Math"/>
                <a:sym typeface="Cambria Math"/>
              </a:rPr>
              <a:t>RESEARCH QUESTION</a:t>
            </a:r>
            <a:endParaRPr b="1"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mbria Math"/>
              <a:buAutoNum type="arabicPeriod"/>
            </a:pPr>
            <a:r>
              <a:rPr b="1" lang="en-GB">
                <a:latin typeface="Cambria Math"/>
                <a:ea typeface="Cambria Math"/>
                <a:cs typeface="Cambria Math"/>
                <a:sym typeface="Cambria Math"/>
              </a:rPr>
              <a:t>RESEARCH GAP</a:t>
            </a:r>
            <a:endParaRPr b="1"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mbria Math"/>
              <a:buAutoNum type="arabicPeriod"/>
            </a:pPr>
            <a:r>
              <a:rPr b="1" lang="en-GB">
                <a:latin typeface="Cambria Math"/>
                <a:ea typeface="Cambria Math"/>
                <a:cs typeface="Cambria Math"/>
                <a:sym typeface="Cambria Math"/>
              </a:rPr>
              <a:t>SUB OBJECTIVES</a:t>
            </a:r>
            <a:endParaRPr b="1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950" name="Google Shape;1950;p58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IT20171438 | WIJAYARATHNE S. N.</a:t>
            </a:r>
            <a:endParaRPr sz="1300"/>
          </a:p>
        </p:txBody>
      </p:sp>
      <p:pic>
        <p:nvPicPr>
          <p:cNvPr id="1951" name="Google Shape;195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59"/>
          <p:cNvSpPr txBox="1"/>
          <p:nvPr>
            <p:ph idx="4" type="ctrTitle"/>
          </p:nvPr>
        </p:nvSpPr>
        <p:spPr>
          <a:xfrm>
            <a:off x="3697300" y="381100"/>
            <a:ext cx="50850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latin typeface="Yeseva One"/>
                <a:ea typeface="Yeseva One"/>
                <a:cs typeface="Yeseva One"/>
                <a:sym typeface="Yeseva One"/>
              </a:rPr>
              <a:t>RESEARCH QUESTION</a:t>
            </a:r>
            <a:endParaRPr b="1" sz="2500">
              <a:latin typeface="Yeseva One"/>
              <a:ea typeface="Yeseva One"/>
              <a:cs typeface="Yeseva One"/>
              <a:sym typeface="Yeseva One"/>
            </a:endParaRPr>
          </a:p>
        </p:txBody>
      </p:sp>
      <p:grpSp>
        <p:nvGrpSpPr>
          <p:cNvPr id="1957" name="Google Shape;1957;p59"/>
          <p:cNvGrpSpPr/>
          <p:nvPr/>
        </p:nvGrpSpPr>
        <p:grpSpPr>
          <a:xfrm>
            <a:off x="4539114" y="2711990"/>
            <a:ext cx="710322" cy="707289"/>
            <a:chOff x="6937601" y="1394136"/>
            <a:chExt cx="634273" cy="630607"/>
          </a:xfrm>
        </p:grpSpPr>
        <p:sp>
          <p:nvSpPr>
            <p:cNvPr id="1958" name="Google Shape;1958;p59"/>
            <p:cNvSpPr/>
            <p:nvPr/>
          </p:nvSpPr>
          <p:spPr>
            <a:xfrm>
              <a:off x="6982074" y="1434944"/>
              <a:ext cx="589800" cy="589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59"/>
            <p:cNvSpPr/>
            <p:nvPr/>
          </p:nvSpPr>
          <p:spPr>
            <a:xfrm>
              <a:off x="6937601" y="1394136"/>
              <a:ext cx="589800" cy="589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0" name="Google Shape;1960;p59"/>
          <p:cNvGrpSpPr/>
          <p:nvPr/>
        </p:nvGrpSpPr>
        <p:grpSpPr>
          <a:xfrm>
            <a:off x="5541982" y="3590684"/>
            <a:ext cx="710322" cy="707289"/>
            <a:chOff x="6937601" y="1394136"/>
            <a:chExt cx="634273" cy="630607"/>
          </a:xfrm>
        </p:grpSpPr>
        <p:sp>
          <p:nvSpPr>
            <p:cNvPr id="1961" name="Google Shape;1961;p59"/>
            <p:cNvSpPr/>
            <p:nvPr/>
          </p:nvSpPr>
          <p:spPr>
            <a:xfrm>
              <a:off x="6982074" y="1434944"/>
              <a:ext cx="589800" cy="589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59"/>
            <p:cNvSpPr/>
            <p:nvPr/>
          </p:nvSpPr>
          <p:spPr>
            <a:xfrm>
              <a:off x="6937601" y="1394136"/>
              <a:ext cx="589800" cy="589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3" name="Google Shape;1963;p59"/>
          <p:cNvSpPr txBox="1"/>
          <p:nvPr/>
        </p:nvSpPr>
        <p:spPr>
          <a:xfrm>
            <a:off x="500100" y="1096850"/>
            <a:ext cx="8143800" cy="28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mbria Math"/>
              <a:buChar char="●"/>
            </a:pP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How To Secure System Login By Implementing A Secure Authentication System To The Blockchain- Based Criminal Information Management System In Sri Lanka? </a:t>
            </a:r>
            <a:b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</a:br>
            <a:b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</a:b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ambria Math"/>
              <a:buChar char="●"/>
            </a:pP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Is 2-Factor Authentication SECURE? Can 2-Factor Authentication be HACKED?</a:t>
            </a: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ambria Math"/>
              <a:buChar char="○"/>
            </a:pP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SIM Swapping</a:t>
            </a: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ambria Math"/>
              <a:buChar char="○"/>
            </a:pP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SIM Cloning </a:t>
            </a: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ambria Math"/>
              <a:buChar char="○"/>
            </a:pP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Man-in-the-Middle Attacks</a:t>
            </a: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ambria Math"/>
              <a:buChar char="○"/>
            </a:pP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Phishing Attacks </a:t>
            </a: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ambria Math"/>
              <a:buChar char="○"/>
            </a:pP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Social </a:t>
            </a: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Engineering</a:t>
            </a: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pic>
        <p:nvPicPr>
          <p:cNvPr id="1964" name="Google Shape;1964;p59"/>
          <p:cNvPicPr preferRelativeResize="0"/>
          <p:nvPr/>
        </p:nvPicPr>
        <p:blipFill rotWithShape="1">
          <a:blip r:embed="rId3">
            <a:alphaModFix/>
          </a:blip>
          <a:srcRect b="25467" l="11858" r="10022" t="18840"/>
          <a:stretch/>
        </p:blipFill>
        <p:spPr>
          <a:xfrm>
            <a:off x="4494375" y="2703425"/>
            <a:ext cx="803425" cy="70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5" name="Google Shape;196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2425" y="3440145"/>
            <a:ext cx="1060556" cy="9562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6" name="Google Shape;1966;p59"/>
          <p:cNvGrpSpPr/>
          <p:nvPr/>
        </p:nvGrpSpPr>
        <p:grpSpPr>
          <a:xfrm>
            <a:off x="6652239" y="2773240"/>
            <a:ext cx="710322" cy="707289"/>
            <a:chOff x="6937601" y="1394136"/>
            <a:chExt cx="634273" cy="630607"/>
          </a:xfrm>
        </p:grpSpPr>
        <p:sp>
          <p:nvSpPr>
            <p:cNvPr id="1967" name="Google Shape;1967;p59"/>
            <p:cNvSpPr/>
            <p:nvPr/>
          </p:nvSpPr>
          <p:spPr>
            <a:xfrm>
              <a:off x="6982074" y="1434944"/>
              <a:ext cx="589800" cy="589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59"/>
            <p:cNvSpPr/>
            <p:nvPr/>
          </p:nvSpPr>
          <p:spPr>
            <a:xfrm>
              <a:off x="6937601" y="1394136"/>
              <a:ext cx="589800" cy="589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9" name="Google Shape;1969;p59"/>
          <p:cNvGrpSpPr/>
          <p:nvPr/>
        </p:nvGrpSpPr>
        <p:grpSpPr>
          <a:xfrm>
            <a:off x="7578964" y="3601403"/>
            <a:ext cx="710322" cy="707289"/>
            <a:chOff x="6937601" y="1394136"/>
            <a:chExt cx="634273" cy="630607"/>
          </a:xfrm>
        </p:grpSpPr>
        <p:sp>
          <p:nvSpPr>
            <p:cNvPr id="1970" name="Google Shape;1970;p59"/>
            <p:cNvSpPr/>
            <p:nvPr/>
          </p:nvSpPr>
          <p:spPr>
            <a:xfrm>
              <a:off x="6982074" y="1434944"/>
              <a:ext cx="589800" cy="589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59"/>
            <p:cNvSpPr/>
            <p:nvPr/>
          </p:nvSpPr>
          <p:spPr>
            <a:xfrm>
              <a:off x="6937601" y="1394136"/>
              <a:ext cx="589800" cy="589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72" name="Google Shape;1972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6933" y="2711475"/>
            <a:ext cx="803418" cy="77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13699" y="3496927"/>
            <a:ext cx="874025" cy="8427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4" name="Google Shape;1974;p59"/>
          <p:cNvGrpSpPr/>
          <p:nvPr/>
        </p:nvGrpSpPr>
        <p:grpSpPr>
          <a:xfrm>
            <a:off x="3725414" y="3602165"/>
            <a:ext cx="710322" cy="707289"/>
            <a:chOff x="6937601" y="1394136"/>
            <a:chExt cx="634273" cy="630607"/>
          </a:xfrm>
        </p:grpSpPr>
        <p:sp>
          <p:nvSpPr>
            <p:cNvPr id="1975" name="Google Shape;1975;p59"/>
            <p:cNvSpPr/>
            <p:nvPr/>
          </p:nvSpPr>
          <p:spPr>
            <a:xfrm>
              <a:off x="6982074" y="1434944"/>
              <a:ext cx="589800" cy="589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59"/>
            <p:cNvSpPr/>
            <p:nvPr/>
          </p:nvSpPr>
          <p:spPr>
            <a:xfrm>
              <a:off x="6937601" y="1394136"/>
              <a:ext cx="589800" cy="589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77" name="Google Shape;1977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97300" y="3564649"/>
            <a:ext cx="710345" cy="70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8" name="Google Shape;1978;p59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IT20171438 | WIJAYARATHNE S. N.</a:t>
            </a:r>
            <a:endParaRPr sz="1300"/>
          </a:p>
        </p:txBody>
      </p:sp>
      <p:pic>
        <p:nvPicPr>
          <p:cNvPr id="1979" name="Google Shape;1979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60"/>
          <p:cNvSpPr/>
          <p:nvPr/>
        </p:nvSpPr>
        <p:spPr>
          <a:xfrm>
            <a:off x="1108063" y="1174455"/>
            <a:ext cx="7019700" cy="3574800"/>
          </a:xfrm>
          <a:prstGeom prst="flowChartAlternateProcess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5" name="Google Shape;1985;p60"/>
          <p:cNvSpPr/>
          <p:nvPr/>
        </p:nvSpPr>
        <p:spPr>
          <a:xfrm>
            <a:off x="1016213" y="1098255"/>
            <a:ext cx="7111500" cy="3574800"/>
          </a:xfrm>
          <a:prstGeom prst="flowChartAlternateProcess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6" name="Google Shape;1986;p60"/>
          <p:cNvSpPr txBox="1"/>
          <p:nvPr>
            <p:ph idx="4" type="ctrTitle"/>
          </p:nvPr>
        </p:nvSpPr>
        <p:spPr>
          <a:xfrm>
            <a:off x="3697300" y="381100"/>
            <a:ext cx="50850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Yeseva One"/>
                <a:ea typeface="Yeseva One"/>
                <a:cs typeface="Yeseva One"/>
                <a:sym typeface="Yeseva One"/>
              </a:rPr>
              <a:t>RESEARCH GAP</a:t>
            </a:r>
            <a:endParaRPr b="1" sz="2100"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1987" name="Google Shape;1987;p60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IT20171438 | WIJAYARATHNE S. N.</a:t>
            </a:r>
            <a:endParaRPr sz="1300"/>
          </a:p>
        </p:txBody>
      </p:sp>
      <p:pic>
        <p:nvPicPr>
          <p:cNvPr id="1988" name="Google Shape;198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89" name="Google Shape;1989;p60"/>
          <p:cNvGraphicFramePr/>
          <p:nvPr/>
        </p:nvGraphicFramePr>
        <p:xfrm>
          <a:off x="1158125" y="117444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{FEF2678D-62CB-48C8-A2E4-081C9ED013A9}</a:tableStyleId>
              </a:tblPr>
              <a:tblGrid>
                <a:gridCol w="2334700"/>
                <a:gridCol w="2529875"/>
                <a:gridCol w="2105075"/>
              </a:tblGrid>
              <a:tr h="223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>
                          <a:solidFill>
                            <a:schemeClr val="accent3"/>
                          </a:solidFill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CONSIDERATION ON </a:t>
                      </a:r>
                      <a:endParaRPr b="1" sz="1300">
                        <a:solidFill>
                          <a:schemeClr val="accent3"/>
                        </a:solidFill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>
                          <a:solidFill>
                            <a:schemeClr val="accent3"/>
                          </a:solidFill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EXISTING SYSTEMS</a:t>
                      </a:r>
                      <a:endParaRPr b="1" sz="1300">
                        <a:solidFill>
                          <a:schemeClr val="accent3"/>
                        </a:solidFill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>
                          <a:solidFill>
                            <a:schemeClr val="accent3"/>
                          </a:solidFill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PROPOSED SYSTEM</a:t>
                      </a:r>
                      <a:endParaRPr b="1" sz="1300">
                        <a:solidFill>
                          <a:schemeClr val="accent3"/>
                        </a:solidFill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chemeClr val="accent3"/>
                          </a:solidFill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1ST FACTOR </a:t>
                      </a:r>
                      <a:endParaRPr b="1" sz="1100">
                        <a:solidFill>
                          <a:schemeClr val="accent3"/>
                        </a:solidFill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accent3"/>
                          </a:solidFill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Security Level is </a:t>
                      </a:r>
                      <a:r>
                        <a:rPr b="1" lang="en-GB" sz="1100">
                          <a:solidFill>
                            <a:schemeClr val="accent3"/>
                          </a:solidFill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LOW</a:t>
                      </a:r>
                      <a:endParaRPr b="1" sz="1100">
                        <a:solidFill>
                          <a:schemeClr val="accent3"/>
                        </a:solidFill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accent3"/>
                          </a:solidFill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Security Level is </a:t>
                      </a:r>
                      <a:r>
                        <a:rPr b="1" lang="en-GB" sz="1100">
                          <a:solidFill>
                            <a:schemeClr val="accent3"/>
                          </a:solidFill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HIGH</a:t>
                      </a:r>
                      <a:endParaRPr b="1" sz="1100">
                        <a:solidFill>
                          <a:schemeClr val="accent3"/>
                        </a:solidFill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4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chemeClr val="accent3"/>
                          </a:solidFill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2ND FACTOR</a:t>
                      </a:r>
                      <a:endParaRPr b="1" sz="1100">
                        <a:solidFill>
                          <a:schemeClr val="accent3"/>
                        </a:solidFill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accent3"/>
                          </a:solidFill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Security Level is </a:t>
                      </a:r>
                      <a:r>
                        <a:rPr b="1" lang="en-GB" sz="1100">
                          <a:solidFill>
                            <a:schemeClr val="accent3"/>
                          </a:solidFill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MODERATE </a:t>
                      </a:r>
                      <a:endParaRPr b="1" sz="1100">
                        <a:solidFill>
                          <a:schemeClr val="accent3"/>
                        </a:solidFill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accent3"/>
                          </a:solidFill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Security Level is </a:t>
                      </a:r>
                      <a:r>
                        <a:rPr b="1" lang="en-GB" sz="1100">
                          <a:solidFill>
                            <a:schemeClr val="accent3"/>
                          </a:solidFill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HIGH</a:t>
                      </a:r>
                      <a:endParaRPr b="1" sz="1100">
                        <a:solidFill>
                          <a:schemeClr val="accent3"/>
                        </a:solidFill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chemeClr val="accent3"/>
                          </a:solidFill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3RD FACTOR</a:t>
                      </a:r>
                      <a:endParaRPr b="1" sz="1100">
                        <a:solidFill>
                          <a:schemeClr val="accent3"/>
                        </a:solidFill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accent3"/>
                          </a:solidFill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Security Level is </a:t>
                      </a:r>
                      <a:r>
                        <a:rPr b="1" lang="en-GB" sz="1100">
                          <a:solidFill>
                            <a:schemeClr val="accent3"/>
                          </a:solidFill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MODERATE</a:t>
                      </a:r>
                      <a:endParaRPr sz="1100">
                        <a:solidFill>
                          <a:schemeClr val="accent3"/>
                        </a:solidFill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accent3"/>
                          </a:solidFill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Security Level is </a:t>
                      </a:r>
                      <a:r>
                        <a:rPr b="1" lang="en-GB" sz="1100">
                          <a:solidFill>
                            <a:schemeClr val="accent3"/>
                          </a:solidFill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HIGH</a:t>
                      </a:r>
                      <a:endParaRPr b="1" sz="1100">
                        <a:solidFill>
                          <a:schemeClr val="accent3"/>
                        </a:solidFill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chemeClr val="accent3"/>
                          </a:solidFill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CONFIDENTIALITY</a:t>
                      </a:r>
                      <a:endParaRPr b="1" sz="1100">
                        <a:solidFill>
                          <a:schemeClr val="accent3"/>
                        </a:solidFill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accent3"/>
                          </a:solidFill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Security Level is </a:t>
                      </a:r>
                      <a:r>
                        <a:rPr b="1" lang="en-GB" sz="1100">
                          <a:solidFill>
                            <a:schemeClr val="accent3"/>
                          </a:solidFill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LOW</a:t>
                      </a:r>
                      <a:endParaRPr b="1" sz="1100">
                        <a:solidFill>
                          <a:schemeClr val="accent3"/>
                        </a:solidFill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accent3"/>
                          </a:solidFill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Security Level is </a:t>
                      </a:r>
                      <a:r>
                        <a:rPr b="1" lang="en-GB" sz="1100">
                          <a:solidFill>
                            <a:schemeClr val="accent3"/>
                          </a:solidFill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HIGH</a:t>
                      </a:r>
                      <a:endParaRPr b="1" sz="1100">
                        <a:solidFill>
                          <a:schemeClr val="accent3"/>
                        </a:solidFill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1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chemeClr val="accent3"/>
                          </a:solidFill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INTEGRITY</a:t>
                      </a:r>
                      <a:endParaRPr b="1" sz="1100">
                        <a:solidFill>
                          <a:schemeClr val="accent3"/>
                        </a:solidFill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accent3"/>
                          </a:solidFill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Security Level is </a:t>
                      </a:r>
                      <a:r>
                        <a:rPr b="1" lang="en-GB" sz="1100">
                          <a:solidFill>
                            <a:schemeClr val="accent3"/>
                          </a:solidFill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LOW</a:t>
                      </a:r>
                      <a:endParaRPr b="1" sz="1100">
                        <a:solidFill>
                          <a:schemeClr val="accent3"/>
                        </a:solidFill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accent3"/>
                          </a:solidFill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Security Level is </a:t>
                      </a:r>
                      <a:r>
                        <a:rPr b="1" lang="en-GB" sz="1100">
                          <a:solidFill>
                            <a:schemeClr val="accent3"/>
                          </a:solidFill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HIGH</a:t>
                      </a:r>
                      <a:endParaRPr b="1" sz="1100">
                        <a:solidFill>
                          <a:schemeClr val="accent3"/>
                        </a:solidFill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4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chemeClr val="accent3"/>
                          </a:solidFill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POSSIBLE OTP COMBINATIONS</a:t>
                      </a:r>
                      <a:endParaRPr b="1" sz="1100">
                        <a:solidFill>
                          <a:schemeClr val="accent3"/>
                        </a:solidFill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chemeClr val="accent3"/>
                          </a:solidFill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LOW (59,049)</a:t>
                      </a:r>
                      <a:endParaRPr b="1" sz="1100">
                        <a:solidFill>
                          <a:schemeClr val="accent3"/>
                        </a:solidFill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chemeClr val="accent3"/>
                          </a:solidFill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HIGH (60,466,176)</a:t>
                      </a:r>
                      <a:endParaRPr b="1" sz="1100">
                        <a:solidFill>
                          <a:schemeClr val="accent3"/>
                        </a:solidFill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7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chemeClr val="accent3"/>
                          </a:solidFill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ARTIFICIAL INTELLIGENCE</a:t>
                      </a:r>
                      <a:endParaRPr b="1" sz="1100">
                        <a:solidFill>
                          <a:schemeClr val="accent3"/>
                        </a:solidFill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chemeClr val="accent3"/>
                          </a:solidFill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NONE</a:t>
                      </a:r>
                      <a:endParaRPr b="1" sz="1100">
                        <a:solidFill>
                          <a:schemeClr val="accent3"/>
                        </a:solidFill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chemeClr val="accent3"/>
                          </a:solidFill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IMPLEMENTED</a:t>
                      </a:r>
                      <a:endParaRPr b="1" sz="1100">
                        <a:solidFill>
                          <a:schemeClr val="accent3"/>
                        </a:solidFill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285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solidFill>
                          <a:schemeClr val="accent3"/>
                        </a:solidFill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270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chemeClr val="accent3"/>
                          </a:solidFill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OVERALL SYSTEM</a:t>
                      </a:r>
                      <a:endParaRPr b="1" sz="1100">
                        <a:solidFill>
                          <a:schemeClr val="accent3"/>
                        </a:solidFill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chemeClr val="accent3"/>
                          </a:solidFill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Security Level is MODERATE</a:t>
                      </a:r>
                      <a:endParaRPr b="1" sz="900">
                        <a:solidFill>
                          <a:schemeClr val="accent3"/>
                        </a:solidFill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chemeClr val="accent3"/>
                          </a:solidFill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Security Level is HIGH</a:t>
                      </a:r>
                      <a:endParaRPr b="1" sz="900">
                        <a:solidFill>
                          <a:schemeClr val="accent3"/>
                        </a:solidFill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25"/>
          <p:cNvGrpSpPr/>
          <p:nvPr/>
        </p:nvGrpSpPr>
        <p:grpSpPr>
          <a:xfrm>
            <a:off x="4857224" y="3201746"/>
            <a:ext cx="2371910" cy="1507092"/>
            <a:chOff x="4857224" y="3518946"/>
            <a:chExt cx="2371910" cy="1507092"/>
          </a:xfrm>
        </p:grpSpPr>
        <p:sp>
          <p:nvSpPr>
            <p:cNvPr id="197" name="Google Shape;197;p25"/>
            <p:cNvSpPr/>
            <p:nvPr/>
          </p:nvSpPr>
          <p:spPr>
            <a:xfrm flipH="1">
              <a:off x="6620122" y="4175756"/>
              <a:ext cx="454956" cy="850283"/>
            </a:xfrm>
            <a:custGeom>
              <a:rect b="b" l="l" r="r" t="t"/>
              <a:pathLst>
                <a:path extrusionOk="0" h="17596" w="9415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0" y="17595"/>
                    <a:pt x="1382" y="17595"/>
                  </a:cubicBezTo>
                  <a:lnTo>
                    <a:pt x="8029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8" y="1"/>
                  </a:lnTo>
                  <a:lnTo>
                    <a:pt x="9228" y="15912"/>
                  </a:lnTo>
                  <a:cubicBezTo>
                    <a:pt x="9228" y="16737"/>
                    <a:pt x="8693" y="17413"/>
                    <a:pt x="8029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5"/>
            <p:cNvSpPr/>
            <p:nvPr/>
          </p:nvSpPr>
          <p:spPr>
            <a:xfrm flipH="1">
              <a:off x="4865016" y="4175756"/>
              <a:ext cx="455005" cy="850283"/>
            </a:xfrm>
            <a:custGeom>
              <a:rect b="b" l="l" r="r" t="t"/>
              <a:pathLst>
                <a:path extrusionOk="0" h="17596" w="9416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3" y="17595"/>
                  </a:cubicBezTo>
                  <a:lnTo>
                    <a:pt x="8030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9" y="1"/>
                  </a:lnTo>
                  <a:lnTo>
                    <a:pt x="9229" y="15912"/>
                  </a:lnTo>
                  <a:cubicBezTo>
                    <a:pt x="9229" y="16737"/>
                    <a:pt x="8694" y="17413"/>
                    <a:pt x="8030" y="17413"/>
                  </a:cubicBezTo>
                  <a:lnTo>
                    <a:pt x="1383" y="17413"/>
                  </a:lnTo>
                  <a:cubicBezTo>
                    <a:pt x="723" y="17413"/>
                    <a:pt x="184" y="16737"/>
                    <a:pt x="184" y="15912"/>
                  </a:cubicBezTo>
                  <a:lnTo>
                    <a:pt x="1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5"/>
            <p:cNvSpPr/>
            <p:nvPr/>
          </p:nvSpPr>
          <p:spPr>
            <a:xfrm flipH="1">
              <a:off x="4857224" y="3925297"/>
              <a:ext cx="2371910" cy="250504"/>
            </a:xfrm>
            <a:custGeom>
              <a:rect b="b" l="l" r="r" t="t"/>
              <a:pathLst>
                <a:path extrusionOk="0" h="5184" w="49085">
                  <a:moveTo>
                    <a:pt x="1" y="0"/>
                  </a:moveTo>
                  <a:lnTo>
                    <a:pt x="1" y="5184"/>
                  </a:lnTo>
                  <a:lnTo>
                    <a:pt x="49084" y="5184"/>
                  </a:lnTo>
                  <a:lnTo>
                    <a:pt x="490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5"/>
            <p:cNvSpPr/>
            <p:nvPr/>
          </p:nvSpPr>
          <p:spPr>
            <a:xfrm flipH="1">
              <a:off x="6769635" y="4175756"/>
              <a:ext cx="455005" cy="850283"/>
            </a:xfrm>
            <a:custGeom>
              <a:rect b="b" l="l" r="r" t="t"/>
              <a:pathLst>
                <a:path extrusionOk="0" h="17596" w="9416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6" y="17595"/>
                  </a:cubicBezTo>
                  <a:lnTo>
                    <a:pt x="8034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3" y="1"/>
                  </a:lnTo>
                  <a:lnTo>
                    <a:pt x="9233" y="15912"/>
                  </a:lnTo>
                  <a:cubicBezTo>
                    <a:pt x="9233" y="16737"/>
                    <a:pt x="8694" y="17413"/>
                    <a:pt x="8034" y="17413"/>
                  </a:cubicBezTo>
                  <a:lnTo>
                    <a:pt x="1386" y="17413"/>
                  </a:lnTo>
                  <a:cubicBezTo>
                    <a:pt x="722" y="17413"/>
                    <a:pt x="188" y="16737"/>
                    <a:pt x="188" y="15912"/>
                  </a:cubicBezTo>
                  <a:lnTo>
                    <a:pt x="1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5"/>
            <p:cNvSpPr/>
            <p:nvPr/>
          </p:nvSpPr>
          <p:spPr>
            <a:xfrm flipH="1">
              <a:off x="5039125" y="4175756"/>
              <a:ext cx="455005" cy="850283"/>
            </a:xfrm>
            <a:custGeom>
              <a:rect b="b" l="l" r="r" t="t"/>
              <a:pathLst>
                <a:path extrusionOk="0" h="17596" w="9416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2" y="17595"/>
                    <a:pt x="1382" y="17595"/>
                  </a:cubicBezTo>
                  <a:lnTo>
                    <a:pt x="8033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2" y="1"/>
                  </a:lnTo>
                  <a:lnTo>
                    <a:pt x="9232" y="15912"/>
                  </a:lnTo>
                  <a:cubicBezTo>
                    <a:pt x="9232" y="16737"/>
                    <a:pt x="8693" y="17413"/>
                    <a:pt x="8033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5"/>
            <p:cNvSpPr/>
            <p:nvPr/>
          </p:nvSpPr>
          <p:spPr>
            <a:xfrm flipH="1">
              <a:off x="5686280" y="3518946"/>
              <a:ext cx="881692" cy="406392"/>
            </a:xfrm>
            <a:custGeom>
              <a:rect b="b" l="l" r="r" t="t"/>
              <a:pathLst>
                <a:path extrusionOk="0" h="8410" w="18246">
                  <a:moveTo>
                    <a:pt x="6106" y="0"/>
                  </a:moveTo>
                  <a:lnTo>
                    <a:pt x="4096" y="8004"/>
                  </a:lnTo>
                  <a:lnTo>
                    <a:pt x="1" y="8004"/>
                  </a:lnTo>
                  <a:lnTo>
                    <a:pt x="1" y="8409"/>
                  </a:lnTo>
                  <a:lnTo>
                    <a:pt x="16490" y="8409"/>
                  </a:lnTo>
                  <a:lnTo>
                    <a:pt x="182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5"/>
            <p:cNvSpPr/>
            <p:nvPr/>
          </p:nvSpPr>
          <p:spPr>
            <a:xfrm flipH="1">
              <a:off x="5968474" y="3699820"/>
              <a:ext cx="57455" cy="57455"/>
            </a:xfrm>
            <a:custGeom>
              <a:rect b="b" l="l" r="r" t="t"/>
              <a:pathLst>
                <a:path extrusionOk="0" h="1189" w="1189">
                  <a:moveTo>
                    <a:pt x="592" y="1"/>
                  </a:moveTo>
                  <a:cubicBezTo>
                    <a:pt x="266" y="1"/>
                    <a:pt x="1" y="266"/>
                    <a:pt x="1" y="593"/>
                  </a:cubicBezTo>
                  <a:cubicBezTo>
                    <a:pt x="1" y="923"/>
                    <a:pt x="266" y="1189"/>
                    <a:pt x="592" y="1189"/>
                  </a:cubicBezTo>
                  <a:cubicBezTo>
                    <a:pt x="923" y="1189"/>
                    <a:pt x="1189" y="923"/>
                    <a:pt x="1189" y="593"/>
                  </a:cubicBezTo>
                  <a:cubicBezTo>
                    <a:pt x="1189" y="266"/>
                    <a:pt x="923" y="1"/>
                    <a:pt x="5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5"/>
            <p:cNvSpPr/>
            <p:nvPr/>
          </p:nvSpPr>
          <p:spPr>
            <a:xfrm flipH="1">
              <a:off x="5488240" y="3848994"/>
              <a:ext cx="284136" cy="169805"/>
            </a:xfrm>
            <a:custGeom>
              <a:rect b="b" l="l" r="r" t="t"/>
              <a:pathLst>
                <a:path extrusionOk="0" h="3514" w="5880">
                  <a:moveTo>
                    <a:pt x="2620" y="1414"/>
                  </a:moveTo>
                  <a:cubicBezTo>
                    <a:pt x="2664" y="1527"/>
                    <a:pt x="2706" y="1643"/>
                    <a:pt x="2747" y="1763"/>
                  </a:cubicBezTo>
                  <a:cubicBezTo>
                    <a:pt x="2865" y="2104"/>
                    <a:pt x="2998" y="2484"/>
                    <a:pt x="2905" y="2861"/>
                  </a:cubicBezTo>
                  <a:cubicBezTo>
                    <a:pt x="2858" y="3044"/>
                    <a:pt x="2754" y="3224"/>
                    <a:pt x="2593" y="3328"/>
                  </a:cubicBezTo>
                  <a:cubicBezTo>
                    <a:pt x="2503" y="3388"/>
                    <a:pt x="2397" y="3417"/>
                    <a:pt x="2289" y="3417"/>
                  </a:cubicBezTo>
                  <a:cubicBezTo>
                    <a:pt x="2204" y="3417"/>
                    <a:pt x="2117" y="3398"/>
                    <a:pt x="2036" y="3363"/>
                  </a:cubicBezTo>
                  <a:cubicBezTo>
                    <a:pt x="1853" y="3288"/>
                    <a:pt x="1699" y="3141"/>
                    <a:pt x="1616" y="2965"/>
                  </a:cubicBezTo>
                  <a:cubicBezTo>
                    <a:pt x="1537" y="2790"/>
                    <a:pt x="1530" y="2585"/>
                    <a:pt x="1577" y="2402"/>
                  </a:cubicBezTo>
                  <a:cubicBezTo>
                    <a:pt x="1674" y="2025"/>
                    <a:pt x="1954" y="1734"/>
                    <a:pt x="2270" y="1566"/>
                  </a:cubicBezTo>
                  <a:cubicBezTo>
                    <a:pt x="2384" y="1503"/>
                    <a:pt x="2501" y="1454"/>
                    <a:pt x="2620" y="1414"/>
                  </a:cubicBezTo>
                  <a:close/>
                  <a:moveTo>
                    <a:pt x="999" y="0"/>
                  </a:moveTo>
                  <a:cubicBezTo>
                    <a:pt x="776" y="4"/>
                    <a:pt x="586" y="40"/>
                    <a:pt x="436" y="83"/>
                  </a:cubicBezTo>
                  <a:cubicBezTo>
                    <a:pt x="285" y="126"/>
                    <a:pt x="173" y="184"/>
                    <a:pt x="101" y="227"/>
                  </a:cubicBezTo>
                  <a:cubicBezTo>
                    <a:pt x="33" y="270"/>
                    <a:pt x="1" y="298"/>
                    <a:pt x="1" y="298"/>
                  </a:cubicBezTo>
                  <a:cubicBezTo>
                    <a:pt x="1" y="299"/>
                    <a:pt x="2" y="299"/>
                    <a:pt x="2" y="299"/>
                  </a:cubicBezTo>
                  <a:cubicBezTo>
                    <a:pt x="21" y="299"/>
                    <a:pt x="158" y="194"/>
                    <a:pt x="446" y="119"/>
                  </a:cubicBezTo>
                  <a:cubicBezTo>
                    <a:pt x="593" y="83"/>
                    <a:pt x="780" y="55"/>
                    <a:pt x="999" y="55"/>
                  </a:cubicBezTo>
                  <a:cubicBezTo>
                    <a:pt x="1218" y="58"/>
                    <a:pt x="1469" y="83"/>
                    <a:pt x="1717" y="194"/>
                  </a:cubicBezTo>
                  <a:cubicBezTo>
                    <a:pt x="1842" y="248"/>
                    <a:pt x="1950" y="338"/>
                    <a:pt x="2051" y="446"/>
                  </a:cubicBezTo>
                  <a:cubicBezTo>
                    <a:pt x="2154" y="557"/>
                    <a:pt x="2248" y="679"/>
                    <a:pt x="2331" y="815"/>
                  </a:cubicBezTo>
                  <a:cubicBezTo>
                    <a:pt x="2428" y="975"/>
                    <a:pt x="2511" y="1149"/>
                    <a:pt x="2588" y="1335"/>
                  </a:cubicBezTo>
                  <a:lnTo>
                    <a:pt x="2588" y="1335"/>
                  </a:lnTo>
                  <a:cubicBezTo>
                    <a:pt x="2467" y="1376"/>
                    <a:pt x="2345" y="1426"/>
                    <a:pt x="2227" y="1490"/>
                  </a:cubicBezTo>
                  <a:cubicBezTo>
                    <a:pt x="1892" y="1659"/>
                    <a:pt x="1591" y="1971"/>
                    <a:pt x="1487" y="2376"/>
                  </a:cubicBezTo>
                  <a:cubicBezTo>
                    <a:pt x="1433" y="2578"/>
                    <a:pt x="1437" y="2803"/>
                    <a:pt x="1530" y="3005"/>
                  </a:cubicBezTo>
                  <a:cubicBezTo>
                    <a:pt x="1624" y="3206"/>
                    <a:pt x="1792" y="3367"/>
                    <a:pt x="2000" y="3453"/>
                  </a:cubicBezTo>
                  <a:cubicBezTo>
                    <a:pt x="2090" y="3493"/>
                    <a:pt x="2189" y="3513"/>
                    <a:pt x="2288" y="3513"/>
                  </a:cubicBezTo>
                  <a:cubicBezTo>
                    <a:pt x="2415" y="3513"/>
                    <a:pt x="2541" y="3479"/>
                    <a:pt x="2646" y="3406"/>
                  </a:cubicBezTo>
                  <a:cubicBezTo>
                    <a:pt x="2833" y="3285"/>
                    <a:pt x="2944" y="3083"/>
                    <a:pt x="2994" y="2883"/>
                  </a:cubicBezTo>
                  <a:cubicBezTo>
                    <a:pt x="3048" y="2678"/>
                    <a:pt x="3034" y="2470"/>
                    <a:pt x="2994" y="2280"/>
                  </a:cubicBezTo>
                  <a:cubicBezTo>
                    <a:pt x="2955" y="2086"/>
                    <a:pt x="2894" y="1907"/>
                    <a:pt x="2833" y="1730"/>
                  </a:cubicBezTo>
                  <a:cubicBezTo>
                    <a:pt x="2792" y="1614"/>
                    <a:pt x="2749" y="1499"/>
                    <a:pt x="2703" y="1387"/>
                  </a:cubicBezTo>
                  <a:lnTo>
                    <a:pt x="2703" y="1387"/>
                  </a:lnTo>
                  <a:cubicBezTo>
                    <a:pt x="2885" y="1332"/>
                    <a:pt x="3069" y="1297"/>
                    <a:pt x="3246" y="1267"/>
                  </a:cubicBezTo>
                  <a:cubicBezTo>
                    <a:pt x="3547" y="1221"/>
                    <a:pt x="3829" y="1199"/>
                    <a:pt x="4089" y="1199"/>
                  </a:cubicBezTo>
                  <a:cubicBezTo>
                    <a:pt x="4109" y="1199"/>
                    <a:pt x="4128" y="1199"/>
                    <a:pt x="4147" y="1199"/>
                  </a:cubicBezTo>
                  <a:cubicBezTo>
                    <a:pt x="4700" y="1203"/>
                    <a:pt x="5141" y="1304"/>
                    <a:pt x="5432" y="1404"/>
                  </a:cubicBezTo>
                  <a:cubicBezTo>
                    <a:pt x="5713" y="1497"/>
                    <a:pt x="5864" y="1580"/>
                    <a:pt x="5879" y="1580"/>
                  </a:cubicBezTo>
                  <a:cubicBezTo>
                    <a:pt x="5879" y="1580"/>
                    <a:pt x="5880" y="1580"/>
                    <a:pt x="5880" y="1579"/>
                  </a:cubicBezTo>
                  <a:cubicBezTo>
                    <a:pt x="5880" y="1576"/>
                    <a:pt x="5845" y="1554"/>
                    <a:pt x="5772" y="1515"/>
                  </a:cubicBezTo>
                  <a:cubicBezTo>
                    <a:pt x="5701" y="1476"/>
                    <a:pt x="5590" y="1422"/>
                    <a:pt x="5446" y="1368"/>
                  </a:cubicBezTo>
                  <a:cubicBezTo>
                    <a:pt x="5152" y="1256"/>
                    <a:pt x="4707" y="1145"/>
                    <a:pt x="4147" y="1131"/>
                  </a:cubicBezTo>
                  <a:cubicBezTo>
                    <a:pt x="4105" y="1130"/>
                    <a:pt x="4063" y="1130"/>
                    <a:pt x="4020" y="1130"/>
                  </a:cubicBezTo>
                  <a:cubicBezTo>
                    <a:pt x="3775" y="1130"/>
                    <a:pt x="3513" y="1149"/>
                    <a:pt x="3235" y="1188"/>
                  </a:cubicBezTo>
                  <a:cubicBezTo>
                    <a:pt x="3054" y="1217"/>
                    <a:pt x="2863" y="1252"/>
                    <a:pt x="2671" y="1309"/>
                  </a:cubicBezTo>
                  <a:lnTo>
                    <a:pt x="2671" y="1309"/>
                  </a:lnTo>
                  <a:cubicBezTo>
                    <a:pt x="2590" y="1119"/>
                    <a:pt x="2501" y="939"/>
                    <a:pt x="2399" y="776"/>
                  </a:cubicBezTo>
                  <a:cubicBezTo>
                    <a:pt x="2313" y="636"/>
                    <a:pt x="2212" y="507"/>
                    <a:pt x="2104" y="395"/>
                  </a:cubicBezTo>
                  <a:cubicBezTo>
                    <a:pt x="2000" y="284"/>
                    <a:pt x="1879" y="187"/>
                    <a:pt x="1745" y="133"/>
                  </a:cubicBezTo>
                  <a:cubicBezTo>
                    <a:pt x="1483" y="18"/>
                    <a:pt x="1221" y="0"/>
                    <a:pt x="9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" name="Google Shape;205;p25"/>
          <p:cNvSpPr/>
          <p:nvPr/>
        </p:nvSpPr>
        <p:spPr>
          <a:xfrm flipH="1">
            <a:off x="7815668" y="4906241"/>
            <a:ext cx="6829" cy="3196"/>
          </a:xfrm>
          <a:custGeom>
            <a:rect b="b" l="l" r="r" t="t"/>
            <a:pathLst>
              <a:path extrusionOk="0" h="66" w="141">
                <a:moveTo>
                  <a:pt x="123" y="1"/>
                </a:moveTo>
                <a:cubicBezTo>
                  <a:pt x="112" y="22"/>
                  <a:pt x="80" y="40"/>
                  <a:pt x="29" y="58"/>
                </a:cubicBezTo>
                <a:cubicBezTo>
                  <a:pt x="22" y="61"/>
                  <a:pt x="11" y="61"/>
                  <a:pt x="1" y="65"/>
                </a:cubicBezTo>
                <a:cubicBezTo>
                  <a:pt x="76" y="51"/>
                  <a:pt x="119" y="36"/>
                  <a:pt x="130" y="22"/>
                </a:cubicBezTo>
                <a:cubicBezTo>
                  <a:pt x="137" y="15"/>
                  <a:pt x="141" y="8"/>
                  <a:pt x="141" y="1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" name="Google Shape;206;p25"/>
          <p:cNvGrpSpPr/>
          <p:nvPr/>
        </p:nvGrpSpPr>
        <p:grpSpPr>
          <a:xfrm>
            <a:off x="4695403" y="4708841"/>
            <a:ext cx="4600713" cy="150450"/>
            <a:chOff x="0" y="4397412"/>
            <a:chExt cx="4600713" cy="150450"/>
          </a:xfrm>
        </p:grpSpPr>
        <p:sp>
          <p:nvSpPr>
            <p:cNvPr id="207" name="Google Shape;207;p25"/>
            <p:cNvSpPr/>
            <p:nvPr/>
          </p:nvSpPr>
          <p:spPr>
            <a:xfrm>
              <a:off x="0" y="4397412"/>
              <a:ext cx="4600713" cy="2416"/>
            </a:xfrm>
            <a:custGeom>
              <a:rect b="b" l="l" r="r" t="t"/>
              <a:pathLst>
                <a:path extrusionOk="0" h="69" w="131402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5"/>
            <p:cNvSpPr/>
            <p:nvPr/>
          </p:nvSpPr>
          <p:spPr>
            <a:xfrm>
              <a:off x="755786" y="4545586"/>
              <a:ext cx="305519" cy="2276"/>
            </a:xfrm>
            <a:custGeom>
              <a:rect b="b" l="l" r="r" t="t"/>
              <a:pathLst>
                <a:path extrusionOk="0" h="65" w="8726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5"/>
            <p:cNvSpPr/>
            <p:nvPr/>
          </p:nvSpPr>
          <p:spPr>
            <a:xfrm>
              <a:off x="1619552" y="4536412"/>
              <a:ext cx="497808" cy="2276"/>
            </a:xfrm>
            <a:custGeom>
              <a:rect b="b" l="l" r="r" t="t"/>
              <a:pathLst>
                <a:path extrusionOk="0" h="65" w="14218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5"/>
            <p:cNvSpPr/>
            <p:nvPr/>
          </p:nvSpPr>
          <p:spPr>
            <a:xfrm>
              <a:off x="1070481" y="4460119"/>
              <a:ext cx="175833" cy="2311"/>
            </a:xfrm>
            <a:custGeom>
              <a:rect b="b" l="l" r="r" t="t"/>
              <a:pathLst>
                <a:path extrusionOk="0" h="66" w="5022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5"/>
            <p:cNvSpPr/>
            <p:nvPr/>
          </p:nvSpPr>
          <p:spPr>
            <a:xfrm>
              <a:off x="2732853" y="4514424"/>
              <a:ext cx="418259" cy="2276"/>
            </a:xfrm>
            <a:custGeom>
              <a:rect b="b" l="l" r="r" t="t"/>
              <a:pathLst>
                <a:path extrusionOk="0" h="65" w="11946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" name="Google Shape;212;p25"/>
          <p:cNvGrpSpPr/>
          <p:nvPr/>
        </p:nvGrpSpPr>
        <p:grpSpPr>
          <a:xfrm>
            <a:off x="7352169" y="1792626"/>
            <a:ext cx="1333531" cy="2916217"/>
            <a:chOff x="7352169" y="1792626"/>
            <a:chExt cx="1333531" cy="2916217"/>
          </a:xfrm>
        </p:grpSpPr>
        <p:grpSp>
          <p:nvGrpSpPr>
            <p:cNvPr id="213" name="Google Shape;213;p25"/>
            <p:cNvGrpSpPr/>
            <p:nvPr/>
          </p:nvGrpSpPr>
          <p:grpSpPr>
            <a:xfrm>
              <a:off x="7352169" y="1792626"/>
              <a:ext cx="1333531" cy="2916217"/>
              <a:chOff x="7352169" y="1999451"/>
              <a:chExt cx="1333531" cy="2916217"/>
            </a:xfrm>
          </p:grpSpPr>
          <p:grpSp>
            <p:nvGrpSpPr>
              <p:cNvPr id="214" name="Google Shape;214;p25"/>
              <p:cNvGrpSpPr/>
              <p:nvPr/>
            </p:nvGrpSpPr>
            <p:grpSpPr>
              <a:xfrm>
                <a:off x="7788625" y="4788743"/>
                <a:ext cx="623190" cy="126925"/>
                <a:chOff x="7605347" y="4840573"/>
                <a:chExt cx="925164" cy="188427"/>
              </a:xfrm>
            </p:grpSpPr>
            <p:sp>
              <p:nvSpPr>
                <p:cNvPr id="215" name="Google Shape;215;p25"/>
                <p:cNvSpPr/>
                <p:nvPr/>
              </p:nvSpPr>
              <p:spPr>
                <a:xfrm flipH="1">
                  <a:off x="8100033" y="4840573"/>
                  <a:ext cx="429399" cy="187705"/>
                </a:xfrm>
                <a:custGeom>
                  <a:rect b="b" l="l" r="r" t="t"/>
                  <a:pathLst>
                    <a:path extrusionOk="0" h="2611" w="5973">
                      <a:moveTo>
                        <a:pt x="3202" y="0"/>
                      </a:moveTo>
                      <a:lnTo>
                        <a:pt x="0" y="54"/>
                      </a:lnTo>
                      <a:lnTo>
                        <a:pt x="32" y="2556"/>
                      </a:lnTo>
                      <a:lnTo>
                        <a:pt x="230" y="2563"/>
                      </a:lnTo>
                      <a:cubicBezTo>
                        <a:pt x="681" y="2581"/>
                        <a:pt x="1837" y="2611"/>
                        <a:pt x="2942" y="2611"/>
                      </a:cubicBezTo>
                      <a:cubicBezTo>
                        <a:pt x="4010" y="2611"/>
                        <a:pt x="5029" y="2583"/>
                        <a:pt x="5316" y="2491"/>
                      </a:cubicBezTo>
                      <a:cubicBezTo>
                        <a:pt x="5973" y="2279"/>
                        <a:pt x="3241" y="1713"/>
                        <a:pt x="3241" y="1713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" name="Google Shape;216;p25"/>
                <p:cNvSpPr/>
                <p:nvPr/>
              </p:nvSpPr>
              <p:spPr>
                <a:xfrm flipH="1">
                  <a:off x="8139206" y="4986872"/>
                  <a:ext cx="61250" cy="27965"/>
                </a:xfrm>
                <a:custGeom>
                  <a:rect b="b" l="l" r="r" t="t"/>
                  <a:pathLst>
                    <a:path extrusionOk="0" h="389" w="852">
                      <a:moveTo>
                        <a:pt x="0" y="1"/>
                      </a:moveTo>
                      <a:cubicBezTo>
                        <a:pt x="79" y="22"/>
                        <a:pt x="155" y="47"/>
                        <a:pt x="227" y="69"/>
                      </a:cubicBezTo>
                      <a:cubicBezTo>
                        <a:pt x="98" y="26"/>
                        <a:pt x="0" y="1"/>
                        <a:pt x="0" y="1"/>
                      </a:cubicBezTo>
                      <a:close/>
                      <a:moveTo>
                        <a:pt x="833" y="349"/>
                      </a:moveTo>
                      <a:cubicBezTo>
                        <a:pt x="844" y="363"/>
                        <a:pt x="844" y="374"/>
                        <a:pt x="840" y="388"/>
                      </a:cubicBezTo>
                      <a:lnTo>
                        <a:pt x="851" y="388"/>
                      </a:lnTo>
                      <a:cubicBezTo>
                        <a:pt x="851" y="374"/>
                        <a:pt x="844" y="363"/>
                        <a:pt x="83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" name="Google Shape;217;p25"/>
                <p:cNvSpPr/>
                <p:nvPr/>
              </p:nvSpPr>
              <p:spPr>
                <a:xfrm flipH="1">
                  <a:off x="8138989" y="5014766"/>
                  <a:ext cx="10065" cy="5464"/>
                </a:xfrm>
                <a:custGeom>
                  <a:rect b="b" l="l" r="r" t="t"/>
                  <a:pathLst>
                    <a:path extrusionOk="0" h="76" w="140">
                      <a:moveTo>
                        <a:pt x="125" y="0"/>
                      </a:moveTo>
                      <a:cubicBezTo>
                        <a:pt x="118" y="25"/>
                        <a:pt x="86" y="47"/>
                        <a:pt x="25" y="68"/>
                      </a:cubicBezTo>
                      <a:cubicBezTo>
                        <a:pt x="17" y="68"/>
                        <a:pt x="7" y="72"/>
                        <a:pt x="0" y="75"/>
                      </a:cubicBezTo>
                      <a:cubicBezTo>
                        <a:pt x="72" y="61"/>
                        <a:pt x="118" y="47"/>
                        <a:pt x="129" y="32"/>
                      </a:cubicBezTo>
                      <a:cubicBezTo>
                        <a:pt x="136" y="22"/>
                        <a:pt x="140" y="11"/>
                        <a:pt x="136" y="0"/>
                      </a:cubicBezTo>
                      <a:close/>
                    </a:path>
                  </a:pathLst>
                </a:custGeom>
                <a:solidFill>
                  <a:srgbClr val="7D848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" name="Google Shape;218;p25"/>
                <p:cNvSpPr/>
                <p:nvPr/>
              </p:nvSpPr>
              <p:spPr>
                <a:xfrm flipH="1">
                  <a:off x="8305710" y="5024255"/>
                  <a:ext cx="221421" cy="4529"/>
                </a:xfrm>
                <a:custGeom>
                  <a:rect b="b" l="l" r="r" t="t"/>
                  <a:pathLst>
                    <a:path extrusionOk="0" h="63" w="3080">
                      <a:moveTo>
                        <a:pt x="0" y="1"/>
                      </a:moveTo>
                      <a:cubicBezTo>
                        <a:pt x="582" y="41"/>
                        <a:pt x="1433" y="62"/>
                        <a:pt x="2283" y="62"/>
                      </a:cubicBezTo>
                      <a:cubicBezTo>
                        <a:pt x="2552" y="62"/>
                        <a:pt x="2818" y="59"/>
                        <a:pt x="3080" y="54"/>
                      </a:cubicBezTo>
                      <a:lnTo>
                        <a:pt x="2882" y="54"/>
                      </a:lnTo>
                      <a:cubicBezTo>
                        <a:pt x="1784" y="54"/>
                        <a:pt x="646" y="26"/>
                        <a:pt x="198" y="8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" name="Google Shape;219;p25"/>
                <p:cNvSpPr/>
                <p:nvPr/>
              </p:nvSpPr>
              <p:spPr>
                <a:xfrm flipH="1">
                  <a:off x="8139716" y="4986872"/>
                  <a:ext cx="387415" cy="41337"/>
                </a:xfrm>
                <a:custGeom>
                  <a:rect b="b" l="l" r="r" t="t"/>
                  <a:pathLst>
                    <a:path extrusionOk="0" h="575" w="5389">
                      <a:moveTo>
                        <a:pt x="4544" y="1"/>
                      </a:moveTo>
                      <a:cubicBezTo>
                        <a:pt x="4358" y="11"/>
                        <a:pt x="4268" y="417"/>
                        <a:pt x="4268" y="417"/>
                      </a:cubicBezTo>
                      <a:lnTo>
                        <a:pt x="1156" y="442"/>
                      </a:lnTo>
                      <a:lnTo>
                        <a:pt x="1156" y="456"/>
                      </a:lnTo>
                      <a:cubicBezTo>
                        <a:pt x="1153" y="456"/>
                        <a:pt x="1153" y="453"/>
                        <a:pt x="1149" y="442"/>
                      </a:cubicBezTo>
                      <a:lnTo>
                        <a:pt x="4" y="449"/>
                      </a:lnTo>
                      <a:lnTo>
                        <a:pt x="0" y="521"/>
                      </a:lnTo>
                      <a:lnTo>
                        <a:pt x="198" y="528"/>
                      </a:lnTo>
                      <a:cubicBezTo>
                        <a:pt x="646" y="546"/>
                        <a:pt x="1784" y="574"/>
                        <a:pt x="2882" y="574"/>
                      </a:cubicBezTo>
                      <a:lnTo>
                        <a:pt x="3080" y="574"/>
                      </a:lnTo>
                      <a:cubicBezTo>
                        <a:pt x="4063" y="561"/>
                        <a:pt x="4936" y="521"/>
                        <a:pt x="5259" y="463"/>
                      </a:cubicBezTo>
                      <a:cubicBezTo>
                        <a:pt x="5266" y="460"/>
                        <a:pt x="5276" y="456"/>
                        <a:pt x="5284" y="456"/>
                      </a:cubicBezTo>
                      <a:cubicBezTo>
                        <a:pt x="5345" y="435"/>
                        <a:pt x="5377" y="413"/>
                        <a:pt x="5384" y="388"/>
                      </a:cubicBezTo>
                      <a:cubicBezTo>
                        <a:pt x="5388" y="374"/>
                        <a:pt x="5388" y="363"/>
                        <a:pt x="5377" y="349"/>
                      </a:cubicBezTo>
                      <a:cubicBezTo>
                        <a:pt x="5302" y="251"/>
                        <a:pt x="4989" y="137"/>
                        <a:pt x="4771" y="69"/>
                      </a:cubicBezTo>
                      <a:cubicBezTo>
                        <a:pt x="4699" y="47"/>
                        <a:pt x="4623" y="22"/>
                        <a:pt x="454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" name="Google Shape;220;p25"/>
                <p:cNvSpPr/>
                <p:nvPr/>
              </p:nvSpPr>
              <p:spPr>
                <a:xfrm flipH="1">
                  <a:off x="8139716" y="5013040"/>
                  <a:ext cx="390794" cy="8699"/>
                </a:xfrm>
                <a:custGeom>
                  <a:rect b="b" l="l" r="r" t="t"/>
                  <a:pathLst>
                    <a:path extrusionOk="0" h="121" w="5436">
                      <a:moveTo>
                        <a:pt x="5420" y="0"/>
                      </a:moveTo>
                      <a:cubicBezTo>
                        <a:pt x="5410" y="0"/>
                        <a:pt x="5396" y="1"/>
                        <a:pt x="5378" y="3"/>
                      </a:cubicBezTo>
                      <a:cubicBezTo>
                        <a:pt x="5331" y="3"/>
                        <a:pt x="5280" y="3"/>
                        <a:pt x="5220" y="6"/>
                      </a:cubicBezTo>
                      <a:cubicBezTo>
                        <a:pt x="5061" y="10"/>
                        <a:pt x="4868" y="17"/>
                        <a:pt x="4639" y="28"/>
                      </a:cubicBezTo>
                      <a:cubicBezTo>
                        <a:pt x="4147" y="46"/>
                        <a:pt x="3468" y="64"/>
                        <a:pt x="2718" y="78"/>
                      </a:cubicBezTo>
                      <a:cubicBezTo>
                        <a:pt x="2235" y="85"/>
                        <a:pt x="1783" y="87"/>
                        <a:pt x="1390" y="87"/>
                      </a:cubicBezTo>
                      <a:cubicBezTo>
                        <a:pt x="1172" y="87"/>
                        <a:pt x="973" y="87"/>
                        <a:pt x="797" y="85"/>
                      </a:cubicBezTo>
                      <a:cubicBezTo>
                        <a:pt x="568" y="81"/>
                        <a:pt x="374" y="81"/>
                        <a:pt x="216" y="81"/>
                      </a:cubicBezTo>
                      <a:lnTo>
                        <a:pt x="55" y="81"/>
                      </a:lnTo>
                      <a:cubicBezTo>
                        <a:pt x="19" y="81"/>
                        <a:pt x="1" y="81"/>
                        <a:pt x="1" y="85"/>
                      </a:cubicBezTo>
                      <a:cubicBezTo>
                        <a:pt x="1" y="85"/>
                        <a:pt x="19" y="85"/>
                        <a:pt x="55" y="89"/>
                      </a:cubicBezTo>
                      <a:cubicBezTo>
                        <a:pt x="105" y="92"/>
                        <a:pt x="155" y="92"/>
                        <a:pt x="212" y="96"/>
                      </a:cubicBezTo>
                      <a:cubicBezTo>
                        <a:pt x="374" y="99"/>
                        <a:pt x="568" y="107"/>
                        <a:pt x="797" y="110"/>
                      </a:cubicBezTo>
                      <a:cubicBezTo>
                        <a:pt x="1083" y="116"/>
                        <a:pt x="1432" y="120"/>
                        <a:pt x="1821" y="120"/>
                      </a:cubicBezTo>
                      <a:cubicBezTo>
                        <a:pt x="2102" y="120"/>
                        <a:pt x="2404" y="118"/>
                        <a:pt x="2718" y="114"/>
                      </a:cubicBezTo>
                      <a:cubicBezTo>
                        <a:pt x="3468" y="103"/>
                        <a:pt x="4150" y="78"/>
                        <a:pt x="4639" y="53"/>
                      </a:cubicBezTo>
                      <a:cubicBezTo>
                        <a:pt x="4868" y="42"/>
                        <a:pt x="5061" y="31"/>
                        <a:pt x="5220" y="21"/>
                      </a:cubicBezTo>
                      <a:cubicBezTo>
                        <a:pt x="5280" y="17"/>
                        <a:pt x="5331" y="13"/>
                        <a:pt x="5378" y="10"/>
                      </a:cubicBezTo>
                      <a:cubicBezTo>
                        <a:pt x="5414" y="6"/>
                        <a:pt x="5435" y="3"/>
                        <a:pt x="5435" y="3"/>
                      </a:cubicBezTo>
                      <a:cubicBezTo>
                        <a:pt x="5435" y="1"/>
                        <a:pt x="5430" y="0"/>
                        <a:pt x="542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" name="Google Shape;221;p25"/>
                <p:cNvSpPr/>
                <p:nvPr/>
              </p:nvSpPr>
              <p:spPr>
                <a:xfrm flipH="1">
                  <a:off x="8198300" y="4983996"/>
                  <a:ext cx="23436" cy="36448"/>
                </a:xfrm>
                <a:custGeom>
                  <a:rect b="b" l="l" r="r" t="t"/>
                  <a:pathLst>
                    <a:path extrusionOk="0" h="507" w="326">
                      <a:moveTo>
                        <a:pt x="320" y="0"/>
                      </a:moveTo>
                      <a:cubicBezTo>
                        <a:pt x="304" y="0"/>
                        <a:pt x="177" y="62"/>
                        <a:pt x="92" y="209"/>
                      </a:cubicBezTo>
                      <a:cubicBezTo>
                        <a:pt x="0" y="358"/>
                        <a:pt x="9" y="507"/>
                        <a:pt x="20" y="507"/>
                      </a:cubicBezTo>
                      <a:cubicBezTo>
                        <a:pt x="20" y="507"/>
                        <a:pt x="20" y="507"/>
                        <a:pt x="20" y="507"/>
                      </a:cubicBezTo>
                      <a:cubicBezTo>
                        <a:pt x="31" y="507"/>
                        <a:pt x="38" y="371"/>
                        <a:pt x="124" y="227"/>
                      </a:cubicBezTo>
                      <a:cubicBezTo>
                        <a:pt x="207" y="84"/>
                        <a:pt x="325" y="11"/>
                        <a:pt x="322" y="1"/>
                      </a:cubicBezTo>
                      <a:cubicBezTo>
                        <a:pt x="322" y="1"/>
                        <a:pt x="321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" name="Google Shape;222;p25"/>
                <p:cNvSpPr/>
                <p:nvPr/>
              </p:nvSpPr>
              <p:spPr>
                <a:xfrm flipH="1">
                  <a:off x="8276302" y="4967677"/>
                  <a:ext cx="13156" cy="19554"/>
                </a:xfrm>
                <a:custGeom>
                  <a:rect b="b" l="l" r="r" t="t"/>
                  <a:pathLst>
                    <a:path extrusionOk="0" h="272" w="183">
                      <a:moveTo>
                        <a:pt x="174" y="1"/>
                      </a:moveTo>
                      <a:cubicBezTo>
                        <a:pt x="161" y="1"/>
                        <a:pt x="120" y="56"/>
                        <a:pt x="75" y="124"/>
                      </a:cubicBezTo>
                      <a:cubicBezTo>
                        <a:pt x="32" y="200"/>
                        <a:pt x="0" y="264"/>
                        <a:pt x="11" y="271"/>
                      </a:cubicBezTo>
                      <a:cubicBezTo>
                        <a:pt x="11" y="271"/>
                        <a:pt x="11" y="271"/>
                        <a:pt x="11" y="271"/>
                      </a:cubicBezTo>
                      <a:cubicBezTo>
                        <a:pt x="21" y="271"/>
                        <a:pt x="66" y="219"/>
                        <a:pt x="108" y="145"/>
                      </a:cubicBezTo>
                      <a:cubicBezTo>
                        <a:pt x="154" y="70"/>
                        <a:pt x="183" y="6"/>
                        <a:pt x="176" y="1"/>
                      </a:cubicBezTo>
                      <a:cubicBezTo>
                        <a:pt x="175" y="1"/>
                        <a:pt x="175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" name="Google Shape;223;p25"/>
                <p:cNvSpPr/>
                <p:nvPr/>
              </p:nvSpPr>
              <p:spPr>
                <a:xfrm flipH="1">
                  <a:off x="8292765" y="4964298"/>
                  <a:ext cx="15313" cy="13443"/>
                </a:xfrm>
                <a:custGeom>
                  <a:rect b="b" l="l" r="r" t="t"/>
                  <a:pathLst>
                    <a:path extrusionOk="0" h="187" w="213">
                      <a:moveTo>
                        <a:pt x="202" y="1"/>
                      </a:moveTo>
                      <a:cubicBezTo>
                        <a:pt x="189" y="1"/>
                        <a:pt x="143" y="32"/>
                        <a:pt x="94" y="78"/>
                      </a:cubicBezTo>
                      <a:cubicBezTo>
                        <a:pt x="40" y="128"/>
                        <a:pt x="1" y="174"/>
                        <a:pt x="8" y="185"/>
                      </a:cubicBezTo>
                      <a:cubicBezTo>
                        <a:pt x="8" y="186"/>
                        <a:pt x="9" y="186"/>
                        <a:pt x="10" y="186"/>
                      </a:cubicBezTo>
                      <a:cubicBezTo>
                        <a:pt x="24" y="186"/>
                        <a:pt x="70" y="152"/>
                        <a:pt x="119" y="106"/>
                      </a:cubicBezTo>
                      <a:cubicBezTo>
                        <a:pt x="173" y="56"/>
                        <a:pt x="213" y="10"/>
                        <a:pt x="205" y="2"/>
                      </a:cubicBezTo>
                      <a:cubicBezTo>
                        <a:pt x="204" y="1"/>
                        <a:pt x="203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" name="Google Shape;224;p25"/>
                <p:cNvSpPr/>
                <p:nvPr/>
              </p:nvSpPr>
              <p:spPr>
                <a:xfrm flipH="1">
                  <a:off x="8295569" y="4954592"/>
                  <a:ext cx="24155" cy="2732"/>
                </a:xfrm>
                <a:custGeom>
                  <a:rect b="b" l="l" r="r" t="t"/>
                  <a:pathLst>
                    <a:path extrusionOk="0" h="38" w="336">
                      <a:moveTo>
                        <a:pt x="205" y="0"/>
                      </a:moveTo>
                      <a:cubicBezTo>
                        <a:pt x="193" y="0"/>
                        <a:pt x="182" y="0"/>
                        <a:pt x="170" y="1"/>
                      </a:cubicBezTo>
                      <a:cubicBezTo>
                        <a:pt x="77" y="1"/>
                        <a:pt x="1" y="8"/>
                        <a:pt x="1" y="19"/>
                      </a:cubicBezTo>
                      <a:cubicBezTo>
                        <a:pt x="1" y="28"/>
                        <a:pt x="59" y="38"/>
                        <a:pt x="135" y="38"/>
                      </a:cubicBezTo>
                      <a:cubicBezTo>
                        <a:pt x="147" y="38"/>
                        <a:pt x="158" y="37"/>
                        <a:pt x="170" y="37"/>
                      </a:cubicBezTo>
                      <a:cubicBezTo>
                        <a:pt x="259" y="37"/>
                        <a:pt x="335" y="29"/>
                        <a:pt x="335" y="19"/>
                      </a:cubicBezTo>
                      <a:cubicBezTo>
                        <a:pt x="335" y="9"/>
                        <a:pt x="27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" name="Google Shape;225;p25"/>
                <p:cNvSpPr/>
                <p:nvPr/>
              </p:nvSpPr>
              <p:spPr>
                <a:xfrm flipH="1">
                  <a:off x="8296432" y="4940430"/>
                  <a:ext cx="27893" cy="4026"/>
                </a:xfrm>
                <a:custGeom>
                  <a:rect b="b" l="l" r="r" t="t"/>
                  <a:pathLst>
                    <a:path extrusionOk="0" h="56" w="388">
                      <a:moveTo>
                        <a:pt x="18" y="0"/>
                      </a:moveTo>
                      <a:cubicBezTo>
                        <a:pt x="10" y="0"/>
                        <a:pt x="5" y="1"/>
                        <a:pt x="5" y="4"/>
                      </a:cubicBezTo>
                      <a:cubicBezTo>
                        <a:pt x="0" y="14"/>
                        <a:pt x="83" y="51"/>
                        <a:pt x="194" y="54"/>
                      </a:cubicBezTo>
                      <a:cubicBezTo>
                        <a:pt x="208" y="55"/>
                        <a:pt x="221" y="55"/>
                        <a:pt x="234" y="55"/>
                      </a:cubicBezTo>
                      <a:cubicBezTo>
                        <a:pt x="322" y="55"/>
                        <a:pt x="387" y="35"/>
                        <a:pt x="384" y="26"/>
                      </a:cubicBezTo>
                      <a:cubicBezTo>
                        <a:pt x="384" y="20"/>
                        <a:pt x="365" y="19"/>
                        <a:pt x="334" y="19"/>
                      </a:cubicBezTo>
                      <a:cubicBezTo>
                        <a:pt x="313" y="19"/>
                        <a:pt x="288" y="20"/>
                        <a:pt x="259" y="20"/>
                      </a:cubicBezTo>
                      <a:cubicBezTo>
                        <a:pt x="239" y="20"/>
                        <a:pt x="217" y="19"/>
                        <a:pt x="194" y="19"/>
                      </a:cubicBezTo>
                      <a:cubicBezTo>
                        <a:pt x="114" y="13"/>
                        <a:pt x="46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" name="Google Shape;226;p25"/>
                <p:cNvSpPr/>
                <p:nvPr/>
              </p:nvSpPr>
              <p:spPr>
                <a:xfrm flipH="1">
                  <a:off x="8237553" y="4945750"/>
                  <a:ext cx="43709" cy="25161"/>
                </a:xfrm>
                <a:custGeom>
                  <a:rect b="b" l="l" r="r" t="t"/>
                  <a:pathLst>
                    <a:path extrusionOk="0" h="350" w="608">
                      <a:moveTo>
                        <a:pt x="415" y="38"/>
                      </a:moveTo>
                      <a:cubicBezTo>
                        <a:pt x="460" y="38"/>
                        <a:pt x="505" y="47"/>
                        <a:pt x="543" y="70"/>
                      </a:cubicBezTo>
                      <a:cubicBezTo>
                        <a:pt x="575" y="91"/>
                        <a:pt x="564" y="131"/>
                        <a:pt x="529" y="152"/>
                      </a:cubicBezTo>
                      <a:cubicBezTo>
                        <a:pt x="493" y="174"/>
                        <a:pt x="450" y="188"/>
                        <a:pt x="413" y="203"/>
                      </a:cubicBezTo>
                      <a:cubicBezTo>
                        <a:pt x="335" y="232"/>
                        <a:pt x="263" y="250"/>
                        <a:pt x="202" y="263"/>
                      </a:cubicBezTo>
                      <a:cubicBezTo>
                        <a:pt x="142" y="274"/>
                        <a:pt x="91" y="281"/>
                        <a:pt x="56" y="285"/>
                      </a:cubicBezTo>
                      <a:lnTo>
                        <a:pt x="56" y="285"/>
                      </a:lnTo>
                      <a:cubicBezTo>
                        <a:pt x="69" y="254"/>
                        <a:pt x="89" y="214"/>
                        <a:pt x="123" y="174"/>
                      </a:cubicBezTo>
                      <a:cubicBezTo>
                        <a:pt x="163" y="124"/>
                        <a:pt x="220" y="81"/>
                        <a:pt x="299" y="56"/>
                      </a:cubicBezTo>
                      <a:cubicBezTo>
                        <a:pt x="333" y="46"/>
                        <a:pt x="374" y="38"/>
                        <a:pt x="415" y="38"/>
                      </a:cubicBezTo>
                      <a:close/>
                      <a:moveTo>
                        <a:pt x="409" y="0"/>
                      </a:moveTo>
                      <a:cubicBezTo>
                        <a:pt x="271" y="0"/>
                        <a:pt x="154" y="80"/>
                        <a:pt x="102" y="156"/>
                      </a:cubicBezTo>
                      <a:cubicBezTo>
                        <a:pt x="64" y="204"/>
                        <a:pt x="46" y="254"/>
                        <a:pt x="38" y="287"/>
                      </a:cubicBezTo>
                      <a:lnTo>
                        <a:pt x="38" y="287"/>
                      </a:lnTo>
                      <a:cubicBezTo>
                        <a:pt x="14" y="290"/>
                        <a:pt x="1" y="291"/>
                        <a:pt x="1" y="293"/>
                      </a:cubicBezTo>
                      <a:cubicBezTo>
                        <a:pt x="1" y="295"/>
                        <a:pt x="13" y="298"/>
                        <a:pt x="36" y="299"/>
                      </a:cubicBezTo>
                      <a:lnTo>
                        <a:pt x="36" y="299"/>
                      </a:lnTo>
                      <a:cubicBezTo>
                        <a:pt x="30" y="331"/>
                        <a:pt x="30" y="350"/>
                        <a:pt x="34" y="350"/>
                      </a:cubicBezTo>
                      <a:cubicBezTo>
                        <a:pt x="34" y="350"/>
                        <a:pt x="34" y="350"/>
                        <a:pt x="34" y="350"/>
                      </a:cubicBezTo>
                      <a:cubicBezTo>
                        <a:pt x="37" y="350"/>
                        <a:pt x="40" y="330"/>
                        <a:pt x="51" y="300"/>
                      </a:cubicBezTo>
                      <a:lnTo>
                        <a:pt x="51" y="300"/>
                      </a:lnTo>
                      <a:cubicBezTo>
                        <a:pt x="55" y="300"/>
                        <a:pt x="59" y="300"/>
                        <a:pt x="64" y="300"/>
                      </a:cubicBezTo>
                      <a:cubicBezTo>
                        <a:pt x="99" y="300"/>
                        <a:pt x="147" y="297"/>
                        <a:pt x="206" y="289"/>
                      </a:cubicBezTo>
                      <a:cubicBezTo>
                        <a:pt x="270" y="281"/>
                        <a:pt x="345" y="263"/>
                        <a:pt x="425" y="238"/>
                      </a:cubicBezTo>
                      <a:cubicBezTo>
                        <a:pt x="464" y="225"/>
                        <a:pt x="507" y="210"/>
                        <a:pt x="550" y="185"/>
                      </a:cubicBezTo>
                      <a:cubicBezTo>
                        <a:pt x="569" y="170"/>
                        <a:pt x="593" y="152"/>
                        <a:pt x="600" y="120"/>
                      </a:cubicBezTo>
                      <a:cubicBezTo>
                        <a:pt x="607" y="88"/>
                        <a:pt x="590" y="56"/>
                        <a:pt x="569" y="38"/>
                      </a:cubicBezTo>
                      <a:cubicBezTo>
                        <a:pt x="514" y="11"/>
                        <a:pt x="460" y="0"/>
                        <a:pt x="4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" name="Google Shape;227;p25"/>
                <p:cNvSpPr/>
                <p:nvPr/>
              </p:nvSpPr>
              <p:spPr>
                <a:xfrm flipH="1">
                  <a:off x="8275008" y="4939136"/>
                  <a:ext cx="22430" cy="28468"/>
                </a:xfrm>
                <a:custGeom>
                  <a:rect b="b" l="l" r="r" t="t"/>
                  <a:pathLst>
                    <a:path extrusionOk="0" h="396" w="312">
                      <a:moveTo>
                        <a:pt x="75" y="0"/>
                      </a:moveTo>
                      <a:cubicBezTo>
                        <a:pt x="73" y="0"/>
                        <a:pt x="71" y="0"/>
                        <a:pt x="68" y="0"/>
                      </a:cubicBezTo>
                      <a:cubicBezTo>
                        <a:pt x="22" y="7"/>
                        <a:pt x="0" y="62"/>
                        <a:pt x="7" y="97"/>
                      </a:cubicBezTo>
                      <a:cubicBezTo>
                        <a:pt x="10" y="133"/>
                        <a:pt x="29" y="162"/>
                        <a:pt x="43" y="187"/>
                      </a:cubicBezTo>
                      <a:cubicBezTo>
                        <a:pt x="75" y="237"/>
                        <a:pt x="111" y="280"/>
                        <a:pt x="143" y="312"/>
                      </a:cubicBezTo>
                      <a:cubicBezTo>
                        <a:pt x="203" y="369"/>
                        <a:pt x="252" y="392"/>
                        <a:pt x="261" y="392"/>
                      </a:cubicBezTo>
                      <a:cubicBezTo>
                        <a:pt x="261" y="392"/>
                        <a:pt x="262" y="392"/>
                        <a:pt x="262" y="392"/>
                      </a:cubicBezTo>
                      <a:cubicBezTo>
                        <a:pt x="265" y="388"/>
                        <a:pt x="219" y="355"/>
                        <a:pt x="161" y="291"/>
                      </a:cubicBezTo>
                      <a:cubicBezTo>
                        <a:pt x="133" y="259"/>
                        <a:pt x="104" y="219"/>
                        <a:pt x="75" y="169"/>
                      </a:cubicBezTo>
                      <a:cubicBezTo>
                        <a:pt x="47" y="126"/>
                        <a:pt x="25" y="50"/>
                        <a:pt x="75" y="40"/>
                      </a:cubicBezTo>
                      <a:cubicBezTo>
                        <a:pt x="79" y="40"/>
                        <a:pt x="83" y="39"/>
                        <a:pt x="86" y="39"/>
                      </a:cubicBezTo>
                      <a:cubicBezTo>
                        <a:pt x="136" y="39"/>
                        <a:pt x="182" y="86"/>
                        <a:pt x="212" y="123"/>
                      </a:cubicBezTo>
                      <a:cubicBezTo>
                        <a:pt x="247" y="169"/>
                        <a:pt x="265" y="216"/>
                        <a:pt x="272" y="255"/>
                      </a:cubicBezTo>
                      <a:cubicBezTo>
                        <a:pt x="290" y="342"/>
                        <a:pt x="272" y="395"/>
                        <a:pt x="280" y="395"/>
                      </a:cubicBezTo>
                      <a:cubicBezTo>
                        <a:pt x="280" y="395"/>
                        <a:pt x="280" y="395"/>
                        <a:pt x="280" y="395"/>
                      </a:cubicBezTo>
                      <a:cubicBezTo>
                        <a:pt x="285" y="395"/>
                        <a:pt x="312" y="342"/>
                        <a:pt x="302" y="252"/>
                      </a:cubicBezTo>
                      <a:cubicBezTo>
                        <a:pt x="294" y="209"/>
                        <a:pt x="277" y="155"/>
                        <a:pt x="240" y="105"/>
                      </a:cubicBezTo>
                      <a:cubicBezTo>
                        <a:pt x="205" y="59"/>
                        <a:pt x="160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" name="Google Shape;228;p25"/>
                <p:cNvSpPr/>
                <p:nvPr/>
              </p:nvSpPr>
              <p:spPr>
                <a:xfrm flipH="1">
                  <a:off x="8443739" y="4954305"/>
                  <a:ext cx="83105" cy="65420"/>
                </a:xfrm>
                <a:custGeom>
                  <a:rect b="b" l="l" r="r" t="t"/>
                  <a:pathLst>
                    <a:path extrusionOk="0" h="910" w="1156">
                      <a:moveTo>
                        <a:pt x="183" y="0"/>
                      </a:moveTo>
                      <a:cubicBezTo>
                        <a:pt x="134" y="0"/>
                        <a:pt x="93" y="3"/>
                        <a:pt x="65" y="8"/>
                      </a:cubicBezTo>
                      <a:cubicBezTo>
                        <a:pt x="22" y="15"/>
                        <a:pt x="0" y="23"/>
                        <a:pt x="0" y="23"/>
                      </a:cubicBezTo>
                      <a:cubicBezTo>
                        <a:pt x="0" y="25"/>
                        <a:pt x="5" y="25"/>
                        <a:pt x="13" y="25"/>
                      </a:cubicBezTo>
                      <a:cubicBezTo>
                        <a:pt x="21" y="25"/>
                        <a:pt x="34" y="25"/>
                        <a:pt x="50" y="23"/>
                      </a:cubicBezTo>
                      <a:cubicBezTo>
                        <a:pt x="70" y="23"/>
                        <a:pt x="96" y="22"/>
                        <a:pt x="128" y="22"/>
                      </a:cubicBezTo>
                      <a:cubicBezTo>
                        <a:pt x="159" y="22"/>
                        <a:pt x="196" y="23"/>
                        <a:pt x="237" y="26"/>
                      </a:cubicBezTo>
                      <a:cubicBezTo>
                        <a:pt x="380" y="41"/>
                        <a:pt x="582" y="98"/>
                        <a:pt x="758" y="231"/>
                      </a:cubicBezTo>
                      <a:cubicBezTo>
                        <a:pt x="933" y="367"/>
                        <a:pt x="1038" y="547"/>
                        <a:pt x="1088" y="683"/>
                      </a:cubicBezTo>
                      <a:cubicBezTo>
                        <a:pt x="1137" y="817"/>
                        <a:pt x="1145" y="909"/>
                        <a:pt x="1152" y="909"/>
                      </a:cubicBezTo>
                      <a:cubicBezTo>
                        <a:pt x="1152" y="909"/>
                        <a:pt x="1152" y="909"/>
                        <a:pt x="1152" y="909"/>
                      </a:cubicBezTo>
                      <a:cubicBezTo>
                        <a:pt x="1152" y="909"/>
                        <a:pt x="1156" y="888"/>
                        <a:pt x="1152" y="845"/>
                      </a:cubicBezTo>
                      <a:cubicBezTo>
                        <a:pt x="1145" y="805"/>
                        <a:pt x="1134" y="744"/>
                        <a:pt x="1112" y="672"/>
                      </a:cubicBezTo>
                      <a:cubicBezTo>
                        <a:pt x="1069" y="532"/>
                        <a:pt x="965" y="343"/>
                        <a:pt x="783" y="202"/>
                      </a:cubicBezTo>
                      <a:cubicBezTo>
                        <a:pt x="599" y="63"/>
                        <a:pt x="388" y="8"/>
                        <a:pt x="241" y="1"/>
                      </a:cubicBezTo>
                      <a:cubicBezTo>
                        <a:pt x="220" y="0"/>
                        <a:pt x="201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" name="Google Shape;229;p25"/>
                <p:cNvSpPr/>
                <p:nvPr/>
              </p:nvSpPr>
              <p:spPr>
                <a:xfrm flipH="1">
                  <a:off x="8502832" y="4859911"/>
                  <a:ext cx="2876" cy="94535"/>
                </a:xfrm>
                <a:custGeom>
                  <a:rect b="b" l="l" r="r" t="t"/>
                  <a:pathLst>
                    <a:path extrusionOk="0" h="1315" w="40"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8" y="1"/>
                        <a:pt x="0" y="294"/>
                        <a:pt x="0" y="657"/>
                      </a:cubicBezTo>
                      <a:cubicBezTo>
                        <a:pt x="0" y="1020"/>
                        <a:pt x="11" y="1314"/>
                        <a:pt x="22" y="1314"/>
                      </a:cubicBezTo>
                      <a:cubicBezTo>
                        <a:pt x="33" y="1314"/>
                        <a:pt x="40" y="1020"/>
                        <a:pt x="40" y="657"/>
                      </a:cubicBezTo>
                      <a:cubicBezTo>
                        <a:pt x="40" y="297"/>
                        <a:pt x="30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" name="Google Shape;230;p25"/>
                <p:cNvSpPr/>
                <p:nvPr/>
              </p:nvSpPr>
              <p:spPr>
                <a:xfrm flipH="1">
                  <a:off x="8347763" y="4997440"/>
                  <a:ext cx="67361" cy="3666"/>
                </a:xfrm>
                <a:custGeom>
                  <a:rect b="b" l="l" r="r" t="t"/>
                  <a:pathLst>
                    <a:path extrusionOk="0" h="51" w="937">
                      <a:moveTo>
                        <a:pt x="894" y="0"/>
                      </a:moveTo>
                      <a:cubicBezTo>
                        <a:pt x="820" y="0"/>
                        <a:pt x="657" y="9"/>
                        <a:pt x="471" y="11"/>
                      </a:cubicBezTo>
                      <a:cubicBezTo>
                        <a:pt x="298" y="11"/>
                        <a:pt x="147" y="7"/>
                        <a:pt x="65" y="7"/>
                      </a:cubicBezTo>
                      <a:cubicBezTo>
                        <a:pt x="24" y="7"/>
                        <a:pt x="0" y="8"/>
                        <a:pt x="0" y="11"/>
                      </a:cubicBezTo>
                      <a:cubicBezTo>
                        <a:pt x="0" y="22"/>
                        <a:pt x="208" y="51"/>
                        <a:pt x="471" y="51"/>
                      </a:cubicBezTo>
                      <a:cubicBezTo>
                        <a:pt x="729" y="47"/>
                        <a:pt x="937" y="15"/>
                        <a:pt x="937" y="4"/>
                      </a:cubicBezTo>
                      <a:cubicBezTo>
                        <a:pt x="937" y="1"/>
                        <a:pt x="92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" name="Google Shape;231;p25"/>
                <p:cNvSpPr/>
                <p:nvPr/>
              </p:nvSpPr>
              <p:spPr>
                <a:xfrm flipH="1">
                  <a:off x="8453011" y="4998662"/>
                  <a:ext cx="7836" cy="13300"/>
                </a:xfrm>
                <a:custGeom>
                  <a:rect b="b" l="l" r="r" t="t"/>
                  <a:pathLst>
                    <a:path extrusionOk="0" h="185" w="109">
                      <a:moveTo>
                        <a:pt x="11" y="0"/>
                      </a:moveTo>
                      <a:cubicBezTo>
                        <a:pt x="10" y="0"/>
                        <a:pt x="9" y="0"/>
                        <a:pt x="8" y="1"/>
                      </a:cubicBezTo>
                      <a:cubicBezTo>
                        <a:pt x="1" y="9"/>
                        <a:pt x="26" y="49"/>
                        <a:pt x="47" y="95"/>
                      </a:cubicBezTo>
                      <a:cubicBezTo>
                        <a:pt x="73" y="142"/>
                        <a:pt x="83" y="185"/>
                        <a:pt x="95" y="185"/>
                      </a:cubicBezTo>
                      <a:cubicBezTo>
                        <a:pt x="105" y="185"/>
                        <a:pt x="108" y="130"/>
                        <a:pt x="83" y="77"/>
                      </a:cubicBezTo>
                      <a:cubicBezTo>
                        <a:pt x="61" y="28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" name="Google Shape;232;p25"/>
                <p:cNvSpPr/>
                <p:nvPr/>
              </p:nvSpPr>
              <p:spPr>
                <a:xfrm flipH="1">
                  <a:off x="8468252" y="4977741"/>
                  <a:ext cx="9849" cy="9058"/>
                </a:xfrm>
                <a:custGeom>
                  <a:rect b="b" l="l" r="r" t="t"/>
                  <a:pathLst>
                    <a:path extrusionOk="0" h="126" w="137">
                      <a:moveTo>
                        <a:pt x="11" y="1"/>
                      </a:moveTo>
                      <a:cubicBezTo>
                        <a:pt x="10" y="1"/>
                        <a:pt x="8" y="1"/>
                        <a:pt x="7" y="2"/>
                      </a:cubicBezTo>
                      <a:cubicBezTo>
                        <a:pt x="0" y="9"/>
                        <a:pt x="22" y="45"/>
                        <a:pt x="55" y="77"/>
                      </a:cubicBezTo>
                      <a:cubicBezTo>
                        <a:pt x="85" y="105"/>
                        <a:pt x="114" y="125"/>
                        <a:pt x="126" y="125"/>
                      </a:cubicBezTo>
                      <a:cubicBezTo>
                        <a:pt x="127" y="125"/>
                        <a:pt x="129" y="125"/>
                        <a:pt x="130" y="124"/>
                      </a:cubicBezTo>
                      <a:cubicBezTo>
                        <a:pt x="136" y="116"/>
                        <a:pt x="115" y="81"/>
                        <a:pt x="83" y="48"/>
                      </a:cubicBezTo>
                      <a:cubicBezTo>
                        <a:pt x="54" y="21"/>
                        <a:pt x="24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" name="Google Shape;233;p25"/>
                <p:cNvSpPr/>
                <p:nvPr/>
              </p:nvSpPr>
              <p:spPr>
                <a:xfrm flipH="1">
                  <a:off x="8488382" y="4967245"/>
                  <a:ext cx="13947" cy="5823"/>
                </a:xfrm>
                <a:custGeom>
                  <a:rect b="b" l="l" r="r" t="t"/>
                  <a:pathLst>
                    <a:path extrusionOk="0" h="81" w="194">
                      <a:moveTo>
                        <a:pt x="63" y="1"/>
                      </a:moveTo>
                      <a:cubicBezTo>
                        <a:pt x="27" y="1"/>
                        <a:pt x="1" y="14"/>
                        <a:pt x="4" y="19"/>
                      </a:cubicBezTo>
                      <a:cubicBezTo>
                        <a:pt x="7" y="29"/>
                        <a:pt x="50" y="29"/>
                        <a:pt x="97" y="44"/>
                      </a:cubicBezTo>
                      <a:cubicBezTo>
                        <a:pt x="138" y="60"/>
                        <a:pt x="171" y="81"/>
                        <a:pt x="183" y="81"/>
                      </a:cubicBezTo>
                      <a:cubicBezTo>
                        <a:pt x="185" y="81"/>
                        <a:pt x="186" y="81"/>
                        <a:pt x="187" y="80"/>
                      </a:cubicBezTo>
                      <a:cubicBezTo>
                        <a:pt x="193" y="72"/>
                        <a:pt x="168" y="26"/>
                        <a:pt x="107" y="7"/>
                      </a:cubicBezTo>
                      <a:cubicBezTo>
                        <a:pt x="92" y="3"/>
                        <a:pt x="77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" name="Google Shape;234;p25"/>
                <p:cNvSpPr/>
                <p:nvPr/>
              </p:nvSpPr>
              <p:spPr>
                <a:xfrm flipH="1">
                  <a:off x="8512106" y="4963866"/>
                  <a:ext cx="7548" cy="3666"/>
                </a:xfrm>
                <a:custGeom>
                  <a:rect b="b" l="l" r="r" t="t"/>
                  <a:pathLst>
                    <a:path extrusionOk="0" h="51" w="105">
                      <a:moveTo>
                        <a:pt x="23" y="0"/>
                      </a:moveTo>
                      <a:cubicBezTo>
                        <a:pt x="13" y="0"/>
                        <a:pt x="6" y="3"/>
                        <a:pt x="4" y="8"/>
                      </a:cubicBezTo>
                      <a:cubicBezTo>
                        <a:pt x="0" y="19"/>
                        <a:pt x="18" y="33"/>
                        <a:pt x="43" y="44"/>
                      </a:cubicBezTo>
                      <a:cubicBezTo>
                        <a:pt x="57" y="49"/>
                        <a:pt x="69" y="51"/>
                        <a:pt x="79" y="51"/>
                      </a:cubicBezTo>
                      <a:cubicBezTo>
                        <a:pt x="91" y="51"/>
                        <a:pt x="99" y="48"/>
                        <a:pt x="101" y="44"/>
                      </a:cubicBezTo>
                      <a:cubicBezTo>
                        <a:pt x="105" y="33"/>
                        <a:pt x="86" y="16"/>
                        <a:pt x="58" y="8"/>
                      </a:cubicBezTo>
                      <a:cubicBezTo>
                        <a:pt x="46" y="3"/>
                        <a:pt x="33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" name="Google Shape;235;p25"/>
                <p:cNvSpPr/>
                <p:nvPr/>
              </p:nvSpPr>
              <p:spPr>
                <a:xfrm flipH="1">
                  <a:off x="8296647" y="4914836"/>
                  <a:ext cx="791" cy="27462"/>
                </a:xfrm>
                <a:custGeom>
                  <a:rect b="b" l="l" r="r" t="t"/>
                  <a:pathLst>
                    <a:path extrusionOk="0" h="382" w="11">
                      <a:moveTo>
                        <a:pt x="0" y="1"/>
                      </a:moveTo>
                      <a:lnTo>
                        <a:pt x="7" y="382"/>
                      </a:lnTo>
                      <a:lnTo>
                        <a:pt x="10" y="3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" name="Google Shape;236;p25"/>
                <p:cNvSpPr/>
                <p:nvPr/>
              </p:nvSpPr>
              <p:spPr>
                <a:xfrm flipH="1">
                  <a:off x="8296867" y="4914621"/>
                  <a:ext cx="206540" cy="34363"/>
                </a:xfrm>
                <a:custGeom>
                  <a:rect b="b" l="l" r="r" t="t"/>
                  <a:pathLst>
                    <a:path extrusionOk="0" h="478" w="2873">
                      <a:moveTo>
                        <a:pt x="2865" y="0"/>
                      </a:moveTo>
                      <a:lnTo>
                        <a:pt x="4" y="255"/>
                      </a:lnTo>
                      <a:cubicBezTo>
                        <a:pt x="4" y="348"/>
                        <a:pt x="1" y="428"/>
                        <a:pt x="1" y="478"/>
                      </a:cubicBezTo>
                      <a:lnTo>
                        <a:pt x="2567" y="395"/>
                      </a:lnTo>
                      <a:cubicBezTo>
                        <a:pt x="2524" y="385"/>
                        <a:pt x="2496" y="370"/>
                        <a:pt x="2496" y="363"/>
                      </a:cubicBezTo>
                      <a:cubicBezTo>
                        <a:pt x="2499" y="360"/>
                        <a:pt x="2502" y="360"/>
                        <a:pt x="2509" y="360"/>
                      </a:cubicBezTo>
                      <a:cubicBezTo>
                        <a:pt x="2539" y="360"/>
                        <a:pt x="2607" y="370"/>
                        <a:pt x="2685" y="378"/>
                      </a:cubicBezTo>
                      <a:cubicBezTo>
                        <a:pt x="2779" y="381"/>
                        <a:pt x="2857" y="378"/>
                        <a:pt x="2872" y="385"/>
                      </a:cubicBezTo>
                      <a:lnTo>
                        <a:pt x="2865" y="4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" name="Google Shape;237;p25"/>
                <p:cNvSpPr/>
                <p:nvPr/>
              </p:nvSpPr>
              <p:spPr>
                <a:xfrm flipH="1">
                  <a:off x="8296647" y="4940430"/>
                  <a:ext cx="27390" cy="2588"/>
                </a:xfrm>
                <a:custGeom>
                  <a:rect b="b" l="l" r="r" t="t"/>
                  <a:pathLst>
                    <a:path extrusionOk="0" h="36" w="381">
                      <a:moveTo>
                        <a:pt x="14" y="1"/>
                      </a:moveTo>
                      <a:cubicBezTo>
                        <a:pt x="7" y="1"/>
                        <a:pt x="4" y="1"/>
                        <a:pt x="1" y="4"/>
                      </a:cubicBezTo>
                      <a:cubicBezTo>
                        <a:pt x="1" y="11"/>
                        <a:pt x="29" y="26"/>
                        <a:pt x="72" y="36"/>
                      </a:cubicBezTo>
                      <a:lnTo>
                        <a:pt x="380" y="26"/>
                      </a:lnTo>
                      <a:lnTo>
                        <a:pt x="377" y="26"/>
                      </a:lnTo>
                      <a:cubicBezTo>
                        <a:pt x="362" y="19"/>
                        <a:pt x="284" y="22"/>
                        <a:pt x="190" y="19"/>
                      </a:cubicBezTo>
                      <a:cubicBezTo>
                        <a:pt x="112" y="11"/>
                        <a:pt x="44" y="1"/>
                        <a:pt x="14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" name="Google Shape;238;p25"/>
                <p:cNvSpPr/>
                <p:nvPr/>
              </p:nvSpPr>
              <p:spPr>
                <a:xfrm flipH="1">
                  <a:off x="8528066" y="4935254"/>
                  <a:ext cx="647" cy="3163"/>
                </a:xfrm>
                <a:custGeom>
                  <a:rect b="b" l="l" r="r" t="t"/>
                  <a:pathLst>
                    <a:path extrusionOk="0" h="44" w="9">
                      <a:moveTo>
                        <a:pt x="1" y="0"/>
                      </a:moveTo>
                      <a:lnTo>
                        <a:pt x="8" y="4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" name="Google Shape;239;p25"/>
                <p:cNvSpPr/>
                <p:nvPr/>
              </p:nvSpPr>
              <p:spPr>
                <a:xfrm flipH="1">
                  <a:off x="8504630" y="4933169"/>
                  <a:ext cx="23508" cy="16607"/>
                </a:xfrm>
                <a:custGeom>
                  <a:rect b="b" l="l" r="r" t="t"/>
                  <a:pathLst>
                    <a:path extrusionOk="0" h="231" w="327">
                      <a:moveTo>
                        <a:pt x="316" y="1"/>
                      </a:moveTo>
                      <a:lnTo>
                        <a:pt x="0" y="29"/>
                      </a:lnTo>
                      <a:lnTo>
                        <a:pt x="0" y="72"/>
                      </a:lnTo>
                      <a:lnTo>
                        <a:pt x="22" y="231"/>
                      </a:lnTo>
                      <a:lnTo>
                        <a:pt x="327" y="223"/>
                      </a:lnTo>
                      <a:cubicBezTo>
                        <a:pt x="323" y="170"/>
                        <a:pt x="320" y="94"/>
                        <a:pt x="31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" name="Google Shape;240;p25"/>
                <p:cNvSpPr/>
                <p:nvPr/>
              </p:nvSpPr>
              <p:spPr>
                <a:xfrm flipH="1">
                  <a:off x="8503048" y="4932953"/>
                  <a:ext cx="2444" cy="16319"/>
                </a:xfrm>
                <a:custGeom>
                  <a:rect b="b" l="l" r="r" t="t"/>
                  <a:pathLst>
                    <a:path extrusionOk="0" h="227" w="34">
                      <a:moveTo>
                        <a:pt x="33" y="0"/>
                      </a:moveTo>
                      <a:lnTo>
                        <a:pt x="1" y="4"/>
                      </a:lnTo>
                      <a:cubicBezTo>
                        <a:pt x="5" y="97"/>
                        <a:pt x="8" y="173"/>
                        <a:pt x="12" y="226"/>
                      </a:cubicBezTo>
                      <a:lnTo>
                        <a:pt x="30" y="223"/>
                      </a:lnTo>
                      <a:cubicBezTo>
                        <a:pt x="30" y="173"/>
                        <a:pt x="33" y="93"/>
                        <a:pt x="33" y="0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" name="Google Shape;241;p25"/>
                <p:cNvSpPr/>
                <p:nvPr/>
              </p:nvSpPr>
              <p:spPr>
                <a:xfrm flipH="1">
                  <a:off x="7605347" y="4840573"/>
                  <a:ext cx="430190" cy="187633"/>
                </a:xfrm>
                <a:custGeom>
                  <a:rect b="b" l="l" r="r" t="t"/>
                  <a:pathLst>
                    <a:path extrusionOk="0" h="2610" w="5984">
                      <a:moveTo>
                        <a:pt x="3202" y="0"/>
                      </a:moveTo>
                      <a:lnTo>
                        <a:pt x="0" y="68"/>
                      </a:lnTo>
                      <a:lnTo>
                        <a:pt x="43" y="2571"/>
                      </a:lnTo>
                      <a:lnTo>
                        <a:pt x="240" y="2577"/>
                      </a:lnTo>
                      <a:cubicBezTo>
                        <a:pt x="641" y="2590"/>
                        <a:pt x="1598" y="2610"/>
                        <a:pt x="2581" y="2610"/>
                      </a:cubicBezTo>
                      <a:cubicBezTo>
                        <a:pt x="3774" y="2610"/>
                        <a:pt x="5006" y="2581"/>
                        <a:pt x="5326" y="2477"/>
                      </a:cubicBezTo>
                      <a:cubicBezTo>
                        <a:pt x="5984" y="2261"/>
                        <a:pt x="3249" y="1709"/>
                        <a:pt x="3249" y="1709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" name="Google Shape;242;p25"/>
                <p:cNvSpPr/>
                <p:nvPr/>
              </p:nvSpPr>
              <p:spPr>
                <a:xfrm flipH="1">
                  <a:off x="7644303" y="4986081"/>
                  <a:ext cx="61466" cy="28468"/>
                </a:xfrm>
                <a:custGeom>
                  <a:rect b="b" l="l" r="r" t="t"/>
                  <a:pathLst>
                    <a:path extrusionOk="0" h="396" w="8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4"/>
                        <a:pt x="101" y="30"/>
                        <a:pt x="223" y="68"/>
                      </a:cubicBezTo>
                      <a:cubicBezTo>
                        <a:pt x="151" y="44"/>
                        <a:pt x="75" y="22"/>
                        <a:pt x="0" y="0"/>
                      </a:cubicBezTo>
                      <a:close/>
                      <a:moveTo>
                        <a:pt x="833" y="345"/>
                      </a:moveTo>
                      <a:cubicBezTo>
                        <a:pt x="844" y="363"/>
                        <a:pt x="844" y="381"/>
                        <a:pt x="833" y="396"/>
                      </a:cubicBezTo>
                      <a:lnTo>
                        <a:pt x="851" y="396"/>
                      </a:lnTo>
                      <a:cubicBezTo>
                        <a:pt x="855" y="381"/>
                        <a:pt x="847" y="363"/>
                        <a:pt x="833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" name="Google Shape;243;p25"/>
                <p:cNvSpPr/>
                <p:nvPr/>
              </p:nvSpPr>
              <p:spPr>
                <a:xfrm flipH="1">
                  <a:off x="7811239" y="5025334"/>
                  <a:ext cx="221206" cy="3666"/>
                </a:xfrm>
                <a:custGeom>
                  <a:rect b="b" l="l" r="r" t="t"/>
                  <a:pathLst>
                    <a:path extrusionOk="0" h="51" w="3077">
                      <a:moveTo>
                        <a:pt x="0" y="1"/>
                      </a:moveTo>
                      <a:cubicBezTo>
                        <a:pt x="517" y="32"/>
                        <a:pt x="1242" y="51"/>
                        <a:pt x="1996" y="51"/>
                      </a:cubicBezTo>
                      <a:cubicBezTo>
                        <a:pt x="2355" y="51"/>
                        <a:pt x="2724" y="47"/>
                        <a:pt x="3076" y="39"/>
                      </a:cubicBezTo>
                      <a:lnTo>
                        <a:pt x="2530" y="39"/>
                      </a:lnTo>
                      <a:cubicBezTo>
                        <a:pt x="1551" y="39"/>
                        <a:pt x="596" y="22"/>
                        <a:pt x="197" y="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" name="Google Shape;244;p25"/>
                <p:cNvSpPr/>
                <p:nvPr/>
              </p:nvSpPr>
              <p:spPr>
                <a:xfrm flipH="1">
                  <a:off x="7645102" y="4986081"/>
                  <a:ext cx="387343" cy="42128"/>
                </a:xfrm>
                <a:custGeom>
                  <a:rect b="b" l="l" r="r" t="t"/>
                  <a:pathLst>
                    <a:path extrusionOk="0" h="586" w="5388">
                      <a:moveTo>
                        <a:pt x="4541" y="0"/>
                      </a:moveTo>
                      <a:cubicBezTo>
                        <a:pt x="4357" y="15"/>
                        <a:pt x="4268" y="421"/>
                        <a:pt x="4268" y="421"/>
                      </a:cubicBezTo>
                      <a:lnTo>
                        <a:pt x="1156" y="460"/>
                      </a:lnTo>
                      <a:lnTo>
                        <a:pt x="1156" y="478"/>
                      </a:lnTo>
                      <a:cubicBezTo>
                        <a:pt x="1152" y="478"/>
                        <a:pt x="1152" y="471"/>
                        <a:pt x="1148" y="460"/>
                      </a:cubicBezTo>
                      <a:lnTo>
                        <a:pt x="4" y="474"/>
                      </a:lnTo>
                      <a:lnTo>
                        <a:pt x="0" y="547"/>
                      </a:lnTo>
                      <a:lnTo>
                        <a:pt x="197" y="553"/>
                      </a:lnTo>
                      <a:cubicBezTo>
                        <a:pt x="596" y="568"/>
                        <a:pt x="1551" y="585"/>
                        <a:pt x="2530" y="585"/>
                      </a:cubicBezTo>
                      <a:lnTo>
                        <a:pt x="3076" y="585"/>
                      </a:lnTo>
                      <a:cubicBezTo>
                        <a:pt x="4059" y="564"/>
                        <a:pt x="4935" y="521"/>
                        <a:pt x="5255" y="460"/>
                      </a:cubicBezTo>
                      <a:cubicBezTo>
                        <a:pt x="5265" y="456"/>
                        <a:pt x="5276" y="456"/>
                        <a:pt x="5283" y="453"/>
                      </a:cubicBezTo>
                      <a:cubicBezTo>
                        <a:pt x="5334" y="435"/>
                        <a:pt x="5366" y="417"/>
                        <a:pt x="5377" y="396"/>
                      </a:cubicBezTo>
                      <a:cubicBezTo>
                        <a:pt x="5388" y="381"/>
                        <a:pt x="5388" y="363"/>
                        <a:pt x="5377" y="345"/>
                      </a:cubicBezTo>
                      <a:cubicBezTo>
                        <a:pt x="5298" y="249"/>
                        <a:pt x="4985" y="137"/>
                        <a:pt x="4767" y="68"/>
                      </a:cubicBezTo>
                      <a:cubicBezTo>
                        <a:pt x="4695" y="44"/>
                        <a:pt x="4619" y="22"/>
                        <a:pt x="454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" name="Google Shape;245;p25"/>
                <p:cNvSpPr/>
                <p:nvPr/>
              </p:nvSpPr>
              <p:spPr>
                <a:xfrm flipH="1">
                  <a:off x="7645317" y="5011962"/>
                  <a:ext cx="390506" cy="10136"/>
                </a:xfrm>
                <a:custGeom>
                  <a:rect b="b" l="l" r="r" t="t"/>
                  <a:pathLst>
                    <a:path extrusionOk="0" h="141" w="5432">
                      <a:moveTo>
                        <a:pt x="5418" y="1"/>
                      </a:moveTo>
                      <a:cubicBezTo>
                        <a:pt x="5409" y="1"/>
                        <a:pt x="5395" y="1"/>
                        <a:pt x="5377" y="3"/>
                      </a:cubicBezTo>
                      <a:cubicBezTo>
                        <a:pt x="5330" y="3"/>
                        <a:pt x="5277" y="7"/>
                        <a:pt x="5219" y="7"/>
                      </a:cubicBezTo>
                      <a:cubicBezTo>
                        <a:pt x="5062" y="14"/>
                        <a:pt x="4868" y="21"/>
                        <a:pt x="4638" y="32"/>
                      </a:cubicBezTo>
                      <a:cubicBezTo>
                        <a:pt x="4146" y="50"/>
                        <a:pt x="3468" y="75"/>
                        <a:pt x="2718" y="89"/>
                      </a:cubicBezTo>
                      <a:cubicBezTo>
                        <a:pt x="2134" y="103"/>
                        <a:pt x="1594" y="109"/>
                        <a:pt x="1152" y="109"/>
                      </a:cubicBezTo>
                      <a:cubicBezTo>
                        <a:pt x="1025" y="109"/>
                        <a:pt x="907" y="108"/>
                        <a:pt x="798" y="107"/>
                      </a:cubicBezTo>
                      <a:lnTo>
                        <a:pt x="213" y="107"/>
                      </a:lnTo>
                      <a:cubicBezTo>
                        <a:pt x="155" y="107"/>
                        <a:pt x="105" y="107"/>
                        <a:pt x="54" y="111"/>
                      </a:cubicBezTo>
                      <a:lnTo>
                        <a:pt x="1" y="111"/>
                      </a:lnTo>
                      <a:cubicBezTo>
                        <a:pt x="1" y="114"/>
                        <a:pt x="19" y="114"/>
                        <a:pt x="54" y="118"/>
                      </a:cubicBezTo>
                      <a:cubicBezTo>
                        <a:pt x="101" y="118"/>
                        <a:pt x="155" y="122"/>
                        <a:pt x="213" y="122"/>
                      </a:cubicBezTo>
                      <a:cubicBezTo>
                        <a:pt x="370" y="125"/>
                        <a:pt x="568" y="132"/>
                        <a:pt x="798" y="136"/>
                      </a:cubicBezTo>
                      <a:cubicBezTo>
                        <a:pt x="1005" y="139"/>
                        <a:pt x="1245" y="141"/>
                        <a:pt x="1510" y="141"/>
                      </a:cubicBezTo>
                      <a:cubicBezTo>
                        <a:pt x="1873" y="141"/>
                        <a:pt x="2283" y="137"/>
                        <a:pt x="2718" y="129"/>
                      </a:cubicBezTo>
                      <a:cubicBezTo>
                        <a:pt x="3468" y="114"/>
                        <a:pt x="4146" y="86"/>
                        <a:pt x="4638" y="57"/>
                      </a:cubicBezTo>
                      <a:cubicBezTo>
                        <a:pt x="4868" y="43"/>
                        <a:pt x="5062" y="32"/>
                        <a:pt x="5219" y="21"/>
                      </a:cubicBezTo>
                      <a:cubicBezTo>
                        <a:pt x="5280" y="18"/>
                        <a:pt x="5330" y="14"/>
                        <a:pt x="5377" y="10"/>
                      </a:cubicBezTo>
                      <a:cubicBezTo>
                        <a:pt x="5413" y="7"/>
                        <a:pt x="5431" y="3"/>
                        <a:pt x="5431" y="3"/>
                      </a:cubicBezTo>
                      <a:cubicBezTo>
                        <a:pt x="5431" y="1"/>
                        <a:pt x="5427" y="1"/>
                        <a:pt x="54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" name="Google Shape;246;p25"/>
                <p:cNvSpPr/>
                <p:nvPr/>
              </p:nvSpPr>
              <p:spPr>
                <a:xfrm flipH="1">
                  <a:off x="7703685" y="4983421"/>
                  <a:ext cx="23508" cy="36520"/>
                </a:xfrm>
                <a:custGeom>
                  <a:rect b="b" l="l" r="r" t="t"/>
                  <a:pathLst>
                    <a:path extrusionOk="0" h="508" w="327">
                      <a:moveTo>
                        <a:pt x="317" y="1"/>
                      </a:moveTo>
                      <a:cubicBezTo>
                        <a:pt x="296" y="1"/>
                        <a:pt x="173" y="64"/>
                        <a:pt x="90" y="206"/>
                      </a:cubicBezTo>
                      <a:cubicBezTo>
                        <a:pt x="0" y="360"/>
                        <a:pt x="11" y="508"/>
                        <a:pt x="22" y="508"/>
                      </a:cubicBezTo>
                      <a:cubicBezTo>
                        <a:pt x="33" y="508"/>
                        <a:pt x="40" y="368"/>
                        <a:pt x="126" y="228"/>
                      </a:cubicBezTo>
                      <a:cubicBezTo>
                        <a:pt x="209" y="84"/>
                        <a:pt x="327" y="9"/>
                        <a:pt x="320" y="2"/>
                      </a:cubicBezTo>
                      <a:cubicBezTo>
                        <a:pt x="320" y="1"/>
                        <a:pt x="318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" name="Google Shape;247;p25"/>
                <p:cNvSpPr/>
                <p:nvPr/>
              </p:nvSpPr>
              <p:spPr>
                <a:xfrm flipH="1">
                  <a:off x="7781831" y="4967461"/>
                  <a:ext cx="13012" cy="19482"/>
                </a:xfrm>
                <a:custGeom>
                  <a:rect b="b" l="l" r="r" t="t"/>
                  <a:pathLst>
                    <a:path extrusionOk="0" h="271" w="181">
                      <a:moveTo>
                        <a:pt x="171" y="0"/>
                      </a:moveTo>
                      <a:cubicBezTo>
                        <a:pt x="158" y="0"/>
                        <a:pt x="117" y="56"/>
                        <a:pt x="73" y="123"/>
                      </a:cubicBezTo>
                      <a:cubicBezTo>
                        <a:pt x="30" y="198"/>
                        <a:pt x="1" y="263"/>
                        <a:pt x="8" y="271"/>
                      </a:cubicBezTo>
                      <a:cubicBezTo>
                        <a:pt x="9" y="271"/>
                        <a:pt x="9" y="271"/>
                        <a:pt x="9" y="271"/>
                      </a:cubicBezTo>
                      <a:cubicBezTo>
                        <a:pt x="21" y="271"/>
                        <a:pt x="63" y="218"/>
                        <a:pt x="105" y="145"/>
                      </a:cubicBezTo>
                      <a:cubicBezTo>
                        <a:pt x="151" y="69"/>
                        <a:pt x="181" y="4"/>
                        <a:pt x="173" y="1"/>
                      </a:cubicBezTo>
                      <a:cubicBezTo>
                        <a:pt x="172" y="1"/>
                        <a:pt x="172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8" name="Google Shape;248;p25"/>
                <p:cNvSpPr/>
                <p:nvPr/>
              </p:nvSpPr>
              <p:spPr>
                <a:xfrm flipH="1">
                  <a:off x="7798366" y="4964082"/>
                  <a:ext cx="15313" cy="13372"/>
                </a:xfrm>
                <a:custGeom>
                  <a:rect b="b" l="l" r="r" t="t"/>
                  <a:pathLst>
                    <a:path extrusionOk="0" h="186" w="213">
                      <a:moveTo>
                        <a:pt x="203" y="1"/>
                      </a:moveTo>
                      <a:cubicBezTo>
                        <a:pt x="189" y="1"/>
                        <a:pt x="143" y="31"/>
                        <a:pt x="95" y="81"/>
                      </a:cubicBezTo>
                      <a:cubicBezTo>
                        <a:pt x="40" y="131"/>
                        <a:pt x="1" y="177"/>
                        <a:pt x="8" y="185"/>
                      </a:cubicBezTo>
                      <a:cubicBezTo>
                        <a:pt x="9" y="186"/>
                        <a:pt x="10" y="186"/>
                        <a:pt x="11" y="186"/>
                      </a:cubicBezTo>
                      <a:cubicBezTo>
                        <a:pt x="24" y="186"/>
                        <a:pt x="70" y="154"/>
                        <a:pt x="120" y="106"/>
                      </a:cubicBezTo>
                      <a:cubicBezTo>
                        <a:pt x="173" y="56"/>
                        <a:pt x="213" y="8"/>
                        <a:pt x="206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9" name="Google Shape;249;p25"/>
                <p:cNvSpPr/>
                <p:nvPr/>
              </p:nvSpPr>
              <p:spPr>
                <a:xfrm flipH="1">
                  <a:off x="7801242" y="4954377"/>
                  <a:ext cx="24011" cy="2876"/>
                </a:xfrm>
                <a:custGeom>
                  <a:rect b="b" l="l" r="r" t="t"/>
                  <a:pathLst>
                    <a:path extrusionOk="0" h="40" w="334">
                      <a:moveTo>
                        <a:pt x="165" y="0"/>
                      </a:moveTo>
                      <a:cubicBezTo>
                        <a:pt x="72" y="0"/>
                        <a:pt x="1" y="11"/>
                        <a:pt x="1" y="22"/>
                      </a:cubicBezTo>
                      <a:cubicBezTo>
                        <a:pt x="1" y="32"/>
                        <a:pt x="76" y="40"/>
                        <a:pt x="165" y="40"/>
                      </a:cubicBezTo>
                      <a:cubicBezTo>
                        <a:pt x="259" y="40"/>
                        <a:pt x="334" y="29"/>
                        <a:pt x="334" y="18"/>
                      </a:cubicBezTo>
                      <a:cubicBezTo>
                        <a:pt x="334" y="7"/>
                        <a:pt x="259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" name="Google Shape;250;p25"/>
                <p:cNvSpPr/>
                <p:nvPr/>
              </p:nvSpPr>
              <p:spPr>
                <a:xfrm flipH="1">
                  <a:off x="7802249" y="4940430"/>
                  <a:ext cx="27678" cy="4026"/>
                </a:xfrm>
                <a:custGeom>
                  <a:rect b="b" l="l" r="r" t="t"/>
                  <a:pathLst>
                    <a:path extrusionOk="0" h="56" w="385">
                      <a:moveTo>
                        <a:pt x="19" y="0"/>
                      </a:moveTo>
                      <a:cubicBezTo>
                        <a:pt x="10" y="0"/>
                        <a:pt x="5" y="1"/>
                        <a:pt x="4" y="4"/>
                      </a:cubicBezTo>
                      <a:cubicBezTo>
                        <a:pt x="1" y="14"/>
                        <a:pt x="84" y="47"/>
                        <a:pt x="191" y="54"/>
                      </a:cubicBezTo>
                      <a:cubicBezTo>
                        <a:pt x="204" y="55"/>
                        <a:pt x="216" y="55"/>
                        <a:pt x="228" y="55"/>
                      </a:cubicBezTo>
                      <a:cubicBezTo>
                        <a:pt x="318" y="55"/>
                        <a:pt x="385" y="32"/>
                        <a:pt x="381" y="26"/>
                      </a:cubicBezTo>
                      <a:cubicBezTo>
                        <a:pt x="381" y="14"/>
                        <a:pt x="295" y="22"/>
                        <a:pt x="195" y="14"/>
                      </a:cubicBezTo>
                      <a:cubicBezTo>
                        <a:pt x="115" y="12"/>
                        <a:pt x="4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" name="Google Shape;251;p25"/>
                <p:cNvSpPr/>
                <p:nvPr/>
              </p:nvSpPr>
              <p:spPr>
                <a:xfrm flipH="1">
                  <a:off x="7743370" y="4945247"/>
                  <a:ext cx="43422" cy="25449"/>
                </a:xfrm>
                <a:custGeom>
                  <a:rect b="b" l="l" r="r" t="t"/>
                  <a:pathLst>
                    <a:path extrusionOk="0" h="354" w="604">
                      <a:moveTo>
                        <a:pt x="410" y="38"/>
                      </a:moveTo>
                      <a:cubicBezTo>
                        <a:pt x="456" y="38"/>
                        <a:pt x="502" y="47"/>
                        <a:pt x="539" y="70"/>
                      </a:cubicBezTo>
                      <a:cubicBezTo>
                        <a:pt x="574" y="91"/>
                        <a:pt x="560" y="131"/>
                        <a:pt x="524" y="152"/>
                      </a:cubicBezTo>
                      <a:cubicBezTo>
                        <a:pt x="492" y="174"/>
                        <a:pt x="448" y="189"/>
                        <a:pt x="410" y="206"/>
                      </a:cubicBezTo>
                      <a:cubicBezTo>
                        <a:pt x="334" y="235"/>
                        <a:pt x="262" y="253"/>
                        <a:pt x="201" y="263"/>
                      </a:cubicBezTo>
                      <a:cubicBezTo>
                        <a:pt x="139" y="276"/>
                        <a:pt x="89" y="283"/>
                        <a:pt x="55" y="287"/>
                      </a:cubicBezTo>
                      <a:lnTo>
                        <a:pt x="55" y="287"/>
                      </a:lnTo>
                      <a:cubicBezTo>
                        <a:pt x="67" y="256"/>
                        <a:pt x="87" y="216"/>
                        <a:pt x="122" y="174"/>
                      </a:cubicBezTo>
                      <a:cubicBezTo>
                        <a:pt x="158" y="127"/>
                        <a:pt x="219" y="81"/>
                        <a:pt x="294" y="55"/>
                      </a:cubicBezTo>
                      <a:cubicBezTo>
                        <a:pt x="328" y="45"/>
                        <a:pt x="369" y="38"/>
                        <a:pt x="410" y="38"/>
                      </a:cubicBezTo>
                      <a:close/>
                      <a:moveTo>
                        <a:pt x="408" y="1"/>
                      </a:moveTo>
                      <a:cubicBezTo>
                        <a:pt x="270" y="1"/>
                        <a:pt x="150" y="83"/>
                        <a:pt x="100" y="159"/>
                      </a:cubicBezTo>
                      <a:cubicBezTo>
                        <a:pt x="63" y="207"/>
                        <a:pt x="46" y="254"/>
                        <a:pt x="37" y="290"/>
                      </a:cubicBezTo>
                      <a:lnTo>
                        <a:pt x="37" y="290"/>
                      </a:lnTo>
                      <a:cubicBezTo>
                        <a:pt x="13" y="293"/>
                        <a:pt x="1" y="294"/>
                        <a:pt x="1" y="296"/>
                      </a:cubicBezTo>
                      <a:cubicBezTo>
                        <a:pt x="1" y="299"/>
                        <a:pt x="12" y="302"/>
                        <a:pt x="35" y="303"/>
                      </a:cubicBezTo>
                      <a:lnTo>
                        <a:pt x="35" y="303"/>
                      </a:lnTo>
                      <a:cubicBezTo>
                        <a:pt x="29" y="334"/>
                        <a:pt x="29" y="353"/>
                        <a:pt x="32" y="353"/>
                      </a:cubicBezTo>
                      <a:cubicBezTo>
                        <a:pt x="36" y="353"/>
                        <a:pt x="38" y="334"/>
                        <a:pt x="49" y="303"/>
                      </a:cubicBezTo>
                      <a:lnTo>
                        <a:pt x="49" y="303"/>
                      </a:lnTo>
                      <a:cubicBezTo>
                        <a:pt x="53" y="303"/>
                        <a:pt x="57" y="303"/>
                        <a:pt x="61" y="303"/>
                      </a:cubicBezTo>
                      <a:cubicBezTo>
                        <a:pt x="96" y="303"/>
                        <a:pt x="145" y="300"/>
                        <a:pt x="205" y="292"/>
                      </a:cubicBezTo>
                      <a:cubicBezTo>
                        <a:pt x="269" y="282"/>
                        <a:pt x="341" y="267"/>
                        <a:pt x="423" y="239"/>
                      </a:cubicBezTo>
                      <a:cubicBezTo>
                        <a:pt x="463" y="224"/>
                        <a:pt x="503" y="214"/>
                        <a:pt x="546" y="184"/>
                      </a:cubicBezTo>
                      <a:cubicBezTo>
                        <a:pt x="567" y="170"/>
                        <a:pt x="589" y="152"/>
                        <a:pt x="596" y="120"/>
                      </a:cubicBezTo>
                      <a:cubicBezTo>
                        <a:pt x="604" y="88"/>
                        <a:pt x="589" y="55"/>
                        <a:pt x="564" y="38"/>
                      </a:cubicBezTo>
                      <a:cubicBezTo>
                        <a:pt x="511" y="12"/>
                        <a:pt x="45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2" name="Google Shape;252;p25"/>
                <p:cNvSpPr/>
                <p:nvPr/>
              </p:nvSpPr>
              <p:spPr>
                <a:xfrm flipH="1">
                  <a:off x="7780537" y="4938848"/>
                  <a:ext cx="22789" cy="28468"/>
                </a:xfrm>
                <a:custGeom>
                  <a:rect b="b" l="l" r="r" t="t"/>
                  <a:pathLst>
                    <a:path extrusionOk="0" h="396" w="317">
                      <a:moveTo>
                        <a:pt x="79" y="1"/>
                      </a:moveTo>
                      <a:cubicBezTo>
                        <a:pt x="77" y="1"/>
                        <a:pt x="74" y="1"/>
                        <a:pt x="72" y="1"/>
                      </a:cubicBezTo>
                      <a:cubicBezTo>
                        <a:pt x="22" y="8"/>
                        <a:pt x="1" y="62"/>
                        <a:pt x="7" y="97"/>
                      </a:cubicBezTo>
                      <a:cubicBezTo>
                        <a:pt x="15" y="134"/>
                        <a:pt x="29" y="166"/>
                        <a:pt x="47" y="187"/>
                      </a:cubicBezTo>
                      <a:cubicBezTo>
                        <a:pt x="80" y="241"/>
                        <a:pt x="112" y="281"/>
                        <a:pt x="144" y="313"/>
                      </a:cubicBezTo>
                      <a:cubicBezTo>
                        <a:pt x="208" y="370"/>
                        <a:pt x="256" y="392"/>
                        <a:pt x="265" y="392"/>
                      </a:cubicBezTo>
                      <a:cubicBezTo>
                        <a:pt x="265" y="392"/>
                        <a:pt x="266" y="392"/>
                        <a:pt x="266" y="392"/>
                      </a:cubicBezTo>
                      <a:cubicBezTo>
                        <a:pt x="269" y="389"/>
                        <a:pt x="223" y="356"/>
                        <a:pt x="166" y="291"/>
                      </a:cubicBezTo>
                      <a:cubicBezTo>
                        <a:pt x="137" y="259"/>
                        <a:pt x="105" y="220"/>
                        <a:pt x="75" y="170"/>
                      </a:cubicBezTo>
                      <a:cubicBezTo>
                        <a:pt x="47" y="127"/>
                        <a:pt x="25" y="51"/>
                        <a:pt x="80" y="41"/>
                      </a:cubicBezTo>
                      <a:cubicBezTo>
                        <a:pt x="83" y="40"/>
                        <a:pt x="87" y="40"/>
                        <a:pt x="90" y="40"/>
                      </a:cubicBezTo>
                      <a:cubicBezTo>
                        <a:pt x="137" y="40"/>
                        <a:pt x="185" y="86"/>
                        <a:pt x="216" y="122"/>
                      </a:cubicBezTo>
                      <a:cubicBezTo>
                        <a:pt x="248" y="170"/>
                        <a:pt x="266" y="216"/>
                        <a:pt x="277" y="256"/>
                      </a:cubicBezTo>
                      <a:cubicBezTo>
                        <a:pt x="295" y="338"/>
                        <a:pt x="277" y="392"/>
                        <a:pt x="284" y="396"/>
                      </a:cubicBezTo>
                      <a:cubicBezTo>
                        <a:pt x="284" y="396"/>
                        <a:pt x="317" y="346"/>
                        <a:pt x="302" y="252"/>
                      </a:cubicBezTo>
                      <a:cubicBezTo>
                        <a:pt x="299" y="205"/>
                        <a:pt x="280" y="152"/>
                        <a:pt x="244" y="101"/>
                      </a:cubicBezTo>
                      <a:cubicBezTo>
                        <a:pt x="206" y="59"/>
                        <a:pt x="161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3" name="Google Shape;253;p25"/>
                <p:cNvSpPr/>
                <p:nvPr/>
              </p:nvSpPr>
              <p:spPr>
                <a:xfrm flipH="1">
                  <a:off x="7949053" y="4955024"/>
                  <a:ext cx="83392" cy="65420"/>
                </a:xfrm>
                <a:custGeom>
                  <a:rect b="b" l="l" r="r" t="t"/>
                  <a:pathLst>
                    <a:path extrusionOk="0" h="910" w="1160">
                      <a:moveTo>
                        <a:pt x="199" y="1"/>
                      </a:moveTo>
                      <a:cubicBezTo>
                        <a:pt x="144" y="1"/>
                        <a:pt x="97" y="7"/>
                        <a:pt x="61" y="13"/>
                      </a:cubicBezTo>
                      <a:cubicBezTo>
                        <a:pt x="22" y="16"/>
                        <a:pt x="0" y="23"/>
                        <a:pt x="0" y="27"/>
                      </a:cubicBezTo>
                      <a:cubicBezTo>
                        <a:pt x="0" y="28"/>
                        <a:pt x="2" y="29"/>
                        <a:pt x="6" y="29"/>
                      </a:cubicBezTo>
                      <a:cubicBezTo>
                        <a:pt x="14" y="29"/>
                        <a:pt x="29" y="27"/>
                        <a:pt x="50" y="27"/>
                      </a:cubicBezTo>
                      <a:cubicBezTo>
                        <a:pt x="66" y="25"/>
                        <a:pt x="86" y="24"/>
                        <a:pt x="109" y="24"/>
                      </a:cubicBezTo>
                      <a:cubicBezTo>
                        <a:pt x="144" y="24"/>
                        <a:pt x="187" y="26"/>
                        <a:pt x="237" y="31"/>
                      </a:cubicBezTo>
                      <a:cubicBezTo>
                        <a:pt x="381" y="45"/>
                        <a:pt x="582" y="99"/>
                        <a:pt x="757" y="232"/>
                      </a:cubicBezTo>
                      <a:cubicBezTo>
                        <a:pt x="933" y="368"/>
                        <a:pt x="1037" y="548"/>
                        <a:pt x="1087" y="681"/>
                      </a:cubicBezTo>
                      <a:cubicBezTo>
                        <a:pt x="1142" y="817"/>
                        <a:pt x="1148" y="910"/>
                        <a:pt x="1156" y="910"/>
                      </a:cubicBezTo>
                      <a:cubicBezTo>
                        <a:pt x="1156" y="910"/>
                        <a:pt x="1160" y="885"/>
                        <a:pt x="1152" y="845"/>
                      </a:cubicBezTo>
                      <a:cubicBezTo>
                        <a:pt x="1148" y="802"/>
                        <a:pt x="1138" y="742"/>
                        <a:pt x="1117" y="673"/>
                      </a:cubicBezTo>
                      <a:cubicBezTo>
                        <a:pt x="1070" y="530"/>
                        <a:pt x="966" y="343"/>
                        <a:pt x="779" y="203"/>
                      </a:cubicBezTo>
                      <a:cubicBezTo>
                        <a:pt x="596" y="63"/>
                        <a:pt x="388" y="9"/>
                        <a:pt x="237" y="2"/>
                      </a:cubicBezTo>
                      <a:cubicBezTo>
                        <a:pt x="224" y="1"/>
                        <a:pt x="211" y="1"/>
                        <a:pt x="19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4" name="Google Shape;254;p25"/>
                <p:cNvSpPr/>
                <p:nvPr/>
              </p:nvSpPr>
              <p:spPr>
                <a:xfrm flipH="1">
                  <a:off x="8008649" y="4860702"/>
                  <a:ext cx="3163" cy="94751"/>
                </a:xfrm>
                <a:custGeom>
                  <a:rect b="b" l="l" r="r" t="t"/>
                  <a:pathLst>
                    <a:path extrusionOk="0" h="1318" w="44">
                      <a:moveTo>
                        <a:pt x="18" y="0"/>
                      </a:moveTo>
                      <a:cubicBezTo>
                        <a:pt x="8" y="0"/>
                        <a:pt x="0" y="295"/>
                        <a:pt x="4" y="657"/>
                      </a:cubicBezTo>
                      <a:cubicBezTo>
                        <a:pt x="8" y="1020"/>
                        <a:pt x="18" y="1317"/>
                        <a:pt x="29" y="1317"/>
                      </a:cubicBezTo>
                      <a:cubicBezTo>
                        <a:pt x="40" y="1314"/>
                        <a:pt x="43" y="1020"/>
                        <a:pt x="43" y="657"/>
                      </a:cubicBezTo>
                      <a:cubicBezTo>
                        <a:pt x="40" y="295"/>
                        <a:pt x="2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5" name="Google Shape;255;p25"/>
                <p:cNvSpPr/>
                <p:nvPr/>
              </p:nvSpPr>
              <p:spPr>
                <a:xfrm flipH="1">
                  <a:off x="7853077" y="4997440"/>
                  <a:ext cx="67648" cy="3954"/>
                </a:xfrm>
                <a:custGeom>
                  <a:rect b="b" l="l" r="r" t="t"/>
                  <a:pathLst>
                    <a:path extrusionOk="0" h="55" w="941">
                      <a:moveTo>
                        <a:pt x="906" y="1"/>
                      </a:moveTo>
                      <a:cubicBezTo>
                        <a:pt x="838" y="1"/>
                        <a:pt x="669" y="12"/>
                        <a:pt x="471" y="15"/>
                      </a:cubicBezTo>
                      <a:cubicBezTo>
                        <a:pt x="441" y="15"/>
                        <a:pt x="411" y="15"/>
                        <a:pt x="383" y="15"/>
                      </a:cubicBezTo>
                      <a:cubicBezTo>
                        <a:pt x="236" y="15"/>
                        <a:pt x="113" y="11"/>
                        <a:pt x="50" y="11"/>
                      </a:cubicBezTo>
                      <a:cubicBezTo>
                        <a:pt x="20" y="11"/>
                        <a:pt x="4" y="12"/>
                        <a:pt x="4" y="15"/>
                      </a:cubicBezTo>
                      <a:cubicBezTo>
                        <a:pt x="0" y="26"/>
                        <a:pt x="212" y="54"/>
                        <a:pt x="471" y="54"/>
                      </a:cubicBezTo>
                      <a:cubicBezTo>
                        <a:pt x="732" y="51"/>
                        <a:pt x="941" y="15"/>
                        <a:pt x="937" y="4"/>
                      </a:cubicBezTo>
                      <a:cubicBezTo>
                        <a:pt x="937" y="2"/>
                        <a:pt x="926" y="1"/>
                        <a:pt x="90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6" name="Google Shape;256;p25"/>
                <p:cNvSpPr/>
                <p:nvPr/>
              </p:nvSpPr>
              <p:spPr>
                <a:xfrm flipH="1">
                  <a:off x="7958325" y="4999453"/>
                  <a:ext cx="7836" cy="13012"/>
                </a:xfrm>
                <a:custGeom>
                  <a:rect b="b" l="l" r="r" t="t"/>
                  <a:pathLst>
                    <a:path extrusionOk="0" h="181" w="109">
                      <a:moveTo>
                        <a:pt x="11" y="0"/>
                      </a:moveTo>
                      <a:cubicBezTo>
                        <a:pt x="10" y="0"/>
                        <a:pt x="8" y="1"/>
                        <a:pt x="8" y="1"/>
                      </a:cubicBezTo>
                      <a:cubicBezTo>
                        <a:pt x="1" y="8"/>
                        <a:pt x="26" y="44"/>
                        <a:pt x="47" y="91"/>
                      </a:cubicBezTo>
                      <a:cubicBezTo>
                        <a:pt x="69" y="137"/>
                        <a:pt x="84" y="181"/>
                        <a:pt x="94" y="181"/>
                      </a:cubicBezTo>
                      <a:cubicBezTo>
                        <a:pt x="105" y="181"/>
                        <a:pt x="108" y="131"/>
                        <a:pt x="84" y="76"/>
                      </a:cubicBezTo>
                      <a:cubicBezTo>
                        <a:pt x="60" y="26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7" name="Google Shape;257;p25"/>
                <p:cNvSpPr/>
                <p:nvPr/>
              </p:nvSpPr>
              <p:spPr>
                <a:xfrm flipH="1">
                  <a:off x="7973782" y="4978460"/>
                  <a:ext cx="9921" cy="8842"/>
                </a:xfrm>
                <a:custGeom>
                  <a:rect b="b" l="l" r="r" t="t"/>
                  <a:pathLst>
                    <a:path extrusionOk="0" h="123" w="138">
                      <a:moveTo>
                        <a:pt x="12" y="1"/>
                      </a:moveTo>
                      <a:cubicBezTo>
                        <a:pt x="10" y="1"/>
                        <a:pt x="9" y="1"/>
                        <a:pt x="8" y="2"/>
                      </a:cubicBezTo>
                      <a:cubicBezTo>
                        <a:pt x="0" y="10"/>
                        <a:pt x="22" y="42"/>
                        <a:pt x="54" y="78"/>
                      </a:cubicBezTo>
                      <a:cubicBezTo>
                        <a:pt x="85" y="105"/>
                        <a:pt x="113" y="123"/>
                        <a:pt x="125" y="123"/>
                      </a:cubicBezTo>
                      <a:cubicBezTo>
                        <a:pt x="127" y="123"/>
                        <a:pt x="128" y="122"/>
                        <a:pt x="129" y="121"/>
                      </a:cubicBezTo>
                      <a:cubicBezTo>
                        <a:pt x="137" y="114"/>
                        <a:pt x="116" y="81"/>
                        <a:pt x="83" y="50"/>
                      </a:cubicBezTo>
                      <a:cubicBezTo>
                        <a:pt x="55" y="21"/>
                        <a:pt x="24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8" name="Google Shape;258;p25"/>
                <p:cNvSpPr/>
                <p:nvPr/>
              </p:nvSpPr>
              <p:spPr>
                <a:xfrm flipH="1">
                  <a:off x="7993911" y="4968036"/>
                  <a:ext cx="13947" cy="5823"/>
                </a:xfrm>
                <a:custGeom>
                  <a:rect b="b" l="l" r="r" t="t"/>
                  <a:pathLst>
                    <a:path extrusionOk="0" h="81" w="194">
                      <a:moveTo>
                        <a:pt x="62" y="1"/>
                      </a:moveTo>
                      <a:cubicBezTo>
                        <a:pt x="26" y="1"/>
                        <a:pt x="0" y="14"/>
                        <a:pt x="3" y="22"/>
                      </a:cubicBezTo>
                      <a:cubicBezTo>
                        <a:pt x="6" y="33"/>
                        <a:pt x="49" y="29"/>
                        <a:pt x="96" y="47"/>
                      </a:cubicBezTo>
                      <a:cubicBezTo>
                        <a:pt x="136" y="59"/>
                        <a:pt x="169" y="81"/>
                        <a:pt x="181" y="81"/>
                      </a:cubicBezTo>
                      <a:cubicBezTo>
                        <a:pt x="183" y="81"/>
                        <a:pt x="185" y="80"/>
                        <a:pt x="185" y="79"/>
                      </a:cubicBezTo>
                      <a:cubicBezTo>
                        <a:pt x="193" y="72"/>
                        <a:pt x="168" y="26"/>
                        <a:pt x="107" y="8"/>
                      </a:cubicBezTo>
                      <a:cubicBezTo>
                        <a:pt x="91" y="3"/>
                        <a:pt x="76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9" name="Google Shape;259;p25"/>
                <p:cNvSpPr/>
                <p:nvPr/>
              </p:nvSpPr>
              <p:spPr>
                <a:xfrm flipH="1">
                  <a:off x="8017707" y="4964657"/>
                  <a:ext cx="7548" cy="3738"/>
                </a:xfrm>
                <a:custGeom>
                  <a:rect b="b" l="l" r="r" t="t"/>
                  <a:pathLst>
                    <a:path extrusionOk="0" h="52" w="105">
                      <a:moveTo>
                        <a:pt x="26" y="1"/>
                      </a:moveTo>
                      <a:cubicBezTo>
                        <a:pt x="15" y="1"/>
                        <a:pt x="6" y="4"/>
                        <a:pt x="4" y="8"/>
                      </a:cubicBezTo>
                      <a:cubicBezTo>
                        <a:pt x="1" y="18"/>
                        <a:pt x="18" y="37"/>
                        <a:pt x="44" y="43"/>
                      </a:cubicBezTo>
                      <a:cubicBezTo>
                        <a:pt x="58" y="49"/>
                        <a:pt x="72" y="52"/>
                        <a:pt x="82" y="52"/>
                      </a:cubicBezTo>
                      <a:cubicBezTo>
                        <a:pt x="92" y="52"/>
                        <a:pt x="99" y="49"/>
                        <a:pt x="101" y="43"/>
                      </a:cubicBezTo>
                      <a:cubicBezTo>
                        <a:pt x="104" y="33"/>
                        <a:pt x="83" y="18"/>
                        <a:pt x="58" y="8"/>
                      </a:cubicBezTo>
                      <a:cubicBezTo>
                        <a:pt x="46" y="3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0" name="Google Shape;260;p25"/>
                <p:cNvSpPr/>
                <p:nvPr/>
              </p:nvSpPr>
              <p:spPr>
                <a:xfrm flipH="1">
                  <a:off x="7802535" y="4914333"/>
                  <a:ext cx="791" cy="27965"/>
                </a:xfrm>
                <a:custGeom>
                  <a:rect b="b" l="l" r="r" t="t"/>
                  <a:pathLst>
                    <a:path extrusionOk="0" h="389" w="11">
                      <a:moveTo>
                        <a:pt x="1" y="1"/>
                      </a:moveTo>
                      <a:lnTo>
                        <a:pt x="11" y="389"/>
                      </a:lnTo>
                      <a:lnTo>
                        <a:pt x="11" y="38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1" name="Google Shape;261;p25"/>
                <p:cNvSpPr/>
                <p:nvPr/>
              </p:nvSpPr>
              <p:spPr>
                <a:xfrm flipH="1">
                  <a:off x="7802540" y="4914333"/>
                  <a:ext cx="206684" cy="35729"/>
                </a:xfrm>
                <a:custGeom>
                  <a:rect b="b" l="l" r="r" t="t"/>
                  <a:pathLst>
                    <a:path extrusionOk="0" h="497" w="2875">
                      <a:moveTo>
                        <a:pt x="2865" y="1"/>
                      </a:moveTo>
                      <a:lnTo>
                        <a:pt x="7" y="270"/>
                      </a:lnTo>
                      <a:cubicBezTo>
                        <a:pt x="4" y="367"/>
                        <a:pt x="4" y="442"/>
                        <a:pt x="0" y="496"/>
                      </a:cubicBezTo>
                      <a:lnTo>
                        <a:pt x="2566" y="399"/>
                      </a:lnTo>
                      <a:cubicBezTo>
                        <a:pt x="2523" y="385"/>
                        <a:pt x="2495" y="370"/>
                        <a:pt x="2498" y="367"/>
                      </a:cubicBezTo>
                      <a:cubicBezTo>
                        <a:pt x="2498" y="364"/>
                        <a:pt x="2502" y="364"/>
                        <a:pt x="2513" y="364"/>
                      </a:cubicBezTo>
                      <a:cubicBezTo>
                        <a:pt x="2541" y="364"/>
                        <a:pt x="2606" y="374"/>
                        <a:pt x="2689" y="377"/>
                      </a:cubicBezTo>
                      <a:cubicBezTo>
                        <a:pt x="2735" y="381"/>
                        <a:pt x="2778" y="381"/>
                        <a:pt x="2812" y="381"/>
                      </a:cubicBezTo>
                      <a:cubicBezTo>
                        <a:pt x="2845" y="381"/>
                        <a:pt x="2868" y="381"/>
                        <a:pt x="2875" y="385"/>
                      </a:cubicBezTo>
                      <a:lnTo>
                        <a:pt x="286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2" name="Google Shape;262;p25"/>
                <p:cNvSpPr/>
                <p:nvPr/>
              </p:nvSpPr>
              <p:spPr>
                <a:xfrm flipH="1">
                  <a:off x="7802536" y="4940430"/>
                  <a:ext cx="27390" cy="2588"/>
                </a:xfrm>
                <a:custGeom>
                  <a:rect b="b" l="l" r="r" t="t"/>
                  <a:pathLst>
                    <a:path extrusionOk="0" h="36" w="381">
                      <a:moveTo>
                        <a:pt x="19" y="1"/>
                      </a:moveTo>
                      <a:cubicBezTo>
                        <a:pt x="8" y="1"/>
                        <a:pt x="4" y="1"/>
                        <a:pt x="4" y="4"/>
                      </a:cubicBezTo>
                      <a:cubicBezTo>
                        <a:pt x="1" y="7"/>
                        <a:pt x="29" y="22"/>
                        <a:pt x="72" y="36"/>
                      </a:cubicBezTo>
                      <a:lnTo>
                        <a:pt x="381" y="26"/>
                      </a:lnTo>
                      <a:lnTo>
                        <a:pt x="381" y="22"/>
                      </a:lnTo>
                      <a:cubicBezTo>
                        <a:pt x="374" y="18"/>
                        <a:pt x="351" y="18"/>
                        <a:pt x="318" y="18"/>
                      </a:cubicBezTo>
                      <a:cubicBezTo>
                        <a:pt x="284" y="18"/>
                        <a:pt x="241" y="18"/>
                        <a:pt x="195" y="14"/>
                      </a:cubicBezTo>
                      <a:cubicBezTo>
                        <a:pt x="112" y="11"/>
                        <a:pt x="47" y="1"/>
                        <a:pt x="19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" name="Google Shape;263;p25"/>
                <p:cNvSpPr/>
                <p:nvPr/>
              </p:nvSpPr>
              <p:spPr>
                <a:xfrm flipH="1">
                  <a:off x="8033955" y="4936260"/>
                  <a:ext cx="575" cy="2947"/>
                </a:xfrm>
                <a:custGeom>
                  <a:rect b="b" l="l" r="r" t="t"/>
                  <a:pathLst>
                    <a:path extrusionOk="0" h="41" w="8">
                      <a:moveTo>
                        <a:pt x="1" y="1"/>
                      </a:moveTo>
                      <a:lnTo>
                        <a:pt x="8" y="40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" name="Google Shape;264;p25"/>
                <p:cNvSpPr/>
                <p:nvPr/>
              </p:nvSpPr>
              <p:spPr>
                <a:xfrm flipH="1">
                  <a:off x="8010447" y="4933960"/>
                  <a:ext cx="23580" cy="16822"/>
                </a:xfrm>
                <a:custGeom>
                  <a:rect b="b" l="l" r="r" t="t"/>
                  <a:pathLst>
                    <a:path extrusionOk="0" h="234" w="328">
                      <a:moveTo>
                        <a:pt x="320" y="1"/>
                      </a:moveTo>
                      <a:lnTo>
                        <a:pt x="1" y="33"/>
                      </a:lnTo>
                      <a:lnTo>
                        <a:pt x="1" y="72"/>
                      </a:lnTo>
                      <a:lnTo>
                        <a:pt x="26" y="234"/>
                      </a:lnTo>
                      <a:lnTo>
                        <a:pt x="327" y="223"/>
                      </a:lnTo>
                      <a:cubicBezTo>
                        <a:pt x="324" y="169"/>
                        <a:pt x="320" y="94"/>
                        <a:pt x="32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5" name="Google Shape;265;p25"/>
                <p:cNvSpPr/>
                <p:nvPr/>
              </p:nvSpPr>
              <p:spPr>
                <a:xfrm flipH="1">
                  <a:off x="8008649" y="4933672"/>
                  <a:ext cx="2372" cy="16391"/>
                </a:xfrm>
                <a:custGeom>
                  <a:rect b="b" l="l" r="r" t="t"/>
                  <a:pathLst>
                    <a:path extrusionOk="0" h="228" w="33">
                      <a:moveTo>
                        <a:pt x="32" y="1"/>
                      </a:moveTo>
                      <a:lnTo>
                        <a:pt x="0" y="5"/>
                      </a:lnTo>
                      <a:cubicBezTo>
                        <a:pt x="0" y="98"/>
                        <a:pt x="4" y="173"/>
                        <a:pt x="7" y="227"/>
                      </a:cubicBezTo>
                      <a:lnTo>
                        <a:pt x="25" y="227"/>
                      </a:lnTo>
                      <a:cubicBezTo>
                        <a:pt x="29" y="173"/>
                        <a:pt x="29" y="98"/>
                        <a:pt x="32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66" name="Google Shape;266;p25"/>
              <p:cNvSpPr/>
              <p:nvPr/>
            </p:nvSpPr>
            <p:spPr>
              <a:xfrm flipH="1">
                <a:off x="7352169" y="2317256"/>
                <a:ext cx="531159" cy="563531"/>
              </a:xfrm>
              <a:custGeom>
                <a:rect b="b" l="l" r="r" t="t"/>
                <a:pathLst>
                  <a:path extrusionOk="0" h="11636" w="10967">
                    <a:moveTo>
                      <a:pt x="9968" y="0"/>
                    </a:moveTo>
                    <a:cubicBezTo>
                      <a:pt x="9815" y="0"/>
                      <a:pt x="9735" y="286"/>
                      <a:pt x="9735" y="286"/>
                    </a:cubicBezTo>
                    <a:cubicBezTo>
                      <a:pt x="9735" y="286"/>
                      <a:pt x="9081" y="1726"/>
                      <a:pt x="8906" y="1726"/>
                    </a:cubicBezTo>
                    <a:cubicBezTo>
                      <a:pt x="8902" y="1726"/>
                      <a:pt x="8899" y="1726"/>
                      <a:pt x="8895" y="1724"/>
                    </a:cubicBezTo>
                    <a:cubicBezTo>
                      <a:pt x="8737" y="1660"/>
                      <a:pt x="9111" y="763"/>
                      <a:pt x="9257" y="468"/>
                    </a:cubicBezTo>
                    <a:cubicBezTo>
                      <a:pt x="9387" y="206"/>
                      <a:pt x="9335" y="28"/>
                      <a:pt x="9189" y="28"/>
                    </a:cubicBezTo>
                    <a:cubicBezTo>
                      <a:pt x="9173" y="28"/>
                      <a:pt x="9157" y="30"/>
                      <a:pt x="9139" y="34"/>
                    </a:cubicBezTo>
                    <a:cubicBezTo>
                      <a:pt x="9017" y="63"/>
                      <a:pt x="8543" y="953"/>
                      <a:pt x="8407" y="1247"/>
                    </a:cubicBezTo>
                    <a:cubicBezTo>
                      <a:pt x="8300" y="1471"/>
                      <a:pt x="8064" y="1992"/>
                      <a:pt x="7894" y="1992"/>
                    </a:cubicBezTo>
                    <a:cubicBezTo>
                      <a:pt x="7839" y="1992"/>
                      <a:pt x="7792" y="1939"/>
                      <a:pt x="7757" y="1807"/>
                    </a:cubicBezTo>
                    <a:cubicBezTo>
                      <a:pt x="7610" y="1258"/>
                      <a:pt x="7290" y="892"/>
                      <a:pt x="7136" y="853"/>
                    </a:cubicBezTo>
                    <a:cubicBezTo>
                      <a:pt x="7123" y="849"/>
                      <a:pt x="7110" y="848"/>
                      <a:pt x="7098" y="848"/>
                    </a:cubicBezTo>
                    <a:cubicBezTo>
                      <a:pt x="6965" y="848"/>
                      <a:pt x="6881" y="1029"/>
                      <a:pt x="6985" y="1151"/>
                    </a:cubicBezTo>
                    <a:cubicBezTo>
                      <a:pt x="7075" y="1262"/>
                      <a:pt x="7168" y="1492"/>
                      <a:pt x="7233" y="1664"/>
                    </a:cubicBezTo>
                    <a:cubicBezTo>
                      <a:pt x="7287" y="1811"/>
                      <a:pt x="7315" y="1961"/>
                      <a:pt x="7315" y="2116"/>
                    </a:cubicBezTo>
                    <a:cubicBezTo>
                      <a:pt x="7319" y="2612"/>
                      <a:pt x="7272" y="2920"/>
                      <a:pt x="7254" y="3010"/>
                    </a:cubicBezTo>
                    <a:lnTo>
                      <a:pt x="3224" y="8340"/>
                    </a:lnTo>
                    <a:lnTo>
                      <a:pt x="1555" y="7335"/>
                    </a:lnTo>
                    <a:lnTo>
                      <a:pt x="1" y="10034"/>
                    </a:lnTo>
                    <a:lnTo>
                      <a:pt x="2244" y="11304"/>
                    </a:lnTo>
                    <a:cubicBezTo>
                      <a:pt x="2639" y="11529"/>
                      <a:pt x="3069" y="11636"/>
                      <a:pt x="3494" y="11636"/>
                    </a:cubicBezTo>
                    <a:cubicBezTo>
                      <a:pt x="4341" y="11636"/>
                      <a:pt x="5166" y="11211"/>
                      <a:pt x="5647" y="10446"/>
                    </a:cubicBezTo>
                    <a:lnTo>
                      <a:pt x="9800" y="3031"/>
                    </a:lnTo>
                    <a:cubicBezTo>
                      <a:pt x="10094" y="2662"/>
                      <a:pt x="10367" y="2306"/>
                      <a:pt x="10517" y="2066"/>
                    </a:cubicBezTo>
                    <a:cubicBezTo>
                      <a:pt x="10966" y="1351"/>
                      <a:pt x="10902" y="1308"/>
                      <a:pt x="10812" y="1272"/>
                    </a:cubicBezTo>
                    <a:cubicBezTo>
                      <a:pt x="10803" y="1268"/>
                      <a:pt x="10793" y="1266"/>
                      <a:pt x="10783" y="1266"/>
                    </a:cubicBezTo>
                    <a:cubicBezTo>
                      <a:pt x="10553" y="1266"/>
                      <a:pt x="10105" y="2199"/>
                      <a:pt x="9972" y="2199"/>
                    </a:cubicBezTo>
                    <a:cubicBezTo>
                      <a:pt x="9953" y="2199"/>
                      <a:pt x="9941" y="2181"/>
                      <a:pt x="9936" y="2138"/>
                    </a:cubicBezTo>
                    <a:cubicBezTo>
                      <a:pt x="9896" y="1779"/>
                      <a:pt x="10844" y="598"/>
                      <a:pt x="10582" y="501"/>
                    </a:cubicBezTo>
                    <a:cubicBezTo>
                      <a:pt x="10567" y="496"/>
                      <a:pt x="10552" y="493"/>
                      <a:pt x="10536" y="493"/>
                    </a:cubicBezTo>
                    <a:cubicBezTo>
                      <a:pt x="10188" y="493"/>
                      <a:pt x="9647" y="1784"/>
                      <a:pt x="9591" y="1893"/>
                    </a:cubicBezTo>
                    <a:cubicBezTo>
                      <a:pt x="9571" y="1932"/>
                      <a:pt x="9537" y="1948"/>
                      <a:pt x="9504" y="1948"/>
                    </a:cubicBezTo>
                    <a:cubicBezTo>
                      <a:pt x="9443" y="1948"/>
                      <a:pt x="9385" y="1894"/>
                      <a:pt x="9422" y="1829"/>
                    </a:cubicBezTo>
                    <a:cubicBezTo>
                      <a:pt x="9505" y="1681"/>
                      <a:pt x="10352" y="135"/>
                      <a:pt x="10015" y="9"/>
                    </a:cubicBezTo>
                    <a:cubicBezTo>
                      <a:pt x="9999" y="3"/>
                      <a:pt x="9983" y="0"/>
                      <a:pt x="996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25"/>
              <p:cNvSpPr/>
              <p:nvPr/>
            </p:nvSpPr>
            <p:spPr>
              <a:xfrm flipH="1">
                <a:off x="8108534" y="2060426"/>
                <a:ext cx="254077" cy="497618"/>
              </a:xfrm>
              <a:custGeom>
                <a:rect b="b" l="l" r="r" t="t"/>
                <a:pathLst>
                  <a:path extrusionOk="0" h="10275" w="5246">
                    <a:moveTo>
                      <a:pt x="2880" y="0"/>
                    </a:moveTo>
                    <a:cubicBezTo>
                      <a:pt x="1946" y="0"/>
                      <a:pt x="1019" y="263"/>
                      <a:pt x="220" y="804"/>
                    </a:cubicBezTo>
                    <a:lnTo>
                      <a:pt x="1" y="951"/>
                    </a:lnTo>
                    <a:lnTo>
                      <a:pt x="72" y="8561"/>
                    </a:lnTo>
                    <a:cubicBezTo>
                      <a:pt x="84" y="9457"/>
                      <a:pt x="776" y="10201"/>
                      <a:pt x="1670" y="10269"/>
                    </a:cubicBezTo>
                    <a:cubicBezTo>
                      <a:pt x="1715" y="10272"/>
                      <a:pt x="1760" y="10274"/>
                      <a:pt x="1805" y="10274"/>
                    </a:cubicBezTo>
                    <a:cubicBezTo>
                      <a:pt x="2726" y="10274"/>
                      <a:pt x="3498" y="9545"/>
                      <a:pt x="3536" y="8611"/>
                    </a:cubicBezTo>
                    <a:cubicBezTo>
                      <a:pt x="3572" y="7667"/>
                      <a:pt x="3604" y="6712"/>
                      <a:pt x="3604" y="6712"/>
                    </a:cubicBezTo>
                    <a:cubicBezTo>
                      <a:pt x="3604" y="6712"/>
                      <a:pt x="5033" y="6579"/>
                      <a:pt x="5141" y="5165"/>
                    </a:cubicBezTo>
                    <a:cubicBezTo>
                      <a:pt x="5245" y="3750"/>
                      <a:pt x="5166" y="574"/>
                      <a:pt x="5166" y="574"/>
                    </a:cubicBezTo>
                    <a:lnTo>
                      <a:pt x="5209" y="560"/>
                    </a:lnTo>
                    <a:cubicBezTo>
                      <a:pt x="4476" y="190"/>
                      <a:pt x="3676" y="0"/>
                      <a:pt x="288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25"/>
              <p:cNvSpPr/>
              <p:nvPr/>
            </p:nvSpPr>
            <p:spPr>
              <a:xfrm flipH="1">
                <a:off x="8125245" y="2187557"/>
                <a:ext cx="22134" cy="20002"/>
              </a:xfrm>
              <a:custGeom>
                <a:rect b="b" l="l" r="r" t="t"/>
                <a:pathLst>
                  <a:path extrusionOk="0" h="413" w="457">
                    <a:moveTo>
                      <a:pt x="228" y="1"/>
                    </a:moveTo>
                    <a:cubicBezTo>
                      <a:pt x="176" y="1"/>
                      <a:pt x="124" y="21"/>
                      <a:pt x="83" y="60"/>
                    </a:cubicBezTo>
                    <a:cubicBezTo>
                      <a:pt x="4" y="138"/>
                      <a:pt x="0" y="267"/>
                      <a:pt x="79" y="350"/>
                    </a:cubicBezTo>
                    <a:cubicBezTo>
                      <a:pt x="119" y="392"/>
                      <a:pt x="173" y="413"/>
                      <a:pt x="227" y="413"/>
                    </a:cubicBezTo>
                    <a:cubicBezTo>
                      <a:pt x="280" y="413"/>
                      <a:pt x="333" y="393"/>
                      <a:pt x="374" y="354"/>
                    </a:cubicBezTo>
                    <a:cubicBezTo>
                      <a:pt x="452" y="275"/>
                      <a:pt x="457" y="146"/>
                      <a:pt x="377" y="63"/>
                    </a:cubicBezTo>
                    <a:cubicBezTo>
                      <a:pt x="336" y="22"/>
                      <a:pt x="282" y="1"/>
                      <a:pt x="2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25"/>
              <p:cNvSpPr/>
              <p:nvPr/>
            </p:nvSpPr>
            <p:spPr>
              <a:xfrm flipH="1">
                <a:off x="8116237" y="2182036"/>
                <a:ext cx="35501" cy="11139"/>
              </a:xfrm>
              <a:custGeom>
                <a:rect b="b" l="l" r="r" t="t"/>
                <a:pathLst>
                  <a:path extrusionOk="0" h="230" w="733">
                    <a:moveTo>
                      <a:pt x="350" y="1"/>
                    </a:moveTo>
                    <a:cubicBezTo>
                      <a:pt x="241" y="1"/>
                      <a:pt x="146" y="37"/>
                      <a:pt x="87" y="77"/>
                    </a:cubicBezTo>
                    <a:cubicBezTo>
                      <a:pt x="22" y="120"/>
                      <a:pt x="1" y="163"/>
                      <a:pt x="8" y="174"/>
                    </a:cubicBezTo>
                    <a:cubicBezTo>
                      <a:pt x="11" y="177"/>
                      <a:pt x="15" y="178"/>
                      <a:pt x="21" y="178"/>
                    </a:cubicBezTo>
                    <a:cubicBezTo>
                      <a:pt x="62" y="178"/>
                      <a:pt x="179" y="118"/>
                      <a:pt x="330" y="118"/>
                    </a:cubicBezTo>
                    <a:cubicBezTo>
                      <a:pt x="343" y="118"/>
                      <a:pt x="357" y="119"/>
                      <a:pt x="370" y="120"/>
                    </a:cubicBezTo>
                    <a:cubicBezTo>
                      <a:pt x="551" y="133"/>
                      <a:pt x="675" y="230"/>
                      <a:pt x="714" y="230"/>
                    </a:cubicBezTo>
                    <a:cubicBezTo>
                      <a:pt x="717" y="230"/>
                      <a:pt x="720" y="229"/>
                      <a:pt x="722" y="227"/>
                    </a:cubicBezTo>
                    <a:cubicBezTo>
                      <a:pt x="733" y="217"/>
                      <a:pt x="715" y="170"/>
                      <a:pt x="658" y="116"/>
                    </a:cubicBezTo>
                    <a:cubicBezTo>
                      <a:pt x="600" y="66"/>
                      <a:pt x="504" y="12"/>
                      <a:pt x="381" y="2"/>
                    </a:cubicBezTo>
                    <a:cubicBezTo>
                      <a:pt x="371" y="1"/>
                      <a:pt x="361" y="1"/>
                      <a:pt x="3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25"/>
              <p:cNvSpPr/>
              <p:nvPr/>
            </p:nvSpPr>
            <p:spPr>
              <a:xfrm flipH="1">
                <a:off x="8227291" y="2189688"/>
                <a:ext cx="22812" cy="19953"/>
              </a:xfrm>
              <a:custGeom>
                <a:rect b="b" l="l" r="r" t="t"/>
                <a:pathLst>
                  <a:path extrusionOk="0" h="412" w="471">
                    <a:moveTo>
                      <a:pt x="236" y="0"/>
                    </a:moveTo>
                    <a:cubicBezTo>
                      <a:pt x="172" y="0"/>
                      <a:pt x="108" y="30"/>
                      <a:pt x="68" y="87"/>
                    </a:cubicBezTo>
                    <a:cubicBezTo>
                      <a:pt x="0" y="180"/>
                      <a:pt x="25" y="310"/>
                      <a:pt x="118" y="374"/>
                    </a:cubicBezTo>
                    <a:cubicBezTo>
                      <a:pt x="155" y="399"/>
                      <a:pt x="196" y="411"/>
                      <a:pt x="237" y="411"/>
                    </a:cubicBezTo>
                    <a:cubicBezTo>
                      <a:pt x="301" y="411"/>
                      <a:pt x="364" y="381"/>
                      <a:pt x="406" y="324"/>
                    </a:cubicBezTo>
                    <a:cubicBezTo>
                      <a:pt x="471" y="231"/>
                      <a:pt x="449" y="105"/>
                      <a:pt x="355" y="37"/>
                    </a:cubicBezTo>
                    <a:cubicBezTo>
                      <a:pt x="319" y="12"/>
                      <a:pt x="278" y="0"/>
                      <a:pt x="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25"/>
              <p:cNvSpPr/>
              <p:nvPr/>
            </p:nvSpPr>
            <p:spPr>
              <a:xfrm flipH="1">
                <a:off x="8219106" y="2184264"/>
                <a:ext cx="35743" cy="11042"/>
              </a:xfrm>
              <a:custGeom>
                <a:rect b="b" l="l" r="r" t="t"/>
                <a:pathLst>
                  <a:path extrusionOk="0" h="228" w="738">
                    <a:moveTo>
                      <a:pt x="340" y="0"/>
                    </a:moveTo>
                    <a:cubicBezTo>
                      <a:pt x="236" y="0"/>
                      <a:pt x="148" y="36"/>
                      <a:pt x="91" y="74"/>
                    </a:cubicBezTo>
                    <a:cubicBezTo>
                      <a:pt x="27" y="117"/>
                      <a:pt x="1" y="160"/>
                      <a:pt x="12" y="171"/>
                    </a:cubicBezTo>
                    <a:cubicBezTo>
                      <a:pt x="14" y="174"/>
                      <a:pt x="18" y="175"/>
                      <a:pt x="24" y="175"/>
                    </a:cubicBezTo>
                    <a:cubicBezTo>
                      <a:pt x="63" y="175"/>
                      <a:pt x="183" y="115"/>
                      <a:pt x="335" y="115"/>
                    </a:cubicBezTo>
                    <a:cubicBezTo>
                      <a:pt x="348" y="115"/>
                      <a:pt x="361" y="116"/>
                      <a:pt x="375" y="117"/>
                    </a:cubicBezTo>
                    <a:cubicBezTo>
                      <a:pt x="552" y="130"/>
                      <a:pt x="678" y="227"/>
                      <a:pt x="718" y="227"/>
                    </a:cubicBezTo>
                    <a:cubicBezTo>
                      <a:pt x="721" y="227"/>
                      <a:pt x="724" y="226"/>
                      <a:pt x="726" y="224"/>
                    </a:cubicBezTo>
                    <a:cubicBezTo>
                      <a:pt x="737" y="214"/>
                      <a:pt x="719" y="168"/>
                      <a:pt x="662" y="117"/>
                    </a:cubicBezTo>
                    <a:cubicBezTo>
                      <a:pt x="604" y="63"/>
                      <a:pt x="504" y="9"/>
                      <a:pt x="382" y="2"/>
                    </a:cubicBezTo>
                    <a:cubicBezTo>
                      <a:pt x="367" y="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25"/>
              <p:cNvSpPr/>
              <p:nvPr/>
            </p:nvSpPr>
            <p:spPr>
              <a:xfrm flipH="1">
                <a:off x="8110277" y="2038196"/>
                <a:ext cx="255433" cy="208249"/>
              </a:xfrm>
              <a:custGeom>
                <a:rect b="b" l="l" r="r" t="t"/>
                <a:pathLst>
                  <a:path extrusionOk="0" h="4300" w="5274">
                    <a:moveTo>
                      <a:pt x="2832" y="0"/>
                    </a:moveTo>
                    <a:cubicBezTo>
                      <a:pt x="2374" y="0"/>
                      <a:pt x="1874" y="49"/>
                      <a:pt x="1350" y="175"/>
                    </a:cubicBezTo>
                    <a:cubicBezTo>
                      <a:pt x="1350" y="175"/>
                      <a:pt x="126" y="631"/>
                      <a:pt x="65" y="1281"/>
                    </a:cubicBezTo>
                    <a:cubicBezTo>
                      <a:pt x="0" y="1930"/>
                      <a:pt x="79" y="3007"/>
                      <a:pt x="79" y="3007"/>
                    </a:cubicBezTo>
                    <a:lnTo>
                      <a:pt x="154" y="3015"/>
                    </a:lnTo>
                    <a:lnTo>
                      <a:pt x="123" y="4299"/>
                    </a:lnTo>
                    <a:lnTo>
                      <a:pt x="600" y="4231"/>
                    </a:lnTo>
                    <a:lnTo>
                      <a:pt x="668" y="2630"/>
                    </a:lnTo>
                    <a:cubicBezTo>
                      <a:pt x="668" y="2630"/>
                      <a:pt x="1501" y="2056"/>
                      <a:pt x="1515" y="1163"/>
                    </a:cubicBezTo>
                    <a:cubicBezTo>
                      <a:pt x="1731" y="1134"/>
                      <a:pt x="2388" y="1054"/>
                      <a:pt x="3160" y="1054"/>
                    </a:cubicBezTo>
                    <a:cubicBezTo>
                      <a:pt x="3851" y="1054"/>
                      <a:pt x="4633" y="1118"/>
                      <a:pt x="5273" y="1338"/>
                    </a:cubicBezTo>
                    <a:lnTo>
                      <a:pt x="5273" y="1019"/>
                    </a:lnTo>
                    <a:cubicBezTo>
                      <a:pt x="5273" y="821"/>
                      <a:pt x="5129" y="423"/>
                      <a:pt x="4943" y="355"/>
                    </a:cubicBezTo>
                    <a:cubicBezTo>
                      <a:pt x="4535" y="205"/>
                      <a:pt x="3774" y="0"/>
                      <a:pt x="28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25"/>
              <p:cNvSpPr/>
              <p:nvPr/>
            </p:nvSpPr>
            <p:spPr>
              <a:xfrm flipH="1">
                <a:off x="8186995" y="2351061"/>
                <a:ext cx="87275" cy="52353"/>
              </a:xfrm>
              <a:custGeom>
                <a:rect b="b" l="l" r="r" t="t"/>
                <a:pathLst>
                  <a:path extrusionOk="0" h="1081" w="1802">
                    <a:moveTo>
                      <a:pt x="0" y="0"/>
                    </a:moveTo>
                    <a:cubicBezTo>
                      <a:pt x="1" y="1"/>
                      <a:pt x="337" y="1066"/>
                      <a:pt x="1770" y="1081"/>
                    </a:cubicBezTo>
                    <a:lnTo>
                      <a:pt x="1802" y="711"/>
                    </a:lnTo>
                    <a:cubicBezTo>
                      <a:pt x="1802" y="711"/>
                      <a:pt x="897" y="693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25"/>
              <p:cNvSpPr/>
              <p:nvPr/>
            </p:nvSpPr>
            <p:spPr>
              <a:xfrm flipH="1">
                <a:off x="8220172" y="2167119"/>
                <a:ext cx="35888" cy="5521"/>
              </a:xfrm>
              <a:custGeom>
                <a:rect b="b" l="l" r="r" t="t"/>
                <a:pathLst>
                  <a:path extrusionOk="0" h="114" w="741">
                    <a:moveTo>
                      <a:pt x="554" y="1"/>
                    </a:moveTo>
                    <a:cubicBezTo>
                      <a:pt x="499" y="1"/>
                      <a:pt x="435" y="3"/>
                      <a:pt x="367" y="8"/>
                    </a:cubicBezTo>
                    <a:cubicBezTo>
                      <a:pt x="163" y="26"/>
                      <a:pt x="1" y="62"/>
                      <a:pt x="4" y="86"/>
                    </a:cubicBezTo>
                    <a:cubicBezTo>
                      <a:pt x="4" y="103"/>
                      <a:pt x="77" y="114"/>
                      <a:pt x="183" y="114"/>
                    </a:cubicBezTo>
                    <a:cubicBezTo>
                      <a:pt x="239" y="114"/>
                      <a:pt x="305" y="111"/>
                      <a:pt x="375" y="105"/>
                    </a:cubicBezTo>
                    <a:cubicBezTo>
                      <a:pt x="576" y="91"/>
                      <a:pt x="741" y="55"/>
                      <a:pt x="737" y="30"/>
                    </a:cubicBezTo>
                    <a:cubicBezTo>
                      <a:pt x="734" y="10"/>
                      <a:pt x="661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25"/>
              <p:cNvSpPr/>
              <p:nvPr/>
            </p:nvSpPr>
            <p:spPr>
              <a:xfrm flipH="1">
                <a:off x="8121855" y="2150992"/>
                <a:ext cx="35259" cy="8863"/>
              </a:xfrm>
              <a:custGeom>
                <a:rect b="b" l="l" r="r" t="t"/>
                <a:pathLst>
                  <a:path extrusionOk="0" h="183" w="728">
                    <a:moveTo>
                      <a:pt x="409" y="1"/>
                    </a:moveTo>
                    <a:cubicBezTo>
                      <a:pt x="390" y="1"/>
                      <a:pt x="371" y="2"/>
                      <a:pt x="352" y="3"/>
                    </a:cubicBezTo>
                    <a:cubicBezTo>
                      <a:pt x="130" y="22"/>
                      <a:pt x="0" y="161"/>
                      <a:pt x="22" y="179"/>
                    </a:cubicBezTo>
                    <a:cubicBezTo>
                      <a:pt x="24" y="182"/>
                      <a:pt x="27" y="183"/>
                      <a:pt x="31" y="183"/>
                    </a:cubicBezTo>
                    <a:cubicBezTo>
                      <a:pt x="67" y="183"/>
                      <a:pt x="194" y="113"/>
                      <a:pt x="363" y="101"/>
                    </a:cubicBezTo>
                    <a:cubicBezTo>
                      <a:pt x="392" y="97"/>
                      <a:pt x="421" y="96"/>
                      <a:pt x="448" y="96"/>
                    </a:cubicBezTo>
                    <a:cubicBezTo>
                      <a:pt x="563" y="96"/>
                      <a:pt x="655" y="121"/>
                      <a:pt x="693" y="121"/>
                    </a:cubicBezTo>
                    <a:cubicBezTo>
                      <a:pt x="703" y="121"/>
                      <a:pt x="709" y="119"/>
                      <a:pt x="711" y="115"/>
                    </a:cubicBezTo>
                    <a:cubicBezTo>
                      <a:pt x="728" y="95"/>
                      <a:pt x="601" y="1"/>
                      <a:pt x="4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25"/>
              <p:cNvSpPr/>
              <p:nvPr/>
            </p:nvSpPr>
            <p:spPr>
              <a:xfrm flipH="1">
                <a:off x="8173241" y="2285291"/>
                <a:ext cx="42475" cy="14965"/>
              </a:xfrm>
              <a:custGeom>
                <a:rect b="b" l="l" r="r" t="t"/>
                <a:pathLst>
                  <a:path extrusionOk="0" h="309" w="877">
                    <a:moveTo>
                      <a:pt x="31" y="0"/>
                    </a:moveTo>
                    <a:cubicBezTo>
                      <a:pt x="29" y="0"/>
                      <a:pt x="27" y="1"/>
                      <a:pt x="26" y="2"/>
                    </a:cubicBezTo>
                    <a:cubicBezTo>
                      <a:pt x="1" y="15"/>
                      <a:pt x="134" y="209"/>
                      <a:pt x="399" y="282"/>
                    </a:cubicBezTo>
                    <a:cubicBezTo>
                      <a:pt x="469" y="301"/>
                      <a:pt x="536" y="309"/>
                      <a:pt x="596" y="309"/>
                    </a:cubicBezTo>
                    <a:cubicBezTo>
                      <a:pt x="763" y="309"/>
                      <a:pt x="877" y="250"/>
                      <a:pt x="866" y="231"/>
                    </a:cubicBezTo>
                    <a:cubicBezTo>
                      <a:pt x="864" y="224"/>
                      <a:pt x="849" y="223"/>
                      <a:pt x="823" y="223"/>
                    </a:cubicBezTo>
                    <a:cubicBezTo>
                      <a:pt x="798" y="223"/>
                      <a:pt x="763" y="224"/>
                      <a:pt x="720" y="224"/>
                    </a:cubicBezTo>
                    <a:cubicBezTo>
                      <a:pt x="641" y="224"/>
                      <a:pt x="536" y="219"/>
                      <a:pt x="425" y="188"/>
                    </a:cubicBezTo>
                    <a:cubicBezTo>
                      <a:pt x="205" y="131"/>
                      <a:pt x="65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25"/>
              <p:cNvSpPr/>
              <p:nvPr/>
            </p:nvSpPr>
            <p:spPr>
              <a:xfrm flipH="1">
                <a:off x="8315292" y="1999451"/>
                <a:ext cx="80495" cy="77682"/>
              </a:xfrm>
              <a:custGeom>
                <a:rect b="b" l="l" r="r" t="t"/>
                <a:pathLst>
                  <a:path extrusionOk="0" h="1604" w="1662">
                    <a:moveTo>
                      <a:pt x="1415" y="1366"/>
                    </a:move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85" y="1389"/>
                      <a:pt x="1400" y="1378"/>
                      <a:pt x="1415" y="1366"/>
                    </a:cubicBezTo>
                    <a:close/>
                    <a:moveTo>
                      <a:pt x="769" y="0"/>
                    </a:moveTo>
                    <a:cubicBezTo>
                      <a:pt x="731" y="0"/>
                      <a:pt x="692" y="3"/>
                      <a:pt x="654" y="10"/>
                    </a:cubicBezTo>
                    <a:cubicBezTo>
                      <a:pt x="331" y="60"/>
                      <a:pt x="65" y="351"/>
                      <a:pt x="33" y="677"/>
                    </a:cubicBezTo>
                    <a:cubicBezTo>
                      <a:pt x="0" y="1000"/>
                      <a:pt x="197" y="1330"/>
                      <a:pt x="489" y="1474"/>
                    </a:cubicBezTo>
                    <a:cubicBezTo>
                      <a:pt x="602" y="1530"/>
                      <a:pt x="728" y="1556"/>
                      <a:pt x="854" y="1556"/>
                    </a:cubicBezTo>
                    <a:cubicBezTo>
                      <a:pt x="981" y="1556"/>
                      <a:pt x="1109" y="1529"/>
                      <a:pt x="1226" y="1478"/>
                    </a:cubicBezTo>
                    <a:lnTo>
                      <a:pt x="1226" y="1478"/>
                    </a:lnTo>
                    <a:cubicBezTo>
                      <a:pt x="1181" y="1521"/>
                      <a:pt x="1135" y="1563"/>
                      <a:pt x="1088" y="1603"/>
                    </a:cubicBez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24" y="1430"/>
                      <a:pt x="1276" y="1456"/>
                      <a:pt x="1226" y="1478"/>
                    </a:cubicBezTo>
                    <a:lnTo>
                      <a:pt x="1226" y="1478"/>
                    </a:lnTo>
                    <a:cubicBezTo>
                      <a:pt x="1343" y="1366"/>
                      <a:pt x="1450" y="1244"/>
                      <a:pt x="1526" y="1101"/>
                    </a:cubicBezTo>
                    <a:cubicBezTo>
                      <a:pt x="1627" y="904"/>
                      <a:pt x="1662" y="656"/>
                      <a:pt x="1565" y="455"/>
                    </a:cubicBezTo>
                    <a:cubicBezTo>
                      <a:pt x="1497" y="311"/>
                      <a:pt x="1365" y="200"/>
                      <a:pt x="1224" y="124"/>
                    </a:cubicBezTo>
                    <a:cubicBezTo>
                      <a:pt x="1083" y="50"/>
                      <a:pt x="926" y="0"/>
                      <a:pt x="7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25"/>
              <p:cNvSpPr/>
              <p:nvPr/>
            </p:nvSpPr>
            <p:spPr>
              <a:xfrm flipH="1">
                <a:off x="8355587" y="2171817"/>
                <a:ext cx="47900" cy="78892"/>
              </a:xfrm>
              <a:custGeom>
                <a:rect b="b" l="l" r="r" t="t"/>
                <a:pathLst>
                  <a:path extrusionOk="0" h="1629" w="989">
                    <a:moveTo>
                      <a:pt x="750" y="0"/>
                    </a:moveTo>
                    <a:cubicBezTo>
                      <a:pt x="486" y="0"/>
                      <a:pt x="75" y="118"/>
                      <a:pt x="38" y="826"/>
                    </a:cubicBezTo>
                    <a:cubicBezTo>
                      <a:pt x="1" y="1497"/>
                      <a:pt x="402" y="1628"/>
                      <a:pt x="694" y="1628"/>
                    </a:cubicBezTo>
                    <a:cubicBezTo>
                      <a:pt x="856" y="1628"/>
                      <a:pt x="984" y="1588"/>
                      <a:pt x="985" y="1576"/>
                    </a:cubicBezTo>
                    <a:cubicBezTo>
                      <a:pt x="989" y="1555"/>
                      <a:pt x="981" y="618"/>
                      <a:pt x="977" y="213"/>
                    </a:cubicBezTo>
                    <a:cubicBezTo>
                      <a:pt x="977" y="101"/>
                      <a:pt x="888" y="4"/>
                      <a:pt x="773" y="1"/>
                    </a:cubicBezTo>
                    <a:cubicBezTo>
                      <a:pt x="766" y="0"/>
                      <a:pt x="758" y="0"/>
                      <a:pt x="75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25"/>
              <p:cNvSpPr/>
              <p:nvPr/>
            </p:nvSpPr>
            <p:spPr>
              <a:xfrm flipH="1">
                <a:off x="8366727" y="2187945"/>
                <a:ext cx="21940" cy="44168"/>
              </a:xfrm>
              <a:custGeom>
                <a:rect b="b" l="l" r="r" t="t"/>
                <a:pathLst>
                  <a:path extrusionOk="0" h="912" w="453">
                    <a:moveTo>
                      <a:pt x="295" y="1"/>
                    </a:moveTo>
                    <a:cubicBezTo>
                      <a:pt x="291" y="1"/>
                      <a:pt x="287" y="1"/>
                      <a:pt x="284" y="1"/>
                    </a:cubicBezTo>
                    <a:cubicBezTo>
                      <a:pt x="201" y="1"/>
                      <a:pt x="126" y="73"/>
                      <a:pt x="83" y="152"/>
                    </a:cubicBezTo>
                    <a:cubicBezTo>
                      <a:pt x="40" y="231"/>
                      <a:pt x="7" y="332"/>
                      <a:pt x="4" y="440"/>
                    </a:cubicBezTo>
                    <a:cubicBezTo>
                      <a:pt x="0" y="647"/>
                      <a:pt x="98" y="852"/>
                      <a:pt x="244" y="902"/>
                    </a:cubicBezTo>
                    <a:cubicBezTo>
                      <a:pt x="267" y="909"/>
                      <a:pt x="289" y="912"/>
                      <a:pt x="310" y="912"/>
                    </a:cubicBezTo>
                    <a:cubicBezTo>
                      <a:pt x="354" y="912"/>
                      <a:pt x="391" y="899"/>
                      <a:pt x="413" y="884"/>
                    </a:cubicBezTo>
                    <a:cubicBezTo>
                      <a:pt x="446" y="859"/>
                      <a:pt x="453" y="838"/>
                      <a:pt x="449" y="834"/>
                    </a:cubicBezTo>
                    <a:cubicBezTo>
                      <a:pt x="449" y="834"/>
                      <a:pt x="449" y="834"/>
                      <a:pt x="448" y="834"/>
                    </a:cubicBezTo>
                    <a:cubicBezTo>
                      <a:pt x="443" y="834"/>
                      <a:pt x="428" y="850"/>
                      <a:pt x="399" y="859"/>
                    </a:cubicBezTo>
                    <a:cubicBezTo>
                      <a:pt x="382" y="865"/>
                      <a:pt x="360" y="870"/>
                      <a:pt x="335" y="870"/>
                    </a:cubicBezTo>
                    <a:cubicBezTo>
                      <a:pt x="313" y="870"/>
                      <a:pt x="288" y="866"/>
                      <a:pt x="262" y="856"/>
                    </a:cubicBezTo>
                    <a:cubicBezTo>
                      <a:pt x="155" y="809"/>
                      <a:pt x="72" y="630"/>
                      <a:pt x="80" y="440"/>
                    </a:cubicBezTo>
                    <a:cubicBezTo>
                      <a:pt x="80" y="346"/>
                      <a:pt x="105" y="256"/>
                      <a:pt x="144" y="185"/>
                    </a:cubicBezTo>
                    <a:cubicBezTo>
                      <a:pt x="180" y="109"/>
                      <a:pt x="230" y="59"/>
                      <a:pt x="287" y="52"/>
                    </a:cubicBezTo>
                    <a:cubicBezTo>
                      <a:pt x="294" y="50"/>
                      <a:pt x="301" y="50"/>
                      <a:pt x="307" y="50"/>
                    </a:cubicBezTo>
                    <a:cubicBezTo>
                      <a:pt x="351" y="50"/>
                      <a:pt x="382" y="81"/>
                      <a:pt x="392" y="109"/>
                    </a:cubicBezTo>
                    <a:cubicBezTo>
                      <a:pt x="403" y="138"/>
                      <a:pt x="395" y="160"/>
                      <a:pt x="403" y="160"/>
                    </a:cubicBezTo>
                    <a:cubicBezTo>
                      <a:pt x="403" y="160"/>
                      <a:pt x="403" y="160"/>
                      <a:pt x="404" y="160"/>
                    </a:cubicBezTo>
                    <a:cubicBezTo>
                      <a:pt x="409" y="160"/>
                      <a:pt x="424" y="141"/>
                      <a:pt x="421" y="102"/>
                    </a:cubicBezTo>
                    <a:cubicBezTo>
                      <a:pt x="417" y="80"/>
                      <a:pt x="406" y="55"/>
                      <a:pt x="381" y="34"/>
                    </a:cubicBezTo>
                    <a:cubicBezTo>
                      <a:pt x="362" y="14"/>
                      <a:pt x="328" y="1"/>
                      <a:pt x="29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25"/>
              <p:cNvSpPr/>
              <p:nvPr/>
            </p:nvSpPr>
            <p:spPr>
              <a:xfrm flipH="1">
                <a:off x="7720053" y="2405110"/>
                <a:ext cx="955428" cy="792751"/>
              </a:xfrm>
              <a:custGeom>
                <a:rect b="b" l="l" r="r" t="t"/>
                <a:pathLst>
                  <a:path extrusionOk="0" h="16369" w="19727">
                    <a:moveTo>
                      <a:pt x="10287" y="1"/>
                    </a:moveTo>
                    <a:cubicBezTo>
                      <a:pt x="9167" y="112"/>
                      <a:pt x="8586" y="1436"/>
                      <a:pt x="8586" y="1436"/>
                    </a:cubicBezTo>
                    <a:cubicBezTo>
                      <a:pt x="8123" y="316"/>
                      <a:pt x="6378" y="152"/>
                      <a:pt x="6378" y="152"/>
                    </a:cubicBezTo>
                    <a:lnTo>
                      <a:pt x="6378" y="152"/>
                    </a:lnTo>
                    <a:lnTo>
                      <a:pt x="6411" y="1310"/>
                    </a:lnTo>
                    <a:cubicBezTo>
                      <a:pt x="5851" y="1346"/>
                      <a:pt x="5008" y="1490"/>
                      <a:pt x="4584" y="1644"/>
                    </a:cubicBezTo>
                    <a:cubicBezTo>
                      <a:pt x="3611" y="1996"/>
                      <a:pt x="2757" y="2470"/>
                      <a:pt x="2092" y="3248"/>
                    </a:cubicBezTo>
                    <a:cubicBezTo>
                      <a:pt x="1536" y="3899"/>
                      <a:pt x="1199" y="4706"/>
                      <a:pt x="1070" y="5553"/>
                    </a:cubicBezTo>
                    <a:lnTo>
                      <a:pt x="0" y="12474"/>
                    </a:lnTo>
                    <a:lnTo>
                      <a:pt x="3877" y="12843"/>
                    </a:lnTo>
                    <a:lnTo>
                      <a:pt x="4501" y="7588"/>
                    </a:lnTo>
                    <a:lnTo>
                      <a:pt x="4584" y="11526"/>
                    </a:lnTo>
                    <a:lnTo>
                      <a:pt x="4627" y="15794"/>
                    </a:lnTo>
                    <a:lnTo>
                      <a:pt x="14699" y="16368"/>
                    </a:lnTo>
                    <a:lnTo>
                      <a:pt x="14699" y="16368"/>
                    </a:lnTo>
                    <a:lnTo>
                      <a:pt x="14027" y="11677"/>
                    </a:lnTo>
                    <a:lnTo>
                      <a:pt x="13482" y="6831"/>
                    </a:lnTo>
                    <a:lnTo>
                      <a:pt x="13482" y="6831"/>
                    </a:lnTo>
                    <a:lnTo>
                      <a:pt x="17527" y="9110"/>
                    </a:lnTo>
                    <a:lnTo>
                      <a:pt x="19727" y="6296"/>
                    </a:lnTo>
                    <a:cubicBezTo>
                      <a:pt x="19727" y="6296"/>
                      <a:pt x="14763" y="2962"/>
                      <a:pt x="14278" y="2682"/>
                    </a:cubicBezTo>
                    <a:cubicBezTo>
                      <a:pt x="12067" y="1389"/>
                      <a:pt x="10947" y="1296"/>
                      <a:pt x="10280" y="1260"/>
                    </a:cubicBezTo>
                    <a:lnTo>
                      <a:pt x="1028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25"/>
              <p:cNvSpPr/>
              <p:nvPr/>
            </p:nvSpPr>
            <p:spPr>
              <a:xfrm flipH="1">
                <a:off x="8407070" y="2495676"/>
                <a:ext cx="61025" cy="275567"/>
              </a:xfrm>
              <a:custGeom>
                <a:rect b="b" l="l" r="r" t="t"/>
                <a:pathLst>
                  <a:path extrusionOk="0" h="5690" w="1260">
                    <a:moveTo>
                      <a:pt x="18" y="0"/>
                    </a:moveTo>
                    <a:cubicBezTo>
                      <a:pt x="0" y="22"/>
                      <a:pt x="359" y="141"/>
                      <a:pt x="689" y="596"/>
                    </a:cubicBezTo>
                    <a:cubicBezTo>
                      <a:pt x="855" y="823"/>
                      <a:pt x="1001" y="1128"/>
                      <a:pt x="1080" y="1486"/>
                    </a:cubicBezTo>
                    <a:cubicBezTo>
                      <a:pt x="1160" y="1845"/>
                      <a:pt x="1163" y="2258"/>
                      <a:pt x="1102" y="2678"/>
                    </a:cubicBezTo>
                    <a:cubicBezTo>
                      <a:pt x="969" y="3529"/>
                      <a:pt x="661" y="4254"/>
                      <a:pt x="499" y="4796"/>
                    </a:cubicBezTo>
                    <a:cubicBezTo>
                      <a:pt x="413" y="5069"/>
                      <a:pt x="352" y="5291"/>
                      <a:pt x="320" y="5445"/>
                    </a:cubicBezTo>
                    <a:cubicBezTo>
                      <a:pt x="284" y="5599"/>
                      <a:pt x="273" y="5686"/>
                      <a:pt x="280" y="5690"/>
                    </a:cubicBezTo>
                    <a:cubicBezTo>
                      <a:pt x="287" y="5690"/>
                      <a:pt x="312" y="5607"/>
                      <a:pt x="355" y="5453"/>
                    </a:cubicBezTo>
                    <a:cubicBezTo>
                      <a:pt x="403" y="5302"/>
                      <a:pt x="471" y="5087"/>
                      <a:pt x="564" y="4817"/>
                    </a:cubicBezTo>
                    <a:cubicBezTo>
                      <a:pt x="657" y="4552"/>
                      <a:pt x="776" y="4236"/>
                      <a:pt x="894" y="3881"/>
                    </a:cubicBezTo>
                    <a:cubicBezTo>
                      <a:pt x="1016" y="3525"/>
                      <a:pt x="1135" y="3127"/>
                      <a:pt x="1195" y="2692"/>
                    </a:cubicBezTo>
                    <a:cubicBezTo>
                      <a:pt x="1260" y="2261"/>
                      <a:pt x="1256" y="1838"/>
                      <a:pt x="1167" y="1465"/>
                    </a:cubicBezTo>
                    <a:cubicBezTo>
                      <a:pt x="1080" y="1095"/>
                      <a:pt x="923" y="783"/>
                      <a:pt x="747" y="557"/>
                    </a:cubicBezTo>
                    <a:cubicBezTo>
                      <a:pt x="567" y="327"/>
                      <a:pt x="381" y="184"/>
                      <a:pt x="244" y="104"/>
                    </a:cubicBezTo>
                    <a:cubicBezTo>
                      <a:pt x="173" y="65"/>
                      <a:pt x="118" y="36"/>
                      <a:pt x="80" y="22"/>
                    </a:cubicBezTo>
                    <a:cubicBezTo>
                      <a:pt x="40" y="8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25"/>
              <p:cNvSpPr/>
              <p:nvPr/>
            </p:nvSpPr>
            <p:spPr>
              <a:xfrm flipH="1">
                <a:off x="8016273" y="2499309"/>
                <a:ext cx="35985" cy="288643"/>
              </a:xfrm>
              <a:custGeom>
                <a:rect b="b" l="l" r="r" t="t"/>
                <a:pathLst>
                  <a:path extrusionOk="0" h="5960" w="743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0" y="1"/>
                      <a:pt x="7" y="87"/>
                      <a:pt x="25" y="234"/>
                    </a:cubicBezTo>
                    <a:cubicBezTo>
                      <a:pt x="47" y="407"/>
                      <a:pt x="72" y="622"/>
                      <a:pt x="104" y="873"/>
                    </a:cubicBezTo>
                    <a:cubicBezTo>
                      <a:pt x="172" y="1433"/>
                      <a:pt x="259" y="2169"/>
                      <a:pt x="359" y="2980"/>
                    </a:cubicBezTo>
                    <a:cubicBezTo>
                      <a:pt x="456" y="3795"/>
                      <a:pt x="545" y="4530"/>
                      <a:pt x="614" y="5087"/>
                    </a:cubicBezTo>
                    <a:cubicBezTo>
                      <a:pt x="646" y="5342"/>
                      <a:pt x="675" y="5557"/>
                      <a:pt x="696" y="5726"/>
                    </a:cubicBezTo>
                    <a:cubicBezTo>
                      <a:pt x="714" y="5877"/>
                      <a:pt x="728" y="5959"/>
                      <a:pt x="736" y="5959"/>
                    </a:cubicBezTo>
                    <a:cubicBezTo>
                      <a:pt x="743" y="5959"/>
                      <a:pt x="739" y="5877"/>
                      <a:pt x="732" y="5723"/>
                    </a:cubicBezTo>
                    <a:cubicBezTo>
                      <a:pt x="725" y="5572"/>
                      <a:pt x="707" y="5352"/>
                      <a:pt x="682" y="5080"/>
                    </a:cubicBezTo>
                    <a:cubicBezTo>
                      <a:pt x="635" y="4542"/>
                      <a:pt x="552" y="3795"/>
                      <a:pt x="456" y="2969"/>
                    </a:cubicBezTo>
                    <a:cubicBezTo>
                      <a:pt x="355" y="2148"/>
                      <a:pt x="254" y="1401"/>
                      <a:pt x="168" y="866"/>
                    </a:cubicBezTo>
                    <a:cubicBezTo>
                      <a:pt x="129" y="597"/>
                      <a:pt x="90" y="382"/>
                      <a:pt x="60" y="231"/>
                    </a:cubicBezTo>
                    <a:cubicBezTo>
                      <a:pt x="33" y="83"/>
                      <a:pt x="15" y="1"/>
                      <a:pt x="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25"/>
              <p:cNvSpPr/>
              <p:nvPr/>
            </p:nvSpPr>
            <p:spPr>
              <a:xfrm flipH="1">
                <a:off x="8275432" y="2450296"/>
                <a:ext cx="90617" cy="42279"/>
              </a:xfrm>
              <a:custGeom>
                <a:rect b="b" l="l" r="r" t="t"/>
                <a:pathLst>
                  <a:path extrusionOk="0" h="873" w="1871">
                    <a:moveTo>
                      <a:pt x="1697" y="1"/>
                    </a:moveTo>
                    <a:cubicBezTo>
                      <a:pt x="1642" y="1"/>
                      <a:pt x="1576" y="12"/>
                      <a:pt x="1508" y="44"/>
                    </a:cubicBezTo>
                    <a:cubicBezTo>
                      <a:pt x="1400" y="90"/>
                      <a:pt x="1296" y="198"/>
                      <a:pt x="1228" y="334"/>
                    </a:cubicBezTo>
                    <a:cubicBezTo>
                      <a:pt x="1195" y="403"/>
                      <a:pt x="1167" y="478"/>
                      <a:pt x="1145" y="554"/>
                    </a:cubicBezTo>
                    <a:cubicBezTo>
                      <a:pt x="1120" y="629"/>
                      <a:pt x="1109" y="726"/>
                      <a:pt x="1074" y="761"/>
                    </a:cubicBezTo>
                    <a:cubicBezTo>
                      <a:pt x="1066" y="771"/>
                      <a:pt x="1058" y="775"/>
                      <a:pt x="1048" y="775"/>
                    </a:cubicBezTo>
                    <a:cubicBezTo>
                      <a:pt x="1039" y="775"/>
                      <a:pt x="1028" y="772"/>
                      <a:pt x="1013" y="765"/>
                    </a:cubicBezTo>
                    <a:cubicBezTo>
                      <a:pt x="976" y="751"/>
                      <a:pt x="940" y="733"/>
                      <a:pt x="905" y="718"/>
                    </a:cubicBezTo>
                    <a:cubicBezTo>
                      <a:pt x="832" y="686"/>
                      <a:pt x="764" y="654"/>
                      <a:pt x="696" y="622"/>
                    </a:cubicBezTo>
                    <a:cubicBezTo>
                      <a:pt x="574" y="568"/>
                      <a:pt x="456" y="514"/>
                      <a:pt x="341" y="463"/>
                    </a:cubicBezTo>
                    <a:cubicBezTo>
                      <a:pt x="160" y="386"/>
                      <a:pt x="37" y="340"/>
                      <a:pt x="12" y="340"/>
                    </a:cubicBezTo>
                    <a:cubicBezTo>
                      <a:pt x="9" y="340"/>
                      <a:pt x="8" y="341"/>
                      <a:pt x="7" y="342"/>
                    </a:cubicBezTo>
                    <a:cubicBezTo>
                      <a:pt x="0" y="356"/>
                      <a:pt x="118" y="425"/>
                      <a:pt x="312" y="525"/>
                    </a:cubicBezTo>
                    <a:cubicBezTo>
                      <a:pt x="423" y="582"/>
                      <a:pt x="539" y="640"/>
                      <a:pt x="657" y="700"/>
                    </a:cubicBezTo>
                    <a:cubicBezTo>
                      <a:pt x="725" y="736"/>
                      <a:pt x="794" y="769"/>
                      <a:pt x="865" y="804"/>
                    </a:cubicBezTo>
                    <a:cubicBezTo>
                      <a:pt x="901" y="819"/>
                      <a:pt x="933" y="837"/>
                      <a:pt x="976" y="855"/>
                    </a:cubicBezTo>
                    <a:cubicBezTo>
                      <a:pt x="998" y="866"/>
                      <a:pt x="1023" y="873"/>
                      <a:pt x="1056" y="873"/>
                    </a:cubicBezTo>
                    <a:cubicBezTo>
                      <a:pt x="1091" y="869"/>
                      <a:pt x="1124" y="851"/>
                      <a:pt x="1142" y="829"/>
                    </a:cubicBezTo>
                    <a:cubicBezTo>
                      <a:pt x="1185" y="783"/>
                      <a:pt x="1195" y="736"/>
                      <a:pt x="1206" y="697"/>
                    </a:cubicBezTo>
                    <a:cubicBezTo>
                      <a:pt x="1217" y="657"/>
                      <a:pt x="1224" y="618"/>
                      <a:pt x="1235" y="582"/>
                    </a:cubicBezTo>
                    <a:cubicBezTo>
                      <a:pt x="1256" y="506"/>
                      <a:pt x="1278" y="435"/>
                      <a:pt x="1311" y="374"/>
                    </a:cubicBezTo>
                    <a:cubicBezTo>
                      <a:pt x="1364" y="245"/>
                      <a:pt x="1450" y="152"/>
                      <a:pt x="1540" y="105"/>
                    </a:cubicBezTo>
                    <a:cubicBezTo>
                      <a:pt x="1619" y="59"/>
                      <a:pt x="1689" y="47"/>
                      <a:pt x="1745" y="47"/>
                    </a:cubicBezTo>
                    <a:cubicBezTo>
                      <a:pt x="1809" y="47"/>
                      <a:pt x="1852" y="64"/>
                      <a:pt x="1863" y="64"/>
                    </a:cubicBezTo>
                    <a:cubicBezTo>
                      <a:pt x="1865" y="64"/>
                      <a:pt x="1866" y="63"/>
                      <a:pt x="1866" y="62"/>
                    </a:cubicBezTo>
                    <a:cubicBezTo>
                      <a:pt x="1871" y="58"/>
                      <a:pt x="1845" y="29"/>
                      <a:pt x="1780" y="11"/>
                    </a:cubicBezTo>
                    <a:cubicBezTo>
                      <a:pt x="1758" y="5"/>
                      <a:pt x="1729" y="1"/>
                      <a:pt x="1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25"/>
              <p:cNvSpPr/>
              <p:nvPr/>
            </p:nvSpPr>
            <p:spPr>
              <a:xfrm flipH="1">
                <a:off x="8175662" y="2446277"/>
                <a:ext cx="68338" cy="49108"/>
              </a:xfrm>
              <a:custGeom>
                <a:rect b="b" l="l" r="r" t="t"/>
                <a:pathLst>
                  <a:path extrusionOk="0" h="1014" w="1411">
                    <a:moveTo>
                      <a:pt x="29" y="0"/>
                    </a:moveTo>
                    <a:cubicBezTo>
                      <a:pt x="12" y="0"/>
                      <a:pt x="3" y="3"/>
                      <a:pt x="3" y="5"/>
                    </a:cubicBezTo>
                    <a:cubicBezTo>
                      <a:pt x="0" y="23"/>
                      <a:pt x="126" y="37"/>
                      <a:pt x="262" y="170"/>
                    </a:cubicBezTo>
                    <a:cubicBezTo>
                      <a:pt x="401" y="296"/>
                      <a:pt x="502" y="543"/>
                      <a:pt x="545" y="838"/>
                    </a:cubicBezTo>
                    <a:cubicBezTo>
                      <a:pt x="552" y="869"/>
                      <a:pt x="557" y="906"/>
                      <a:pt x="563" y="934"/>
                    </a:cubicBezTo>
                    <a:lnTo>
                      <a:pt x="578" y="1013"/>
                    </a:lnTo>
                    <a:lnTo>
                      <a:pt x="638" y="967"/>
                    </a:lnTo>
                    <a:cubicBezTo>
                      <a:pt x="1080" y="632"/>
                      <a:pt x="1410" y="360"/>
                      <a:pt x="1396" y="339"/>
                    </a:cubicBezTo>
                    <a:cubicBezTo>
                      <a:pt x="1396" y="338"/>
                      <a:pt x="1395" y="337"/>
                      <a:pt x="1393" y="337"/>
                    </a:cubicBezTo>
                    <a:cubicBezTo>
                      <a:pt x="1354" y="337"/>
                      <a:pt x="1039" y="551"/>
                      <a:pt x="645" y="841"/>
                    </a:cubicBezTo>
                    <a:lnTo>
                      <a:pt x="645" y="841"/>
                    </a:lnTo>
                    <a:cubicBezTo>
                      <a:pt x="644" y="834"/>
                      <a:pt x="643" y="827"/>
                      <a:pt x="643" y="819"/>
                    </a:cubicBezTo>
                    <a:cubicBezTo>
                      <a:pt x="613" y="672"/>
                      <a:pt x="578" y="529"/>
                      <a:pt x="524" y="407"/>
                    </a:cubicBezTo>
                    <a:cubicBezTo>
                      <a:pt x="466" y="281"/>
                      <a:pt x="388" y="185"/>
                      <a:pt x="308" y="120"/>
                    </a:cubicBezTo>
                    <a:cubicBezTo>
                      <a:pt x="186" y="19"/>
                      <a:pt x="77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25"/>
              <p:cNvSpPr/>
              <p:nvPr/>
            </p:nvSpPr>
            <p:spPr>
              <a:xfrm flipH="1">
                <a:off x="8248311" y="2475335"/>
                <a:ext cx="15014" cy="131148"/>
              </a:xfrm>
              <a:custGeom>
                <a:rect b="b" l="l" r="r" t="t"/>
                <a:pathLst>
                  <a:path extrusionOk="0" h="2708" w="310">
                    <a:moveTo>
                      <a:pt x="15" y="1"/>
                    </a:moveTo>
                    <a:cubicBezTo>
                      <a:pt x="0" y="4"/>
                      <a:pt x="4" y="155"/>
                      <a:pt x="22" y="403"/>
                    </a:cubicBezTo>
                    <a:cubicBezTo>
                      <a:pt x="40" y="647"/>
                      <a:pt x="68" y="988"/>
                      <a:pt x="104" y="1361"/>
                    </a:cubicBezTo>
                    <a:cubicBezTo>
                      <a:pt x="172" y="2000"/>
                      <a:pt x="241" y="2535"/>
                      <a:pt x="277" y="2671"/>
                    </a:cubicBezTo>
                    <a:lnTo>
                      <a:pt x="280" y="2675"/>
                    </a:lnTo>
                    <a:cubicBezTo>
                      <a:pt x="291" y="2696"/>
                      <a:pt x="298" y="2707"/>
                      <a:pt x="302" y="2707"/>
                    </a:cubicBezTo>
                    <a:cubicBezTo>
                      <a:pt x="305" y="2703"/>
                      <a:pt x="305" y="2693"/>
                      <a:pt x="298" y="2668"/>
                    </a:cubicBezTo>
                    <a:lnTo>
                      <a:pt x="302" y="2668"/>
                    </a:lnTo>
                    <a:cubicBezTo>
                      <a:pt x="309" y="2531"/>
                      <a:pt x="270" y="1992"/>
                      <a:pt x="202" y="1350"/>
                    </a:cubicBezTo>
                    <a:cubicBezTo>
                      <a:pt x="166" y="977"/>
                      <a:pt x="123" y="635"/>
                      <a:pt x="90" y="395"/>
                    </a:cubicBezTo>
                    <a:cubicBezTo>
                      <a:pt x="58" y="151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25"/>
              <p:cNvSpPr/>
              <p:nvPr/>
            </p:nvSpPr>
            <p:spPr>
              <a:xfrm flipH="1">
                <a:off x="8495167" y="2979504"/>
                <a:ext cx="156195" cy="39519"/>
              </a:xfrm>
              <a:custGeom>
                <a:rect b="b" l="l" r="r" t="t"/>
                <a:pathLst>
                  <a:path extrusionOk="0" h="816" w="3225">
                    <a:moveTo>
                      <a:pt x="47" y="1"/>
                    </a:moveTo>
                    <a:cubicBezTo>
                      <a:pt x="19" y="1"/>
                      <a:pt x="4" y="3"/>
                      <a:pt x="4" y="7"/>
                    </a:cubicBezTo>
                    <a:cubicBezTo>
                      <a:pt x="1" y="21"/>
                      <a:pt x="184" y="54"/>
                      <a:pt x="478" y="110"/>
                    </a:cubicBezTo>
                    <a:cubicBezTo>
                      <a:pt x="773" y="172"/>
                      <a:pt x="1178" y="254"/>
                      <a:pt x="1624" y="365"/>
                    </a:cubicBezTo>
                    <a:cubicBezTo>
                      <a:pt x="2065" y="477"/>
                      <a:pt x="2464" y="595"/>
                      <a:pt x="2751" y="682"/>
                    </a:cubicBezTo>
                    <a:cubicBezTo>
                      <a:pt x="3009" y="763"/>
                      <a:pt x="3181" y="816"/>
                      <a:pt x="3212" y="816"/>
                    </a:cubicBezTo>
                    <a:cubicBezTo>
                      <a:pt x="3215" y="816"/>
                      <a:pt x="3217" y="815"/>
                      <a:pt x="3217" y="814"/>
                    </a:cubicBezTo>
                    <a:cubicBezTo>
                      <a:pt x="3224" y="800"/>
                      <a:pt x="3052" y="725"/>
                      <a:pt x="2772" y="617"/>
                    </a:cubicBezTo>
                    <a:cubicBezTo>
                      <a:pt x="2489" y="513"/>
                      <a:pt x="2090" y="384"/>
                      <a:pt x="1645" y="272"/>
                    </a:cubicBezTo>
                    <a:cubicBezTo>
                      <a:pt x="1200" y="161"/>
                      <a:pt x="787" y="85"/>
                      <a:pt x="489" y="46"/>
                    </a:cubicBezTo>
                    <a:cubicBezTo>
                      <a:pt x="275" y="15"/>
                      <a:pt x="118" y="1"/>
                      <a:pt x="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25"/>
              <p:cNvSpPr/>
              <p:nvPr/>
            </p:nvSpPr>
            <p:spPr>
              <a:xfrm flipH="1">
                <a:off x="8493811" y="2960180"/>
                <a:ext cx="142392" cy="59666"/>
              </a:xfrm>
              <a:custGeom>
                <a:rect b="b" l="l" r="r" t="t"/>
                <a:pathLst>
                  <a:path extrusionOk="0" h="1232" w="2940">
                    <a:moveTo>
                      <a:pt x="17" y="1"/>
                    </a:moveTo>
                    <a:cubicBezTo>
                      <a:pt x="9" y="1"/>
                      <a:pt x="4" y="2"/>
                      <a:pt x="4" y="4"/>
                    </a:cubicBezTo>
                    <a:cubicBezTo>
                      <a:pt x="1" y="18"/>
                      <a:pt x="173" y="75"/>
                      <a:pt x="449" y="165"/>
                    </a:cubicBezTo>
                    <a:cubicBezTo>
                      <a:pt x="725" y="255"/>
                      <a:pt x="1109" y="377"/>
                      <a:pt x="1526" y="524"/>
                    </a:cubicBezTo>
                    <a:cubicBezTo>
                      <a:pt x="1734" y="600"/>
                      <a:pt x="1931" y="671"/>
                      <a:pt x="2114" y="736"/>
                    </a:cubicBezTo>
                    <a:cubicBezTo>
                      <a:pt x="2297" y="804"/>
                      <a:pt x="2459" y="862"/>
                      <a:pt x="2585" y="930"/>
                    </a:cubicBezTo>
                    <a:cubicBezTo>
                      <a:pt x="2835" y="1060"/>
                      <a:pt x="2912" y="1232"/>
                      <a:pt x="2925" y="1232"/>
                    </a:cubicBezTo>
                    <a:cubicBezTo>
                      <a:pt x="2926" y="1232"/>
                      <a:pt x="2926" y="1231"/>
                      <a:pt x="2926" y="1231"/>
                    </a:cubicBezTo>
                    <a:cubicBezTo>
                      <a:pt x="2940" y="1231"/>
                      <a:pt x="2883" y="1031"/>
                      <a:pt x="2617" y="872"/>
                    </a:cubicBezTo>
                    <a:cubicBezTo>
                      <a:pt x="2491" y="789"/>
                      <a:pt x="2326" y="725"/>
                      <a:pt x="2146" y="653"/>
                    </a:cubicBezTo>
                    <a:cubicBezTo>
                      <a:pt x="1967" y="582"/>
                      <a:pt x="1770" y="506"/>
                      <a:pt x="1558" y="435"/>
                    </a:cubicBezTo>
                    <a:cubicBezTo>
                      <a:pt x="1138" y="287"/>
                      <a:pt x="751" y="173"/>
                      <a:pt x="467" y="97"/>
                    </a:cubicBezTo>
                    <a:cubicBezTo>
                      <a:pt x="228" y="36"/>
                      <a:pt x="62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25"/>
              <p:cNvSpPr/>
              <p:nvPr/>
            </p:nvSpPr>
            <p:spPr>
              <a:xfrm flipH="1">
                <a:off x="7734980" y="2699911"/>
                <a:ext cx="77250" cy="110469"/>
              </a:xfrm>
              <a:custGeom>
                <a:rect b="b" l="l" r="r" t="t"/>
                <a:pathLst>
                  <a:path extrusionOk="0" h="2281" w="1595">
                    <a:moveTo>
                      <a:pt x="1572" y="0"/>
                    </a:moveTo>
                    <a:cubicBezTo>
                      <a:pt x="1555" y="0"/>
                      <a:pt x="1446" y="107"/>
                      <a:pt x="1285" y="288"/>
                    </a:cubicBezTo>
                    <a:cubicBezTo>
                      <a:pt x="1121" y="478"/>
                      <a:pt x="902" y="751"/>
                      <a:pt x="687" y="1067"/>
                    </a:cubicBezTo>
                    <a:cubicBezTo>
                      <a:pt x="467" y="1382"/>
                      <a:pt x="291" y="1684"/>
                      <a:pt x="177" y="1907"/>
                    </a:cubicBezTo>
                    <a:cubicBezTo>
                      <a:pt x="58" y="2129"/>
                      <a:pt x="1" y="2273"/>
                      <a:pt x="11" y="2280"/>
                    </a:cubicBezTo>
                    <a:cubicBezTo>
                      <a:pt x="11" y="2280"/>
                      <a:pt x="12" y="2280"/>
                      <a:pt x="12" y="2280"/>
                    </a:cubicBezTo>
                    <a:cubicBezTo>
                      <a:pt x="42" y="2280"/>
                      <a:pt x="335" y="1742"/>
                      <a:pt x="765" y="1121"/>
                    </a:cubicBezTo>
                    <a:cubicBezTo>
                      <a:pt x="1192" y="493"/>
                      <a:pt x="1595" y="22"/>
                      <a:pt x="1573" y="1"/>
                    </a:cubicBezTo>
                    <a:cubicBezTo>
                      <a:pt x="1573" y="1"/>
                      <a:pt x="1572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25"/>
              <p:cNvSpPr/>
              <p:nvPr/>
            </p:nvSpPr>
            <p:spPr>
              <a:xfrm flipH="1">
                <a:off x="7738128" y="2702332"/>
                <a:ext cx="88196" cy="85963"/>
              </a:xfrm>
              <a:custGeom>
                <a:rect b="b" l="l" r="r" t="t"/>
                <a:pathLst>
                  <a:path extrusionOk="0" h="1775" w="1821">
                    <a:moveTo>
                      <a:pt x="1799" y="0"/>
                    </a:moveTo>
                    <a:cubicBezTo>
                      <a:pt x="1777" y="0"/>
                      <a:pt x="1650" y="58"/>
                      <a:pt x="1465" y="166"/>
                    </a:cubicBezTo>
                    <a:cubicBezTo>
                      <a:pt x="1268" y="288"/>
                      <a:pt x="1006" y="479"/>
                      <a:pt x="754" y="729"/>
                    </a:cubicBezTo>
                    <a:cubicBezTo>
                      <a:pt x="499" y="981"/>
                      <a:pt x="306" y="1239"/>
                      <a:pt x="184" y="1437"/>
                    </a:cubicBezTo>
                    <a:cubicBezTo>
                      <a:pt x="58" y="1634"/>
                      <a:pt x="1" y="1767"/>
                      <a:pt x="12" y="1774"/>
                    </a:cubicBezTo>
                    <a:cubicBezTo>
                      <a:pt x="12" y="1775"/>
                      <a:pt x="13" y="1775"/>
                      <a:pt x="13" y="1775"/>
                    </a:cubicBezTo>
                    <a:cubicBezTo>
                      <a:pt x="48" y="1775"/>
                      <a:pt x="327" y="1282"/>
                      <a:pt x="823" y="798"/>
                    </a:cubicBezTo>
                    <a:cubicBezTo>
                      <a:pt x="1318" y="306"/>
                      <a:pt x="1821" y="27"/>
                      <a:pt x="1803" y="2"/>
                    </a:cubicBezTo>
                    <a:cubicBezTo>
                      <a:pt x="1803" y="1"/>
                      <a:pt x="1801" y="0"/>
                      <a:pt x="17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25"/>
              <p:cNvSpPr/>
              <p:nvPr/>
            </p:nvSpPr>
            <p:spPr>
              <a:xfrm flipH="1">
                <a:off x="8307785" y="2605131"/>
                <a:ext cx="42136" cy="39906"/>
              </a:xfrm>
              <a:custGeom>
                <a:rect b="b" l="l" r="r" t="t"/>
                <a:pathLst>
                  <a:path extrusionOk="0" h="824" w="870">
                    <a:moveTo>
                      <a:pt x="451" y="1"/>
                    </a:moveTo>
                    <a:cubicBezTo>
                      <a:pt x="401" y="1"/>
                      <a:pt x="348" y="16"/>
                      <a:pt x="302" y="38"/>
                    </a:cubicBezTo>
                    <a:lnTo>
                      <a:pt x="234" y="74"/>
                    </a:lnTo>
                    <a:cubicBezTo>
                      <a:pt x="148" y="113"/>
                      <a:pt x="77" y="181"/>
                      <a:pt x="52" y="271"/>
                    </a:cubicBezTo>
                    <a:cubicBezTo>
                      <a:pt x="1" y="458"/>
                      <a:pt x="80" y="695"/>
                      <a:pt x="249" y="784"/>
                    </a:cubicBezTo>
                    <a:cubicBezTo>
                      <a:pt x="301" y="811"/>
                      <a:pt x="357" y="824"/>
                      <a:pt x="415" y="824"/>
                    </a:cubicBezTo>
                    <a:cubicBezTo>
                      <a:pt x="608" y="824"/>
                      <a:pt x="807" y="684"/>
                      <a:pt x="837" y="490"/>
                    </a:cubicBezTo>
                    <a:cubicBezTo>
                      <a:pt x="870" y="278"/>
                      <a:pt x="704" y="52"/>
                      <a:pt x="499" y="6"/>
                    </a:cubicBezTo>
                    <a:cubicBezTo>
                      <a:pt x="484" y="2"/>
                      <a:pt x="468" y="1"/>
                      <a:pt x="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25"/>
              <p:cNvSpPr/>
              <p:nvPr/>
            </p:nvSpPr>
            <p:spPr>
              <a:xfrm flipH="1">
                <a:off x="8571303" y="2808493"/>
                <a:ext cx="42330" cy="39858"/>
              </a:xfrm>
              <a:custGeom>
                <a:rect b="b" l="l" r="r" t="t"/>
                <a:pathLst>
                  <a:path extrusionOk="0" h="823" w="874">
                    <a:moveTo>
                      <a:pt x="448" y="1"/>
                    </a:moveTo>
                    <a:cubicBezTo>
                      <a:pt x="398" y="1"/>
                      <a:pt x="347" y="15"/>
                      <a:pt x="302" y="38"/>
                    </a:cubicBezTo>
                    <a:lnTo>
                      <a:pt x="234" y="71"/>
                    </a:lnTo>
                    <a:cubicBezTo>
                      <a:pt x="148" y="110"/>
                      <a:pt x="76" y="182"/>
                      <a:pt x="51" y="272"/>
                    </a:cubicBezTo>
                    <a:cubicBezTo>
                      <a:pt x="1" y="454"/>
                      <a:pt x="80" y="691"/>
                      <a:pt x="249" y="781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2"/>
                      <a:pt x="837" y="487"/>
                    </a:cubicBezTo>
                    <a:cubicBezTo>
                      <a:pt x="873" y="278"/>
                      <a:pt x="704" y="49"/>
                      <a:pt x="500" y="6"/>
                    </a:cubicBezTo>
                    <a:cubicBezTo>
                      <a:pt x="483" y="2"/>
                      <a:pt x="466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25"/>
              <p:cNvSpPr/>
              <p:nvPr/>
            </p:nvSpPr>
            <p:spPr>
              <a:xfrm flipH="1">
                <a:off x="7945853" y="2606293"/>
                <a:ext cx="42136" cy="39906"/>
              </a:xfrm>
              <a:custGeom>
                <a:rect b="b" l="l" r="r" t="t"/>
                <a:pathLst>
                  <a:path extrusionOk="0" h="824" w="870">
                    <a:moveTo>
                      <a:pt x="446" y="1"/>
                    </a:moveTo>
                    <a:cubicBezTo>
                      <a:pt x="396" y="1"/>
                      <a:pt x="347" y="15"/>
                      <a:pt x="302" y="39"/>
                    </a:cubicBezTo>
                    <a:lnTo>
                      <a:pt x="234" y="71"/>
                    </a:lnTo>
                    <a:cubicBezTo>
                      <a:pt x="148" y="111"/>
                      <a:pt x="76" y="182"/>
                      <a:pt x="51" y="272"/>
                    </a:cubicBezTo>
                    <a:cubicBezTo>
                      <a:pt x="1" y="456"/>
                      <a:pt x="80" y="692"/>
                      <a:pt x="249" y="782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3"/>
                      <a:pt x="837" y="487"/>
                    </a:cubicBezTo>
                    <a:cubicBezTo>
                      <a:pt x="870" y="279"/>
                      <a:pt x="704" y="50"/>
                      <a:pt x="499" y="7"/>
                    </a:cubicBezTo>
                    <a:cubicBezTo>
                      <a:pt x="481" y="3"/>
                      <a:pt x="463" y="1"/>
                      <a:pt x="4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25"/>
              <p:cNvSpPr/>
              <p:nvPr/>
            </p:nvSpPr>
            <p:spPr>
              <a:xfrm flipH="1">
                <a:off x="8026880" y="3084357"/>
                <a:ext cx="42282" cy="39955"/>
              </a:xfrm>
              <a:custGeom>
                <a:rect b="b" l="l" r="r" t="t"/>
                <a:pathLst>
                  <a:path extrusionOk="0" h="825" w="873">
                    <a:moveTo>
                      <a:pt x="452" y="1"/>
                    </a:moveTo>
                    <a:cubicBezTo>
                      <a:pt x="401" y="1"/>
                      <a:pt x="348" y="17"/>
                      <a:pt x="302" y="39"/>
                    </a:cubicBezTo>
                    <a:lnTo>
                      <a:pt x="234" y="71"/>
                    </a:lnTo>
                    <a:cubicBezTo>
                      <a:pt x="148" y="114"/>
                      <a:pt x="76" y="182"/>
                      <a:pt x="51" y="271"/>
                    </a:cubicBezTo>
                    <a:cubicBezTo>
                      <a:pt x="0" y="458"/>
                      <a:pt x="80" y="692"/>
                      <a:pt x="248" y="785"/>
                    </a:cubicBezTo>
                    <a:cubicBezTo>
                      <a:pt x="300" y="812"/>
                      <a:pt x="357" y="825"/>
                      <a:pt x="415" y="825"/>
                    </a:cubicBezTo>
                    <a:cubicBezTo>
                      <a:pt x="608" y="825"/>
                      <a:pt x="806" y="684"/>
                      <a:pt x="837" y="491"/>
                    </a:cubicBezTo>
                    <a:cubicBezTo>
                      <a:pt x="873" y="279"/>
                      <a:pt x="704" y="53"/>
                      <a:pt x="500" y="6"/>
                    </a:cubicBezTo>
                    <a:cubicBezTo>
                      <a:pt x="484" y="2"/>
                      <a:pt x="468" y="1"/>
                      <a:pt x="4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25"/>
              <p:cNvSpPr/>
              <p:nvPr/>
            </p:nvSpPr>
            <p:spPr>
              <a:xfrm flipH="1">
                <a:off x="8335585" y="3084357"/>
                <a:ext cx="42330" cy="39955"/>
              </a:xfrm>
              <a:custGeom>
                <a:rect b="b" l="l" r="r" t="t"/>
                <a:pathLst>
                  <a:path extrusionOk="0" h="825" w="874">
                    <a:moveTo>
                      <a:pt x="454" y="1"/>
                    </a:moveTo>
                    <a:cubicBezTo>
                      <a:pt x="403" y="1"/>
                      <a:pt x="352" y="17"/>
                      <a:pt x="306" y="39"/>
                    </a:cubicBezTo>
                    <a:lnTo>
                      <a:pt x="234" y="71"/>
                    </a:lnTo>
                    <a:cubicBezTo>
                      <a:pt x="151" y="114"/>
                      <a:pt x="80" y="182"/>
                      <a:pt x="55" y="271"/>
                    </a:cubicBezTo>
                    <a:cubicBezTo>
                      <a:pt x="1" y="458"/>
                      <a:pt x="80" y="692"/>
                      <a:pt x="252" y="785"/>
                    </a:cubicBezTo>
                    <a:cubicBezTo>
                      <a:pt x="304" y="812"/>
                      <a:pt x="361" y="825"/>
                      <a:pt x="419" y="825"/>
                    </a:cubicBezTo>
                    <a:cubicBezTo>
                      <a:pt x="612" y="825"/>
                      <a:pt x="811" y="684"/>
                      <a:pt x="841" y="491"/>
                    </a:cubicBezTo>
                    <a:cubicBezTo>
                      <a:pt x="873" y="279"/>
                      <a:pt x="704" y="53"/>
                      <a:pt x="504" y="6"/>
                    </a:cubicBezTo>
                    <a:cubicBezTo>
                      <a:pt x="487" y="2"/>
                      <a:pt x="471" y="1"/>
                      <a:pt x="4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25"/>
              <p:cNvSpPr/>
              <p:nvPr/>
            </p:nvSpPr>
            <p:spPr>
              <a:xfrm flipH="1">
                <a:off x="8212519" y="2910732"/>
                <a:ext cx="42330" cy="39858"/>
              </a:xfrm>
              <a:custGeom>
                <a:rect b="b" l="l" r="r" t="t"/>
                <a:pathLst>
                  <a:path extrusionOk="0" h="823" w="874">
                    <a:moveTo>
                      <a:pt x="449" y="0"/>
                    </a:moveTo>
                    <a:cubicBezTo>
                      <a:pt x="398" y="0"/>
                      <a:pt x="347" y="14"/>
                      <a:pt x="302" y="38"/>
                    </a:cubicBezTo>
                    <a:lnTo>
                      <a:pt x="234" y="70"/>
                    </a:lnTo>
                    <a:cubicBezTo>
                      <a:pt x="148" y="109"/>
                      <a:pt x="77" y="181"/>
                      <a:pt x="52" y="271"/>
                    </a:cubicBezTo>
                    <a:cubicBezTo>
                      <a:pt x="1" y="454"/>
                      <a:pt x="80" y="691"/>
                      <a:pt x="252" y="781"/>
                    </a:cubicBezTo>
                    <a:cubicBezTo>
                      <a:pt x="305" y="809"/>
                      <a:pt x="363" y="822"/>
                      <a:pt x="421" y="822"/>
                    </a:cubicBezTo>
                    <a:cubicBezTo>
                      <a:pt x="612" y="822"/>
                      <a:pt x="807" y="682"/>
                      <a:pt x="837" y="486"/>
                    </a:cubicBezTo>
                    <a:cubicBezTo>
                      <a:pt x="874" y="278"/>
                      <a:pt x="705" y="49"/>
                      <a:pt x="504" y="6"/>
                    </a:cubicBezTo>
                    <a:cubicBezTo>
                      <a:pt x="486" y="2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25"/>
              <p:cNvSpPr/>
              <p:nvPr/>
            </p:nvSpPr>
            <p:spPr>
              <a:xfrm flipH="1">
                <a:off x="8151689" y="2708047"/>
                <a:ext cx="23683" cy="22423"/>
              </a:xfrm>
              <a:custGeom>
                <a:rect b="b" l="l" r="r" t="t"/>
                <a:pathLst>
                  <a:path extrusionOk="0" h="463" w="489">
                    <a:moveTo>
                      <a:pt x="251" y="1"/>
                    </a:moveTo>
                    <a:cubicBezTo>
                      <a:pt x="223" y="1"/>
                      <a:pt x="195" y="10"/>
                      <a:pt x="169" y="23"/>
                    </a:cubicBezTo>
                    <a:lnTo>
                      <a:pt x="130" y="41"/>
                    </a:lnTo>
                    <a:cubicBezTo>
                      <a:pt x="83" y="63"/>
                      <a:pt x="44" y="102"/>
                      <a:pt x="29" y="152"/>
                    </a:cubicBezTo>
                    <a:cubicBezTo>
                      <a:pt x="1" y="257"/>
                      <a:pt x="44" y="389"/>
                      <a:pt x="140" y="439"/>
                    </a:cubicBezTo>
                    <a:cubicBezTo>
                      <a:pt x="170" y="455"/>
                      <a:pt x="203" y="463"/>
                      <a:pt x="236" y="463"/>
                    </a:cubicBezTo>
                    <a:cubicBezTo>
                      <a:pt x="343" y="463"/>
                      <a:pt x="454" y="384"/>
                      <a:pt x="470" y="275"/>
                    </a:cubicBezTo>
                    <a:cubicBezTo>
                      <a:pt x="489" y="156"/>
                      <a:pt x="395" y="30"/>
                      <a:pt x="281" y="5"/>
                    </a:cubicBezTo>
                    <a:cubicBezTo>
                      <a:pt x="271" y="2"/>
                      <a:pt x="261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25"/>
              <p:cNvSpPr/>
              <p:nvPr/>
            </p:nvSpPr>
            <p:spPr>
              <a:xfrm flipH="1">
                <a:off x="8117448" y="2554666"/>
                <a:ext cx="23683" cy="22472"/>
              </a:xfrm>
              <a:custGeom>
                <a:rect b="b" l="l" r="r" t="t"/>
                <a:pathLst>
                  <a:path extrusionOk="0" h="464" w="489">
                    <a:moveTo>
                      <a:pt x="257" y="1"/>
                    </a:moveTo>
                    <a:cubicBezTo>
                      <a:pt x="228" y="1"/>
                      <a:pt x="198" y="10"/>
                      <a:pt x="169" y="24"/>
                    </a:cubicBezTo>
                    <a:lnTo>
                      <a:pt x="130" y="42"/>
                    </a:lnTo>
                    <a:cubicBezTo>
                      <a:pt x="83" y="64"/>
                      <a:pt x="43" y="104"/>
                      <a:pt x="30" y="154"/>
                    </a:cubicBezTo>
                    <a:cubicBezTo>
                      <a:pt x="0" y="258"/>
                      <a:pt x="43" y="390"/>
                      <a:pt x="141" y="440"/>
                    </a:cubicBezTo>
                    <a:cubicBezTo>
                      <a:pt x="170" y="457"/>
                      <a:pt x="203" y="464"/>
                      <a:pt x="236" y="464"/>
                    </a:cubicBezTo>
                    <a:cubicBezTo>
                      <a:pt x="343" y="464"/>
                      <a:pt x="454" y="385"/>
                      <a:pt x="471" y="276"/>
                    </a:cubicBezTo>
                    <a:cubicBezTo>
                      <a:pt x="489" y="157"/>
                      <a:pt x="396" y="28"/>
                      <a:pt x="280" y="3"/>
                    </a:cubicBezTo>
                    <a:cubicBezTo>
                      <a:pt x="273" y="1"/>
                      <a:pt x="265" y="1"/>
                      <a:pt x="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25"/>
              <p:cNvSpPr/>
              <p:nvPr/>
            </p:nvSpPr>
            <p:spPr>
              <a:xfrm flipH="1">
                <a:off x="8336457" y="2823846"/>
                <a:ext cx="23732" cy="22423"/>
              </a:xfrm>
              <a:custGeom>
                <a:rect b="b" l="l" r="r" t="t"/>
                <a:pathLst>
                  <a:path extrusionOk="0" h="463" w="490">
                    <a:moveTo>
                      <a:pt x="251" y="0"/>
                    </a:moveTo>
                    <a:cubicBezTo>
                      <a:pt x="224" y="0"/>
                      <a:pt x="196" y="9"/>
                      <a:pt x="170" y="23"/>
                    </a:cubicBezTo>
                    <a:lnTo>
                      <a:pt x="134" y="41"/>
                    </a:lnTo>
                    <a:cubicBezTo>
                      <a:pt x="83" y="62"/>
                      <a:pt x="44" y="102"/>
                      <a:pt x="30" y="152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1" y="455"/>
                      <a:pt x="203" y="462"/>
                      <a:pt x="236" y="462"/>
                    </a:cubicBezTo>
                    <a:cubicBezTo>
                      <a:pt x="344" y="462"/>
                      <a:pt x="455" y="384"/>
                      <a:pt x="471" y="274"/>
                    </a:cubicBezTo>
                    <a:cubicBezTo>
                      <a:pt x="489" y="155"/>
                      <a:pt x="396" y="29"/>
                      <a:pt x="281" y="4"/>
                    </a:cubicBezTo>
                    <a:cubicBezTo>
                      <a:pt x="271" y="2"/>
                      <a:pt x="261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25"/>
              <p:cNvSpPr/>
              <p:nvPr/>
            </p:nvSpPr>
            <p:spPr>
              <a:xfrm flipH="1">
                <a:off x="8526988" y="2603823"/>
                <a:ext cx="23829" cy="22375"/>
              </a:xfrm>
              <a:custGeom>
                <a:rect b="b" l="l" r="r" t="t"/>
                <a:pathLst>
                  <a:path extrusionOk="0" h="462" w="492">
                    <a:moveTo>
                      <a:pt x="253" y="1"/>
                    </a:moveTo>
                    <a:cubicBezTo>
                      <a:pt x="224" y="1"/>
                      <a:pt x="196" y="8"/>
                      <a:pt x="172" y="22"/>
                    </a:cubicBezTo>
                    <a:lnTo>
                      <a:pt x="133" y="40"/>
                    </a:lnTo>
                    <a:cubicBezTo>
                      <a:pt x="86" y="61"/>
                      <a:pt x="43" y="101"/>
                      <a:pt x="28" y="154"/>
                    </a:cubicBezTo>
                    <a:cubicBezTo>
                      <a:pt x="0" y="255"/>
                      <a:pt x="47" y="388"/>
                      <a:pt x="140" y="438"/>
                    </a:cubicBezTo>
                    <a:cubicBezTo>
                      <a:pt x="170" y="454"/>
                      <a:pt x="203" y="461"/>
                      <a:pt x="236" y="461"/>
                    </a:cubicBezTo>
                    <a:cubicBezTo>
                      <a:pt x="344" y="461"/>
                      <a:pt x="453" y="383"/>
                      <a:pt x="470" y="276"/>
                    </a:cubicBezTo>
                    <a:cubicBezTo>
                      <a:pt x="491" y="158"/>
                      <a:pt x="395" y="28"/>
                      <a:pt x="283" y="3"/>
                    </a:cubicBezTo>
                    <a:cubicBezTo>
                      <a:pt x="273" y="2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25"/>
              <p:cNvSpPr/>
              <p:nvPr/>
            </p:nvSpPr>
            <p:spPr>
              <a:xfrm flipH="1">
                <a:off x="8177213" y="3063145"/>
                <a:ext cx="23732" cy="22375"/>
              </a:xfrm>
              <a:custGeom>
                <a:rect b="b" l="l" r="r" t="t"/>
                <a:pathLst>
                  <a:path extrusionOk="0" h="462" w="490">
                    <a:moveTo>
                      <a:pt x="256" y="0"/>
                    </a:moveTo>
                    <a:cubicBezTo>
                      <a:pt x="227" y="0"/>
                      <a:pt x="198" y="10"/>
                      <a:pt x="170" y="20"/>
                    </a:cubicBezTo>
                    <a:lnTo>
                      <a:pt x="130" y="38"/>
                    </a:lnTo>
                    <a:cubicBezTo>
                      <a:pt x="84" y="63"/>
                      <a:pt x="44" y="103"/>
                      <a:pt x="29" y="154"/>
                    </a:cubicBezTo>
                    <a:cubicBezTo>
                      <a:pt x="1" y="257"/>
                      <a:pt x="44" y="391"/>
                      <a:pt x="141" y="441"/>
                    </a:cubicBezTo>
                    <a:cubicBezTo>
                      <a:pt x="170" y="455"/>
                      <a:pt x="201" y="462"/>
                      <a:pt x="233" y="462"/>
                    </a:cubicBezTo>
                    <a:cubicBezTo>
                      <a:pt x="341" y="462"/>
                      <a:pt x="455" y="384"/>
                      <a:pt x="471" y="275"/>
                    </a:cubicBezTo>
                    <a:cubicBezTo>
                      <a:pt x="489" y="157"/>
                      <a:pt x="395" y="28"/>
                      <a:pt x="281" y="3"/>
                    </a:cubicBezTo>
                    <a:cubicBezTo>
                      <a:pt x="273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25"/>
              <p:cNvSpPr/>
              <p:nvPr/>
            </p:nvSpPr>
            <p:spPr>
              <a:xfrm flipH="1">
                <a:off x="8084417" y="2897365"/>
                <a:ext cx="23683" cy="22423"/>
              </a:xfrm>
              <a:custGeom>
                <a:rect b="b" l="l" r="r" t="t"/>
                <a:pathLst>
                  <a:path extrusionOk="0" h="463" w="489">
                    <a:moveTo>
                      <a:pt x="250" y="1"/>
                    </a:moveTo>
                    <a:cubicBezTo>
                      <a:pt x="223" y="1"/>
                      <a:pt x="196" y="10"/>
                      <a:pt x="169" y="23"/>
                    </a:cubicBezTo>
                    <a:lnTo>
                      <a:pt x="133" y="41"/>
                    </a:lnTo>
                    <a:cubicBezTo>
                      <a:pt x="83" y="62"/>
                      <a:pt x="44" y="102"/>
                      <a:pt x="29" y="153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0" y="455"/>
                      <a:pt x="203" y="463"/>
                      <a:pt x="235" y="463"/>
                    </a:cubicBezTo>
                    <a:cubicBezTo>
                      <a:pt x="343" y="463"/>
                      <a:pt x="454" y="384"/>
                      <a:pt x="471" y="274"/>
                    </a:cubicBezTo>
                    <a:cubicBezTo>
                      <a:pt x="489" y="156"/>
                      <a:pt x="395" y="27"/>
                      <a:pt x="281" y="5"/>
                    </a:cubicBezTo>
                    <a:cubicBezTo>
                      <a:pt x="271" y="2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25"/>
              <p:cNvSpPr/>
              <p:nvPr/>
            </p:nvSpPr>
            <p:spPr>
              <a:xfrm flipH="1">
                <a:off x="7857555" y="3164991"/>
                <a:ext cx="593008" cy="1690546"/>
              </a:xfrm>
              <a:custGeom>
                <a:rect b="b" l="l" r="r" t="t"/>
                <a:pathLst>
                  <a:path extrusionOk="0" h="34907" w="12244">
                    <a:moveTo>
                      <a:pt x="1" y="0"/>
                    </a:moveTo>
                    <a:lnTo>
                      <a:pt x="1" y="34907"/>
                    </a:lnTo>
                    <a:lnTo>
                      <a:pt x="5062" y="34713"/>
                    </a:lnTo>
                    <a:lnTo>
                      <a:pt x="5496" y="4799"/>
                    </a:lnTo>
                    <a:lnTo>
                      <a:pt x="7212" y="34832"/>
                    </a:lnTo>
                    <a:lnTo>
                      <a:pt x="12244" y="34713"/>
                    </a:lnTo>
                    <a:lnTo>
                      <a:pt x="10055" y="6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25"/>
              <p:cNvSpPr/>
              <p:nvPr/>
            </p:nvSpPr>
            <p:spPr>
              <a:xfrm flipH="1">
                <a:off x="8316988" y="3177442"/>
                <a:ext cx="4940" cy="1671271"/>
              </a:xfrm>
              <a:custGeom>
                <a:rect b="b" l="l" r="r" t="t"/>
                <a:pathLst>
                  <a:path extrusionOk="0" h="34509" w="102">
                    <a:moveTo>
                      <a:pt x="47" y="1"/>
                    </a:moveTo>
                    <a:cubicBezTo>
                      <a:pt x="22" y="1"/>
                      <a:pt x="1" y="7725"/>
                      <a:pt x="1" y="17254"/>
                    </a:cubicBezTo>
                    <a:cubicBezTo>
                      <a:pt x="4" y="26784"/>
                      <a:pt x="26" y="34508"/>
                      <a:pt x="51" y="34508"/>
                    </a:cubicBezTo>
                    <a:cubicBezTo>
                      <a:pt x="80" y="34508"/>
                      <a:pt x="102" y="26784"/>
                      <a:pt x="98" y="17254"/>
                    </a:cubicBezTo>
                    <a:cubicBezTo>
                      <a:pt x="98" y="7725"/>
                      <a:pt x="77" y="1"/>
                      <a:pt x="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25"/>
              <p:cNvSpPr/>
              <p:nvPr/>
            </p:nvSpPr>
            <p:spPr>
              <a:xfrm flipH="1">
                <a:off x="7980481" y="3191729"/>
                <a:ext cx="90084" cy="1656984"/>
              </a:xfrm>
              <a:custGeom>
                <a:rect b="b" l="l" r="r" t="t"/>
                <a:pathLst>
                  <a:path extrusionOk="0" h="34214" w="1860">
                    <a:moveTo>
                      <a:pt x="1" y="0"/>
                    </a:moveTo>
                    <a:lnTo>
                      <a:pt x="1" y="90"/>
                    </a:lnTo>
                    <a:cubicBezTo>
                      <a:pt x="1" y="151"/>
                      <a:pt x="4" y="237"/>
                      <a:pt x="4" y="348"/>
                    </a:cubicBezTo>
                    <a:cubicBezTo>
                      <a:pt x="12" y="582"/>
                      <a:pt x="22" y="915"/>
                      <a:pt x="37" y="1346"/>
                    </a:cubicBezTo>
                    <a:cubicBezTo>
                      <a:pt x="65" y="2211"/>
                      <a:pt x="115" y="3468"/>
                      <a:pt x="184" y="5015"/>
                    </a:cubicBezTo>
                    <a:cubicBezTo>
                      <a:pt x="320" y="8112"/>
                      <a:pt x="536" y="12390"/>
                      <a:pt x="801" y="17114"/>
                    </a:cubicBezTo>
                    <a:cubicBezTo>
                      <a:pt x="1067" y="21838"/>
                      <a:pt x="1321" y="26112"/>
                      <a:pt x="1520" y="29206"/>
                    </a:cubicBezTo>
                    <a:cubicBezTo>
                      <a:pt x="1620" y="30750"/>
                      <a:pt x="1699" y="31999"/>
                      <a:pt x="1756" y="32871"/>
                    </a:cubicBezTo>
                    <a:cubicBezTo>
                      <a:pt x="1785" y="33298"/>
                      <a:pt x="1810" y="33636"/>
                      <a:pt x="1828" y="33865"/>
                    </a:cubicBezTo>
                    <a:cubicBezTo>
                      <a:pt x="1835" y="33976"/>
                      <a:pt x="1843" y="34062"/>
                      <a:pt x="1846" y="34123"/>
                    </a:cubicBezTo>
                    <a:cubicBezTo>
                      <a:pt x="1853" y="34185"/>
                      <a:pt x="1856" y="34213"/>
                      <a:pt x="1856" y="34213"/>
                    </a:cubicBezTo>
                    <a:cubicBezTo>
                      <a:pt x="1856" y="34213"/>
                      <a:pt x="1860" y="34181"/>
                      <a:pt x="1856" y="34123"/>
                    </a:cubicBezTo>
                    <a:cubicBezTo>
                      <a:pt x="1853" y="34062"/>
                      <a:pt x="1850" y="33976"/>
                      <a:pt x="1846" y="33865"/>
                    </a:cubicBezTo>
                    <a:cubicBezTo>
                      <a:pt x="1835" y="33632"/>
                      <a:pt x="1817" y="33298"/>
                      <a:pt x="1792" y="32867"/>
                    </a:cubicBezTo>
                    <a:cubicBezTo>
                      <a:pt x="1745" y="31999"/>
                      <a:pt x="1674" y="30746"/>
                      <a:pt x="1588" y="29203"/>
                    </a:cubicBezTo>
                    <a:cubicBezTo>
                      <a:pt x="1412" y="26102"/>
                      <a:pt x="1167" y="21830"/>
                      <a:pt x="898" y="17110"/>
                    </a:cubicBezTo>
                    <a:cubicBezTo>
                      <a:pt x="632" y="12383"/>
                      <a:pt x="407" y="8108"/>
                      <a:pt x="252" y="5010"/>
                    </a:cubicBezTo>
                    <a:cubicBezTo>
                      <a:pt x="177" y="3468"/>
                      <a:pt x="115" y="2215"/>
                      <a:pt x="72" y="1346"/>
                    </a:cubicBezTo>
                    <a:cubicBezTo>
                      <a:pt x="55" y="915"/>
                      <a:pt x="37" y="582"/>
                      <a:pt x="26" y="348"/>
                    </a:cubicBezTo>
                    <a:cubicBezTo>
                      <a:pt x="19" y="237"/>
                      <a:pt x="16" y="151"/>
                      <a:pt x="12" y="90"/>
                    </a:cubicBezTo>
                    <a:cubicBezTo>
                      <a:pt x="8" y="2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25"/>
              <p:cNvSpPr/>
              <p:nvPr/>
            </p:nvSpPr>
            <p:spPr>
              <a:xfrm flipH="1">
                <a:off x="8159680" y="3181268"/>
                <a:ext cx="26493" cy="182823"/>
              </a:xfrm>
              <a:custGeom>
                <a:rect b="b" l="l" r="r" t="t"/>
                <a:pathLst>
                  <a:path extrusionOk="0" h="3775" w="547">
                    <a:moveTo>
                      <a:pt x="464" y="1"/>
                    </a:moveTo>
                    <a:cubicBezTo>
                      <a:pt x="450" y="1"/>
                      <a:pt x="443" y="223"/>
                      <a:pt x="439" y="586"/>
                    </a:cubicBezTo>
                    <a:cubicBezTo>
                      <a:pt x="435" y="945"/>
                      <a:pt x="435" y="1440"/>
                      <a:pt x="443" y="1989"/>
                    </a:cubicBezTo>
                    <a:cubicBezTo>
                      <a:pt x="450" y="2262"/>
                      <a:pt x="453" y="2524"/>
                      <a:pt x="457" y="2764"/>
                    </a:cubicBezTo>
                    <a:cubicBezTo>
                      <a:pt x="464" y="3001"/>
                      <a:pt x="446" y="3210"/>
                      <a:pt x="378" y="3371"/>
                    </a:cubicBezTo>
                    <a:cubicBezTo>
                      <a:pt x="314" y="3533"/>
                      <a:pt x="213" y="3641"/>
                      <a:pt x="133" y="3694"/>
                    </a:cubicBezTo>
                    <a:cubicBezTo>
                      <a:pt x="55" y="3752"/>
                      <a:pt x="1" y="3766"/>
                      <a:pt x="4" y="3773"/>
                    </a:cubicBezTo>
                    <a:cubicBezTo>
                      <a:pt x="4" y="3774"/>
                      <a:pt x="7" y="3774"/>
                      <a:pt x="12" y="3774"/>
                    </a:cubicBezTo>
                    <a:cubicBezTo>
                      <a:pt x="30" y="3774"/>
                      <a:pt x="81" y="3766"/>
                      <a:pt x="155" y="3727"/>
                    </a:cubicBezTo>
                    <a:cubicBezTo>
                      <a:pt x="245" y="3676"/>
                      <a:pt x="363" y="3568"/>
                      <a:pt x="443" y="3400"/>
                    </a:cubicBezTo>
                    <a:cubicBezTo>
                      <a:pt x="521" y="3228"/>
                      <a:pt x="547" y="3001"/>
                      <a:pt x="547" y="2764"/>
                    </a:cubicBezTo>
                    <a:cubicBezTo>
                      <a:pt x="547" y="2524"/>
                      <a:pt x="543" y="2262"/>
                      <a:pt x="539" y="1989"/>
                    </a:cubicBezTo>
                    <a:cubicBezTo>
                      <a:pt x="532" y="1440"/>
                      <a:pt x="521" y="945"/>
                      <a:pt x="507" y="582"/>
                    </a:cubicBezTo>
                    <a:cubicBezTo>
                      <a:pt x="493" y="223"/>
                      <a:pt x="478" y="1"/>
                      <a:pt x="4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25"/>
              <p:cNvSpPr/>
              <p:nvPr/>
            </p:nvSpPr>
            <p:spPr>
              <a:xfrm flipH="1">
                <a:off x="8189224" y="3198606"/>
                <a:ext cx="25572" cy="24651"/>
              </a:xfrm>
              <a:custGeom>
                <a:rect b="b" l="l" r="r" t="t"/>
                <a:pathLst>
                  <a:path extrusionOk="0" h="509" w="528">
                    <a:moveTo>
                      <a:pt x="217" y="61"/>
                    </a:moveTo>
                    <a:cubicBezTo>
                      <a:pt x="262" y="61"/>
                      <a:pt x="317" y="76"/>
                      <a:pt x="366" y="120"/>
                    </a:cubicBezTo>
                    <a:cubicBezTo>
                      <a:pt x="441" y="178"/>
                      <a:pt x="456" y="307"/>
                      <a:pt x="355" y="375"/>
                    </a:cubicBezTo>
                    <a:cubicBezTo>
                      <a:pt x="319" y="401"/>
                      <a:pt x="276" y="415"/>
                      <a:pt x="236" y="415"/>
                    </a:cubicBezTo>
                    <a:cubicBezTo>
                      <a:pt x="204" y="415"/>
                      <a:pt x="174" y="406"/>
                      <a:pt x="151" y="389"/>
                    </a:cubicBezTo>
                    <a:cubicBezTo>
                      <a:pt x="100" y="354"/>
                      <a:pt x="78" y="281"/>
                      <a:pt x="78" y="228"/>
                    </a:cubicBezTo>
                    <a:cubicBezTo>
                      <a:pt x="82" y="143"/>
                      <a:pt x="121" y="96"/>
                      <a:pt x="140" y="72"/>
                    </a:cubicBezTo>
                    <a:lnTo>
                      <a:pt x="140" y="72"/>
                    </a:lnTo>
                    <a:lnTo>
                      <a:pt x="147" y="74"/>
                    </a:lnTo>
                    <a:cubicBezTo>
                      <a:pt x="174" y="78"/>
                      <a:pt x="195" y="81"/>
                      <a:pt x="207" y="81"/>
                    </a:cubicBezTo>
                    <a:cubicBezTo>
                      <a:pt x="215" y="81"/>
                      <a:pt x="219" y="80"/>
                      <a:pt x="219" y="77"/>
                    </a:cubicBezTo>
                    <a:cubicBezTo>
                      <a:pt x="221" y="74"/>
                      <a:pt x="216" y="68"/>
                      <a:pt x="206" y="61"/>
                    </a:cubicBezTo>
                    <a:lnTo>
                      <a:pt x="206" y="61"/>
                    </a:lnTo>
                    <a:cubicBezTo>
                      <a:pt x="209" y="61"/>
                      <a:pt x="213" y="61"/>
                      <a:pt x="217" y="61"/>
                    </a:cubicBezTo>
                    <a:close/>
                    <a:moveTo>
                      <a:pt x="257" y="0"/>
                    </a:moveTo>
                    <a:cubicBezTo>
                      <a:pt x="209" y="0"/>
                      <a:pt x="168" y="15"/>
                      <a:pt x="143" y="34"/>
                    </a:cubicBezTo>
                    <a:lnTo>
                      <a:pt x="104" y="62"/>
                    </a:lnTo>
                    <a:lnTo>
                      <a:pt x="109" y="64"/>
                    </a:lnTo>
                    <a:lnTo>
                      <a:pt x="109" y="64"/>
                    </a:lnTo>
                    <a:cubicBezTo>
                      <a:pt x="104" y="67"/>
                      <a:pt x="99" y="70"/>
                      <a:pt x="93" y="74"/>
                    </a:cubicBezTo>
                    <a:cubicBezTo>
                      <a:pt x="61" y="99"/>
                      <a:pt x="25" y="149"/>
                      <a:pt x="10" y="221"/>
                    </a:cubicBezTo>
                    <a:cubicBezTo>
                      <a:pt x="0" y="289"/>
                      <a:pt x="14" y="393"/>
                      <a:pt x="100" y="461"/>
                    </a:cubicBezTo>
                    <a:cubicBezTo>
                      <a:pt x="139" y="494"/>
                      <a:pt x="190" y="509"/>
                      <a:pt x="243" y="509"/>
                    </a:cubicBezTo>
                    <a:cubicBezTo>
                      <a:pt x="302" y="509"/>
                      <a:pt x="364" y="490"/>
                      <a:pt x="413" y="454"/>
                    </a:cubicBezTo>
                    <a:cubicBezTo>
                      <a:pt x="481" y="407"/>
                      <a:pt x="527" y="321"/>
                      <a:pt x="520" y="238"/>
                    </a:cubicBezTo>
                    <a:cubicBezTo>
                      <a:pt x="517" y="156"/>
                      <a:pt x="466" y="95"/>
                      <a:pt x="416" y="56"/>
                    </a:cubicBezTo>
                    <a:cubicBezTo>
                      <a:pt x="363" y="15"/>
                      <a:pt x="307" y="0"/>
                      <a:pt x="2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25"/>
              <p:cNvSpPr/>
              <p:nvPr/>
            </p:nvSpPr>
            <p:spPr>
              <a:xfrm flipH="1">
                <a:off x="8016411" y="2913589"/>
                <a:ext cx="669289" cy="285204"/>
              </a:xfrm>
              <a:custGeom>
                <a:rect b="b" l="l" r="r" t="t"/>
                <a:pathLst>
                  <a:path extrusionOk="0" h="5889" w="13819">
                    <a:moveTo>
                      <a:pt x="12124" y="1"/>
                    </a:moveTo>
                    <a:cubicBezTo>
                      <a:pt x="11688" y="1"/>
                      <a:pt x="11071" y="405"/>
                      <a:pt x="10828" y="632"/>
                    </a:cubicBezTo>
                    <a:cubicBezTo>
                      <a:pt x="10739" y="718"/>
                      <a:pt x="10689" y="833"/>
                      <a:pt x="10663" y="959"/>
                    </a:cubicBezTo>
                    <a:lnTo>
                      <a:pt x="4088" y="2344"/>
                    </a:lnTo>
                    <a:lnTo>
                      <a:pt x="420" y="1971"/>
                    </a:lnTo>
                    <a:cubicBezTo>
                      <a:pt x="420" y="1971"/>
                      <a:pt x="344" y="2603"/>
                      <a:pt x="161" y="3797"/>
                    </a:cubicBezTo>
                    <a:cubicBezTo>
                      <a:pt x="0" y="4851"/>
                      <a:pt x="1610" y="5888"/>
                      <a:pt x="2758" y="5888"/>
                    </a:cubicBezTo>
                    <a:cubicBezTo>
                      <a:pt x="2839" y="5888"/>
                      <a:pt x="2917" y="5883"/>
                      <a:pt x="2993" y="5873"/>
                    </a:cubicBezTo>
                    <a:cubicBezTo>
                      <a:pt x="4044" y="5725"/>
                      <a:pt x="10473" y="3898"/>
                      <a:pt x="11564" y="3586"/>
                    </a:cubicBezTo>
                    <a:cubicBezTo>
                      <a:pt x="11668" y="3554"/>
                      <a:pt x="11722" y="3539"/>
                      <a:pt x="11722" y="3539"/>
                    </a:cubicBezTo>
                    <a:lnTo>
                      <a:pt x="11722" y="3532"/>
                    </a:lnTo>
                    <a:cubicBezTo>
                      <a:pt x="12077" y="3410"/>
                      <a:pt x="12921" y="3105"/>
                      <a:pt x="13010" y="2954"/>
                    </a:cubicBezTo>
                    <a:cubicBezTo>
                      <a:pt x="13122" y="2760"/>
                      <a:pt x="13093" y="1239"/>
                      <a:pt x="13093" y="1239"/>
                    </a:cubicBezTo>
                    <a:lnTo>
                      <a:pt x="13696" y="969"/>
                    </a:lnTo>
                    <a:cubicBezTo>
                      <a:pt x="13696" y="969"/>
                      <a:pt x="13818" y="729"/>
                      <a:pt x="13682" y="553"/>
                    </a:cubicBezTo>
                    <a:cubicBezTo>
                      <a:pt x="13649" y="511"/>
                      <a:pt x="13532" y="495"/>
                      <a:pt x="13371" y="495"/>
                    </a:cubicBezTo>
                    <a:cubicBezTo>
                      <a:pt x="12860" y="495"/>
                      <a:pt x="11916" y="657"/>
                      <a:pt x="11916" y="657"/>
                    </a:cubicBezTo>
                    <a:lnTo>
                      <a:pt x="12511" y="205"/>
                    </a:lnTo>
                    <a:cubicBezTo>
                      <a:pt x="12428" y="59"/>
                      <a:pt x="12289" y="1"/>
                      <a:pt x="121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8" name="Google Shape;308;p25"/>
            <p:cNvSpPr/>
            <p:nvPr/>
          </p:nvSpPr>
          <p:spPr>
            <a:xfrm rot="-5400000">
              <a:off x="8133000" y="2006075"/>
              <a:ext cx="87600" cy="27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25"/>
          <p:cNvSpPr/>
          <p:nvPr/>
        </p:nvSpPr>
        <p:spPr>
          <a:xfrm>
            <a:off x="1027975" y="419701"/>
            <a:ext cx="1837800" cy="1595700"/>
          </a:xfrm>
          <a:prstGeom prst="flowChartAlternateProcess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5"/>
          <p:cNvSpPr txBox="1"/>
          <p:nvPr>
            <p:ph idx="1" type="subTitle"/>
          </p:nvPr>
        </p:nvSpPr>
        <p:spPr>
          <a:xfrm>
            <a:off x="2084400" y="2028900"/>
            <a:ext cx="4975200" cy="806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latin typeface="Yeseva One"/>
                <a:ea typeface="Yeseva One"/>
                <a:cs typeface="Yeseva One"/>
                <a:sym typeface="Yeseva One"/>
              </a:rPr>
              <a:t>PROJECT OVERVIEW</a:t>
            </a:r>
            <a:endParaRPr sz="2100"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Yeseva One"/>
              <a:ea typeface="Yeseva One"/>
              <a:cs typeface="Yeseva One"/>
              <a:sym typeface="Yeseva One"/>
            </a:endParaRPr>
          </a:p>
        </p:txBody>
      </p:sp>
      <p:pic>
        <p:nvPicPr>
          <p:cNvPr id="311" name="Google Shape;311;p25"/>
          <p:cNvPicPr preferRelativeResize="0"/>
          <p:nvPr/>
        </p:nvPicPr>
        <p:blipFill rotWithShape="1">
          <a:blip r:embed="rId3">
            <a:alphaModFix/>
          </a:blip>
          <a:srcRect b="0" l="9117" r="9109" t="0"/>
          <a:stretch/>
        </p:blipFill>
        <p:spPr>
          <a:xfrm>
            <a:off x="1039675" y="419700"/>
            <a:ext cx="1837800" cy="1595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2" name="Google Shape;312;p25"/>
          <p:cNvSpPr/>
          <p:nvPr/>
        </p:nvSpPr>
        <p:spPr>
          <a:xfrm>
            <a:off x="1081200" y="356995"/>
            <a:ext cx="1837800" cy="1595700"/>
          </a:xfrm>
          <a:prstGeom prst="flowChartAlternateProcess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93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p61"/>
          <p:cNvSpPr txBox="1"/>
          <p:nvPr>
            <p:ph idx="4" type="ctrTitle"/>
          </p:nvPr>
        </p:nvSpPr>
        <p:spPr>
          <a:xfrm>
            <a:off x="3697300" y="381100"/>
            <a:ext cx="50850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Yeseva One"/>
                <a:ea typeface="Yeseva One"/>
                <a:cs typeface="Yeseva One"/>
                <a:sym typeface="Yeseva One"/>
              </a:rPr>
              <a:t>SPECIFIC &amp; SUB OBJECTIVES</a:t>
            </a:r>
            <a:endParaRPr b="1" sz="2100"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1995" name="Google Shape;1995;p61"/>
          <p:cNvSpPr txBox="1"/>
          <p:nvPr/>
        </p:nvSpPr>
        <p:spPr>
          <a:xfrm>
            <a:off x="468550" y="1140000"/>
            <a:ext cx="8758200" cy="3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mbria Math"/>
              <a:buChar char="●"/>
            </a:pP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Proposed Authentication System;</a:t>
            </a: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mbria Math"/>
              <a:buChar char="○"/>
            </a:pP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Three-Factor Authentication (3FA) System</a:t>
            </a: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mbria Math"/>
              <a:buChar char="○"/>
            </a:pP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Additional Layer of Security Implemented at the End.</a:t>
            </a:r>
            <a:b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</a:b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mbria Math"/>
              <a:buChar char="●"/>
            </a:pP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The 1st Factor;</a:t>
            </a: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mbria Math"/>
              <a:buChar char="○"/>
            </a:pP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Username and Password </a:t>
            </a: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mbria Math"/>
              <a:buChar char="●"/>
            </a:pP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The 2nd Factor;</a:t>
            </a: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mbria Math"/>
              <a:buChar char="○"/>
            </a:pP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One-Time Password </a:t>
            </a: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mbria Math"/>
              <a:buChar char="●"/>
            </a:pP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The 3rd Factor;</a:t>
            </a: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mbria Math"/>
              <a:buChar char="○"/>
            </a:pP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Facial Recognition</a:t>
            </a: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mbria Math"/>
              <a:buChar char="●"/>
            </a:pP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Additional Layer of Security;</a:t>
            </a: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mbria Math"/>
              <a:buChar char="○"/>
            </a:pP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System Generated Unique Passcode</a:t>
            </a: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996" name="Google Shape;1996;p61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IT20171438 | WIJAYARATHNE S. N.</a:t>
            </a:r>
            <a:endParaRPr sz="1300"/>
          </a:p>
        </p:txBody>
      </p:sp>
      <p:pic>
        <p:nvPicPr>
          <p:cNvPr id="1997" name="Google Shape;199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0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2" name="Google Shape;2002;p62"/>
          <p:cNvGrpSpPr/>
          <p:nvPr/>
        </p:nvGrpSpPr>
        <p:grpSpPr>
          <a:xfrm>
            <a:off x="360110" y="841240"/>
            <a:ext cx="3832469" cy="713693"/>
            <a:chOff x="1575694" y="930575"/>
            <a:chExt cx="1989550" cy="713693"/>
          </a:xfrm>
        </p:grpSpPr>
        <p:sp>
          <p:nvSpPr>
            <p:cNvPr id="2003" name="Google Shape;2003;p62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62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5" name="Google Shape;2005;p62"/>
          <p:cNvSpPr txBox="1"/>
          <p:nvPr>
            <p:ph idx="4294967295" type="ctrTitle"/>
          </p:nvPr>
        </p:nvSpPr>
        <p:spPr>
          <a:xfrm>
            <a:off x="651775" y="806442"/>
            <a:ext cx="3207600" cy="71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latin typeface="Yeseva One"/>
                <a:ea typeface="Yeseva One"/>
                <a:cs typeface="Yeseva One"/>
                <a:sym typeface="Yeseva One"/>
              </a:rPr>
              <a:t>METHODOLOGY</a:t>
            </a:r>
            <a:endParaRPr b="1" sz="3000">
              <a:latin typeface="Yeseva One"/>
              <a:ea typeface="Yeseva One"/>
              <a:cs typeface="Yeseva One"/>
              <a:sym typeface="Yeseva One"/>
            </a:endParaRPr>
          </a:p>
        </p:txBody>
      </p:sp>
      <p:grpSp>
        <p:nvGrpSpPr>
          <p:cNvPr id="2006" name="Google Shape;2006;p62"/>
          <p:cNvGrpSpPr/>
          <p:nvPr/>
        </p:nvGrpSpPr>
        <p:grpSpPr>
          <a:xfrm>
            <a:off x="984926" y="1679474"/>
            <a:ext cx="3207552" cy="1177735"/>
            <a:chOff x="1575694" y="930575"/>
            <a:chExt cx="1989550" cy="713693"/>
          </a:xfrm>
        </p:grpSpPr>
        <p:sp>
          <p:nvSpPr>
            <p:cNvPr id="2007" name="Google Shape;2007;p62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62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9" name="Google Shape;2009;p62"/>
          <p:cNvGrpSpPr/>
          <p:nvPr/>
        </p:nvGrpSpPr>
        <p:grpSpPr>
          <a:xfrm>
            <a:off x="4452997" y="926715"/>
            <a:ext cx="4035031" cy="3266095"/>
            <a:chOff x="2662433" y="1049418"/>
            <a:chExt cx="2214616" cy="1650460"/>
          </a:xfrm>
        </p:grpSpPr>
        <p:sp>
          <p:nvSpPr>
            <p:cNvPr id="2010" name="Google Shape;2010;p62"/>
            <p:cNvSpPr/>
            <p:nvPr/>
          </p:nvSpPr>
          <p:spPr>
            <a:xfrm>
              <a:off x="2662433" y="2499776"/>
              <a:ext cx="2214616" cy="1095"/>
            </a:xfrm>
            <a:custGeom>
              <a:rect b="b" l="l" r="r" t="t"/>
              <a:pathLst>
                <a:path extrusionOk="0" h="60" w="121299">
                  <a:moveTo>
                    <a:pt x="0" y="0"/>
                  </a:moveTo>
                  <a:lnTo>
                    <a:pt x="0" y="60"/>
                  </a:lnTo>
                  <a:lnTo>
                    <a:pt x="121299" y="60"/>
                  </a:lnTo>
                  <a:lnTo>
                    <a:pt x="121299" y="0"/>
                  </a:lnTo>
                  <a:close/>
                </a:path>
              </a:pathLst>
            </a:custGeom>
            <a:solidFill>
              <a:srgbClr val="D4E1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62"/>
            <p:cNvSpPr/>
            <p:nvPr/>
          </p:nvSpPr>
          <p:spPr>
            <a:xfrm>
              <a:off x="3034502" y="2550641"/>
              <a:ext cx="244139" cy="1187"/>
            </a:xfrm>
            <a:custGeom>
              <a:rect b="b" l="l" r="r" t="t"/>
              <a:pathLst>
                <a:path extrusionOk="0" h="65" w="13372">
                  <a:moveTo>
                    <a:pt x="1" y="0"/>
                  </a:moveTo>
                  <a:lnTo>
                    <a:pt x="1" y="64"/>
                  </a:lnTo>
                  <a:lnTo>
                    <a:pt x="13372" y="64"/>
                  </a:lnTo>
                  <a:lnTo>
                    <a:pt x="13372" y="0"/>
                  </a:lnTo>
                  <a:close/>
                </a:path>
              </a:pathLst>
            </a:custGeom>
            <a:solidFill>
              <a:srgbClr val="D4E1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62"/>
            <p:cNvSpPr/>
            <p:nvPr/>
          </p:nvSpPr>
          <p:spPr>
            <a:xfrm>
              <a:off x="2958661" y="2551244"/>
              <a:ext cx="27916" cy="1114"/>
            </a:xfrm>
            <a:custGeom>
              <a:rect b="b" l="l" r="r" t="t"/>
              <a:pathLst>
                <a:path extrusionOk="0" h="61" w="1529">
                  <a:moveTo>
                    <a:pt x="1" y="1"/>
                  </a:moveTo>
                  <a:lnTo>
                    <a:pt x="1" y="61"/>
                  </a:lnTo>
                  <a:lnTo>
                    <a:pt x="1528" y="61"/>
                  </a:lnTo>
                  <a:lnTo>
                    <a:pt x="1528" y="1"/>
                  </a:lnTo>
                  <a:close/>
                </a:path>
              </a:pathLst>
            </a:custGeom>
            <a:solidFill>
              <a:srgbClr val="D4E1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62"/>
            <p:cNvSpPr/>
            <p:nvPr/>
          </p:nvSpPr>
          <p:spPr>
            <a:xfrm>
              <a:off x="3697359" y="2531818"/>
              <a:ext cx="51979" cy="1114"/>
            </a:xfrm>
            <a:custGeom>
              <a:rect b="b" l="l" r="r" t="t"/>
              <a:pathLst>
                <a:path extrusionOk="0" h="61" w="2847">
                  <a:moveTo>
                    <a:pt x="0" y="1"/>
                  </a:moveTo>
                  <a:lnTo>
                    <a:pt x="0" y="61"/>
                  </a:lnTo>
                  <a:lnTo>
                    <a:pt x="2846" y="61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D4E1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62"/>
            <p:cNvSpPr/>
            <p:nvPr/>
          </p:nvSpPr>
          <p:spPr>
            <a:xfrm>
              <a:off x="3774807" y="2531818"/>
              <a:ext cx="285493" cy="1114"/>
            </a:xfrm>
            <a:custGeom>
              <a:rect b="b" l="l" r="r" t="t"/>
              <a:pathLst>
                <a:path extrusionOk="0" h="61" w="15637">
                  <a:moveTo>
                    <a:pt x="1" y="1"/>
                  </a:moveTo>
                  <a:lnTo>
                    <a:pt x="1" y="61"/>
                  </a:lnTo>
                  <a:lnTo>
                    <a:pt x="15636" y="61"/>
                  </a:lnTo>
                  <a:lnTo>
                    <a:pt x="15636" y="1"/>
                  </a:lnTo>
                  <a:close/>
                </a:path>
              </a:pathLst>
            </a:custGeom>
            <a:solidFill>
              <a:srgbClr val="D4E1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62"/>
            <p:cNvSpPr/>
            <p:nvPr/>
          </p:nvSpPr>
          <p:spPr>
            <a:xfrm>
              <a:off x="4281636" y="2552339"/>
              <a:ext cx="186044" cy="1114"/>
            </a:xfrm>
            <a:custGeom>
              <a:rect b="b" l="l" r="r" t="t"/>
              <a:pathLst>
                <a:path extrusionOk="0" h="61" w="10190">
                  <a:moveTo>
                    <a:pt x="1" y="1"/>
                  </a:moveTo>
                  <a:lnTo>
                    <a:pt x="1" y="61"/>
                  </a:lnTo>
                  <a:lnTo>
                    <a:pt x="10189" y="61"/>
                  </a:lnTo>
                  <a:lnTo>
                    <a:pt x="10189" y="1"/>
                  </a:lnTo>
                  <a:close/>
                </a:path>
              </a:pathLst>
            </a:custGeom>
            <a:solidFill>
              <a:srgbClr val="D4E1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62"/>
            <p:cNvSpPr/>
            <p:nvPr/>
          </p:nvSpPr>
          <p:spPr>
            <a:xfrm>
              <a:off x="4512319" y="2532366"/>
              <a:ext cx="157763" cy="1114"/>
            </a:xfrm>
            <a:custGeom>
              <a:rect b="b" l="l" r="r" t="t"/>
              <a:pathLst>
                <a:path extrusionOk="0" h="61" w="8641">
                  <a:moveTo>
                    <a:pt x="1" y="0"/>
                  </a:moveTo>
                  <a:lnTo>
                    <a:pt x="1" y="60"/>
                  </a:lnTo>
                  <a:lnTo>
                    <a:pt x="8640" y="60"/>
                  </a:lnTo>
                  <a:lnTo>
                    <a:pt x="8640" y="0"/>
                  </a:lnTo>
                  <a:close/>
                </a:path>
              </a:pathLst>
            </a:custGeom>
            <a:solidFill>
              <a:srgbClr val="D4E1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62"/>
            <p:cNvSpPr/>
            <p:nvPr/>
          </p:nvSpPr>
          <p:spPr>
            <a:xfrm>
              <a:off x="2831698" y="1049418"/>
              <a:ext cx="905828" cy="1252811"/>
            </a:xfrm>
            <a:custGeom>
              <a:rect b="b" l="l" r="r" t="t"/>
              <a:pathLst>
                <a:path extrusionOk="0" h="68619" w="49614">
                  <a:moveTo>
                    <a:pt x="48228" y="64"/>
                  </a:moveTo>
                  <a:cubicBezTo>
                    <a:pt x="48960" y="64"/>
                    <a:pt x="49554" y="658"/>
                    <a:pt x="49554" y="1386"/>
                  </a:cubicBezTo>
                  <a:lnTo>
                    <a:pt x="49554" y="67236"/>
                  </a:lnTo>
                  <a:cubicBezTo>
                    <a:pt x="49554" y="67965"/>
                    <a:pt x="48960" y="68559"/>
                    <a:pt x="48228" y="68559"/>
                  </a:cubicBezTo>
                  <a:lnTo>
                    <a:pt x="1382" y="68559"/>
                  </a:lnTo>
                  <a:cubicBezTo>
                    <a:pt x="654" y="68559"/>
                    <a:pt x="60" y="67965"/>
                    <a:pt x="60" y="67236"/>
                  </a:cubicBezTo>
                  <a:lnTo>
                    <a:pt x="60" y="1386"/>
                  </a:lnTo>
                  <a:cubicBezTo>
                    <a:pt x="60" y="658"/>
                    <a:pt x="654" y="64"/>
                    <a:pt x="1382" y="64"/>
                  </a:cubicBezTo>
                  <a:close/>
                  <a:moveTo>
                    <a:pt x="1382" y="1"/>
                  </a:moveTo>
                  <a:cubicBezTo>
                    <a:pt x="620" y="1"/>
                    <a:pt x="0" y="624"/>
                    <a:pt x="0" y="1386"/>
                  </a:cubicBezTo>
                  <a:lnTo>
                    <a:pt x="0" y="67236"/>
                  </a:lnTo>
                  <a:cubicBezTo>
                    <a:pt x="0" y="67998"/>
                    <a:pt x="620" y="68619"/>
                    <a:pt x="1382" y="68619"/>
                  </a:cubicBezTo>
                  <a:lnTo>
                    <a:pt x="48228" y="68619"/>
                  </a:lnTo>
                  <a:cubicBezTo>
                    <a:pt x="48994" y="68619"/>
                    <a:pt x="49614" y="67998"/>
                    <a:pt x="49614" y="67236"/>
                  </a:cubicBezTo>
                  <a:lnTo>
                    <a:pt x="49614" y="1386"/>
                  </a:lnTo>
                  <a:cubicBezTo>
                    <a:pt x="49614" y="624"/>
                    <a:pt x="48994" y="1"/>
                    <a:pt x="482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62"/>
            <p:cNvSpPr/>
            <p:nvPr/>
          </p:nvSpPr>
          <p:spPr>
            <a:xfrm>
              <a:off x="3789669" y="1049418"/>
              <a:ext cx="905919" cy="1252811"/>
            </a:xfrm>
            <a:custGeom>
              <a:rect b="b" l="l" r="r" t="t"/>
              <a:pathLst>
                <a:path extrusionOk="0" h="68619" w="49619">
                  <a:moveTo>
                    <a:pt x="48232" y="64"/>
                  </a:moveTo>
                  <a:cubicBezTo>
                    <a:pt x="48961" y="64"/>
                    <a:pt x="49554" y="658"/>
                    <a:pt x="49554" y="1386"/>
                  </a:cubicBezTo>
                  <a:lnTo>
                    <a:pt x="49554" y="67236"/>
                  </a:lnTo>
                  <a:cubicBezTo>
                    <a:pt x="49554" y="67965"/>
                    <a:pt x="48961" y="68559"/>
                    <a:pt x="48232" y="68559"/>
                  </a:cubicBezTo>
                  <a:lnTo>
                    <a:pt x="1387" y="68559"/>
                  </a:lnTo>
                  <a:cubicBezTo>
                    <a:pt x="659" y="68559"/>
                    <a:pt x="61" y="67965"/>
                    <a:pt x="61" y="67236"/>
                  </a:cubicBezTo>
                  <a:lnTo>
                    <a:pt x="61" y="1386"/>
                  </a:lnTo>
                  <a:cubicBezTo>
                    <a:pt x="61" y="658"/>
                    <a:pt x="659" y="64"/>
                    <a:pt x="1387" y="64"/>
                  </a:cubicBezTo>
                  <a:close/>
                  <a:moveTo>
                    <a:pt x="1387" y="1"/>
                  </a:moveTo>
                  <a:cubicBezTo>
                    <a:pt x="625" y="1"/>
                    <a:pt x="1" y="624"/>
                    <a:pt x="1" y="1386"/>
                  </a:cubicBezTo>
                  <a:lnTo>
                    <a:pt x="1" y="67236"/>
                  </a:lnTo>
                  <a:cubicBezTo>
                    <a:pt x="1" y="67998"/>
                    <a:pt x="625" y="68619"/>
                    <a:pt x="1387" y="68619"/>
                  </a:cubicBezTo>
                  <a:lnTo>
                    <a:pt x="48232" y="68619"/>
                  </a:lnTo>
                  <a:cubicBezTo>
                    <a:pt x="48994" y="68619"/>
                    <a:pt x="49618" y="67998"/>
                    <a:pt x="49618" y="67236"/>
                  </a:cubicBezTo>
                  <a:lnTo>
                    <a:pt x="49618" y="1386"/>
                  </a:lnTo>
                  <a:cubicBezTo>
                    <a:pt x="49618" y="624"/>
                    <a:pt x="48994" y="1"/>
                    <a:pt x="48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62"/>
            <p:cNvSpPr/>
            <p:nvPr/>
          </p:nvSpPr>
          <p:spPr>
            <a:xfrm>
              <a:off x="3534429" y="1132198"/>
              <a:ext cx="1089279" cy="703315"/>
            </a:xfrm>
            <a:custGeom>
              <a:rect b="b" l="l" r="r" t="t"/>
              <a:pathLst>
                <a:path extrusionOk="0" h="38522" w="59662">
                  <a:moveTo>
                    <a:pt x="0" y="1"/>
                  </a:moveTo>
                  <a:lnTo>
                    <a:pt x="0" y="38521"/>
                  </a:lnTo>
                  <a:lnTo>
                    <a:pt x="59662" y="38521"/>
                  </a:lnTo>
                  <a:lnTo>
                    <a:pt x="596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20" name="Google Shape;2020;p62"/>
            <p:cNvGrpSpPr/>
            <p:nvPr/>
          </p:nvGrpSpPr>
          <p:grpSpPr>
            <a:xfrm>
              <a:off x="3517997" y="1132198"/>
              <a:ext cx="1105711" cy="719199"/>
              <a:chOff x="3517997" y="1132198"/>
              <a:chExt cx="1105711" cy="719199"/>
            </a:xfrm>
          </p:grpSpPr>
          <p:sp>
            <p:nvSpPr>
              <p:cNvPr id="2021" name="Google Shape;2021;p62"/>
              <p:cNvSpPr/>
              <p:nvPr/>
            </p:nvSpPr>
            <p:spPr>
              <a:xfrm>
                <a:off x="3517997" y="1132198"/>
                <a:ext cx="1098006" cy="703315"/>
              </a:xfrm>
              <a:custGeom>
                <a:rect b="b" l="l" r="r" t="t"/>
                <a:pathLst>
                  <a:path extrusionOk="0" h="38522" w="60140">
                    <a:moveTo>
                      <a:pt x="0" y="1"/>
                    </a:moveTo>
                    <a:lnTo>
                      <a:pt x="0" y="38521"/>
                    </a:lnTo>
                    <a:lnTo>
                      <a:pt x="60140" y="38521"/>
                    </a:lnTo>
                    <a:lnTo>
                      <a:pt x="60140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2" name="Google Shape;2022;p62"/>
              <p:cNvSpPr/>
              <p:nvPr/>
            </p:nvSpPr>
            <p:spPr>
              <a:xfrm>
                <a:off x="3534429" y="1835495"/>
                <a:ext cx="1089279" cy="15902"/>
              </a:xfrm>
              <a:custGeom>
                <a:rect b="b" l="l" r="r" t="t"/>
                <a:pathLst>
                  <a:path extrusionOk="0" h="871" w="59662">
                    <a:moveTo>
                      <a:pt x="0" y="0"/>
                    </a:moveTo>
                    <a:lnTo>
                      <a:pt x="0" y="871"/>
                    </a:lnTo>
                    <a:lnTo>
                      <a:pt x="59662" y="871"/>
                    </a:lnTo>
                    <a:lnTo>
                      <a:pt x="596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23" name="Google Shape;2023;p62"/>
            <p:cNvSpPr/>
            <p:nvPr/>
          </p:nvSpPr>
          <p:spPr>
            <a:xfrm>
              <a:off x="3540965" y="1162012"/>
              <a:ext cx="1052070" cy="643686"/>
            </a:xfrm>
            <a:custGeom>
              <a:rect b="b" l="l" r="r" t="t"/>
              <a:pathLst>
                <a:path extrusionOk="0" h="35256" w="57624">
                  <a:moveTo>
                    <a:pt x="1" y="0"/>
                  </a:moveTo>
                  <a:lnTo>
                    <a:pt x="1" y="35256"/>
                  </a:lnTo>
                  <a:lnTo>
                    <a:pt x="57623" y="35256"/>
                  </a:lnTo>
                  <a:lnTo>
                    <a:pt x="576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62"/>
            <p:cNvSpPr/>
            <p:nvPr/>
          </p:nvSpPr>
          <p:spPr>
            <a:xfrm>
              <a:off x="4029847" y="1162012"/>
              <a:ext cx="306836" cy="643686"/>
            </a:xfrm>
            <a:custGeom>
              <a:rect b="b" l="l" r="r" t="t"/>
              <a:pathLst>
                <a:path extrusionOk="0" h="35256" w="16806">
                  <a:moveTo>
                    <a:pt x="1" y="0"/>
                  </a:moveTo>
                  <a:lnTo>
                    <a:pt x="7386" y="35256"/>
                  </a:lnTo>
                  <a:lnTo>
                    <a:pt x="16805" y="35256"/>
                  </a:lnTo>
                  <a:lnTo>
                    <a:pt x="94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62"/>
            <p:cNvSpPr/>
            <p:nvPr/>
          </p:nvSpPr>
          <p:spPr>
            <a:xfrm>
              <a:off x="3901368" y="1162012"/>
              <a:ext cx="214635" cy="643686"/>
            </a:xfrm>
            <a:custGeom>
              <a:rect b="b" l="l" r="r" t="t"/>
              <a:pathLst>
                <a:path extrusionOk="0" h="35256" w="11756">
                  <a:moveTo>
                    <a:pt x="1" y="0"/>
                  </a:moveTo>
                  <a:lnTo>
                    <a:pt x="7386" y="35256"/>
                  </a:lnTo>
                  <a:lnTo>
                    <a:pt x="11756" y="35256"/>
                  </a:lnTo>
                  <a:lnTo>
                    <a:pt x="43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62"/>
            <p:cNvSpPr/>
            <p:nvPr/>
          </p:nvSpPr>
          <p:spPr>
            <a:xfrm>
              <a:off x="3540965" y="1157978"/>
              <a:ext cx="2958" cy="580369"/>
            </a:xfrm>
            <a:custGeom>
              <a:rect b="b" l="l" r="r" t="t"/>
              <a:pathLst>
                <a:path extrusionOk="0" h="31788" w="162">
                  <a:moveTo>
                    <a:pt x="1" y="1"/>
                  </a:moveTo>
                  <a:lnTo>
                    <a:pt x="1" y="31787"/>
                  </a:lnTo>
                  <a:lnTo>
                    <a:pt x="162" y="31787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rgbClr val="D4E1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62"/>
            <p:cNvSpPr/>
            <p:nvPr/>
          </p:nvSpPr>
          <p:spPr>
            <a:xfrm>
              <a:off x="3495084" y="1381595"/>
              <a:ext cx="75166" cy="20193"/>
            </a:xfrm>
            <a:custGeom>
              <a:rect b="b" l="l" r="r" t="t"/>
              <a:pathLst>
                <a:path extrusionOk="0" h="1106" w="4117">
                  <a:moveTo>
                    <a:pt x="22" y="0"/>
                  </a:moveTo>
                  <a:cubicBezTo>
                    <a:pt x="8" y="0"/>
                    <a:pt x="0" y="8"/>
                    <a:pt x="0" y="23"/>
                  </a:cubicBezTo>
                  <a:lnTo>
                    <a:pt x="0" y="1083"/>
                  </a:lnTo>
                  <a:cubicBezTo>
                    <a:pt x="0" y="1099"/>
                    <a:pt x="8" y="1106"/>
                    <a:pt x="22" y="1106"/>
                  </a:cubicBezTo>
                  <a:lnTo>
                    <a:pt x="4094" y="1106"/>
                  </a:lnTo>
                  <a:cubicBezTo>
                    <a:pt x="4105" y="1106"/>
                    <a:pt x="4116" y="1099"/>
                    <a:pt x="4116" y="1083"/>
                  </a:cubicBezTo>
                  <a:lnTo>
                    <a:pt x="4116" y="23"/>
                  </a:lnTo>
                  <a:cubicBezTo>
                    <a:pt x="4116" y="8"/>
                    <a:pt x="4105" y="0"/>
                    <a:pt x="4094" y="0"/>
                  </a:cubicBezTo>
                  <a:close/>
                </a:path>
              </a:pathLst>
            </a:custGeom>
            <a:solidFill>
              <a:srgbClr val="F3F7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62"/>
            <p:cNvSpPr/>
            <p:nvPr/>
          </p:nvSpPr>
          <p:spPr>
            <a:xfrm>
              <a:off x="3505236" y="2049071"/>
              <a:ext cx="190079" cy="450723"/>
            </a:xfrm>
            <a:custGeom>
              <a:rect b="b" l="l" r="r" t="t"/>
              <a:pathLst>
                <a:path extrusionOk="0" h="24687" w="10411">
                  <a:moveTo>
                    <a:pt x="1" y="1"/>
                  </a:moveTo>
                  <a:lnTo>
                    <a:pt x="1" y="24686"/>
                  </a:lnTo>
                  <a:lnTo>
                    <a:pt x="10411" y="24686"/>
                  </a:lnTo>
                  <a:lnTo>
                    <a:pt x="104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62"/>
            <p:cNvSpPr/>
            <p:nvPr/>
          </p:nvSpPr>
          <p:spPr>
            <a:xfrm>
              <a:off x="3505236" y="2414733"/>
              <a:ext cx="104013" cy="85062"/>
            </a:xfrm>
            <a:custGeom>
              <a:rect b="b" l="l" r="r" t="t"/>
              <a:pathLst>
                <a:path extrusionOk="0" h="4659" w="5697">
                  <a:moveTo>
                    <a:pt x="1" y="1"/>
                  </a:moveTo>
                  <a:lnTo>
                    <a:pt x="1" y="4658"/>
                  </a:lnTo>
                  <a:lnTo>
                    <a:pt x="2780" y="4658"/>
                  </a:lnTo>
                  <a:lnTo>
                    <a:pt x="5697" y="1"/>
                  </a:lnTo>
                  <a:close/>
                </a:path>
              </a:pathLst>
            </a:custGeom>
            <a:solidFill>
              <a:srgbClr val="F3F7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62"/>
            <p:cNvSpPr/>
            <p:nvPr/>
          </p:nvSpPr>
          <p:spPr>
            <a:xfrm>
              <a:off x="4462750" y="2049071"/>
              <a:ext cx="190079" cy="450723"/>
            </a:xfrm>
            <a:custGeom>
              <a:rect b="b" l="l" r="r" t="t"/>
              <a:pathLst>
                <a:path extrusionOk="0" h="24687" w="10411">
                  <a:moveTo>
                    <a:pt x="0" y="1"/>
                  </a:moveTo>
                  <a:lnTo>
                    <a:pt x="0" y="24686"/>
                  </a:lnTo>
                  <a:lnTo>
                    <a:pt x="10411" y="24686"/>
                  </a:lnTo>
                  <a:lnTo>
                    <a:pt x="1041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62"/>
            <p:cNvSpPr/>
            <p:nvPr/>
          </p:nvSpPr>
          <p:spPr>
            <a:xfrm>
              <a:off x="3505236" y="2049071"/>
              <a:ext cx="1001862" cy="421456"/>
            </a:xfrm>
            <a:custGeom>
              <a:rect b="b" l="l" r="r" t="t"/>
              <a:pathLst>
                <a:path extrusionOk="0" h="23084" w="54874">
                  <a:moveTo>
                    <a:pt x="1" y="1"/>
                  </a:moveTo>
                  <a:lnTo>
                    <a:pt x="1" y="23084"/>
                  </a:lnTo>
                  <a:lnTo>
                    <a:pt x="54874" y="23084"/>
                  </a:lnTo>
                  <a:lnTo>
                    <a:pt x="548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62"/>
            <p:cNvSpPr/>
            <p:nvPr/>
          </p:nvSpPr>
          <p:spPr>
            <a:xfrm>
              <a:off x="4403085" y="2414733"/>
              <a:ext cx="104013" cy="85062"/>
            </a:xfrm>
            <a:custGeom>
              <a:rect b="b" l="l" r="r" t="t"/>
              <a:pathLst>
                <a:path extrusionOk="0" h="4659" w="5697">
                  <a:moveTo>
                    <a:pt x="0" y="1"/>
                  </a:moveTo>
                  <a:lnTo>
                    <a:pt x="2918" y="4658"/>
                  </a:lnTo>
                  <a:lnTo>
                    <a:pt x="5697" y="4658"/>
                  </a:lnTo>
                  <a:lnTo>
                    <a:pt x="56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62"/>
            <p:cNvSpPr/>
            <p:nvPr/>
          </p:nvSpPr>
          <p:spPr>
            <a:xfrm>
              <a:off x="3544580" y="2090680"/>
              <a:ext cx="923154" cy="146900"/>
            </a:xfrm>
            <a:custGeom>
              <a:rect b="b" l="l" r="r" t="t"/>
              <a:pathLst>
                <a:path extrusionOk="0" h="8046" w="50563">
                  <a:moveTo>
                    <a:pt x="1" y="0"/>
                  </a:moveTo>
                  <a:lnTo>
                    <a:pt x="1" y="8046"/>
                  </a:lnTo>
                  <a:lnTo>
                    <a:pt x="50563" y="8046"/>
                  </a:lnTo>
                  <a:lnTo>
                    <a:pt x="505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62"/>
            <p:cNvSpPr/>
            <p:nvPr/>
          </p:nvSpPr>
          <p:spPr>
            <a:xfrm>
              <a:off x="3544580" y="2280595"/>
              <a:ext cx="923154" cy="146845"/>
            </a:xfrm>
            <a:custGeom>
              <a:rect b="b" l="l" r="r" t="t"/>
              <a:pathLst>
                <a:path extrusionOk="0" h="8043" w="50563">
                  <a:moveTo>
                    <a:pt x="1" y="0"/>
                  </a:moveTo>
                  <a:lnTo>
                    <a:pt x="1" y="8042"/>
                  </a:lnTo>
                  <a:lnTo>
                    <a:pt x="50563" y="8042"/>
                  </a:lnTo>
                  <a:lnTo>
                    <a:pt x="505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62"/>
            <p:cNvSpPr/>
            <p:nvPr/>
          </p:nvSpPr>
          <p:spPr>
            <a:xfrm>
              <a:off x="3706616" y="2090680"/>
              <a:ext cx="761119" cy="146900"/>
            </a:xfrm>
            <a:custGeom>
              <a:rect b="b" l="l" r="r" t="t"/>
              <a:pathLst>
                <a:path extrusionOk="0" h="8046" w="41688">
                  <a:moveTo>
                    <a:pt x="0" y="0"/>
                  </a:moveTo>
                  <a:lnTo>
                    <a:pt x="0" y="8046"/>
                  </a:lnTo>
                  <a:lnTo>
                    <a:pt x="41688" y="8046"/>
                  </a:lnTo>
                  <a:lnTo>
                    <a:pt x="4168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62"/>
            <p:cNvSpPr/>
            <p:nvPr/>
          </p:nvSpPr>
          <p:spPr>
            <a:xfrm>
              <a:off x="3706616" y="2280595"/>
              <a:ext cx="761119" cy="146845"/>
            </a:xfrm>
            <a:custGeom>
              <a:rect b="b" l="l" r="r" t="t"/>
              <a:pathLst>
                <a:path extrusionOk="0" h="8043" w="41688">
                  <a:moveTo>
                    <a:pt x="0" y="0"/>
                  </a:moveTo>
                  <a:lnTo>
                    <a:pt x="0" y="8042"/>
                  </a:lnTo>
                  <a:lnTo>
                    <a:pt x="41688" y="8042"/>
                  </a:lnTo>
                  <a:lnTo>
                    <a:pt x="4168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37" name="Google Shape;2037;p62"/>
            <p:cNvGrpSpPr/>
            <p:nvPr/>
          </p:nvGrpSpPr>
          <p:grpSpPr>
            <a:xfrm>
              <a:off x="2940312" y="1852548"/>
              <a:ext cx="421127" cy="567717"/>
              <a:chOff x="2940312" y="1852548"/>
              <a:chExt cx="421127" cy="567717"/>
            </a:xfrm>
          </p:grpSpPr>
          <p:sp>
            <p:nvSpPr>
              <p:cNvPr id="2038" name="Google Shape;2038;p62"/>
              <p:cNvSpPr/>
              <p:nvPr/>
            </p:nvSpPr>
            <p:spPr>
              <a:xfrm>
                <a:off x="3147973" y="1911318"/>
                <a:ext cx="30362" cy="508946"/>
              </a:xfrm>
              <a:custGeom>
                <a:rect b="b" l="l" r="r" t="t"/>
                <a:pathLst>
                  <a:path extrusionOk="0" h="27876" w="1663">
                    <a:moveTo>
                      <a:pt x="1211" y="0"/>
                    </a:moveTo>
                    <a:lnTo>
                      <a:pt x="359" y="621"/>
                    </a:lnTo>
                    <a:cubicBezTo>
                      <a:pt x="1" y="3803"/>
                      <a:pt x="549" y="21530"/>
                      <a:pt x="1162" y="27876"/>
                    </a:cubicBezTo>
                    <a:lnTo>
                      <a:pt x="1663" y="27876"/>
                    </a:lnTo>
                    <a:cubicBezTo>
                      <a:pt x="1651" y="27788"/>
                      <a:pt x="1642" y="27723"/>
                      <a:pt x="1634" y="27675"/>
                    </a:cubicBezTo>
                    <a:lnTo>
                      <a:pt x="1634" y="27675"/>
                    </a:lnTo>
                    <a:cubicBezTo>
                      <a:pt x="1650" y="27390"/>
                      <a:pt x="1629" y="26062"/>
                      <a:pt x="1405" y="21299"/>
                    </a:cubicBezTo>
                    <a:cubicBezTo>
                      <a:pt x="949" y="11576"/>
                      <a:pt x="1211" y="1"/>
                      <a:pt x="12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9" name="Google Shape;2039;p62"/>
              <p:cNvSpPr/>
              <p:nvPr/>
            </p:nvSpPr>
            <p:spPr>
              <a:xfrm>
                <a:off x="2940312" y="2147899"/>
                <a:ext cx="229898" cy="148397"/>
              </a:xfrm>
              <a:custGeom>
                <a:rect b="b" l="l" r="r" t="t"/>
                <a:pathLst>
                  <a:path extrusionOk="0" h="8128" w="12592">
                    <a:moveTo>
                      <a:pt x="1423" y="0"/>
                    </a:moveTo>
                    <a:cubicBezTo>
                      <a:pt x="1415" y="0"/>
                      <a:pt x="1407" y="0"/>
                      <a:pt x="1398" y="0"/>
                    </a:cubicBezTo>
                    <a:cubicBezTo>
                      <a:pt x="1" y="4"/>
                      <a:pt x="5653" y="1564"/>
                      <a:pt x="8006" y="3286"/>
                    </a:cubicBezTo>
                    <a:cubicBezTo>
                      <a:pt x="9832" y="4624"/>
                      <a:pt x="11890" y="6876"/>
                      <a:pt x="12592" y="8127"/>
                    </a:cubicBezTo>
                    <a:cubicBezTo>
                      <a:pt x="12140" y="5498"/>
                      <a:pt x="11878" y="3638"/>
                      <a:pt x="10168" y="2293"/>
                    </a:cubicBezTo>
                    <a:cubicBezTo>
                      <a:pt x="8462" y="955"/>
                      <a:pt x="4978" y="0"/>
                      <a:pt x="14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0" name="Google Shape;2040;p62"/>
              <p:cNvSpPr/>
              <p:nvPr/>
            </p:nvSpPr>
            <p:spPr>
              <a:xfrm>
                <a:off x="3161958" y="2178627"/>
                <a:ext cx="199481" cy="155116"/>
              </a:xfrm>
              <a:custGeom>
                <a:rect b="b" l="l" r="r" t="t"/>
                <a:pathLst>
                  <a:path extrusionOk="0" h="8496" w="10926">
                    <a:moveTo>
                      <a:pt x="9727" y="1"/>
                    </a:moveTo>
                    <a:cubicBezTo>
                      <a:pt x="9711" y="1"/>
                      <a:pt x="9693" y="1"/>
                      <a:pt x="9674" y="2"/>
                    </a:cubicBezTo>
                    <a:cubicBezTo>
                      <a:pt x="6125" y="124"/>
                      <a:pt x="2843" y="1200"/>
                      <a:pt x="1424" y="2601"/>
                    </a:cubicBezTo>
                    <a:cubicBezTo>
                      <a:pt x="0" y="3998"/>
                      <a:pt x="135" y="5862"/>
                      <a:pt x="240" y="8495"/>
                    </a:cubicBezTo>
                    <a:cubicBezTo>
                      <a:pt x="672" y="7225"/>
                      <a:pt x="2248" y="4909"/>
                      <a:pt x="3788" y="3512"/>
                    </a:cubicBezTo>
                    <a:cubicBezTo>
                      <a:pt x="5740" y="1736"/>
                      <a:pt x="10925" y="1"/>
                      <a:pt x="97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1" name="Google Shape;2041;p62"/>
              <p:cNvSpPr/>
              <p:nvPr/>
            </p:nvSpPr>
            <p:spPr>
              <a:xfrm>
                <a:off x="2967315" y="1981208"/>
                <a:ext cx="194716" cy="125703"/>
              </a:xfrm>
              <a:custGeom>
                <a:rect b="b" l="l" r="r" t="t"/>
                <a:pathLst>
                  <a:path extrusionOk="0" h="6885" w="10665">
                    <a:moveTo>
                      <a:pt x="1205" y="1"/>
                    </a:moveTo>
                    <a:cubicBezTo>
                      <a:pt x="1198" y="1"/>
                      <a:pt x="1192" y="1"/>
                      <a:pt x="1185" y="1"/>
                    </a:cubicBezTo>
                    <a:cubicBezTo>
                      <a:pt x="1" y="1"/>
                      <a:pt x="4790" y="1323"/>
                      <a:pt x="6781" y="2783"/>
                    </a:cubicBezTo>
                    <a:cubicBezTo>
                      <a:pt x="8327" y="3919"/>
                      <a:pt x="10071" y="5824"/>
                      <a:pt x="10665" y="6885"/>
                    </a:cubicBezTo>
                    <a:cubicBezTo>
                      <a:pt x="10280" y="4655"/>
                      <a:pt x="10063" y="3083"/>
                      <a:pt x="8615" y="1943"/>
                    </a:cubicBezTo>
                    <a:cubicBezTo>
                      <a:pt x="7168" y="810"/>
                      <a:pt x="4216" y="1"/>
                      <a:pt x="12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2" name="Google Shape;2042;p62"/>
              <p:cNvSpPr/>
              <p:nvPr/>
            </p:nvSpPr>
            <p:spPr>
              <a:xfrm>
                <a:off x="3155057" y="2007262"/>
                <a:ext cx="168900" cy="131363"/>
              </a:xfrm>
              <a:custGeom>
                <a:rect b="b" l="l" r="r" t="t"/>
                <a:pathLst>
                  <a:path extrusionOk="0" h="7195" w="9251">
                    <a:moveTo>
                      <a:pt x="8237" y="0"/>
                    </a:moveTo>
                    <a:cubicBezTo>
                      <a:pt x="8223" y="0"/>
                      <a:pt x="8208" y="0"/>
                      <a:pt x="8192" y="1"/>
                    </a:cubicBezTo>
                    <a:cubicBezTo>
                      <a:pt x="5186" y="106"/>
                      <a:pt x="2407" y="1017"/>
                      <a:pt x="1204" y="2201"/>
                    </a:cubicBezTo>
                    <a:cubicBezTo>
                      <a:pt x="1" y="3385"/>
                      <a:pt x="113" y="4961"/>
                      <a:pt x="202" y="7195"/>
                    </a:cubicBezTo>
                    <a:cubicBezTo>
                      <a:pt x="569" y="6119"/>
                      <a:pt x="1906" y="4158"/>
                      <a:pt x="3206" y="2970"/>
                    </a:cubicBezTo>
                    <a:cubicBezTo>
                      <a:pt x="4860" y="1467"/>
                      <a:pt x="9251" y="0"/>
                      <a:pt x="82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3" name="Google Shape;2043;p62"/>
              <p:cNvSpPr/>
              <p:nvPr/>
            </p:nvSpPr>
            <p:spPr>
              <a:xfrm>
                <a:off x="3148667" y="1852548"/>
                <a:ext cx="123822" cy="107482"/>
              </a:xfrm>
              <a:custGeom>
                <a:rect b="b" l="l" r="r" t="t"/>
                <a:pathLst>
                  <a:path extrusionOk="0" h="5887" w="6782">
                    <a:moveTo>
                      <a:pt x="6146" y="0"/>
                    </a:moveTo>
                    <a:cubicBezTo>
                      <a:pt x="6126" y="0"/>
                      <a:pt x="6104" y="1"/>
                      <a:pt x="6077" y="4"/>
                    </a:cubicBezTo>
                    <a:cubicBezTo>
                      <a:pt x="3788" y="216"/>
                      <a:pt x="1711" y="1038"/>
                      <a:pt x="855" y="2002"/>
                    </a:cubicBezTo>
                    <a:cubicBezTo>
                      <a:pt x="0" y="2969"/>
                      <a:pt x="171" y="4176"/>
                      <a:pt x="359" y="5886"/>
                    </a:cubicBezTo>
                    <a:cubicBezTo>
                      <a:pt x="583" y="5046"/>
                      <a:pt x="1497" y="3477"/>
                      <a:pt x="2428" y="2510"/>
                    </a:cubicBezTo>
                    <a:cubicBezTo>
                      <a:pt x="3591" y="1299"/>
                      <a:pt x="6782" y="0"/>
                      <a:pt x="61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4" name="Google Shape;2044;p62"/>
              <p:cNvSpPr/>
              <p:nvPr/>
            </p:nvSpPr>
            <p:spPr>
              <a:xfrm>
                <a:off x="3077754" y="1868687"/>
                <a:ext cx="87618" cy="92839"/>
              </a:xfrm>
              <a:custGeom>
                <a:rect b="b" l="l" r="r" t="t"/>
                <a:pathLst>
                  <a:path extrusionOk="0" h="5085" w="4799">
                    <a:moveTo>
                      <a:pt x="425" y="1"/>
                    </a:moveTo>
                    <a:cubicBezTo>
                      <a:pt x="1" y="1"/>
                      <a:pt x="2250" y="1138"/>
                      <a:pt x="3085" y="2178"/>
                    </a:cubicBezTo>
                    <a:cubicBezTo>
                      <a:pt x="3757" y="3016"/>
                      <a:pt x="4429" y="4364"/>
                      <a:pt x="4601" y="5085"/>
                    </a:cubicBezTo>
                    <a:cubicBezTo>
                      <a:pt x="4698" y="3624"/>
                      <a:pt x="4799" y="2593"/>
                      <a:pt x="4179" y="1761"/>
                    </a:cubicBezTo>
                    <a:cubicBezTo>
                      <a:pt x="3559" y="928"/>
                      <a:pt x="2091" y="206"/>
                      <a:pt x="478" y="5"/>
                    </a:cubicBezTo>
                    <a:cubicBezTo>
                      <a:pt x="457" y="2"/>
                      <a:pt x="439" y="1"/>
                      <a:pt x="4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45" name="Google Shape;2045;p62"/>
            <p:cNvSpPr/>
            <p:nvPr/>
          </p:nvSpPr>
          <p:spPr>
            <a:xfrm>
              <a:off x="3101051" y="2384516"/>
              <a:ext cx="140418" cy="115278"/>
            </a:xfrm>
            <a:custGeom>
              <a:rect b="b" l="l" r="r" t="t"/>
              <a:pathLst>
                <a:path extrusionOk="0" h="6314" w="7691">
                  <a:moveTo>
                    <a:pt x="1" y="1"/>
                  </a:moveTo>
                  <a:lnTo>
                    <a:pt x="314" y="2978"/>
                  </a:lnTo>
                  <a:cubicBezTo>
                    <a:pt x="423" y="4849"/>
                    <a:pt x="1973" y="6313"/>
                    <a:pt x="3848" y="6313"/>
                  </a:cubicBezTo>
                  <a:cubicBezTo>
                    <a:pt x="5723" y="6313"/>
                    <a:pt x="7273" y="4849"/>
                    <a:pt x="7382" y="2978"/>
                  </a:cubicBezTo>
                  <a:lnTo>
                    <a:pt x="7691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62"/>
            <p:cNvSpPr/>
            <p:nvPr/>
          </p:nvSpPr>
          <p:spPr>
            <a:xfrm>
              <a:off x="3087413" y="2365839"/>
              <a:ext cx="167713" cy="41134"/>
            </a:xfrm>
            <a:custGeom>
              <a:rect b="b" l="l" r="r" t="t"/>
              <a:pathLst>
                <a:path extrusionOk="0" h="2253" w="9186">
                  <a:moveTo>
                    <a:pt x="1" y="0"/>
                  </a:moveTo>
                  <a:lnTo>
                    <a:pt x="251" y="2253"/>
                  </a:lnTo>
                  <a:lnTo>
                    <a:pt x="8939" y="2253"/>
                  </a:lnTo>
                  <a:lnTo>
                    <a:pt x="9186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62"/>
            <p:cNvSpPr/>
            <p:nvPr/>
          </p:nvSpPr>
          <p:spPr>
            <a:xfrm>
              <a:off x="2910936" y="2599535"/>
              <a:ext cx="1717611" cy="100343"/>
            </a:xfrm>
            <a:custGeom>
              <a:rect b="b" l="l" r="r" t="t"/>
              <a:pathLst>
                <a:path extrusionOk="0" h="5496" w="94077">
                  <a:moveTo>
                    <a:pt x="47041" y="0"/>
                  </a:moveTo>
                  <a:cubicBezTo>
                    <a:pt x="21062" y="0"/>
                    <a:pt x="1" y="1229"/>
                    <a:pt x="1" y="2746"/>
                  </a:cubicBezTo>
                  <a:cubicBezTo>
                    <a:pt x="1" y="4263"/>
                    <a:pt x="21062" y="5495"/>
                    <a:pt x="47041" y="5495"/>
                  </a:cubicBezTo>
                  <a:cubicBezTo>
                    <a:pt x="73018" y="5495"/>
                    <a:pt x="94076" y="4263"/>
                    <a:pt x="94076" y="2746"/>
                  </a:cubicBezTo>
                  <a:cubicBezTo>
                    <a:pt x="94076" y="1229"/>
                    <a:pt x="73018" y="0"/>
                    <a:pt x="470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62"/>
            <p:cNvSpPr/>
            <p:nvPr/>
          </p:nvSpPr>
          <p:spPr>
            <a:xfrm>
              <a:off x="3026396" y="1770151"/>
              <a:ext cx="10991" cy="57986"/>
            </a:xfrm>
            <a:custGeom>
              <a:rect b="b" l="l" r="r" t="t"/>
              <a:pathLst>
                <a:path extrusionOk="0" h="3176" w="602">
                  <a:moveTo>
                    <a:pt x="243" y="1"/>
                  </a:moveTo>
                  <a:lnTo>
                    <a:pt x="0" y="12"/>
                  </a:lnTo>
                  <a:cubicBezTo>
                    <a:pt x="56" y="1069"/>
                    <a:pt x="179" y="2134"/>
                    <a:pt x="362" y="3176"/>
                  </a:cubicBezTo>
                  <a:lnTo>
                    <a:pt x="602" y="3135"/>
                  </a:lnTo>
                  <a:cubicBezTo>
                    <a:pt x="418" y="2100"/>
                    <a:pt x="299" y="1047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62"/>
            <p:cNvSpPr/>
            <p:nvPr/>
          </p:nvSpPr>
          <p:spPr>
            <a:xfrm>
              <a:off x="3036474" y="1845299"/>
              <a:ext cx="10991" cy="28317"/>
            </a:xfrm>
            <a:custGeom>
              <a:rect b="b" l="l" r="r" t="t"/>
              <a:pathLst>
                <a:path extrusionOk="0" h="1551" w="602">
                  <a:moveTo>
                    <a:pt x="240" y="1"/>
                  </a:moveTo>
                  <a:lnTo>
                    <a:pt x="0" y="53"/>
                  </a:lnTo>
                  <a:cubicBezTo>
                    <a:pt x="109" y="551"/>
                    <a:pt x="232" y="1054"/>
                    <a:pt x="367" y="1551"/>
                  </a:cubicBezTo>
                  <a:lnTo>
                    <a:pt x="602" y="1484"/>
                  </a:lnTo>
                  <a:cubicBezTo>
                    <a:pt x="467" y="994"/>
                    <a:pt x="344" y="494"/>
                    <a:pt x="2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62"/>
            <p:cNvSpPr/>
            <p:nvPr/>
          </p:nvSpPr>
          <p:spPr>
            <a:xfrm>
              <a:off x="4197889" y="2552339"/>
              <a:ext cx="59136" cy="1114"/>
            </a:xfrm>
            <a:custGeom>
              <a:rect b="b" l="l" r="r" t="t"/>
              <a:pathLst>
                <a:path extrusionOk="0" h="61" w="3239">
                  <a:moveTo>
                    <a:pt x="0" y="1"/>
                  </a:moveTo>
                  <a:lnTo>
                    <a:pt x="0" y="61"/>
                  </a:lnTo>
                  <a:lnTo>
                    <a:pt x="3238" y="61"/>
                  </a:lnTo>
                  <a:lnTo>
                    <a:pt x="3238" y="1"/>
                  </a:lnTo>
                  <a:close/>
                </a:path>
              </a:pathLst>
            </a:custGeom>
            <a:solidFill>
              <a:srgbClr val="D4E1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62"/>
            <p:cNvSpPr/>
            <p:nvPr/>
          </p:nvSpPr>
          <p:spPr>
            <a:xfrm>
              <a:off x="3938614" y="2508357"/>
              <a:ext cx="46812" cy="83966"/>
            </a:xfrm>
            <a:custGeom>
              <a:rect b="b" l="l" r="r" t="t"/>
              <a:pathLst>
                <a:path extrusionOk="0" h="4599" w="2564">
                  <a:moveTo>
                    <a:pt x="893" y="1"/>
                  </a:moveTo>
                  <a:lnTo>
                    <a:pt x="0" y="4023"/>
                  </a:lnTo>
                  <a:lnTo>
                    <a:pt x="1670" y="4599"/>
                  </a:lnTo>
                  <a:lnTo>
                    <a:pt x="2563" y="579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62"/>
            <p:cNvSpPr/>
            <p:nvPr/>
          </p:nvSpPr>
          <p:spPr>
            <a:xfrm>
              <a:off x="4204845" y="2534958"/>
              <a:ext cx="57438" cy="74691"/>
            </a:xfrm>
            <a:custGeom>
              <a:rect b="b" l="l" r="r" t="t"/>
              <a:pathLst>
                <a:path extrusionOk="0" h="4091" w="3146">
                  <a:moveTo>
                    <a:pt x="0" y="1"/>
                  </a:moveTo>
                  <a:lnTo>
                    <a:pt x="1378" y="4090"/>
                  </a:lnTo>
                  <a:lnTo>
                    <a:pt x="3145" y="4090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62"/>
            <p:cNvSpPr/>
            <p:nvPr/>
          </p:nvSpPr>
          <p:spPr>
            <a:xfrm>
              <a:off x="4163382" y="2605943"/>
              <a:ext cx="111444" cy="36716"/>
            </a:xfrm>
            <a:custGeom>
              <a:rect b="b" l="l" r="r" t="t"/>
              <a:pathLst>
                <a:path extrusionOk="0" h="2011" w="6104">
                  <a:moveTo>
                    <a:pt x="3414" y="1"/>
                  </a:moveTo>
                  <a:cubicBezTo>
                    <a:pt x="3310" y="1"/>
                    <a:pt x="3206" y="38"/>
                    <a:pt x="3127" y="109"/>
                  </a:cubicBezTo>
                  <a:cubicBezTo>
                    <a:pt x="2690" y="501"/>
                    <a:pt x="1666" y="912"/>
                    <a:pt x="303" y="1207"/>
                  </a:cubicBezTo>
                  <a:cubicBezTo>
                    <a:pt x="1" y="1274"/>
                    <a:pt x="113" y="2010"/>
                    <a:pt x="837" y="2010"/>
                  </a:cubicBezTo>
                  <a:cubicBezTo>
                    <a:pt x="1580" y="2010"/>
                    <a:pt x="3201" y="1954"/>
                    <a:pt x="3739" y="1954"/>
                  </a:cubicBezTo>
                  <a:cubicBezTo>
                    <a:pt x="4609" y="1954"/>
                    <a:pt x="5118" y="1995"/>
                    <a:pt x="5809" y="2007"/>
                  </a:cubicBezTo>
                  <a:cubicBezTo>
                    <a:pt x="5811" y="2007"/>
                    <a:pt x="5813" y="2007"/>
                    <a:pt x="5814" y="2007"/>
                  </a:cubicBezTo>
                  <a:cubicBezTo>
                    <a:pt x="5979" y="2007"/>
                    <a:pt x="6103" y="1852"/>
                    <a:pt x="6070" y="1693"/>
                  </a:cubicBezTo>
                  <a:lnTo>
                    <a:pt x="5719" y="120"/>
                  </a:lnTo>
                  <a:cubicBezTo>
                    <a:pt x="5704" y="49"/>
                    <a:pt x="5640" y="1"/>
                    <a:pt x="55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62"/>
            <p:cNvSpPr/>
            <p:nvPr/>
          </p:nvSpPr>
          <p:spPr>
            <a:xfrm>
              <a:off x="3855232" y="2574486"/>
              <a:ext cx="120153" cy="51742"/>
            </a:xfrm>
            <a:custGeom>
              <a:rect b="b" l="l" r="r" t="t"/>
              <a:pathLst>
                <a:path extrusionOk="0" h="2834" w="6581">
                  <a:moveTo>
                    <a:pt x="322" y="0"/>
                  </a:moveTo>
                  <a:cubicBezTo>
                    <a:pt x="31" y="0"/>
                    <a:pt x="1" y="728"/>
                    <a:pt x="671" y="962"/>
                  </a:cubicBezTo>
                  <a:cubicBezTo>
                    <a:pt x="1804" y="1354"/>
                    <a:pt x="2659" y="1589"/>
                    <a:pt x="3626" y="1925"/>
                  </a:cubicBezTo>
                  <a:cubicBezTo>
                    <a:pt x="4452" y="2213"/>
                    <a:pt x="5389" y="2579"/>
                    <a:pt x="6043" y="2818"/>
                  </a:cubicBezTo>
                  <a:cubicBezTo>
                    <a:pt x="6072" y="2828"/>
                    <a:pt x="6101" y="2833"/>
                    <a:pt x="6130" y="2833"/>
                  </a:cubicBezTo>
                  <a:cubicBezTo>
                    <a:pt x="6257" y="2833"/>
                    <a:pt x="6372" y="2739"/>
                    <a:pt x="6386" y="2605"/>
                  </a:cubicBezTo>
                  <a:lnTo>
                    <a:pt x="6570" y="1006"/>
                  </a:lnTo>
                  <a:cubicBezTo>
                    <a:pt x="6581" y="932"/>
                    <a:pt x="6536" y="865"/>
                    <a:pt x="6469" y="842"/>
                  </a:cubicBezTo>
                  <a:lnTo>
                    <a:pt x="4646" y="211"/>
                  </a:lnTo>
                  <a:cubicBezTo>
                    <a:pt x="4573" y="187"/>
                    <a:pt x="4498" y="176"/>
                    <a:pt x="4423" y="176"/>
                  </a:cubicBezTo>
                  <a:cubicBezTo>
                    <a:pt x="4348" y="176"/>
                    <a:pt x="4272" y="187"/>
                    <a:pt x="4198" y="203"/>
                  </a:cubicBezTo>
                  <a:cubicBezTo>
                    <a:pt x="3800" y="291"/>
                    <a:pt x="3427" y="325"/>
                    <a:pt x="3063" y="325"/>
                  </a:cubicBezTo>
                  <a:cubicBezTo>
                    <a:pt x="2173" y="325"/>
                    <a:pt x="1340" y="121"/>
                    <a:pt x="343" y="1"/>
                  </a:cubicBezTo>
                  <a:cubicBezTo>
                    <a:pt x="336" y="1"/>
                    <a:pt x="329" y="0"/>
                    <a:pt x="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62"/>
            <p:cNvSpPr/>
            <p:nvPr/>
          </p:nvSpPr>
          <p:spPr>
            <a:xfrm>
              <a:off x="3893755" y="1623672"/>
              <a:ext cx="221628" cy="172771"/>
            </a:xfrm>
            <a:custGeom>
              <a:rect b="b" l="l" r="r" t="t"/>
              <a:pathLst>
                <a:path extrusionOk="0" h="9463" w="12139">
                  <a:moveTo>
                    <a:pt x="9606" y="1"/>
                  </a:moveTo>
                  <a:cubicBezTo>
                    <a:pt x="9506" y="269"/>
                    <a:pt x="9379" y="583"/>
                    <a:pt x="9263" y="879"/>
                  </a:cubicBezTo>
                  <a:cubicBezTo>
                    <a:pt x="9144" y="1178"/>
                    <a:pt x="9016" y="1476"/>
                    <a:pt x="8886" y="1771"/>
                  </a:cubicBezTo>
                  <a:cubicBezTo>
                    <a:pt x="8624" y="2358"/>
                    <a:pt x="8359" y="2944"/>
                    <a:pt x="8064" y="3508"/>
                  </a:cubicBezTo>
                  <a:cubicBezTo>
                    <a:pt x="7489" y="4636"/>
                    <a:pt x="6827" y="5731"/>
                    <a:pt x="6062" y="6534"/>
                  </a:cubicBezTo>
                  <a:cubicBezTo>
                    <a:pt x="5965" y="6631"/>
                    <a:pt x="5872" y="6728"/>
                    <a:pt x="5770" y="6810"/>
                  </a:cubicBezTo>
                  <a:cubicBezTo>
                    <a:pt x="5726" y="6847"/>
                    <a:pt x="5666" y="6903"/>
                    <a:pt x="5636" y="6925"/>
                  </a:cubicBezTo>
                  <a:cubicBezTo>
                    <a:pt x="5603" y="6956"/>
                    <a:pt x="5569" y="6982"/>
                    <a:pt x="5536" y="7004"/>
                  </a:cubicBezTo>
                  <a:cubicBezTo>
                    <a:pt x="5397" y="7094"/>
                    <a:pt x="5281" y="7142"/>
                    <a:pt x="5128" y="7165"/>
                  </a:cubicBezTo>
                  <a:cubicBezTo>
                    <a:pt x="5088" y="7171"/>
                    <a:pt x="5045" y="7174"/>
                    <a:pt x="4999" y="7174"/>
                  </a:cubicBezTo>
                  <a:cubicBezTo>
                    <a:pt x="4699" y="7174"/>
                    <a:pt x="4280" y="7038"/>
                    <a:pt x="3866" y="6791"/>
                  </a:cubicBezTo>
                  <a:cubicBezTo>
                    <a:pt x="3380" y="6511"/>
                    <a:pt x="2898" y="6123"/>
                    <a:pt x="2438" y="5697"/>
                  </a:cubicBezTo>
                  <a:cubicBezTo>
                    <a:pt x="2211" y="5480"/>
                    <a:pt x="1979" y="5260"/>
                    <a:pt x="1759" y="5025"/>
                  </a:cubicBezTo>
                  <a:cubicBezTo>
                    <a:pt x="1542" y="4796"/>
                    <a:pt x="1322" y="4543"/>
                    <a:pt x="1124" y="4315"/>
                  </a:cubicBezTo>
                  <a:lnTo>
                    <a:pt x="0" y="5017"/>
                  </a:lnTo>
                  <a:cubicBezTo>
                    <a:pt x="164" y="5361"/>
                    <a:pt x="336" y="5656"/>
                    <a:pt x="526" y="5966"/>
                  </a:cubicBezTo>
                  <a:cubicBezTo>
                    <a:pt x="713" y="6268"/>
                    <a:pt x="911" y="6571"/>
                    <a:pt x="1131" y="6858"/>
                  </a:cubicBezTo>
                  <a:cubicBezTo>
                    <a:pt x="1569" y="7437"/>
                    <a:pt x="2066" y="7994"/>
                    <a:pt x="2689" y="8487"/>
                  </a:cubicBezTo>
                  <a:cubicBezTo>
                    <a:pt x="3007" y="8730"/>
                    <a:pt x="3354" y="8958"/>
                    <a:pt x="3765" y="9144"/>
                  </a:cubicBezTo>
                  <a:cubicBezTo>
                    <a:pt x="4172" y="9323"/>
                    <a:pt x="4650" y="9454"/>
                    <a:pt x="5173" y="9462"/>
                  </a:cubicBezTo>
                  <a:cubicBezTo>
                    <a:pt x="5192" y="9463"/>
                    <a:pt x="5212" y="9463"/>
                    <a:pt x="5231" y="9463"/>
                  </a:cubicBezTo>
                  <a:cubicBezTo>
                    <a:pt x="5737" y="9463"/>
                    <a:pt x="6265" y="9330"/>
                    <a:pt x="6701" y="9096"/>
                  </a:cubicBezTo>
                  <a:cubicBezTo>
                    <a:pt x="6813" y="9037"/>
                    <a:pt x="6925" y="8969"/>
                    <a:pt x="7025" y="8902"/>
                  </a:cubicBezTo>
                  <a:cubicBezTo>
                    <a:pt x="7134" y="8830"/>
                    <a:pt x="7201" y="8775"/>
                    <a:pt x="7291" y="8711"/>
                  </a:cubicBezTo>
                  <a:cubicBezTo>
                    <a:pt x="7458" y="8588"/>
                    <a:pt x="7612" y="8454"/>
                    <a:pt x="7761" y="8319"/>
                  </a:cubicBezTo>
                  <a:cubicBezTo>
                    <a:pt x="8359" y="7785"/>
                    <a:pt x="8834" y="7199"/>
                    <a:pt x="9267" y="6601"/>
                  </a:cubicBezTo>
                  <a:cubicBezTo>
                    <a:pt x="9700" y="6003"/>
                    <a:pt x="10073" y="5387"/>
                    <a:pt x="10417" y="4763"/>
                  </a:cubicBezTo>
                  <a:cubicBezTo>
                    <a:pt x="10761" y="4136"/>
                    <a:pt x="11078" y="3505"/>
                    <a:pt x="11358" y="2858"/>
                  </a:cubicBezTo>
                  <a:cubicBezTo>
                    <a:pt x="11500" y="2533"/>
                    <a:pt x="11635" y="2208"/>
                    <a:pt x="11766" y="1883"/>
                  </a:cubicBezTo>
                  <a:cubicBezTo>
                    <a:pt x="11900" y="1551"/>
                    <a:pt x="12016" y="1233"/>
                    <a:pt x="12139" y="867"/>
                  </a:cubicBezTo>
                  <a:lnTo>
                    <a:pt x="9606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62"/>
            <p:cNvSpPr/>
            <p:nvPr/>
          </p:nvSpPr>
          <p:spPr>
            <a:xfrm>
              <a:off x="4010147" y="1596486"/>
              <a:ext cx="125283" cy="134138"/>
            </a:xfrm>
            <a:custGeom>
              <a:rect b="b" l="l" r="r" t="t"/>
              <a:pathLst>
                <a:path extrusionOk="0" h="7347" w="6862">
                  <a:moveTo>
                    <a:pt x="4752" y="1"/>
                  </a:moveTo>
                  <a:cubicBezTo>
                    <a:pt x="4056" y="1"/>
                    <a:pt x="3263" y="372"/>
                    <a:pt x="2578" y="1143"/>
                  </a:cubicBezTo>
                  <a:cubicBezTo>
                    <a:pt x="1128" y="2779"/>
                    <a:pt x="1" y="4971"/>
                    <a:pt x="1" y="4971"/>
                  </a:cubicBezTo>
                  <a:lnTo>
                    <a:pt x="3247" y="7347"/>
                  </a:lnTo>
                  <a:cubicBezTo>
                    <a:pt x="3247" y="7347"/>
                    <a:pt x="6862" y="3134"/>
                    <a:pt x="6481" y="1490"/>
                  </a:cubicBezTo>
                  <a:cubicBezTo>
                    <a:pt x="6257" y="513"/>
                    <a:pt x="5571" y="1"/>
                    <a:pt x="47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62"/>
            <p:cNvSpPr/>
            <p:nvPr/>
          </p:nvSpPr>
          <p:spPr>
            <a:xfrm>
              <a:off x="3876356" y="1681110"/>
              <a:ext cx="50957" cy="35876"/>
            </a:xfrm>
            <a:custGeom>
              <a:rect b="b" l="l" r="r" t="t"/>
              <a:pathLst>
                <a:path extrusionOk="0" h="1965" w="2791">
                  <a:moveTo>
                    <a:pt x="531" y="0"/>
                  </a:moveTo>
                  <a:lnTo>
                    <a:pt x="531" y="0"/>
                  </a:lnTo>
                  <a:cubicBezTo>
                    <a:pt x="531" y="0"/>
                    <a:pt x="0" y="1117"/>
                    <a:pt x="968" y="1964"/>
                  </a:cubicBezTo>
                  <a:lnTo>
                    <a:pt x="2074" y="1871"/>
                  </a:lnTo>
                  <a:lnTo>
                    <a:pt x="2791" y="75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62"/>
            <p:cNvSpPr/>
            <p:nvPr/>
          </p:nvSpPr>
          <p:spPr>
            <a:xfrm>
              <a:off x="3886032" y="1660424"/>
              <a:ext cx="45699" cy="22055"/>
            </a:xfrm>
            <a:custGeom>
              <a:rect b="b" l="l" r="r" t="t"/>
              <a:pathLst>
                <a:path extrusionOk="0" h="1208" w="2503">
                  <a:moveTo>
                    <a:pt x="2503" y="1"/>
                  </a:moveTo>
                  <a:lnTo>
                    <a:pt x="732" y="341"/>
                  </a:lnTo>
                  <a:lnTo>
                    <a:pt x="1" y="1133"/>
                  </a:lnTo>
                  <a:lnTo>
                    <a:pt x="2261" y="1208"/>
                  </a:lnTo>
                  <a:lnTo>
                    <a:pt x="2503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62"/>
            <p:cNvSpPr/>
            <p:nvPr/>
          </p:nvSpPr>
          <p:spPr>
            <a:xfrm>
              <a:off x="3946446" y="2508357"/>
              <a:ext cx="38980" cy="48437"/>
            </a:xfrm>
            <a:custGeom>
              <a:rect b="b" l="l" r="r" t="t"/>
              <a:pathLst>
                <a:path extrusionOk="0" h="2653" w="2135">
                  <a:moveTo>
                    <a:pt x="464" y="1"/>
                  </a:moveTo>
                  <a:lnTo>
                    <a:pt x="1" y="2074"/>
                  </a:lnTo>
                  <a:lnTo>
                    <a:pt x="1674" y="2653"/>
                  </a:lnTo>
                  <a:lnTo>
                    <a:pt x="2134" y="579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62"/>
            <p:cNvSpPr/>
            <p:nvPr/>
          </p:nvSpPr>
          <p:spPr>
            <a:xfrm>
              <a:off x="4204845" y="2534958"/>
              <a:ext cx="45297" cy="38542"/>
            </a:xfrm>
            <a:custGeom>
              <a:rect b="b" l="l" r="r" t="t"/>
              <a:pathLst>
                <a:path extrusionOk="0" h="2111" w="2481">
                  <a:moveTo>
                    <a:pt x="0" y="1"/>
                  </a:moveTo>
                  <a:lnTo>
                    <a:pt x="714" y="2111"/>
                  </a:lnTo>
                  <a:lnTo>
                    <a:pt x="2481" y="2111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62"/>
            <p:cNvSpPr/>
            <p:nvPr/>
          </p:nvSpPr>
          <p:spPr>
            <a:xfrm>
              <a:off x="4036705" y="1594149"/>
              <a:ext cx="230099" cy="301723"/>
            </a:xfrm>
            <a:custGeom>
              <a:rect b="b" l="l" r="r" t="t"/>
              <a:pathLst>
                <a:path extrusionOk="0" h="16526" w="12603">
                  <a:moveTo>
                    <a:pt x="5003" y="0"/>
                  </a:moveTo>
                  <a:cubicBezTo>
                    <a:pt x="3806" y="0"/>
                    <a:pt x="2779" y="135"/>
                    <a:pt x="2779" y="135"/>
                  </a:cubicBezTo>
                  <a:cubicBezTo>
                    <a:pt x="2779" y="135"/>
                    <a:pt x="0" y="5148"/>
                    <a:pt x="635" y="15266"/>
                  </a:cubicBezTo>
                  <a:cubicBezTo>
                    <a:pt x="3455" y="15643"/>
                    <a:pt x="8632" y="16341"/>
                    <a:pt x="10003" y="16525"/>
                  </a:cubicBezTo>
                  <a:cubicBezTo>
                    <a:pt x="10133" y="15815"/>
                    <a:pt x="10208" y="13697"/>
                    <a:pt x="10533" y="10933"/>
                  </a:cubicBezTo>
                  <a:cubicBezTo>
                    <a:pt x="10671" y="9757"/>
                    <a:pt x="10854" y="8457"/>
                    <a:pt x="11108" y="7101"/>
                  </a:cubicBezTo>
                  <a:cubicBezTo>
                    <a:pt x="11459" y="5248"/>
                    <a:pt x="11933" y="3284"/>
                    <a:pt x="12602" y="1371"/>
                  </a:cubicBezTo>
                  <a:cubicBezTo>
                    <a:pt x="12602" y="1371"/>
                    <a:pt x="11516" y="990"/>
                    <a:pt x="10268" y="707"/>
                  </a:cubicBezTo>
                  <a:cubicBezTo>
                    <a:pt x="10021" y="650"/>
                    <a:pt x="9771" y="598"/>
                    <a:pt x="9521" y="550"/>
                  </a:cubicBezTo>
                  <a:cubicBezTo>
                    <a:pt x="8333" y="333"/>
                    <a:pt x="6603" y="60"/>
                    <a:pt x="5536" y="16"/>
                  </a:cubicBezTo>
                  <a:cubicBezTo>
                    <a:pt x="5371" y="8"/>
                    <a:pt x="5210" y="0"/>
                    <a:pt x="5050" y="0"/>
                  </a:cubicBezTo>
                  <a:cubicBezTo>
                    <a:pt x="5034" y="0"/>
                    <a:pt x="5019" y="0"/>
                    <a:pt x="50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62"/>
            <p:cNvSpPr/>
            <p:nvPr/>
          </p:nvSpPr>
          <p:spPr>
            <a:xfrm>
              <a:off x="4211929" y="1723796"/>
              <a:ext cx="33630" cy="69981"/>
            </a:xfrm>
            <a:custGeom>
              <a:rect b="b" l="l" r="r" t="t"/>
              <a:pathLst>
                <a:path extrusionOk="0" h="3833" w="1842">
                  <a:moveTo>
                    <a:pt x="1842" y="0"/>
                  </a:moveTo>
                  <a:lnTo>
                    <a:pt x="1" y="908"/>
                  </a:lnTo>
                  <a:lnTo>
                    <a:pt x="1267" y="3832"/>
                  </a:lnTo>
                  <a:cubicBezTo>
                    <a:pt x="1405" y="2652"/>
                    <a:pt x="1588" y="1356"/>
                    <a:pt x="18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62"/>
            <p:cNvSpPr/>
            <p:nvPr/>
          </p:nvSpPr>
          <p:spPr>
            <a:xfrm>
              <a:off x="4107404" y="1652208"/>
              <a:ext cx="66074" cy="76572"/>
            </a:xfrm>
            <a:custGeom>
              <a:rect b="b" l="l" r="r" t="t"/>
              <a:pathLst>
                <a:path extrusionOk="0" h="4194" w="3619">
                  <a:moveTo>
                    <a:pt x="2050" y="242"/>
                  </a:moveTo>
                  <a:cubicBezTo>
                    <a:pt x="2357" y="242"/>
                    <a:pt x="2645" y="354"/>
                    <a:pt x="2869" y="567"/>
                  </a:cubicBezTo>
                  <a:cubicBezTo>
                    <a:pt x="3197" y="877"/>
                    <a:pt x="3372" y="1363"/>
                    <a:pt x="3346" y="1908"/>
                  </a:cubicBezTo>
                  <a:cubicBezTo>
                    <a:pt x="3302" y="2935"/>
                    <a:pt x="2566" y="3847"/>
                    <a:pt x="1707" y="3940"/>
                  </a:cubicBezTo>
                  <a:cubicBezTo>
                    <a:pt x="1658" y="3945"/>
                    <a:pt x="1610" y="3948"/>
                    <a:pt x="1562" y="3948"/>
                  </a:cubicBezTo>
                  <a:cubicBezTo>
                    <a:pt x="1258" y="3948"/>
                    <a:pt x="974" y="3836"/>
                    <a:pt x="750" y="3626"/>
                  </a:cubicBezTo>
                  <a:cubicBezTo>
                    <a:pt x="418" y="3316"/>
                    <a:pt x="247" y="2826"/>
                    <a:pt x="269" y="2285"/>
                  </a:cubicBezTo>
                  <a:cubicBezTo>
                    <a:pt x="317" y="1258"/>
                    <a:pt x="1053" y="347"/>
                    <a:pt x="1912" y="249"/>
                  </a:cubicBezTo>
                  <a:cubicBezTo>
                    <a:pt x="1961" y="246"/>
                    <a:pt x="2005" y="242"/>
                    <a:pt x="2050" y="242"/>
                  </a:cubicBezTo>
                  <a:close/>
                  <a:moveTo>
                    <a:pt x="2059" y="1"/>
                  </a:moveTo>
                  <a:cubicBezTo>
                    <a:pt x="2002" y="1"/>
                    <a:pt x="1944" y="4"/>
                    <a:pt x="1886" y="11"/>
                  </a:cubicBezTo>
                  <a:cubicBezTo>
                    <a:pt x="911" y="118"/>
                    <a:pt x="78" y="1135"/>
                    <a:pt x="26" y="2274"/>
                  </a:cubicBezTo>
                  <a:cubicBezTo>
                    <a:pt x="0" y="2887"/>
                    <a:pt x="202" y="3447"/>
                    <a:pt x="583" y="3802"/>
                  </a:cubicBezTo>
                  <a:cubicBezTo>
                    <a:pt x="855" y="4055"/>
                    <a:pt x="1199" y="4194"/>
                    <a:pt x="1565" y="4194"/>
                  </a:cubicBezTo>
                  <a:cubicBezTo>
                    <a:pt x="1621" y="4194"/>
                    <a:pt x="1677" y="4190"/>
                    <a:pt x="1733" y="4183"/>
                  </a:cubicBezTo>
                  <a:cubicBezTo>
                    <a:pt x="2704" y="4074"/>
                    <a:pt x="3537" y="3059"/>
                    <a:pt x="3589" y="1919"/>
                  </a:cubicBezTo>
                  <a:cubicBezTo>
                    <a:pt x="3619" y="1303"/>
                    <a:pt x="3417" y="746"/>
                    <a:pt x="3033" y="387"/>
                  </a:cubicBezTo>
                  <a:cubicBezTo>
                    <a:pt x="2765" y="135"/>
                    <a:pt x="242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62"/>
            <p:cNvSpPr/>
            <p:nvPr/>
          </p:nvSpPr>
          <p:spPr>
            <a:xfrm>
              <a:off x="4137401" y="1521320"/>
              <a:ext cx="83017" cy="98755"/>
            </a:xfrm>
            <a:custGeom>
              <a:rect b="b" l="l" r="r" t="t"/>
              <a:pathLst>
                <a:path extrusionOk="0" h="5409" w="4547">
                  <a:moveTo>
                    <a:pt x="4546" y="0"/>
                  </a:moveTo>
                  <a:lnTo>
                    <a:pt x="1819" y="1760"/>
                  </a:lnTo>
                  <a:cubicBezTo>
                    <a:pt x="1935" y="2791"/>
                    <a:pt x="1827" y="3855"/>
                    <a:pt x="352" y="4005"/>
                  </a:cubicBezTo>
                  <a:cubicBezTo>
                    <a:pt x="49" y="4396"/>
                    <a:pt x="0" y="5174"/>
                    <a:pt x="1102" y="5349"/>
                  </a:cubicBezTo>
                  <a:cubicBezTo>
                    <a:pt x="1361" y="5390"/>
                    <a:pt x="1607" y="5408"/>
                    <a:pt x="1841" y="5408"/>
                  </a:cubicBezTo>
                  <a:cubicBezTo>
                    <a:pt x="2905" y="5408"/>
                    <a:pt x="3721" y="5022"/>
                    <a:pt x="4337" y="4539"/>
                  </a:cubicBezTo>
                  <a:cubicBezTo>
                    <a:pt x="3556" y="3564"/>
                    <a:pt x="4120" y="1248"/>
                    <a:pt x="4546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62"/>
            <p:cNvSpPr/>
            <p:nvPr/>
          </p:nvSpPr>
          <p:spPr>
            <a:xfrm>
              <a:off x="4170612" y="1534411"/>
              <a:ext cx="30034" cy="32206"/>
            </a:xfrm>
            <a:custGeom>
              <a:rect b="b" l="l" r="r" t="t"/>
              <a:pathLst>
                <a:path extrusionOk="0" h="1764" w="1645">
                  <a:moveTo>
                    <a:pt x="1614" y="0"/>
                  </a:moveTo>
                  <a:lnTo>
                    <a:pt x="0" y="1043"/>
                  </a:lnTo>
                  <a:cubicBezTo>
                    <a:pt x="31" y="1286"/>
                    <a:pt x="45" y="1532"/>
                    <a:pt x="31" y="1764"/>
                  </a:cubicBezTo>
                  <a:cubicBezTo>
                    <a:pt x="586" y="1760"/>
                    <a:pt x="1416" y="1264"/>
                    <a:pt x="1550" y="699"/>
                  </a:cubicBezTo>
                  <a:cubicBezTo>
                    <a:pt x="1617" y="415"/>
                    <a:pt x="1644" y="143"/>
                    <a:pt x="1614" y="0"/>
                  </a:cubicBez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62"/>
            <p:cNvSpPr/>
            <p:nvPr/>
          </p:nvSpPr>
          <p:spPr>
            <a:xfrm>
              <a:off x="4127761" y="1429832"/>
              <a:ext cx="77010" cy="70985"/>
            </a:xfrm>
            <a:custGeom>
              <a:rect b="b" l="l" r="r" t="t"/>
              <a:pathLst>
                <a:path extrusionOk="0" h="3888" w="4218">
                  <a:moveTo>
                    <a:pt x="1762" y="0"/>
                  </a:moveTo>
                  <a:cubicBezTo>
                    <a:pt x="446" y="0"/>
                    <a:pt x="1" y="3199"/>
                    <a:pt x="838" y="3824"/>
                  </a:cubicBezTo>
                  <a:cubicBezTo>
                    <a:pt x="898" y="3867"/>
                    <a:pt x="965" y="3887"/>
                    <a:pt x="1040" y="3887"/>
                  </a:cubicBezTo>
                  <a:cubicBezTo>
                    <a:pt x="2042" y="3887"/>
                    <a:pt x="4217" y="197"/>
                    <a:pt x="1828" y="3"/>
                  </a:cubicBezTo>
                  <a:cubicBezTo>
                    <a:pt x="1806" y="1"/>
                    <a:pt x="1784" y="0"/>
                    <a:pt x="1762" y="0"/>
                  </a:cubicBezTo>
                  <a:close/>
                </a:path>
              </a:pathLst>
            </a:custGeom>
            <a:solidFill>
              <a:srgbClr val="1E2A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62"/>
            <p:cNvSpPr/>
            <p:nvPr/>
          </p:nvSpPr>
          <p:spPr>
            <a:xfrm>
              <a:off x="4130719" y="1433794"/>
              <a:ext cx="102644" cy="125739"/>
            </a:xfrm>
            <a:custGeom>
              <a:rect b="b" l="l" r="r" t="t"/>
              <a:pathLst>
                <a:path extrusionOk="0" h="6887" w="5622">
                  <a:moveTo>
                    <a:pt x="3001" y="0"/>
                  </a:moveTo>
                  <a:cubicBezTo>
                    <a:pt x="2798" y="0"/>
                    <a:pt x="2589" y="26"/>
                    <a:pt x="2376" y="81"/>
                  </a:cubicBezTo>
                  <a:cubicBezTo>
                    <a:pt x="583" y="544"/>
                    <a:pt x="1" y="3087"/>
                    <a:pt x="161" y="4697"/>
                  </a:cubicBezTo>
                  <a:cubicBezTo>
                    <a:pt x="289" y="5971"/>
                    <a:pt x="1360" y="6886"/>
                    <a:pt x="2508" y="6886"/>
                  </a:cubicBezTo>
                  <a:cubicBezTo>
                    <a:pt x="2970" y="6886"/>
                    <a:pt x="3444" y="6738"/>
                    <a:pt x="3874" y="6404"/>
                  </a:cubicBezTo>
                  <a:cubicBezTo>
                    <a:pt x="4871" y="5635"/>
                    <a:pt x="4983" y="4608"/>
                    <a:pt x="5323" y="2889"/>
                  </a:cubicBezTo>
                  <a:cubicBezTo>
                    <a:pt x="5621" y="1375"/>
                    <a:pt x="4479" y="0"/>
                    <a:pt x="3001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62"/>
            <p:cNvSpPr/>
            <p:nvPr/>
          </p:nvSpPr>
          <p:spPr>
            <a:xfrm>
              <a:off x="4193689" y="1443068"/>
              <a:ext cx="93077" cy="74929"/>
            </a:xfrm>
            <a:custGeom>
              <a:rect b="b" l="l" r="r" t="t"/>
              <a:pathLst>
                <a:path extrusionOk="0" h="4104" w="5098">
                  <a:moveTo>
                    <a:pt x="2134" y="0"/>
                  </a:moveTo>
                  <a:cubicBezTo>
                    <a:pt x="1" y="0"/>
                    <a:pt x="607" y="4104"/>
                    <a:pt x="1391" y="4104"/>
                  </a:cubicBezTo>
                  <a:cubicBezTo>
                    <a:pt x="1436" y="4104"/>
                    <a:pt x="1481" y="4091"/>
                    <a:pt x="1527" y="4062"/>
                  </a:cubicBezTo>
                  <a:cubicBezTo>
                    <a:pt x="3327" y="2942"/>
                    <a:pt x="5097" y="140"/>
                    <a:pt x="2213" y="2"/>
                  </a:cubicBezTo>
                  <a:cubicBezTo>
                    <a:pt x="2187" y="1"/>
                    <a:pt x="2160" y="0"/>
                    <a:pt x="21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62"/>
            <p:cNvSpPr/>
            <p:nvPr/>
          </p:nvSpPr>
          <p:spPr>
            <a:xfrm>
              <a:off x="4102895" y="1404801"/>
              <a:ext cx="161378" cy="57639"/>
            </a:xfrm>
            <a:custGeom>
              <a:rect b="b" l="l" r="r" t="t"/>
              <a:pathLst>
                <a:path extrusionOk="0" h="3157" w="8839">
                  <a:moveTo>
                    <a:pt x="4199" y="0"/>
                  </a:moveTo>
                  <a:cubicBezTo>
                    <a:pt x="3816" y="0"/>
                    <a:pt x="3402" y="232"/>
                    <a:pt x="3052" y="616"/>
                  </a:cubicBezTo>
                  <a:cubicBezTo>
                    <a:pt x="2716" y="981"/>
                    <a:pt x="2218" y="1145"/>
                    <a:pt x="1782" y="1145"/>
                  </a:cubicBezTo>
                  <a:cubicBezTo>
                    <a:pt x="1398" y="1145"/>
                    <a:pt x="1063" y="1018"/>
                    <a:pt x="930" y="791"/>
                  </a:cubicBezTo>
                  <a:lnTo>
                    <a:pt x="930" y="791"/>
                  </a:lnTo>
                  <a:cubicBezTo>
                    <a:pt x="1" y="2476"/>
                    <a:pt x="1984" y="1990"/>
                    <a:pt x="3142" y="2543"/>
                  </a:cubicBezTo>
                  <a:cubicBezTo>
                    <a:pt x="3485" y="2707"/>
                    <a:pt x="3875" y="2753"/>
                    <a:pt x="4283" y="2753"/>
                  </a:cubicBezTo>
                  <a:cubicBezTo>
                    <a:pt x="4806" y="2753"/>
                    <a:pt x="5360" y="2677"/>
                    <a:pt x="5884" y="2677"/>
                  </a:cubicBezTo>
                  <a:cubicBezTo>
                    <a:pt x="6329" y="2677"/>
                    <a:pt x="6753" y="2732"/>
                    <a:pt x="7119" y="2935"/>
                  </a:cubicBezTo>
                  <a:cubicBezTo>
                    <a:pt x="7397" y="3090"/>
                    <a:pt x="7633" y="3157"/>
                    <a:pt x="7830" y="3157"/>
                  </a:cubicBezTo>
                  <a:cubicBezTo>
                    <a:pt x="8839" y="3157"/>
                    <a:pt x="8805" y="1395"/>
                    <a:pt x="7982" y="698"/>
                  </a:cubicBezTo>
                  <a:cubicBezTo>
                    <a:pt x="7682" y="445"/>
                    <a:pt x="7369" y="360"/>
                    <a:pt x="7061" y="360"/>
                  </a:cubicBezTo>
                  <a:cubicBezTo>
                    <a:pt x="6443" y="360"/>
                    <a:pt x="5847" y="701"/>
                    <a:pt x="5424" y="701"/>
                  </a:cubicBezTo>
                  <a:cubicBezTo>
                    <a:pt x="5251" y="701"/>
                    <a:pt x="5106" y="644"/>
                    <a:pt x="5002" y="481"/>
                  </a:cubicBezTo>
                  <a:cubicBezTo>
                    <a:pt x="4787" y="147"/>
                    <a:pt x="4503" y="0"/>
                    <a:pt x="41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62"/>
            <p:cNvSpPr/>
            <p:nvPr/>
          </p:nvSpPr>
          <p:spPr>
            <a:xfrm>
              <a:off x="4249849" y="1440768"/>
              <a:ext cx="22329" cy="12470"/>
            </a:xfrm>
            <a:custGeom>
              <a:rect b="b" l="l" r="r" t="t"/>
              <a:pathLst>
                <a:path extrusionOk="0" h="683" w="1223">
                  <a:moveTo>
                    <a:pt x="1211" y="1"/>
                  </a:moveTo>
                  <a:cubicBezTo>
                    <a:pt x="1024" y="532"/>
                    <a:pt x="1" y="569"/>
                    <a:pt x="1" y="569"/>
                  </a:cubicBezTo>
                  <a:cubicBezTo>
                    <a:pt x="250" y="647"/>
                    <a:pt x="452" y="682"/>
                    <a:pt x="615" y="682"/>
                  </a:cubicBezTo>
                  <a:cubicBezTo>
                    <a:pt x="1083" y="682"/>
                    <a:pt x="1222" y="392"/>
                    <a:pt x="12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62"/>
            <p:cNvSpPr/>
            <p:nvPr/>
          </p:nvSpPr>
          <p:spPr>
            <a:xfrm>
              <a:off x="4203183" y="1500415"/>
              <a:ext cx="40623" cy="33813"/>
            </a:xfrm>
            <a:custGeom>
              <a:rect b="b" l="l" r="r" t="t"/>
              <a:pathLst>
                <a:path extrusionOk="0" h="1852" w="2225">
                  <a:moveTo>
                    <a:pt x="1373" y="1"/>
                  </a:moveTo>
                  <a:cubicBezTo>
                    <a:pt x="903" y="1"/>
                    <a:pt x="442" y="473"/>
                    <a:pt x="245" y="858"/>
                  </a:cubicBezTo>
                  <a:cubicBezTo>
                    <a:pt x="1" y="1327"/>
                    <a:pt x="155" y="1851"/>
                    <a:pt x="682" y="1851"/>
                  </a:cubicBezTo>
                  <a:cubicBezTo>
                    <a:pt x="705" y="1851"/>
                    <a:pt x="728" y="1850"/>
                    <a:pt x="752" y="1848"/>
                  </a:cubicBezTo>
                  <a:cubicBezTo>
                    <a:pt x="1141" y="1818"/>
                    <a:pt x="1581" y="1624"/>
                    <a:pt x="1881" y="1257"/>
                  </a:cubicBezTo>
                  <a:cubicBezTo>
                    <a:pt x="2224" y="840"/>
                    <a:pt x="2124" y="216"/>
                    <a:pt x="1589" y="36"/>
                  </a:cubicBezTo>
                  <a:cubicBezTo>
                    <a:pt x="1518" y="12"/>
                    <a:pt x="1445" y="1"/>
                    <a:pt x="1373" y="1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62"/>
            <p:cNvSpPr/>
            <p:nvPr/>
          </p:nvSpPr>
          <p:spPr>
            <a:xfrm>
              <a:off x="3937537" y="1872850"/>
              <a:ext cx="229278" cy="680256"/>
            </a:xfrm>
            <a:custGeom>
              <a:rect b="b" l="l" r="r" t="t"/>
              <a:pathLst>
                <a:path extrusionOk="0" h="37259" w="12558">
                  <a:moveTo>
                    <a:pt x="6394" y="1"/>
                  </a:moveTo>
                  <a:cubicBezTo>
                    <a:pt x="6394" y="1"/>
                    <a:pt x="1703" y="14385"/>
                    <a:pt x="1176" y="19753"/>
                  </a:cubicBezTo>
                  <a:cubicBezTo>
                    <a:pt x="623" y="25336"/>
                    <a:pt x="0" y="36280"/>
                    <a:pt x="0" y="36280"/>
                  </a:cubicBezTo>
                  <a:lnTo>
                    <a:pt x="2827" y="37259"/>
                  </a:lnTo>
                  <a:cubicBezTo>
                    <a:pt x="2827" y="37259"/>
                    <a:pt x="5598" y="26338"/>
                    <a:pt x="6465" y="20899"/>
                  </a:cubicBezTo>
                  <a:cubicBezTo>
                    <a:pt x="6730" y="19244"/>
                    <a:pt x="7320" y="16955"/>
                    <a:pt x="8034" y="14508"/>
                  </a:cubicBezTo>
                  <a:cubicBezTo>
                    <a:pt x="8934" y="11427"/>
                    <a:pt x="10028" y="8106"/>
                    <a:pt x="10914" y="5503"/>
                  </a:cubicBezTo>
                  <a:cubicBezTo>
                    <a:pt x="11851" y="2765"/>
                    <a:pt x="12557" y="830"/>
                    <a:pt x="12557" y="830"/>
                  </a:cubicBezTo>
                  <a:lnTo>
                    <a:pt x="63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62"/>
            <p:cNvSpPr/>
            <p:nvPr/>
          </p:nvSpPr>
          <p:spPr>
            <a:xfrm>
              <a:off x="4082373" y="1947322"/>
              <a:ext cx="54444" cy="190426"/>
            </a:xfrm>
            <a:custGeom>
              <a:rect b="b" l="l" r="r" t="t"/>
              <a:pathLst>
                <a:path extrusionOk="0" h="10430" w="2982">
                  <a:moveTo>
                    <a:pt x="2428" y="0"/>
                  </a:moveTo>
                  <a:cubicBezTo>
                    <a:pt x="777" y="1726"/>
                    <a:pt x="0" y="7344"/>
                    <a:pt x="101" y="10429"/>
                  </a:cubicBezTo>
                  <a:cubicBezTo>
                    <a:pt x="1001" y="7348"/>
                    <a:pt x="2095" y="4027"/>
                    <a:pt x="2981" y="1424"/>
                  </a:cubicBezTo>
                  <a:lnTo>
                    <a:pt x="24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62"/>
            <p:cNvSpPr/>
            <p:nvPr/>
          </p:nvSpPr>
          <p:spPr>
            <a:xfrm>
              <a:off x="4109449" y="1880975"/>
              <a:ext cx="152359" cy="685021"/>
            </a:xfrm>
            <a:custGeom>
              <a:rect b="b" l="l" r="r" t="t"/>
              <a:pathLst>
                <a:path extrusionOk="0" h="37520" w="8345">
                  <a:moveTo>
                    <a:pt x="302" y="0"/>
                  </a:moveTo>
                  <a:lnTo>
                    <a:pt x="302" y="0"/>
                  </a:lnTo>
                  <a:cubicBezTo>
                    <a:pt x="302" y="1"/>
                    <a:pt x="0" y="15146"/>
                    <a:pt x="414" y="20308"/>
                  </a:cubicBezTo>
                  <a:cubicBezTo>
                    <a:pt x="871" y="25964"/>
                    <a:pt x="5106" y="37519"/>
                    <a:pt x="5106" y="37519"/>
                  </a:cubicBezTo>
                  <a:lnTo>
                    <a:pt x="8344" y="37519"/>
                  </a:lnTo>
                  <a:cubicBezTo>
                    <a:pt x="8344" y="37519"/>
                    <a:pt x="6186" y="26942"/>
                    <a:pt x="5520" y="21451"/>
                  </a:cubicBezTo>
                  <a:cubicBezTo>
                    <a:pt x="4766" y="15198"/>
                    <a:pt x="6350" y="819"/>
                    <a:pt x="6350" y="819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62"/>
            <p:cNvSpPr/>
            <p:nvPr/>
          </p:nvSpPr>
          <p:spPr>
            <a:xfrm>
              <a:off x="4187372" y="2545109"/>
              <a:ext cx="77832" cy="22201"/>
            </a:xfrm>
            <a:custGeom>
              <a:rect b="b" l="l" r="r" t="t"/>
              <a:pathLst>
                <a:path extrusionOk="0" h="1216" w="4263">
                  <a:moveTo>
                    <a:pt x="1" y="0"/>
                  </a:moveTo>
                  <a:lnTo>
                    <a:pt x="449" y="1215"/>
                  </a:lnTo>
                  <a:lnTo>
                    <a:pt x="4263" y="1215"/>
                  </a:lnTo>
                  <a:lnTo>
                    <a:pt x="4263" y="7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62"/>
            <p:cNvSpPr/>
            <p:nvPr/>
          </p:nvSpPr>
          <p:spPr>
            <a:xfrm>
              <a:off x="3930580" y="2510730"/>
              <a:ext cx="68466" cy="44767"/>
            </a:xfrm>
            <a:custGeom>
              <a:rect b="b" l="l" r="r" t="t"/>
              <a:pathLst>
                <a:path extrusionOk="0" h="2452" w="3750">
                  <a:moveTo>
                    <a:pt x="0" y="1"/>
                  </a:moveTo>
                  <a:lnTo>
                    <a:pt x="0" y="1286"/>
                  </a:lnTo>
                  <a:lnTo>
                    <a:pt x="3372" y="2452"/>
                  </a:lnTo>
                  <a:lnTo>
                    <a:pt x="3750" y="13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62"/>
            <p:cNvSpPr/>
            <p:nvPr/>
          </p:nvSpPr>
          <p:spPr>
            <a:xfrm>
              <a:off x="4172182" y="1483801"/>
              <a:ext cx="6828" cy="9384"/>
            </a:xfrm>
            <a:custGeom>
              <a:rect b="b" l="l" r="r" t="t"/>
              <a:pathLst>
                <a:path extrusionOk="0" h="514" w="374">
                  <a:moveTo>
                    <a:pt x="210" y="1"/>
                  </a:moveTo>
                  <a:cubicBezTo>
                    <a:pt x="122" y="1"/>
                    <a:pt x="40" y="99"/>
                    <a:pt x="23" y="233"/>
                  </a:cubicBezTo>
                  <a:cubicBezTo>
                    <a:pt x="0" y="374"/>
                    <a:pt x="60" y="502"/>
                    <a:pt x="153" y="513"/>
                  </a:cubicBezTo>
                  <a:cubicBezTo>
                    <a:pt x="158" y="513"/>
                    <a:pt x="163" y="513"/>
                    <a:pt x="168" y="513"/>
                  </a:cubicBezTo>
                  <a:cubicBezTo>
                    <a:pt x="256" y="513"/>
                    <a:pt x="337" y="412"/>
                    <a:pt x="355" y="278"/>
                  </a:cubicBezTo>
                  <a:cubicBezTo>
                    <a:pt x="374" y="140"/>
                    <a:pt x="314" y="12"/>
                    <a:pt x="224" y="2"/>
                  </a:cubicBezTo>
                  <a:cubicBezTo>
                    <a:pt x="219" y="1"/>
                    <a:pt x="215" y="1"/>
                    <a:pt x="2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62"/>
            <p:cNvSpPr/>
            <p:nvPr/>
          </p:nvSpPr>
          <p:spPr>
            <a:xfrm>
              <a:off x="4143061" y="1479839"/>
              <a:ext cx="6847" cy="9403"/>
            </a:xfrm>
            <a:custGeom>
              <a:rect b="b" l="l" r="r" t="t"/>
              <a:pathLst>
                <a:path extrusionOk="0" h="515" w="375">
                  <a:moveTo>
                    <a:pt x="207" y="1"/>
                  </a:moveTo>
                  <a:cubicBezTo>
                    <a:pt x="119" y="1"/>
                    <a:pt x="37" y="102"/>
                    <a:pt x="19" y="237"/>
                  </a:cubicBezTo>
                  <a:cubicBezTo>
                    <a:pt x="0" y="379"/>
                    <a:pt x="61" y="502"/>
                    <a:pt x="154" y="514"/>
                  </a:cubicBezTo>
                  <a:cubicBezTo>
                    <a:pt x="159" y="514"/>
                    <a:pt x="165" y="515"/>
                    <a:pt x="170" y="515"/>
                  </a:cubicBezTo>
                  <a:cubicBezTo>
                    <a:pt x="254" y="515"/>
                    <a:pt x="334" y="415"/>
                    <a:pt x="355" y="281"/>
                  </a:cubicBezTo>
                  <a:cubicBezTo>
                    <a:pt x="374" y="140"/>
                    <a:pt x="314" y="17"/>
                    <a:pt x="221" y="2"/>
                  </a:cubicBezTo>
                  <a:cubicBezTo>
                    <a:pt x="216" y="1"/>
                    <a:pt x="211" y="1"/>
                    <a:pt x="2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62"/>
            <p:cNvSpPr/>
            <p:nvPr/>
          </p:nvSpPr>
          <p:spPr>
            <a:xfrm>
              <a:off x="4143335" y="1487507"/>
              <a:ext cx="15300" cy="24429"/>
            </a:xfrm>
            <a:custGeom>
              <a:rect b="b" l="l" r="r" t="t"/>
              <a:pathLst>
                <a:path extrusionOk="0" h="1338" w="838">
                  <a:moveTo>
                    <a:pt x="837" y="0"/>
                  </a:moveTo>
                  <a:cubicBezTo>
                    <a:pt x="837" y="1"/>
                    <a:pt x="408" y="773"/>
                    <a:pt x="1" y="1116"/>
                  </a:cubicBezTo>
                  <a:cubicBezTo>
                    <a:pt x="156" y="1310"/>
                    <a:pt x="429" y="1337"/>
                    <a:pt x="569" y="1337"/>
                  </a:cubicBezTo>
                  <a:cubicBezTo>
                    <a:pt x="623" y="1337"/>
                    <a:pt x="658" y="1333"/>
                    <a:pt x="658" y="1333"/>
                  </a:cubicBezTo>
                  <a:lnTo>
                    <a:pt x="837" y="0"/>
                  </a:lnTo>
                  <a:close/>
                </a:path>
              </a:pathLst>
            </a:custGeom>
            <a:solidFill>
              <a:srgbClr val="DE57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62"/>
            <p:cNvSpPr/>
            <p:nvPr/>
          </p:nvSpPr>
          <p:spPr>
            <a:xfrm>
              <a:off x="4161136" y="1512483"/>
              <a:ext cx="20120" cy="7778"/>
            </a:xfrm>
            <a:custGeom>
              <a:rect b="b" l="l" r="r" t="t"/>
              <a:pathLst>
                <a:path extrusionOk="0" h="426" w="1102">
                  <a:moveTo>
                    <a:pt x="1056" y="1"/>
                  </a:moveTo>
                  <a:cubicBezTo>
                    <a:pt x="1044" y="1"/>
                    <a:pt x="1032" y="6"/>
                    <a:pt x="1024" y="14"/>
                  </a:cubicBezTo>
                  <a:cubicBezTo>
                    <a:pt x="1021" y="17"/>
                    <a:pt x="734" y="340"/>
                    <a:pt x="226" y="340"/>
                  </a:cubicBezTo>
                  <a:cubicBezTo>
                    <a:pt x="170" y="340"/>
                    <a:pt x="112" y="336"/>
                    <a:pt x="52" y="327"/>
                  </a:cubicBezTo>
                  <a:cubicBezTo>
                    <a:pt x="50" y="327"/>
                    <a:pt x="48" y="327"/>
                    <a:pt x="47" y="327"/>
                  </a:cubicBezTo>
                  <a:cubicBezTo>
                    <a:pt x="26" y="327"/>
                    <a:pt x="7" y="345"/>
                    <a:pt x="4" y="365"/>
                  </a:cubicBezTo>
                  <a:cubicBezTo>
                    <a:pt x="0" y="387"/>
                    <a:pt x="19" y="410"/>
                    <a:pt x="41" y="413"/>
                  </a:cubicBezTo>
                  <a:cubicBezTo>
                    <a:pt x="105" y="421"/>
                    <a:pt x="169" y="425"/>
                    <a:pt x="228" y="425"/>
                  </a:cubicBezTo>
                  <a:cubicBezTo>
                    <a:pt x="774" y="425"/>
                    <a:pt x="1072" y="84"/>
                    <a:pt x="1087" y="70"/>
                  </a:cubicBezTo>
                  <a:cubicBezTo>
                    <a:pt x="1102" y="51"/>
                    <a:pt x="1102" y="25"/>
                    <a:pt x="1083" y="10"/>
                  </a:cubicBezTo>
                  <a:cubicBezTo>
                    <a:pt x="1075" y="3"/>
                    <a:pt x="1066" y="1"/>
                    <a:pt x="10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62"/>
            <p:cNvSpPr/>
            <p:nvPr/>
          </p:nvSpPr>
          <p:spPr>
            <a:xfrm>
              <a:off x="4177093" y="1470509"/>
              <a:ext cx="13584" cy="10188"/>
            </a:xfrm>
            <a:custGeom>
              <a:rect b="b" l="l" r="r" t="t"/>
              <a:pathLst>
                <a:path extrusionOk="0" h="558" w="744">
                  <a:moveTo>
                    <a:pt x="86" y="1"/>
                  </a:moveTo>
                  <a:cubicBezTo>
                    <a:pt x="41" y="1"/>
                    <a:pt x="7" y="33"/>
                    <a:pt x="4" y="75"/>
                  </a:cubicBezTo>
                  <a:cubicBezTo>
                    <a:pt x="0" y="124"/>
                    <a:pt x="34" y="161"/>
                    <a:pt x="83" y="165"/>
                  </a:cubicBezTo>
                  <a:cubicBezTo>
                    <a:pt x="93" y="169"/>
                    <a:pt x="393" y="192"/>
                    <a:pt x="576" y="516"/>
                  </a:cubicBezTo>
                  <a:cubicBezTo>
                    <a:pt x="590" y="542"/>
                    <a:pt x="620" y="557"/>
                    <a:pt x="650" y="557"/>
                  </a:cubicBezTo>
                  <a:cubicBezTo>
                    <a:pt x="662" y="557"/>
                    <a:pt x="676" y="554"/>
                    <a:pt x="691" y="546"/>
                  </a:cubicBezTo>
                  <a:cubicBezTo>
                    <a:pt x="729" y="523"/>
                    <a:pt x="743" y="471"/>
                    <a:pt x="721" y="434"/>
                  </a:cubicBezTo>
                  <a:cubicBezTo>
                    <a:pt x="493" y="30"/>
                    <a:pt x="109" y="1"/>
                    <a:pt x="93" y="1"/>
                  </a:cubicBezTo>
                  <a:cubicBezTo>
                    <a:pt x="91" y="1"/>
                    <a:pt x="89" y="1"/>
                    <a:pt x="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62"/>
            <p:cNvSpPr/>
            <p:nvPr/>
          </p:nvSpPr>
          <p:spPr>
            <a:xfrm>
              <a:off x="4136580" y="1463772"/>
              <a:ext cx="13985" cy="9494"/>
            </a:xfrm>
            <a:custGeom>
              <a:rect b="b" l="l" r="r" t="t"/>
              <a:pathLst>
                <a:path extrusionOk="0" h="520" w="766">
                  <a:moveTo>
                    <a:pt x="684" y="0"/>
                  </a:moveTo>
                  <a:cubicBezTo>
                    <a:pt x="669" y="0"/>
                    <a:pt x="281" y="4"/>
                    <a:pt x="26" y="389"/>
                  </a:cubicBezTo>
                  <a:cubicBezTo>
                    <a:pt x="0" y="426"/>
                    <a:pt x="8" y="478"/>
                    <a:pt x="49" y="504"/>
                  </a:cubicBezTo>
                  <a:cubicBezTo>
                    <a:pt x="64" y="516"/>
                    <a:pt x="79" y="519"/>
                    <a:pt x="94" y="519"/>
                  </a:cubicBezTo>
                  <a:cubicBezTo>
                    <a:pt x="120" y="519"/>
                    <a:pt x="150" y="504"/>
                    <a:pt x="165" y="482"/>
                  </a:cubicBezTo>
                  <a:cubicBezTo>
                    <a:pt x="371" y="172"/>
                    <a:pt x="669" y="168"/>
                    <a:pt x="684" y="168"/>
                  </a:cubicBezTo>
                  <a:cubicBezTo>
                    <a:pt x="729" y="168"/>
                    <a:pt x="766" y="130"/>
                    <a:pt x="766" y="86"/>
                  </a:cubicBezTo>
                  <a:cubicBezTo>
                    <a:pt x="766" y="41"/>
                    <a:pt x="729" y="4"/>
                    <a:pt x="6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62"/>
            <p:cNvSpPr/>
            <p:nvPr/>
          </p:nvSpPr>
          <p:spPr>
            <a:xfrm>
              <a:off x="4207163" y="2603387"/>
              <a:ext cx="16925" cy="8179"/>
            </a:xfrm>
            <a:custGeom>
              <a:rect b="b" l="l" r="r" t="t"/>
              <a:pathLst>
                <a:path extrusionOk="0" h="448" w="927">
                  <a:moveTo>
                    <a:pt x="168" y="80"/>
                  </a:moveTo>
                  <a:cubicBezTo>
                    <a:pt x="303" y="80"/>
                    <a:pt x="572" y="211"/>
                    <a:pt x="773" y="327"/>
                  </a:cubicBezTo>
                  <a:cubicBezTo>
                    <a:pt x="647" y="352"/>
                    <a:pt x="533" y="365"/>
                    <a:pt x="436" y="365"/>
                  </a:cubicBezTo>
                  <a:cubicBezTo>
                    <a:pt x="303" y="365"/>
                    <a:pt x="202" y="341"/>
                    <a:pt x="146" y="294"/>
                  </a:cubicBezTo>
                  <a:cubicBezTo>
                    <a:pt x="101" y="256"/>
                    <a:pt x="82" y="208"/>
                    <a:pt x="90" y="141"/>
                  </a:cubicBezTo>
                  <a:cubicBezTo>
                    <a:pt x="90" y="111"/>
                    <a:pt x="105" y="99"/>
                    <a:pt x="116" y="92"/>
                  </a:cubicBezTo>
                  <a:cubicBezTo>
                    <a:pt x="127" y="85"/>
                    <a:pt x="146" y="80"/>
                    <a:pt x="168" y="80"/>
                  </a:cubicBezTo>
                  <a:close/>
                  <a:moveTo>
                    <a:pt x="163" y="0"/>
                  </a:moveTo>
                  <a:cubicBezTo>
                    <a:pt x="129" y="0"/>
                    <a:pt x="99" y="6"/>
                    <a:pt x="75" y="18"/>
                  </a:cubicBezTo>
                  <a:cubicBezTo>
                    <a:pt x="46" y="32"/>
                    <a:pt x="8" y="66"/>
                    <a:pt x="4" y="137"/>
                  </a:cubicBezTo>
                  <a:cubicBezTo>
                    <a:pt x="1" y="230"/>
                    <a:pt x="27" y="305"/>
                    <a:pt x="90" y="357"/>
                  </a:cubicBezTo>
                  <a:cubicBezTo>
                    <a:pt x="172" y="425"/>
                    <a:pt x="299" y="447"/>
                    <a:pt x="434" y="447"/>
                  </a:cubicBezTo>
                  <a:cubicBezTo>
                    <a:pt x="594" y="447"/>
                    <a:pt x="770" y="413"/>
                    <a:pt x="893" y="383"/>
                  </a:cubicBezTo>
                  <a:cubicBezTo>
                    <a:pt x="912" y="380"/>
                    <a:pt x="923" y="368"/>
                    <a:pt x="927" y="349"/>
                  </a:cubicBezTo>
                  <a:cubicBezTo>
                    <a:pt x="927" y="335"/>
                    <a:pt x="920" y="316"/>
                    <a:pt x="908" y="309"/>
                  </a:cubicBezTo>
                  <a:cubicBezTo>
                    <a:pt x="849" y="273"/>
                    <a:pt x="405" y="0"/>
                    <a:pt x="1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62"/>
            <p:cNvSpPr/>
            <p:nvPr/>
          </p:nvSpPr>
          <p:spPr>
            <a:xfrm>
              <a:off x="4213152" y="2595792"/>
              <a:ext cx="10936" cy="14679"/>
            </a:xfrm>
            <a:custGeom>
              <a:rect b="b" l="l" r="r" t="t"/>
              <a:pathLst>
                <a:path extrusionOk="0" h="804" w="599">
                  <a:moveTo>
                    <a:pt x="199" y="86"/>
                  </a:moveTo>
                  <a:cubicBezTo>
                    <a:pt x="233" y="86"/>
                    <a:pt x="266" y="98"/>
                    <a:pt x="296" y="124"/>
                  </a:cubicBezTo>
                  <a:cubicBezTo>
                    <a:pt x="427" y="228"/>
                    <a:pt x="483" y="527"/>
                    <a:pt x="506" y="676"/>
                  </a:cubicBezTo>
                  <a:cubicBezTo>
                    <a:pt x="323" y="538"/>
                    <a:pt x="99" y="246"/>
                    <a:pt x="121" y="127"/>
                  </a:cubicBezTo>
                  <a:cubicBezTo>
                    <a:pt x="121" y="120"/>
                    <a:pt x="128" y="93"/>
                    <a:pt x="180" y="86"/>
                  </a:cubicBezTo>
                  <a:close/>
                  <a:moveTo>
                    <a:pt x="203" y="1"/>
                  </a:moveTo>
                  <a:cubicBezTo>
                    <a:pt x="192" y="1"/>
                    <a:pt x="181" y="2"/>
                    <a:pt x="169" y="3"/>
                  </a:cubicBezTo>
                  <a:cubicBezTo>
                    <a:pt x="72" y="15"/>
                    <a:pt x="46" y="79"/>
                    <a:pt x="39" y="112"/>
                  </a:cubicBezTo>
                  <a:cubicBezTo>
                    <a:pt x="1" y="310"/>
                    <a:pt x="352" y="698"/>
                    <a:pt x="535" y="796"/>
                  </a:cubicBezTo>
                  <a:cubicBezTo>
                    <a:pt x="542" y="799"/>
                    <a:pt x="550" y="803"/>
                    <a:pt x="558" y="803"/>
                  </a:cubicBezTo>
                  <a:cubicBezTo>
                    <a:pt x="565" y="803"/>
                    <a:pt x="573" y="799"/>
                    <a:pt x="580" y="796"/>
                  </a:cubicBezTo>
                  <a:cubicBezTo>
                    <a:pt x="592" y="788"/>
                    <a:pt x="599" y="773"/>
                    <a:pt x="599" y="758"/>
                  </a:cubicBezTo>
                  <a:cubicBezTo>
                    <a:pt x="595" y="736"/>
                    <a:pt x="554" y="224"/>
                    <a:pt x="349" y="56"/>
                  </a:cubicBezTo>
                  <a:cubicBezTo>
                    <a:pt x="305" y="22"/>
                    <a:pt x="256" y="1"/>
                    <a:pt x="2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62"/>
            <p:cNvSpPr/>
            <p:nvPr/>
          </p:nvSpPr>
          <p:spPr>
            <a:xfrm>
              <a:off x="3917946" y="2569282"/>
              <a:ext cx="18440" cy="12269"/>
            </a:xfrm>
            <a:custGeom>
              <a:rect b="b" l="l" r="r" t="t"/>
              <a:pathLst>
                <a:path extrusionOk="0" h="672" w="1010">
                  <a:moveTo>
                    <a:pt x="169" y="85"/>
                  </a:moveTo>
                  <a:cubicBezTo>
                    <a:pt x="311" y="85"/>
                    <a:pt x="625" y="350"/>
                    <a:pt x="849" y="567"/>
                  </a:cubicBezTo>
                  <a:cubicBezTo>
                    <a:pt x="456" y="500"/>
                    <a:pt x="187" y="391"/>
                    <a:pt x="117" y="264"/>
                  </a:cubicBezTo>
                  <a:cubicBezTo>
                    <a:pt x="91" y="219"/>
                    <a:pt x="91" y="171"/>
                    <a:pt x="113" y="119"/>
                  </a:cubicBezTo>
                  <a:cubicBezTo>
                    <a:pt x="120" y="100"/>
                    <a:pt x="132" y="88"/>
                    <a:pt x="150" y="85"/>
                  </a:cubicBezTo>
                  <a:close/>
                  <a:moveTo>
                    <a:pt x="168" y="1"/>
                  </a:moveTo>
                  <a:cubicBezTo>
                    <a:pt x="158" y="1"/>
                    <a:pt x="148" y="2"/>
                    <a:pt x="139" y="3"/>
                  </a:cubicBezTo>
                  <a:cubicBezTo>
                    <a:pt x="91" y="10"/>
                    <a:pt x="57" y="40"/>
                    <a:pt x="34" y="85"/>
                  </a:cubicBezTo>
                  <a:cubicBezTo>
                    <a:pt x="1" y="164"/>
                    <a:pt x="5" y="234"/>
                    <a:pt x="42" y="305"/>
                  </a:cubicBezTo>
                  <a:cubicBezTo>
                    <a:pt x="169" y="529"/>
                    <a:pt x="673" y="631"/>
                    <a:pt x="961" y="667"/>
                  </a:cubicBezTo>
                  <a:lnTo>
                    <a:pt x="965" y="671"/>
                  </a:lnTo>
                  <a:cubicBezTo>
                    <a:pt x="979" y="671"/>
                    <a:pt x="994" y="660"/>
                    <a:pt x="1001" y="645"/>
                  </a:cubicBezTo>
                  <a:cubicBezTo>
                    <a:pt x="1009" y="631"/>
                    <a:pt x="1009" y="612"/>
                    <a:pt x="994" y="600"/>
                  </a:cubicBezTo>
                  <a:cubicBezTo>
                    <a:pt x="936" y="536"/>
                    <a:pt x="423" y="1"/>
                    <a:pt x="1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62"/>
            <p:cNvSpPr/>
            <p:nvPr/>
          </p:nvSpPr>
          <p:spPr>
            <a:xfrm>
              <a:off x="3926892" y="2564754"/>
              <a:ext cx="11539" cy="16797"/>
            </a:xfrm>
            <a:custGeom>
              <a:rect b="b" l="l" r="r" t="t"/>
              <a:pathLst>
                <a:path extrusionOk="0" h="920" w="632">
                  <a:moveTo>
                    <a:pt x="220" y="83"/>
                  </a:moveTo>
                  <a:cubicBezTo>
                    <a:pt x="232" y="83"/>
                    <a:pt x="247" y="86"/>
                    <a:pt x="265" y="90"/>
                  </a:cubicBezTo>
                  <a:cubicBezTo>
                    <a:pt x="325" y="105"/>
                    <a:pt x="373" y="139"/>
                    <a:pt x="407" y="195"/>
                  </a:cubicBezTo>
                  <a:cubicBezTo>
                    <a:pt x="508" y="359"/>
                    <a:pt x="475" y="647"/>
                    <a:pt x="449" y="789"/>
                  </a:cubicBezTo>
                  <a:cubicBezTo>
                    <a:pt x="287" y="595"/>
                    <a:pt x="112" y="214"/>
                    <a:pt x="172" y="109"/>
                  </a:cubicBezTo>
                  <a:cubicBezTo>
                    <a:pt x="175" y="101"/>
                    <a:pt x="183" y="83"/>
                    <a:pt x="220" y="83"/>
                  </a:cubicBezTo>
                  <a:close/>
                  <a:moveTo>
                    <a:pt x="222" y="1"/>
                  </a:moveTo>
                  <a:cubicBezTo>
                    <a:pt x="151" y="1"/>
                    <a:pt x="115" y="35"/>
                    <a:pt x="97" y="67"/>
                  </a:cubicBezTo>
                  <a:cubicBezTo>
                    <a:pt x="0" y="247"/>
                    <a:pt x="277" y="748"/>
                    <a:pt x="449" y="905"/>
                  </a:cubicBezTo>
                  <a:cubicBezTo>
                    <a:pt x="456" y="912"/>
                    <a:pt x="463" y="919"/>
                    <a:pt x="475" y="919"/>
                  </a:cubicBezTo>
                  <a:cubicBezTo>
                    <a:pt x="478" y="919"/>
                    <a:pt x="482" y="915"/>
                    <a:pt x="485" y="915"/>
                  </a:cubicBezTo>
                  <a:cubicBezTo>
                    <a:pt x="501" y="912"/>
                    <a:pt x="511" y="901"/>
                    <a:pt x="516" y="886"/>
                  </a:cubicBezTo>
                  <a:cubicBezTo>
                    <a:pt x="519" y="867"/>
                    <a:pt x="632" y="400"/>
                    <a:pt x="478" y="153"/>
                  </a:cubicBezTo>
                  <a:cubicBezTo>
                    <a:pt x="433" y="75"/>
                    <a:pt x="366" y="27"/>
                    <a:pt x="284" y="8"/>
                  </a:cubicBezTo>
                  <a:cubicBezTo>
                    <a:pt x="261" y="3"/>
                    <a:pt x="240" y="1"/>
                    <a:pt x="2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62"/>
            <p:cNvSpPr/>
            <p:nvPr/>
          </p:nvSpPr>
          <p:spPr>
            <a:xfrm>
              <a:off x="4104118" y="1652044"/>
              <a:ext cx="186610" cy="205689"/>
            </a:xfrm>
            <a:custGeom>
              <a:rect b="b" l="l" r="r" t="t"/>
              <a:pathLst>
                <a:path extrusionOk="0" h="11266" w="10221">
                  <a:moveTo>
                    <a:pt x="5994" y="6812"/>
                  </a:moveTo>
                  <a:cubicBezTo>
                    <a:pt x="5993" y="6813"/>
                    <a:pt x="5993" y="6814"/>
                    <a:pt x="5993" y="6814"/>
                  </a:cubicBezTo>
                  <a:cubicBezTo>
                    <a:pt x="5993" y="6814"/>
                    <a:pt x="5993" y="6813"/>
                    <a:pt x="5994" y="6812"/>
                  </a:cubicBezTo>
                  <a:close/>
                  <a:moveTo>
                    <a:pt x="7553" y="1"/>
                  </a:moveTo>
                  <a:cubicBezTo>
                    <a:pt x="7478" y="565"/>
                    <a:pt x="7396" y="1192"/>
                    <a:pt x="7291" y="1786"/>
                  </a:cubicBezTo>
                  <a:cubicBezTo>
                    <a:pt x="7191" y="2384"/>
                    <a:pt x="7075" y="2982"/>
                    <a:pt x="6952" y="3571"/>
                  </a:cubicBezTo>
                  <a:cubicBezTo>
                    <a:pt x="6824" y="4166"/>
                    <a:pt x="6676" y="4744"/>
                    <a:pt x="6514" y="5312"/>
                  </a:cubicBezTo>
                  <a:lnTo>
                    <a:pt x="6384" y="5735"/>
                  </a:lnTo>
                  <a:lnTo>
                    <a:pt x="6245" y="6149"/>
                  </a:lnTo>
                  <a:cubicBezTo>
                    <a:pt x="6201" y="6287"/>
                    <a:pt x="6145" y="6418"/>
                    <a:pt x="6097" y="6552"/>
                  </a:cubicBezTo>
                  <a:lnTo>
                    <a:pt x="6018" y="6750"/>
                  </a:lnTo>
                  <a:lnTo>
                    <a:pt x="5999" y="6802"/>
                  </a:lnTo>
                  <a:cubicBezTo>
                    <a:pt x="5996" y="6808"/>
                    <a:pt x="5995" y="6811"/>
                    <a:pt x="5994" y="6812"/>
                  </a:cubicBezTo>
                  <a:lnTo>
                    <a:pt x="5994" y="6812"/>
                  </a:lnTo>
                  <a:cubicBezTo>
                    <a:pt x="5994" y="6812"/>
                    <a:pt x="5994" y="6812"/>
                    <a:pt x="5995" y="6812"/>
                  </a:cubicBezTo>
                  <a:cubicBezTo>
                    <a:pt x="5995" y="6812"/>
                    <a:pt x="5995" y="6812"/>
                    <a:pt x="5995" y="6814"/>
                  </a:cubicBezTo>
                  <a:cubicBezTo>
                    <a:pt x="5996" y="6813"/>
                    <a:pt x="5997" y="6812"/>
                    <a:pt x="5997" y="6812"/>
                  </a:cubicBezTo>
                  <a:lnTo>
                    <a:pt x="5997" y="6812"/>
                  </a:lnTo>
                  <a:cubicBezTo>
                    <a:pt x="5997" y="6812"/>
                    <a:pt x="5995" y="6816"/>
                    <a:pt x="5995" y="6821"/>
                  </a:cubicBezTo>
                  <a:cubicBezTo>
                    <a:pt x="5981" y="6877"/>
                    <a:pt x="5828" y="7049"/>
                    <a:pt x="5640" y="7198"/>
                  </a:cubicBezTo>
                  <a:cubicBezTo>
                    <a:pt x="5454" y="7355"/>
                    <a:pt x="5226" y="7512"/>
                    <a:pt x="4987" y="7657"/>
                  </a:cubicBezTo>
                  <a:cubicBezTo>
                    <a:pt x="4502" y="7957"/>
                    <a:pt x="3968" y="8236"/>
                    <a:pt x="3418" y="8502"/>
                  </a:cubicBezTo>
                  <a:cubicBezTo>
                    <a:pt x="2316" y="9024"/>
                    <a:pt x="1151" y="9517"/>
                    <a:pt x="1" y="9981"/>
                  </a:cubicBezTo>
                  <a:lnTo>
                    <a:pt x="337" y="11265"/>
                  </a:lnTo>
                  <a:cubicBezTo>
                    <a:pt x="1637" y="11057"/>
                    <a:pt x="2895" y="10772"/>
                    <a:pt x="4158" y="10362"/>
                  </a:cubicBezTo>
                  <a:cubicBezTo>
                    <a:pt x="4789" y="10157"/>
                    <a:pt x="5416" y="9925"/>
                    <a:pt x="6052" y="9622"/>
                  </a:cubicBezTo>
                  <a:cubicBezTo>
                    <a:pt x="6369" y="9465"/>
                    <a:pt x="6686" y="9298"/>
                    <a:pt x="7012" y="9077"/>
                  </a:cubicBezTo>
                  <a:cubicBezTo>
                    <a:pt x="7336" y="8853"/>
                    <a:pt x="7676" y="8607"/>
                    <a:pt x="8012" y="8132"/>
                  </a:cubicBezTo>
                  <a:cubicBezTo>
                    <a:pt x="8053" y="8069"/>
                    <a:pt x="8095" y="8009"/>
                    <a:pt x="8136" y="7934"/>
                  </a:cubicBezTo>
                  <a:lnTo>
                    <a:pt x="8184" y="7837"/>
                  </a:lnTo>
                  <a:lnTo>
                    <a:pt x="8214" y="7777"/>
                  </a:lnTo>
                  <a:lnTo>
                    <a:pt x="8330" y="7542"/>
                  </a:lnTo>
                  <a:cubicBezTo>
                    <a:pt x="8405" y="7385"/>
                    <a:pt x="8486" y="7228"/>
                    <a:pt x="8550" y="7068"/>
                  </a:cubicBezTo>
                  <a:lnTo>
                    <a:pt x="8752" y="6593"/>
                  </a:lnTo>
                  <a:lnTo>
                    <a:pt x="8931" y="6116"/>
                  </a:lnTo>
                  <a:cubicBezTo>
                    <a:pt x="9163" y="5476"/>
                    <a:pt x="9365" y="4834"/>
                    <a:pt x="9529" y="4188"/>
                  </a:cubicBezTo>
                  <a:cubicBezTo>
                    <a:pt x="9697" y="3542"/>
                    <a:pt x="9836" y="2896"/>
                    <a:pt x="9951" y="2246"/>
                  </a:cubicBezTo>
                  <a:cubicBezTo>
                    <a:pt x="10007" y="1917"/>
                    <a:pt x="10060" y="1592"/>
                    <a:pt x="10104" y="1263"/>
                  </a:cubicBezTo>
                  <a:cubicBezTo>
                    <a:pt x="10156" y="931"/>
                    <a:pt x="10190" y="617"/>
                    <a:pt x="10220" y="258"/>
                  </a:cubicBezTo>
                  <a:lnTo>
                    <a:pt x="7553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62"/>
            <p:cNvSpPr/>
            <p:nvPr/>
          </p:nvSpPr>
          <p:spPr>
            <a:xfrm>
              <a:off x="4209135" y="1618085"/>
              <a:ext cx="105583" cy="124261"/>
            </a:xfrm>
            <a:custGeom>
              <a:rect b="b" l="l" r="r" t="t"/>
              <a:pathLst>
                <a:path extrusionOk="0" h="6806" w="5783">
                  <a:moveTo>
                    <a:pt x="3073" y="1"/>
                  </a:moveTo>
                  <a:cubicBezTo>
                    <a:pt x="2267" y="1"/>
                    <a:pt x="1495" y="648"/>
                    <a:pt x="1065" y="1947"/>
                  </a:cubicBezTo>
                  <a:cubicBezTo>
                    <a:pt x="381" y="4020"/>
                    <a:pt x="0" y="6806"/>
                    <a:pt x="0" y="6806"/>
                  </a:cubicBezTo>
                  <a:lnTo>
                    <a:pt x="4639" y="6657"/>
                  </a:lnTo>
                  <a:cubicBezTo>
                    <a:pt x="4639" y="6657"/>
                    <a:pt x="5782" y="2432"/>
                    <a:pt x="4793" y="1061"/>
                  </a:cubicBezTo>
                  <a:cubicBezTo>
                    <a:pt x="4285" y="355"/>
                    <a:pt x="3670" y="1"/>
                    <a:pt x="30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62"/>
            <p:cNvSpPr/>
            <p:nvPr/>
          </p:nvSpPr>
          <p:spPr>
            <a:xfrm>
              <a:off x="4081004" y="1825673"/>
              <a:ext cx="37811" cy="40678"/>
            </a:xfrm>
            <a:custGeom>
              <a:rect b="b" l="l" r="r" t="t"/>
              <a:pathLst>
                <a:path extrusionOk="0" h="2228" w="2071">
                  <a:moveTo>
                    <a:pt x="0" y="0"/>
                  </a:moveTo>
                  <a:lnTo>
                    <a:pt x="378" y="2226"/>
                  </a:lnTo>
                  <a:cubicBezTo>
                    <a:pt x="378" y="2226"/>
                    <a:pt x="412" y="2228"/>
                    <a:pt x="471" y="2228"/>
                  </a:cubicBezTo>
                  <a:cubicBezTo>
                    <a:pt x="809" y="2228"/>
                    <a:pt x="1959" y="2176"/>
                    <a:pt x="2070" y="1472"/>
                  </a:cubicBezTo>
                  <a:lnTo>
                    <a:pt x="1734" y="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62"/>
            <p:cNvSpPr/>
            <p:nvPr/>
          </p:nvSpPr>
          <p:spPr>
            <a:xfrm>
              <a:off x="4056101" y="1825673"/>
              <a:ext cx="31805" cy="43727"/>
            </a:xfrm>
            <a:custGeom>
              <a:rect b="b" l="l" r="r" t="t"/>
              <a:pathLst>
                <a:path extrusionOk="0" h="2395" w="1742">
                  <a:moveTo>
                    <a:pt x="1364" y="0"/>
                  </a:moveTo>
                  <a:lnTo>
                    <a:pt x="1" y="568"/>
                  </a:lnTo>
                  <a:lnTo>
                    <a:pt x="401" y="2395"/>
                  </a:lnTo>
                  <a:lnTo>
                    <a:pt x="1742" y="2226"/>
                  </a:lnTo>
                  <a:lnTo>
                    <a:pt x="1364" y="0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91" name="Google Shape;2091;p62"/>
            <p:cNvGrpSpPr/>
            <p:nvPr/>
          </p:nvGrpSpPr>
          <p:grpSpPr>
            <a:xfrm>
              <a:off x="2997886" y="1290691"/>
              <a:ext cx="1054152" cy="943876"/>
              <a:chOff x="3040436" y="1290691"/>
              <a:chExt cx="1054152" cy="943876"/>
            </a:xfrm>
          </p:grpSpPr>
          <p:sp>
            <p:nvSpPr>
              <p:cNvPr id="2092" name="Google Shape;2092;p62"/>
              <p:cNvSpPr/>
              <p:nvPr/>
            </p:nvSpPr>
            <p:spPr>
              <a:xfrm>
                <a:off x="3040436" y="1678024"/>
                <a:ext cx="875831" cy="556543"/>
              </a:xfrm>
              <a:custGeom>
                <a:rect b="b" l="l" r="r" t="t"/>
                <a:pathLst>
                  <a:path extrusionOk="0" h="30483" w="47971">
                    <a:moveTo>
                      <a:pt x="1767" y="1"/>
                    </a:moveTo>
                    <a:lnTo>
                      <a:pt x="205" y="755"/>
                    </a:lnTo>
                    <a:cubicBezTo>
                      <a:pt x="45" y="2141"/>
                      <a:pt x="0" y="3560"/>
                      <a:pt x="79" y="5013"/>
                    </a:cubicBezTo>
                    <a:cubicBezTo>
                      <a:pt x="841" y="19080"/>
                      <a:pt x="12864" y="30483"/>
                      <a:pt x="26934" y="30483"/>
                    </a:cubicBezTo>
                    <a:cubicBezTo>
                      <a:pt x="36104" y="30483"/>
                      <a:pt x="43880" y="25638"/>
                      <a:pt x="47971" y="18367"/>
                    </a:cubicBezTo>
                    <a:lnTo>
                      <a:pt x="25552" y="5013"/>
                    </a:lnTo>
                    <a:lnTo>
                      <a:pt x="17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3" name="Google Shape;2093;p62"/>
              <p:cNvSpPr/>
              <p:nvPr/>
            </p:nvSpPr>
            <p:spPr>
              <a:xfrm>
                <a:off x="3596140" y="1297775"/>
                <a:ext cx="469546" cy="683123"/>
              </a:xfrm>
              <a:custGeom>
                <a:rect b="b" l="l" r="r" t="t"/>
                <a:pathLst>
                  <a:path extrusionOk="0" h="37416" w="25718">
                    <a:moveTo>
                      <a:pt x="10582" y="1"/>
                    </a:moveTo>
                    <a:lnTo>
                      <a:pt x="9021" y="756"/>
                    </a:lnTo>
                    <a:lnTo>
                      <a:pt x="1" y="24063"/>
                    </a:lnTo>
                    <a:lnTo>
                      <a:pt x="22419" y="37415"/>
                    </a:lnTo>
                    <a:lnTo>
                      <a:pt x="23980" y="36661"/>
                    </a:lnTo>
                    <a:cubicBezTo>
                      <a:pt x="23980" y="36661"/>
                      <a:pt x="25717" y="28567"/>
                      <a:pt x="25471" y="24063"/>
                    </a:cubicBezTo>
                    <a:cubicBezTo>
                      <a:pt x="24925" y="14018"/>
                      <a:pt x="10582" y="1"/>
                      <a:pt x="105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4" name="Google Shape;2094;p62"/>
              <p:cNvSpPr/>
              <p:nvPr/>
            </p:nvSpPr>
            <p:spPr>
              <a:xfrm>
                <a:off x="3044179" y="1304457"/>
                <a:ext cx="627474" cy="465110"/>
              </a:xfrm>
              <a:custGeom>
                <a:rect b="b" l="l" r="r" t="t"/>
                <a:pathLst>
                  <a:path extrusionOk="0" h="25475" w="34368">
                    <a:moveTo>
                      <a:pt x="23966" y="1"/>
                    </a:moveTo>
                    <a:cubicBezTo>
                      <a:pt x="11348" y="1"/>
                      <a:pt x="1371" y="9175"/>
                      <a:pt x="0" y="21216"/>
                    </a:cubicBezTo>
                    <a:lnTo>
                      <a:pt x="1562" y="20462"/>
                    </a:lnTo>
                    <a:lnTo>
                      <a:pt x="25347" y="25474"/>
                    </a:lnTo>
                    <a:lnTo>
                      <a:pt x="34368" y="2164"/>
                    </a:lnTo>
                    <a:cubicBezTo>
                      <a:pt x="31148" y="774"/>
                      <a:pt x="27626" y="1"/>
                      <a:pt x="239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5" name="Google Shape;2095;p62"/>
              <p:cNvSpPr/>
              <p:nvPr/>
            </p:nvSpPr>
            <p:spPr>
              <a:xfrm>
                <a:off x="3069009" y="1678024"/>
                <a:ext cx="875758" cy="542777"/>
              </a:xfrm>
              <a:custGeom>
                <a:rect b="b" l="l" r="r" t="t"/>
                <a:pathLst>
                  <a:path extrusionOk="0" h="29729" w="47967">
                    <a:moveTo>
                      <a:pt x="202" y="1"/>
                    </a:moveTo>
                    <a:cubicBezTo>
                      <a:pt x="45" y="1386"/>
                      <a:pt x="0" y="2806"/>
                      <a:pt x="78" y="4259"/>
                    </a:cubicBezTo>
                    <a:cubicBezTo>
                      <a:pt x="840" y="18325"/>
                      <a:pt x="12864" y="29729"/>
                      <a:pt x="26931" y="29729"/>
                    </a:cubicBezTo>
                    <a:cubicBezTo>
                      <a:pt x="36104" y="29729"/>
                      <a:pt x="43877" y="24880"/>
                      <a:pt x="47966" y="17612"/>
                    </a:cubicBezTo>
                    <a:lnTo>
                      <a:pt x="25549" y="4259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6" name="Google Shape;2096;p62"/>
              <p:cNvSpPr/>
              <p:nvPr/>
            </p:nvSpPr>
            <p:spPr>
              <a:xfrm>
                <a:off x="3094971" y="1707893"/>
                <a:ext cx="814412" cy="487475"/>
              </a:xfrm>
              <a:custGeom>
                <a:rect b="b" l="l" r="r" t="t"/>
                <a:pathLst>
                  <a:path extrusionOk="0" h="26700" w="44607">
                    <a:moveTo>
                      <a:pt x="158" y="135"/>
                    </a:moveTo>
                    <a:lnTo>
                      <a:pt x="23596" y="4069"/>
                    </a:lnTo>
                    <a:lnTo>
                      <a:pt x="44457" y="16495"/>
                    </a:lnTo>
                    <a:cubicBezTo>
                      <a:pt x="40285" y="22904"/>
                      <a:pt x="33382" y="26576"/>
                      <a:pt x="25509" y="26576"/>
                    </a:cubicBezTo>
                    <a:cubicBezTo>
                      <a:pt x="12256" y="26576"/>
                      <a:pt x="887" y="15793"/>
                      <a:pt x="170" y="2541"/>
                    </a:cubicBezTo>
                    <a:cubicBezTo>
                      <a:pt x="125" y="1741"/>
                      <a:pt x="125" y="935"/>
                      <a:pt x="158" y="135"/>
                    </a:cubicBezTo>
                    <a:close/>
                    <a:moveTo>
                      <a:pt x="102" y="1"/>
                    </a:moveTo>
                    <a:cubicBezTo>
                      <a:pt x="87" y="1"/>
                      <a:pt x="76" y="9"/>
                      <a:pt x="65" y="16"/>
                    </a:cubicBezTo>
                    <a:cubicBezTo>
                      <a:pt x="50" y="27"/>
                      <a:pt x="42" y="42"/>
                      <a:pt x="42" y="61"/>
                    </a:cubicBezTo>
                    <a:cubicBezTo>
                      <a:pt x="1" y="886"/>
                      <a:pt x="5" y="1723"/>
                      <a:pt x="50" y="2545"/>
                    </a:cubicBezTo>
                    <a:cubicBezTo>
                      <a:pt x="771" y="15864"/>
                      <a:pt x="12192" y="26700"/>
                      <a:pt x="25509" y="26700"/>
                    </a:cubicBezTo>
                    <a:cubicBezTo>
                      <a:pt x="29381" y="26700"/>
                      <a:pt x="33165" y="25769"/>
                      <a:pt x="36460" y="24006"/>
                    </a:cubicBezTo>
                    <a:cubicBezTo>
                      <a:pt x="39743" y="22251"/>
                      <a:pt x="42555" y="19658"/>
                      <a:pt x="44595" y="16510"/>
                    </a:cubicBezTo>
                    <a:cubicBezTo>
                      <a:pt x="44603" y="16495"/>
                      <a:pt x="44606" y="16476"/>
                      <a:pt x="44603" y="16462"/>
                    </a:cubicBezTo>
                    <a:cubicBezTo>
                      <a:pt x="44598" y="16446"/>
                      <a:pt x="44588" y="16431"/>
                      <a:pt x="44576" y="16424"/>
                    </a:cubicBezTo>
                    <a:lnTo>
                      <a:pt x="23649" y="3960"/>
                    </a:lnTo>
                    <a:cubicBezTo>
                      <a:pt x="23641" y="3957"/>
                      <a:pt x="23634" y="3953"/>
                      <a:pt x="23626" y="3953"/>
                    </a:cubicBezTo>
                    <a:lnTo>
                      <a:pt x="113" y="4"/>
                    </a:lnTo>
                    <a:cubicBezTo>
                      <a:pt x="109" y="1"/>
                      <a:pt x="106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7" name="Google Shape;2097;p62"/>
              <p:cNvSpPr/>
              <p:nvPr/>
            </p:nvSpPr>
            <p:spPr>
              <a:xfrm>
                <a:off x="3624658" y="1297775"/>
                <a:ext cx="469930" cy="669356"/>
              </a:xfrm>
              <a:custGeom>
                <a:rect b="b" l="l" r="r" t="t"/>
                <a:pathLst>
                  <a:path extrusionOk="0" h="36662" w="25739">
                    <a:moveTo>
                      <a:pt x="9020" y="1"/>
                    </a:moveTo>
                    <a:lnTo>
                      <a:pt x="0" y="23308"/>
                    </a:lnTo>
                    <a:lnTo>
                      <a:pt x="22418" y="36661"/>
                    </a:lnTo>
                    <a:cubicBezTo>
                      <a:pt x="24603" y="32781"/>
                      <a:pt x="25738" y="28204"/>
                      <a:pt x="25474" y="23308"/>
                    </a:cubicBezTo>
                    <a:cubicBezTo>
                      <a:pt x="24909" y="12902"/>
                      <a:pt x="18179" y="3952"/>
                      <a:pt x="90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8" name="Google Shape;2098;p62"/>
              <p:cNvSpPr/>
              <p:nvPr/>
            </p:nvSpPr>
            <p:spPr>
              <a:xfrm>
                <a:off x="3656280" y="1332757"/>
                <a:ext cx="411926" cy="598207"/>
              </a:xfrm>
              <a:custGeom>
                <a:rect b="b" l="l" r="r" t="t"/>
                <a:pathLst>
                  <a:path extrusionOk="0" h="32765" w="22562">
                    <a:moveTo>
                      <a:pt x="8117" y="147"/>
                    </a:moveTo>
                    <a:cubicBezTo>
                      <a:pt x="16335" y="4303"/>
                      <a:pt x="21739" y="12473"/>
                      <a:pt x="22225" y="21474"/>
                    </a:cubicBezTo>
                    <a:cubicBezTo>
                      <a:pt x="22438" y="25355"/>
                      <a:pt x="21694" y="29210"/>
                      <a:pt x="20081" y="32620"/>
                    </a:cubicBezTo>
                    <a:lnTo>
                      <a:pt x="147" y="20746"/>
                    </a:lnTo>
                    <a:lnTo>
                      <a:pt x="8117" y="147"/>
                    </a:lnTo>
                    <a:close/>
                    <a:moveTo>
                      <a:pt x="8084" y="1"/>
                    </a:moveTo>
                    <a:cubicBezTo>
                      <a:pt x="8077" y="1"/>
                      <a:pt x="8069" y="1"/>
                      <a:pt x="8062" y="5"/>
                    </a:cubicBezTo>
                    <a:cubicBezTo>
                      <a:pt x="8046" y="12"/>
                      <a:pt x="8036" y="23"/>
                      <a:pt x="8028" y="38"/>
                    </a:cubicBezTo>
                    <a:lnTo>
                      <a:pt x="13" y="20749"/>
                    </a:lnTo>
                    <a:cubicBezTo>
                      <a:pt x="1" y="20775"/>
                      <a:pt x="13" y="20809"/>
                      <a:pt x="39" y="20825"/>
                    </a:cubicBezTo>
                    <a:lnTo>
                      <a:pt x="20077" y="32758"/>
                    </a:lnTo>
                    <a:cubicBezTo>
                      <a:pt x="20084" y="32761"/>
                      <a:pt x="20096" y="32765"/>
                      <a:pt x="20107" y="32765"/>
                    </a:cubicBezTo>
                    <a:cubicBezTo>
                      <a:pt x="20111" y="32765"/>
                      <a:pt x="20119" y="32765"/>
                      <a:pt x="20126" y="32761"/>
                    </a:cubicBezTo>
                    <a:cubicBezTo>
                      <a:pt x="20141" y="32758"/>
                      <a:pt x="20156" y="32747"/>
                      <a:pt x="20163" y="32732"/>
                    </a:cubicBezTo>
                    <a:cubicBezTo>
                      <a:pt x="21803" y="29288"/>
                      <a:pt x="22561" y="25392"/>
                      <a:pt x="22348" y="21466"/>
                    </a:cubicBezTo>
                    <a:cubicBezTo>
                      <a:pt x="22106" y="17029"/>
                      <a:pt x="20649" y="12681"/>
                      <a:pt x="18124" y="8887"/>
                    </a:cubicBezTo>
                    <a:cubicBezTo>
                      <a:pt x="15614" y="5110"/>
                      <a:pt x="12151" y="2036"/>
                      <a:pt x="8114" y="9"/>
                    </a:cubicBezTo>
                    <a:cubicBezTo>
                      <a:pt x="8103" y="1"/>
                      <a:pt x="8095" y="1"/>
                      <a:pt x="80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9" name="Google Shape;2099;p62"/>
              <p:cNvSpPr/>
              <p:nvPr/>
            </p:nvSpPr>
            <p:spPr>
              <a:xfrm>
                <a:off x="3072697" y="1290691"/>
                <a:ext cx="627456" cy="465092"/>
              </a:xfrm>
              <a:custGeom>
                <a:rect b="b" l="l" r="r" t="t"/>
                <a:pathLst>
                  <a:path extrusionOk="0" h="25474" w="34367">
                    <a:moveTo>
                      <a:pt x="23968" y="1"/>
                    </a:moveTo>
                    <a:cubicBezTo>
                      <a:pt x="11351" y="1"/>
                      <a:pt x="1374" y="9174"/>
                      <a:pt x="0" y="21216"/>
                    </a:cubicBezTo>
                    <a:lnTo>
                      <a:pt x="25347" y="25474"/>
                    </a:lnTo>
                    <a:lnTo>
                      <a:pt x="34366" y="2163"/>
                    </a:lnTo>
                    <a:cubicBezTo>
                      <a:pt x="31147" y="773"/>
                      <a:pt x="27625" y="1"/>
                      <a:pt x="239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0" name="Google Shape;2100;p62"/>
              <p:cNvSpPr/>
              <p:nvPr/>
            </p:nvSpPr>
            <p:spPr>
              <a:xfrm>
                <a:off x="3101526" y="1316197"/>
                <a:ext cx="565563" cy="410885"/>
              </a:xfrm>
              <a:custGeom>
                <a:rect b="b" l="l" r="r" t="t"/>
                <a:pathLst>
                  <a:path extrusionOk="0" h="22505" w="30977">
                    <a:moveTo>
                      <a:pt x="22389" y="120"/>
                    </a:moveTo>
                    <a:cubicBezTo>
                      <a:pt x="25269" y="120"/>
                      <a:pt x="28112" y="624"/>
                      <a:pt x="30834" y="1621"/>
                    </a:cubicBezTo>
                    <a:lnTo>
                      <a:pt x="22800" y="22377"/>
                    </a:lnTo>
                    <a:lnTo>
                      <a:pt x="135" y="18567"/>
                    </a:lnTo>
                    <a:cubicBezTo>
                      <a:pt x="2048" y="7702"/>
                      <a:pt x="11188" y="120"/>
                      <a:pt x="22389" y="120"/>
                    </a:cubicBezTo>
                    <a:close/>
                    <a:moveTo>
                      <a:pt x="22389" y="0"/>
                    </a:moveTo>
                    <a:cubicBezTo>
                      <a:pt x="16939" y="0"/>
                      <a:pt x="11711" y="1857"/>
                      <a:pt x="7669" y="5229"/>
                    </a:cubicBezTo>
                    <a:cubicBezTo>
                      <a:pt x="3639" y="8591"/>
                      <a:pt x="916" y="13342"/>
                      <a:pt x="5" y="18608"/>
                    </a:cubicBezTo>
                    <a:cubicBezTo>
                      <a:pt x="1" y="18624"/>
                      <a:pt x="5" y="18642"/>
                      <a:pt x="16" y="18653"/>
                    </a:cubicBezTo>
                    <a:cubicBezTo>
                      <a:pt x="23" y="18668"/>
                      <a:pt x="38" y="18676"/>
                      <a:pt x="53" y="18679"/>
                    </a:cubicBezTo>
                    <a:lnTo>
                      <a:pt x="22830" y="22504"/>
                    </a:lnTo>
                    <a:lnTo>
                      <a:pt x="22842" y="22504"/>
                    </a:lnTo>
                    <a:cubicBezTo>
                      <a:pt x="22864" y="22504"/>
                      <a:pt x="22886" y="22489"/>
                      <a:pt x="22897" y="22467"/>
                    </a:cubicBezTo>
                    <a:lnTo>
                      <a:pt x="30969" y="1607"/>
                    </a:lnTo>
                    <a:cubicBezTo>
                      <a:pt x="30977" y="1592"/>
                      <a:pt x="30977" y="1573"/>
                      <a:pt x="30969" y="1557"/>
                    </a:cubicBezTo>
                    <a:cubicBezTo>
                      <a:pt x="30961" y="1543"/>
                      <a:pt x="30950" y="1531"/>
                      <a:pt x="30935" y="1528"/>
                    </a:cubicBezTo>
                    <a:cubicBezTo>
                      <a:pt x="28179" y="512"/>
                      <a:pt x="25302" y="0"/>
                      <a:pt x="223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01" name="Google Shape;2101;p62"/>
          <p:cNvSpPr txBox="1"/>
          <p:nvPr>
            <p:ph idx="3" type="subTitle"/>
          </p:nvPr>
        </p:nvSpPr>
        <p:spPr>
          <a:xfrm>
            <a:off x="1041750" y="1752825"/>
            <a:ext cx="2312400" cy="11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mbria Math"/>
              <a:buAutoNum type="arabicPeriod"/>
            </a:pPr>
            <a:r>
              <a:rPr b="1" lang="en-GB">
                <a:latin typeface="Cambria Math"/>
                <a:ea typeface="Cambria Math"/>
                <a:cs typeface="Cambria Math"/>
                <a:sym typeface="Cambria Math"/>
              </a:rPr>
              <a:t>DEVELOPMENT CYCLE</a:t>
            </a:r>
            <a:endParaRPr b="1"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mbria Math"/>
              <a:buAutoNum type="arabicPeriod"/>
            </a:pPr>
            <a:r>
              <a:rPr b="1" lang="en-GB">
                <a:latin typeface="Cambria Math"/>
                <a:ea typeface="Cambria Math"/>
                <a:cs typeface="Cambria Math"/>
                <a:sym typeface="Cambria Math"/>
              </a:rPr>
              <a:t>SYSTEM DIAGRAM</a:t>
            </a:r>
            <a:endParaRPr b="1"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mbria Math"/>
              <a:buAutoNum type="arabicPeriod"/>
            </a:pPr>
            <a:r>
              <a:rPr b="1" lang="en-GB">
                <a:latin typeface="Cambria Math"/>
                <a:ea typeface="Cambria Math"/>
                <a:cs typeface="Cambria Math"/>
                <a:sym typeface="Cambria Math"/>
              </a:rPr>
              <a:t>SYSTEM DESCRIPTION</a:t>
            </a:r>
            <a:endParaRPr b="1"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mbria Math"/>
              <a:buAutoNum type="arabicPeriod"/>
            </a:pPr>
            <a:r>
              <a:rPr b="1" lang="en-GB">
                <a:latin typeface="Cambria Math"/>
                <a:ea typeface="Cambria Math"/>
                <a:cs typeface="Cambria Math"/>
                <a:sym typeface="Cambria Math"/>
              </a:rPr>
              <a:t>REQUIREMENTS</a:t>
            </a:r>
            <a:endParaRPr b="1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102" name="Google Shape;2102;p62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IT20171438 | WIJAYARATHNE S. N.</a:t>
            </a:r>
            <a:endParaRPr sz="1300"/>
          </a:p>
        </p:txBody>
      </p:sp>
      <p:pic>
        <p:nvPicPr>
          <p:cNvPr id="2103" name="Google Shape;210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07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p63"/>
          <p:cNvSpPr txBox="1"/>
          <p:nvPr>
            <p:ph idx="4" type="ctrTitle"/>
          </p:nvPr>
        </p:nvSpPr>
        <p:spPr>
          <a:xfrm>
            <a:off x="3697300" y="381100"/>
            <a:ext cx="50850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Yeseva One"/>
                <a:ea typeface="Yeseva One"/>
                <a:cs typeface="Yeseva One"/>
                <a:sym typeface="Yeseva One"/>
              </a:rPr>
              <a:t>DEVELOPMENT CYCLE</a:t>
            </a:r>
            <a:endParaRPr b="1" sz="2100"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2109" name="Google Shape;2109;p63"/>
          <p:cNvSpPr txBox="1"/>
          <p:nvPr/>
        </p:nvSpPr>
        <p:spPr>
          <a:xfrm>
            <a:off x="4973650" y="1345975"/>
            <a:ext cx="3927600" cy="20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mbria Math"/>
              <a:buChar char="●"/>
            </a:pP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Why ‘The Agile Life Cycle” was used?</a:t>
            </a: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ambria Math"/>
              <a:buChar char="○"/>
            </a:pP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Flexibility</a:t>
            </a: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ambria Math"/>
              <a:buChar char="○"/>
            </a:pP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Iterative Approach</a:t>
            </a: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ambria Math"/>
              <a:buChar char="○"/>
            </a:pP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Collaboration &amp; Communication</a:t>
            </a: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ambria Math"/>
              <a:buChar char="○"/>
            </a:pP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Continuous Improvement</a:t>
            </a: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ambria Math"/>
              <a:buChar char="○"/>
            </a:pP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Rapid Prototyping</a:t>
            </a: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ambria Math"/>
              <a:buChar char="○"/>
            </a:pP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Time &amp; Resource Management</a:t>
            </a: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pic>
        <p:nvPicPr>
          <p:cNvPr id="2110" name="Google Shape;2110;p63"/>
          <p:cNvPicPr preferRelativeResize="0"/>
          <p:nvPr/>
        </p:nvPicPr>
        <p:blipFill rotWithShape="1">
          <a:blip r:embed="rId3">
            <a:alphaModFix/>
          </a:blip>
          <a:srcRect b="7041" l="19789" r="19467" t="19681"/>
          <a:stretch/>
        </p:blipFill>
        <p:spPr>
          <a:xfrm>
            <a:off x="605025" y="1345850"/>
            <a:ext cx="4368625" cy="29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1" name="Google Shape;2111;p63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IT20171438 | WIJAYARATHNE S. N.</a:t>
            </a:r>
            <a:endParaRPr sz="1300"/>
          </a:p>
        </p:txBody>
      </p:sp>
      <p:pic>
        <p:nvPicPr>
          <p:cNvPr id="2112" name="Google Shape;211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16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p64"/>
          <p:cNvSpPr txBox="1"/>
          <p:nvPr>
            <p:ph idx="4" type="ctrTitle"/>
          </p:nvPr>
        </p:nvSpPr>
        <p:spPr>
          <a:xfrm>
            <a:off x="3697300" y="381100"/>
            <a:ext cx="50850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Yeseva One"/>
                <a:ea typeface="Yeseva One"/>
                <a:cs typeface="Yeseva One"/>
                <a:sym typeface="Yeseva One"/>
              </a:rPr>
              <a:t>SYSTEM DIAGRAM</a:t>
            </a:r>
            <a:endParaRPr b="1" sz="2100">
              <a:latin typeface="Yeseva One"/>
              <a:ea typeface="Yeseva One"/>
              <a:cs typeface="Yeseva One"/>
              <a:sym typeface="Yeseva One"/>
            </a:endParaRPr>
          </a:p>
        </p:txBody>
      </p:sp>
      <p:pic>
        <p:nvPicPr>
          <p:cNvPr id="2118" name="Google Shape;2118;p64"/>
          <p:cNvPicPr preferRelativeResize="0"/>
          <p:nvPr/>
        </p:nvPicPr>
        <p:blipFill rotWithShape="1">
          <a:blip r:embed="rId3">
            <a:alphaModFix/>
          </a:blip>
          <a:srcRect b="0" l="129" r="129" t="0"/>
          <a:stretch/>
        </p:blipFill>
        <p:spPr>
          <a:xfrm>
            <a:off x="106901" y="400125"/>
            <a:ext cx="4462000" cy="43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9" name="Google Shape;2119;p64"/>
          <p:cNvSpPr txBox="1"/>
          <p:nvPr/>
        </p:nvSpPr>
        <p:spPr>
          <a:xfrm>
            <a:off x="4726900" y="1122000"/>
            <a:ext cx="4174200" cy="3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01 – User entering Username &amp; Password</a:t>
            </a:r>
            <a:endParaRPr b="1" sz="13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02 – Entered Username &amp; Password being checked </a:t>
            </a:r>
            <a:endParaRPr b="1" sz="13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03 – Username &amp; Password being verified </a:t>
            </a:r>
            <a:endParaRPr b="1" sz="13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04 – Moving to the OTP page</a:t>
            </a:r>
            <a:endParaRPr b="1" sz="13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05 – OTP code will be send to the client </a:t>
            </a:r>
            <a:endParaRPr b="1" sz="13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06 – Entering the OTP code to the Authentication Page</a:t>
            </a:r>
            <a:endParaRPr b="1" sz="13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07 – Moving to the Facial Recognition Page</a:t>
            </a:r>
            <a:endParaRPr b="1" sz="13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08 – Facial Recognition Process</a:t>
            </a:r>
            <a:endParaRPr b="1" sz="13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09 – User entering the Unique Passcode </a:t>
            </a:r>
            <a:endParaRPr b="1" sz="13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10 – Verifying the Unique Passcode </a:t>
            </a:r>
            <a:endParaRPr b="1" sz="13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None/>
            </a:pPr>
            <a:r>
              <a:rPr b="1" lang="en-GB" sz="13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11 – Access Granted to the System</a:t>
            </a:r>
            <a:endParaRPr b="1" sz="13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120" name="Google Shape;2120;p64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IT20171438 | WIJAYARATHNE S. N.</a:t>
            </a:r>
            <a:endParaRPr sz="1300"/>
          </a:p>
        </p:txBody>
      </p:sp>
      <p:pic>
        <p:nvPicPr>
          <p:cNvPr id="2121" name="Google Shape;212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25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p65"/>
          <p:cNvSpPr txBox="1"/>
          <p:nvPr>
            <p:ph idx="4" type="ctrTitle"/>
          </p:nvPr>
        </p:nvSpPr>
        <p:spPr>
          <a:xfrm>
            <a:off x="3697300" y="381100"/>
            <a:ext cx="50850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Yeseva One"/>
                <a:ea typeface="Yeseva One"/>
                <a:cs typeface="Yeseva One"/>
                <a:sym typeface="Yeseva One"/>
              </a:rPr>
              <a:t>SYSTEM </a:t>
            </a:r>
            <a:r>
              <a:rPr b="1" lang="en-GB" sz="2100">
                <a:latin typeface="Yeseva One"/>
                <a:ea typeface="Yeseva One"/>
                <a:cs typeface="Yeseva One"/>
                <a:sym typeface="Yeseva One"/>
              </a:rPr>
              <a:t>DESCRIPTION</a:t>
            </a:r>
            <a:endParaRPr b="1" sz="2100">
              <a:latin typeface="Yeseva One"/>
              <a:ea typeface="Yeseva One"/>
              <a:cs typeface="Yeseva One"/>
              <a:sym typeface="Yeseva One"/>
            </a:endParaRPr>
          </a:p>
        </p:txBody>
      </p:sp>
      <p:grpSp>
        <p:nvGrpSpPr>
          <p:cNvPr id="2127" name="Google Shape;2127;p65"/>
          <p:cNvGrpSpPr/>
          <p:nvPr/>
        </p:nvGrpSpPr>
        <p:grpSpPr>
          <a:xfrm>
            <a:off x="6042382" y="2291070"/>
            <a:ext cx="3226254" cy="481172"/>
            <a:chOff x="1575694" y="930575"/>
            <a:chExt cx="1989550" cy="713693"/>
          </a:xfrm>
        </p:grpSpPr>
        <p:sp>
          <p:nvSpPr>
            <p:cNvPr id="2128" name="Google Shape;2128;p65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65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0" name="Google Shape;2130;p65"/>
          <p:cNvSpPr txBox="1"/>
          <p:nvPr/>
        </p:nvSpPr>
        <p:spPr>
          <a:xfrm>
            <a:off x="1082600" y="1043450"/>
            <a:ext cx="7347900" cy="3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mbria Math"/>
              <a:buChar char="●"/>
            </a:pP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1st Factor;</a:t>
            </a: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mbria Math"/>
              <a:buChar char="○"/>
            </a:pP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Highest-level of Security Standards</a:t>
            </a: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mbria Math"/>
              <a:buChar char="○"/>
            </a:pP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Alerts Generated</a:t>
            </a: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mbria Math"/>
              <a:buChar char="○"/>
            </a:pP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Number of Attempt</a:t>
            </a: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s</a:t>
            </a: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mbria Math"/>
              <a:buChar char="●"/>
            </a:pP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2nd Factor;</a:t>
            </a: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mbria Math"/>
              <a:buChar char="○"/>
            </a:pP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6-Digit Code → 6-Character Code				[59,049 → 60,466,176]</a:t>
            </a: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mbria Math"/>
              <a:buChar char="○"/>
            </a:pP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Number of Attempts </a:t>
            </a: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mbria Math"/>
              <a:buChar char="○"/>
            </a:pP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Time Restriction</a:t>
            </a: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mbria Math"/>
              <a:buChar char="●"/>
            </a:pP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3rd Factor;</a:t>
            </a: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mbria Math"/>
              <a:buChar char="○"/>
            </a:pP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AI Trained Algorithm </a:t>
            </a: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mbria Math"/>
              <a:buChar char="○"/>
            </a:pP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Number of Attempts</a:t>
            </a: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mbria Math"/>
              <a:buChar char="●"/>
            </a:pP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Additional Layer of Security;</a:t>
            </a: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mbria Math"/>
              <a:buChar char="○"/>
            </a:pP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Unique System Generated Code</a:t>
            </a: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mbria Math"/>
              <a:buChar char="○"/>
            </a:pP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Code Expiration</a:t>
            </a: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131" name="Google Shape;2131;p65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IT20171438 | WIJAYARATHNE S. N.</a:t>
            </a:r>
            <a:endParaRPr sz="1300"/>
          </a:p>
        </p:txBody>
      </p:sp>
      <p:pic>
        <p:nvPicPr>
          <p:cNvPr id="2132" name="Google Shape;213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66"/>
          <p:cNvSpPr txBox="1"/>
          <p:nvPr>
            <p:ph idx="4" type="ctrTitle"/>
          </p:nvPr>
        </p:nvSpPr>
        <p:spPr>
          <a:xfrm>
            <a:off x="3697300" y="381100"/>
            <a:ext cx="50850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Yeseva One"/>
                <a:ea typeface="Yeseva One"/>
                <a:cs typeface="Yeseva One"/>
                <a:sym typeface="Yeseva One"/>
              </a:rPr>
              <a:t>REQUIREMENTS</a:t>
            </a:r>
            <a:endParaRPr b="1" sz="2100">
              <a:latin typeface="Yeseva One"/>
              <a:ea typeface="Yeseva One"/>
              <a:cs typeface="Yeseva One"/>
              <a:sym typeface="Yeseva One"/>
            </a:endParaRPr>
          </a:p>
        </p:txBody>
      </p:sp>
      <p:grpSp>
        <p:nvGrpSpPr>
          <p:cNvPr id="2138" name="Google Shape;2138;p66"/>
          <p:cNvGrpSpPr/>
          <p:nvPr/>
        </p:nvGrpSpPr>
        <p:grpSpPr>
          <a:xfrm>
            <a:off x="581885" y="1243090"/>
            <a:ext cx="3832469" cy="713693"/>
            <a:chOff x="1575694" y="930575"/>
            <a:chExt cx="1989550" cy="713693"/>
          </a:xfrm>
        </p:grpSpPr>
        <p:sp>
          <p:nvSpPr>
            <p:cNvPr id="2139" name="Google Shape;2139;p66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66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1" name="Google Shape;2141;p66"/>
          <p:cNvGrpSpPr/>
          <p:nvPr/>
        </p:nvGrpSpPr>
        <p:grpSpPr>
          <a:xfrm>
            <a:off x="4729660" y="1243090"/>
            <a:ext cx="3832469" cy="713693"/>
            <a:chOff x="1575694" y="930575"/>
            <a:chExt cx="1989550" cy="713693"/>
          </a:xfrm>
        </p:grpSpPr>
        <p:sp>
          <p:nvSpPr>
            <p:cNvPr id="2142" name="Google Shape;2142;p66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66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4" name="Google Shape;2144;p66"/>
          <p:cNvSpPr txBox="1"/>
          <p:nvPr>
            <p:ph idx="4" type="ctrTitle"/>
          </p:nvPr>
        </p:nvSpPr>
        <p:spPr>
          <a:xfrm>
            <a:off x="537163" y="1359338"/>
            <a:ext cx="39219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Yeseva One"/>
                <a:ea typeface="Yeseva One"/>
                <a:cs typeface="Yeseva One"/>
                <a:sym typeface="Yeseva One"/>
              </a:rPr>
              <a:t>Functional Requirements</a:t>
            </a:r>
            <a:endParaRPr b="1" sz="1700"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2145" name="Google Shape;2145;p66"/>
          <p:cNvSpPr txBox="1"/>
          <p:nvPr>
            <p:ph idx="4" type="ctrTitle"/>
          </p:nvPr>
        </p:nvSpPr>
        <p:spPr>
          <a:xfrm>
            <a:off x="4684925" y="1359338"/>
            <a:ext cx="39219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Yeseva One"/>
                <a:ea typeface="Yeseva One"/>
                <a:cs typeface="Yeseva One"/>
                <a:sym typeface="Yeseva One"/>
              </a:rPr>
              <a:t>Non-</a:t>
            </a:r>
            <a:r>
              <a:rPr b="1" lang="en-GB" sz="1700">
                <a:latin typeface="Yeseva One"/>
                <a:ea typeface="Yeseva One"/>
                <a:cs typeface="Yeseva One"/>
                <a:sym typeface="Yeseva One"/>
              </a:rPr>
              <a:t>Functional Requirements</a:t>
            </a:r>
            <a:endParaRPr b="1" sz="1700"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Yeseva One"/>
              <a:ea typeface="Yeseva One"/>
              <a:cs typeface="Yeseva One"/>
              <a:sym typeface="Yeseva One"/>
            </a:endParaRPr>
          </a:p>
        </p:txBody>
      </p:sp>
      <p:grpSp>
        <p:nvGrpSpPr>
          <p:cNvPr id="2146" name="Google Shape;2146;p66"/>
          <p:cNvGrpSpPr/>
          <p:nvPr/>
        </p:nvGrpSpPr>
        <p:grpSpPr>
          <a:xfrm>
            <a:off x="582476" y="2130076"/>
            <a:ext cx="8055263" cy="2021051"/>
            <a:chOff x="582463" y="2206275"/>
            <a:chExt cx="8055263" cy="2421000"/>
          </a:xfrm>
        </p:grpSpPr>
        <p:sp>
          <p:nvSpPr>
            <p:cNvPr id="2147" name="Google Shape;2147;p66"/>
            <p:cNvSpPr/>
            <p:nvPr/>
          </p:nvSpPr>
          <p:spPr>
            <a:xfrm flipH="1">
              <a:off x="582463" y="2206275"/>
              <a:ext cx="3831300" cy="2344800"/>
            </a:xfrm>
            <a:prstGeom prst="round1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66"/>
            <p:cNvSpPr/>
            <p:nvPr/>
          </p:nvSpPr>
          <p:spPr>
            <a:xfrm>
              <a:off x="4730225" y="2206275"/>
              <a:ext cx="3831300" cy="2344800"/>
            </a:xfrm>
            <a:prstGeom prst="round1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66"/>
            <p:cNvSpPr/>
            <p:nvPr/>
          </p:nvSpPr>
          <p:spPr>
            <a:xfrm flipH="1">
              <a:off x="658663" y="2282475"/>
              <a:ext cx="3831300" cy="2344800"/>
            </a:xfrm>
            <a:prstGeom prst="round1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66"/>
            <p:cNvSpPr/>
            <p:nvPr/>
          </p:nvSpPr>
          <p:spPr>
            <a:xfrm>
              <a:off x="4806425" y="2282475"/>
              <a:ext cx="3831300" cy="2344800"/>
            </a:xfrm>
            <a:prstGeom prst="round1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1" name="Google Shape;2151;p66"/>
          <p:cNvSpPr txBox="1"/>
          <p:nvPr/>
        </p:nvSpPr>
        <p:spPr>
          <a:xfrm>
            <a:off x="761900" y="2280175"/>
            <a:ext cx="34707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mbria Math"/>
              <a:buChar char="●"/>
            </a:pP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User Registration</a:t>
            </a: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mbria Math"/>
              <a:buChar char="●"/>
            </a:pP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Factor Options</a:t>
            </a: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mbria Math"/>
              <a:buChar char="●"/>
            </a:pP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Factor Management</a:t>
            </a: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mbria Math"/>
              <a:buChar char="●"/>
            </a:pP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Authentication Workflow</a:t>
            </a: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mbria Math"/>
              <a:buChar char="●"/>
            </a:pP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Integration with Applications</a:t>
            </a: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mbria Math"/>
              <a:buChar char="●"/>
            </a:pP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Authentication Logging</a:t>
            </a: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152" name="Google Shape;2152;p66"/>
          <p:cNvSpPr txBox="1"/>
          <p:nvPr/>
        </p:nvSpPr>
        <p:spPr>
          <a:xfrm>
            <a:off x="4910525" y="2280175"/>
            <a:ext cx="3470700" cy="18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mbria Math"/>
              <a:buChar char="●"/>
            </a:pP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Security</a:t>
            </a: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ambria Math"/>
              <a:buChar char="●"/>
            </a:pP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Performance</a:t>
            </a: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ambria Math"/>
              <a:buChar char="●"/>
            </a:pP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Reliability</a:t>
            </a: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ambria Math"/>
              <a:buChar char="●"/>
            </a:pP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Usability</a:t>
            </a: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ambria Math"/>
              <a:buChar char="●"/>
            </a:pP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Scalability</a:t>
            </a: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ambria Math"/>
              <a:buChar char="●"/>
            </a:pP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Compliance</a:t>
            </a: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153" name="Google Shape;2153;p66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IT20171438 | WIJAYARATHNE S. N.</a:t>
            </a:r>
            <a:endParaRPr sz="1300"/>
          </a:p>
        </p:txBody>
      </p:sp>
      <p:pic>
        <p:nvPicPr>
          <p:cNvPr id="2154" name="Google Shape;215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58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9" name="Google Shape;2159;p67"/>
          <p:cNvGrpSpPr/>
          <p:nvPr/>
        </p:nvGrpSpPr>
        <p:grpSpPr>
          <a:xfrm>
            <a:off x="360110" y="841240"/>
            <a:ext cx="3832469" cy="713693"/>
            <a:chOff x="1575694" y="930575"/>
            <a:chExt cx="1989550" cy="713693"/>
          </a:xfrm>
        </p:grpSpPr>
        <p:sp>
          <p:nvSpPr>
            <p:cNvPr id="2160" name="Google Shape;2160;p67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67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2" name="Google Shape;2162;p67"/>
          <p:cNvSpPr txBox="1"/>
          <p:nvPr>
            <p:ph idx="4294967295" type="ctrTitle"/>
          </p:nvPr>
        </p:nvSpPr>
        <p:spPr>
          <a:xfrm>
            <a:off x="651775" y="806442"/>
            <a:ext cx="3207600" cy="71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latin typeface="Yeseva One"/>
                <a:ea typeface="Yeseva One"/>
                <a:cs typeface="Yeseva One"/>
                <a:sym typeface="Yeseva One"/>
              </a:rPr>
              <a:t>IMPLEMENTATION</a:t>
            </a:r>
            <a:endParaRPr b="1" sz="2500">
              <a:latin typeface="Yeseva One"/>
              <a:ea typeface="Yeseva One"/>
              <a:cs typeface="Yeseva One"/>
              <a:sym typeface="Yeseva One"/>
            </a:endParaRPr>
          </a:p>
        </p:txBody>
      </p:sp>
      <p:grpSp>
        <p:nvGrpSpPr>
          <p:cNvPr id="2163" name="Google Shape;2163;p67"/>
          <p:cNvGrpSpPr/>
          <p:nvPr/>
        </p:nvGrpSpPr>
        <p:grpSpPr>
          <a:xfrm>
            <a:off x="984926" y="1679437"/>
            <a:ext cx="3207552" cy="1177664"/>
            <a:chOff x="1575694" y="930575"/>
            <a:chExt cx="1989550" cy="713693"/>
          </a:xfrm>
        </p:grpSpPr>
        <p:sp>
          <p:nvSpPr>
            <p:cNvPr id="2164" name="Google Shape;2164;p67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67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6" name="Google Shape;2166;p67"/>
          <p:cNvGrpSpPr/>
          <p:nvPr/>
        </p:nvGrpSpPr>
        <p:grpSpPr>
          <a:xfrm>
            <a:off x="4864402" y="865177"/>
            <a:ext cx="3476103" cy="3413144"/>
            <a:chOff x="411609" y="1049416"/>
            <a:chExt cx="1718376" cy="1650536"/>
          </a:xfrm>
        </p:grpSpPr>
        <p:sp>
          <p:nvSpPr>
            <p:cNvPr id="2167" name="Google Shape;2167;p67"/>
            <p:cNvSpPr/>
            <p:nvPr/>
          </p:nvSpPr>
          <p:spPr>
            <a:xfrm>
              <a:off x="970600" y="1194197"/>
              <a:ext cx="557400" cy="399900"/>
            </a:xfrm>
            <a:prstGeom prst="roundRect">
              <a:avLst>
                <a:gd fmla="val 4313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67"/>
            <p:cNvSpPr/>
            <p:nvPr/>
          </p:nvSpPr>
          <p:spPr>
            <a:xfrm>
              <a:off x="957556" y="1172928"/>
              <a:ext cx="152647" cy="127132"/>
            </a:xfrm>
            <a:custGeom>
              <a:rect b="b" l="l" r="r" t="t"/>
              <a:pathLst>
                <a:path extrusionOk="0" h="8002" w="9608">
                  <a:moveTo>
                    <a:pt x="9509" y="0"/>
                  </a:moveTo>
                  <a:cubicBezTo>
                    <a:pt x="8961" y="0"/>
                    <a:pt x="8520" y="34"/>
                    <a:pt x="8520" y="79"/>
                  </a:cubicBezTo>
                  <a:cubicBezTo>
                    <a:pt x="8520" y="119"/>
                    <a:pt x="8908" y="153"/>
                    <a:pt x="9405" y="157"/>
                  </a:cubicBezTo>
                  <a:cubicBezTo>
                    <a:pt x="9356" y="209"/>
                    <a:pt x="9285" y="284"/>
                    <a:pt x="9192" y="385"/>
                  </a:cubicBezTo>
                  <a:cubicBezTo>
                    <a:pt x="8994" y="609"/>
                    <a:pt x="8729" y="904"/>
                    <a:pt x="8408" y="1267"/>
                  </a:cubicBezTo>
                  <a:cubicBezTo>
                    <a:pt x="7742" y="2032"/>
                    <a:pt x="6842" y="3067"/>
                    <a:pt x="5820" y="4243"/>
                  </a:cubicBezTo>
                  <a:cubicBezTo>
                    <a:pt x="5468" y="4008"/>
                    <a:pt x="5103" y="3762"/>
                    <a:pt x="4729" y="3515"/>
                  </a:cubicBezTo>
                  <a:cubicBezTo>
                    <a:pt x="4534" y="3384"/>
                    <a:pt x="4344" y="3257"/>
                    <a:pt x="4165" y="3138"/>
                  </a:cubicBezTo>
                  <a:lnTo>
                    <a:pt x="4105" y="3100"/>
                  </a:lnTo>
                  <a:lnTo>
                    <a:pt x="4060" y="3153"/>
                  </a:lnTo>
                  <a:cubicBezTo>
                    <a:pt x="2906" y="4501"/>
                    <a:pt x="1886" y="5708"/>
                    <a:pt x="1158" y="6578"/>
                  </a:cubicBezTo>
                  <a:cubicBezTo>
                    <a:pt x="807" y="7004"/>
                    <a:pt x="519" y="7351"/>
                    <a:pt x="302" y="7613"/>
                  </a:cubicBezTo>
                  <a:cubicBezTo>
                    <a:pt x="105" y="7856"/>
                    <a:pt x="0" y="7994"/>
                    <a:pt x="7" y="8001"/>
                  </a:cubicBezTo>
                  <a:cubicBezTo>
                    <a:pt x="7" y="8001"/>
                    <a:pt x="8" y="8001"/>
                    <a:pt x="8" y="8001"/>
                  </a:cubicBezTo>
                  <a:cubicBezTo>
                    <a:pt x="22" y="8001"/>
                    <a:pt x="140" y="7875"/>
                    <a:pt x="347" y="7649"/>
                  </a:cubicBezTo>
                  <a:cubicBezTo>
                    <a:pt x="571" y="7396"/>
                    <a:pt x="870" y="7059"/>
                    <a:pt x="1236" y="6649"/>
                  </a:cubicBezTo>
                  <a:cubicBezTo>
                    <a:pt x="1976" y="5804"/>
                    <a:pt x="2996" y="4632"/>
                    <a:pt x="4134" y="3306"/>
                  </a:cubicBezTo>
                  <a:cubicBezTo>
                    <a:pt x="4299" y="3414"/>
                    <a:pt x="4467" y="3526"/>
                    <a:pt x="4643" y="3642"/>
                  </a:cubicBezTo>
                  <a:cubicBezTo>
                    <a:pt x="5035" y="3907"/>
                    <a:pt x="5420" y="4161"/>
                    <a:pt x="5793" y="4408"/>
                  </a:cubicBezTo>
                  <a:lnTo>
                    <a:pt x="5849" y="4445"/>
                  </a:lnTo>
                  <a:lnTo>
                    <a:pt x="5894" y="4393"/>
                  </a:lnTo>
                  <a:cubicBezTo>
                    <a:pt x="6918" y="3182"/>
                    <a:pt x="7818" y="2118"/>
                    <a:pt x="8482" y="1330"/>
                  </a:cubicBezTo>
                  <a:cubicBezTo>
                    <a:pt x="8789" y="960"/>
                    <a:pt x="9042" y="654"/>
                    <a:pt x="9233" y="419"/>
                  </a:cubicBezTo>
                  <a:cubicBezTo>
                    <a:pt x="9330" y="299"/>
                    <a:pt x="9397" y="213"/>
                    <a:pt x="9442" y="157"/>
                  </a:cubicBezTo>
                  <a:lnTo>
                    <a:pt x="9454" y="157"/>
                  </a:lnTo>
                  <a:cubicBezTo>
                    <a:pt x="9457" y="657"/>
                    <a:pt x="9487" y="1050"/>
                    <a:pt x="9528" y="1050"/>
                  </a:cubicBezTo>
                  <a:cubicBezTo>
                    <a:pt x="9573" y="1050"/>
                    <a:pt x="9607" y="617"/>
                    <a:pt x="9607" y="79"/>
                  </a:cubicBezTo>
                  <a:lnTo>
                    <a:pt x="96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69" name="Google Shape;2169;p67"/>
            <p:cNvGrpSpPr/>
            <p:nvPr/>
          </p:nvGrpSpPr>
          <p:grpSpPr>
            <a:xfrm>
              <a:off x="1494120" y="1049416"/>
              <a:ext cx="285038" cy="281828"/>
              <a:chOff x="1494120" y="1049416"/>
              <a:chExt cx="285038" cy="281828"/>
            </a:xfrm>
          </p:grpSpPr>
          <p:sp>
            <p:nvSpPr>
              <p:cNvPr id="2170" name="Google Shape;2170;p67"/>
              <p:cNvSpPr/>
              <p:nvPr/>
            </p:nvSpPr>
            <p:spPr>
              <a:xfrm>
                <a:off x="1494120" y="1080031"/>
                <a:ext cx="251261" cy="251213"/>
              </a:xfrm>
              <a:custGeom>
                <a:rect b="b" l="l" r="r" t="t"/>
                <a:pathLst>
                  <a:path extrusionOk="0" h="15812" w="15815">
                    <a:moveTo>
                      <a:pt x="7725" y="1"/>
                    </a:moveTo>
                    <a:cubicBezTo>
                      <a:pt x="3459" y="101"/>
                      <a:pt x="0" y="3635"/>
                      <a:pt x="0" y="7904"/>
                    </a:cubicBezTo>
                    <a:cubicBezTo>
                      <a:pt x="0" y="12241"/>
                      <a:pt x="3572" y="15811"/>
                      <a:pt x="7908" y="15811"/>
                    </a:cubicBezTo>
                    <a:cubicBezTo>
                      <a:pt x="12244" y="15811"/>
                      <a:pt x="15815" y="12241"/>
                      <a:pt x="15815" y="7904"/>
                    </a:cubicBezTo>
                    <a:lnTo>
                      <a:pt x="7908" y="7904"/>
                    </a:lnTo>
                    <a:lnTo>
                      <a:pt x="77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1" name="Google Shape;2171;p67"/>
              <p:cNvSpPr/>
              <p:nvPr/>
            </p:nvSpPr>
            <p:spPr>
              <a:xfrm>
                <a:off x="1650771" y="1049416"/>
                <a:ext cx="128387" cy="125575"/>
              </a:xfrm>
              <a:custGeom>
                <a:rect b="b" l="l" r="r" t="t"/>
                <a:pathLst>
                  <a:path extrusionOk="0" h="7904" w="8081">
                    <a:moveTo>
                      <a:pt x="1" y="0"/>
                    </a:moveTo>
                    <a:lnTo>
                      <a:pt x="177" y="7903"/>
                    </a:lnTo>
                    <a:lnTo>
                      <a:pt x="8080" y="7781"/>
                    </a:lnTo>
                    <a:cubicBezTo>
                      <a:pt x="8024" y="5722"/>
                      <a:pt x="7169" y="3676"/>
                      <a:pt x="5693" y="2238"/>
                    </a:cubicBezTo>
                    <a:cubicBezTo>
                      <a:pt x="4218" y="804"/>
                      <a:pt x="2059" y="0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72" name="Google Shape;2172;p67"/>
            <p:cNvSpPr/>
            <p:nvPr/>
          </p:nvSpPr>
          <p:spPr>
            <a:xfrm>
              <a:off x="726357" y="1601522"/>
              <a:ext cx="1316216" cy="487333"/>
            </a:xfrm>
            <a:custGeom>
              <a:rect b="b" l="l" r="r" t="t"/>
              <a:pathLst>
                <a:path extrusionOk="0" h="30674" w="82846">
                  <a:moveTo>
                    <a:pt x="82846" y="0"/>
                  </a:moveTo>
                  <a:cubicBezTo>
                    <a:pt x="79488" y="90"/>
                    <a:pt x="76533" y="2436"/>
                    <a:pt x="74740" y="5275"/>
                  </a:cubicBezTo>
                  <a:cubicBezTo>
                    <a:pt x="72944" y="8110"/>
                    <a:pt x="72080" y="11419"/>
                    <a:pt x="71102" y="14631"/>
                  </a:cubicBezTo>
                  <a:cubicBezTo>
                    <a:pt x="70127" y="17844"/>
                    <a:pt x="68955" y="21108"/>
                    <a:pt x="66698" y="23595"/>
                  </a:cubicBezTo>
                  <a:cubicBezTo>
                    <a:pt x="64933" y="25542"/>
                    <a:pt x="62347" y="26910"/>
                    <a:pt x="59777" y="26910"/>
                  </a:cubicBezTo>
                  <a:cubicBezTo>
                    <a:pt x="59063" y="26910"/>
                    <a:pt x="58350" y="26804"/>
                    <a:pt x="57656" y="26576"/>
                  </a:cubicBezTo>
                  <a:cubicBezTo>
                    <a:pt x="55336" y="25810"/>
                    <a:pt x="53618" y="23845"/>
                    <a:pt x="52285" y="21799"/>
                  </a:cubicBezTo>
                  <a:cubicBezTo>
                    <a:pt x="50951" y="19752"/>
                    <a:pt x="49861" y="17522"/>
                    <a:pt x="48199" y="15733"/>
                  </a:cubicBezTo>
                  <a:cubicBezTo>
                    <a:pt x="45965" y="13328"/>
                    <a:pt x="42741" y="11875"/>
                    <a:pt x="39462" y="11793"/>
                  </a:cubicBezTo>
                  <a:cubicBezTo>
                    <a:pt x="39363" y="11790"/>
                    <a:pt x="39264" y="11789"/>
                    <a:pt x="39166" y="11789"/>
                  </a:cubicBezTo>
                  <a:cubicBezTo>
                    <a:pt x="35981" y="11789"/>
                    <a:pt x="32817" y="13072"/>
                    <a:pt x="30539" y="15293"/>
                  </a:cubicBezTo>
                  <a:cubicBezTo>
                    <a:pt x="28092" y="17672"/>
                    <a:pt x="26740" y="20947"/>
                    <a:pt x="24578" y="23588"/>
                  </a:cubicBezTo>
                  <a:cubicBezTo>
                    <a:pt x="22912" y="25623"/>
                    <a:pt x="20346" y="27298"/>
                    <a:pt x="17839" y="27298"/>
                  </a:cubicBezTo>
                  <a:cubicBezTo>
                    <a:pt x="17096" y="27298"/>
                    <a:pt x="16358" y="27151"/>
                    <a:pt x="15650" y="26822"/>
                  </a:cubicBezTo>
                  <a:cubicBezTo>
                    <a:pt x="14085" y="26098"/>
                    <a:pt x="13002" y="24626"/>
                    <a:pt x="11572" y="23663"/>
                  </a:cubicBezTo>
                  <a:cubicBezTo>
                    <a:pt x="10371" y="22851"/>
                    <a:pt x="8922" y="22436"/>
                    <a:pt x="7475" y="22436"/>
                  </a:cubicBezTo>
                  <a:cubicBezTo>
                    <a:pt x="6392" y="22436"/>
                    <a:pt x="5310" y="22668"/>
                    <a:pt x="4333" y="23140"/>
                  </a:cubicBezTo>
                  <a:cubicBezTo>
                    <a:pt x="2055" y="24242"/>
                    <a:pt x="195" y="28148"/>
                    <a:pt x="0" y="30674"/>
                  </a:cubicBezTo>
                  <a:lnTo>
                    <a:pt x="82846" y="30577"/>
                  </a:lnTo>
                  <a:lnTo>
                    <a:pt x="828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67"/>
            <p:cNvSpPr/>
            <p:nvPr/>
          </p:nvSpPr>
          <p:spPr>
            <a:xfrm>
              <a:off x="411609" y="2697807"/>
              <a:ext cx="1718376" cy="2145"/>
            </a:xfrm>
            <a:custGeom>
              <a:rect b="b" l="l" r="r" t="t"/>
              <a:pathLst>
                <a:path extrusionOk="0" h="135" w="108159">
                  <a:moveTo>
                    <a:pt x="54081" y="0"/>
                  </a:moveTo>
                  <a:cubicBezTo>
                    <a:pt x="24208" y="0"/>
                    <a:pt x="0" y="30"/>
                    <a:pt x="0" y="67"/>
                  </a:cubicBezTo>
                  <a:cubicBezTo>
                    <a:pt x="0" y="105"/>
                    <a:pt x="24208" y="134"/>
                    <a:pt x="54081" y="134"/>
                  </a:cubicBezTo>
                  <a:cubicBezTo>
                    <a:pt x="83944" y="134"/>
                    <a:pt x="108158" y="105"/>
                    <a:pt x="108158" y="67"/>
                  </a:cubicBezTo>
                  <a:cubicBezTo>
                    <a:pt x="108158" y="30"/>
                    <a:pt x="83944" y="0"/>
                    <a:pt x="540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74" name="Google Shape;2174;p67"/>
            <p:cNvGrpSpPr/>
            <p:nvPr/>
          </p:nvGrpSpPr>
          <p:grpSpPr>
            <a:xfrm>
              <a:off x="1603188" y="1369374"/>
              <a:ext cx="209969" cy="294109"/>
              <a:chOff x="1603188" y="1369374"/>
              <a:chExt cx="209969" cy="294109"/>
            </a:xfrm>
          </p:grpSpPr>
          <p:sp>
            <p:nvSpPr>
              <p:cNvPr id="2175" name="Google Shape;2175;p67"/>
              <p:cNvSpPr/>
              <p:nvPr/>
            </p:nvSpPr>
            <p:spPr>
              <a:xfrm>
                <a:off x="1603188" y="1369374"/>
                <a:ext cx="209969" cy="294109"/>
              </a:xfrm>
              <a:custGeom>
                <a:rect b="b" l="l" r="r" t="t"/>
                <a:pathLst>
                  <a:path extrusionOk="0" h="18512" w="13216">
                    <a:moveTo>
                      <a:pt x="575" y="1"/>
                    </a:moveTo>
                    <a:cubicBezTo>
                      <a:pt x="270" y="1"/>
                      <a:pt x="1" y="266"/>
                      <a:pt x="1" y="573"/>
                    </a:cubicBezTo>
                    <a:lnTo>
                      <a:pt x="1" y="1368"/>
                    </a:lnTo>
                    <a:lnTo>
                      <a:pt x="1" y="2945"/>
                    </a:lnTo>
                    <a:lnTo>
                      <a:pt x="1" y="6026"/>
                    </a:lnTo>
                    <a:cubicBezTo>
                      <a:pt x="1" y="8043"/>
                      <a:pt x="4" y="9992"/>
                      <a:pt x="4" y="11849"/>
                    </a:cubicBezTo>
                    <a:cubicBezTo>
                      <a:pt x="4" y="13705"/>
                      <a:pt x="8" y="15469"/>
                      <a:pt x="12" y="17119"/>
                    </a:cubicBezTo>
                    <a:lnTo>
                      <a:pt x="12" y="17732"/>
                    </a:lnTo>
                    <a:cubicBezTo>
                      <a:pt x="15" y="17832"/>
                      <a:pt x="4" y="17929"/>
                      <a:pt x="23" y="18041"/>
                    </a:cubicBezTo>
                    <a:cubicBezTo>
                      <a:pt x="41" y="18153"/>
                      <a:pt x="94" y="18255"/>
                      <a:pt x="172" y="18333"/>
                    </a:cubicBezTo>
                    <a:cubicBezTo>
                      <a:pt x="247" y="18411"/>
                      <a:pt x="344" y="18472"/>
                      <a:pt x="453" y="18494"/>
                    </a:cubicBezTo>
                    <a:cubicBezTo>
                      <a:pt x="517" y="18509"/>
                      <a:pt x="578" y="18512"/>
                      <a:pt x="637" y="18512"/>
                    </a:cubicBezTo>
                    <a:cubicBezTo>
                      <a:pt x="662" y="18512"/>
                      <a:pt x="686" y="18511"/>
                      <a:pt x="710" y="18511"/>
                    </a:cubicBezTo>
                    <a:cubicBezTo>
                      <a:pt x="726" y="18511"/>
                      <a:pt x="742" y="18511"/>
                      <a:pt x="758" y="18512"/>
                    </a:cubicBezTo>
                    <a:cubicBezTo>
                      <a:pt x="953" y="18508"/>
                      <a:pt x="1147" y="18508"/>
                      <a:pt x="1337" y="18508"/>
                    </a:cubicBezTo>
                    <a:cubicBezTo>
                      <a:pt x="2103" y="18508"/>
                      <a:pt x="2839" y="18505"/>
                      <a:pt x="3542" y="18505"/>
                    </a:cubicBezTo>
                    <a:cubicBezTo>
                      <a:pt x="6343" y="18498"/>
                      <a:pt x="8614" y="18489"/>
                      <a:pt x="10186" y="18482"/>
                    </a:cubicBezTo>
                    <a:cubicBezTo>
                      <a:pt x="10970" y="18479"/>
                      <a:pt x="11576" y="18475"/>
                      <a:pt x="11994" y="18472"/>
                    </a:cubicBezTo>
                    <a:cubicBezTo>
                      <a:pt x="12199" y="18467"/>
                      <a:pt x="12356" y="18467"/>
                      <a:pt x="12465" y="18463"/>
                    </a:cubicBezTo>
                    <a:cubicBezTo>
                      <a:pt x="12573" y="18463"/>
                      <a:pt x="12625" y="18456"/>
                      <a:pt x="12625" y="18456"/>
                    </a:cubicBezTo>
                    <a:cubicBezTo>
                      <a:pt x="12625" y="18456"/>
                      <a:pt x="12573" y="18453"/>
                      <a:pt x="12465" y="18449"/>
                    </a:cubicBezTo>
                    <a:cubicBezTo>
                      <a:pt x="12356" y="18449"/>
                      <a:pt x="12199" y="18445"/>
                      <a:pt x="11994" y="18445"/>
                    </a:cubicBezTo>
                    <a:cubicBezTo>
                      <a:pt x="11576" y="18441"/>
                      <a:pt x="10970" y="18437"/>
                      <a:pt x="10186" y="18430"/>
                    </a:cubicBezTo>
                    <a:cubicBezTo>
                      <a:pt x="8614" y="18427"/>
                      <a:pt x="6343" y="18419"/>
                      <a:pt x="3542" y="18411"/>
                    </a:cubicBezTo>
                    <a:cubicBezTo>
                      <a:pt x="2839" y="18408"/>
                      <a:pt x="2103" y="18408"/>
                      <a:pt x="1337" y="18404"/>
                    </a:cubicBezTo>
                    <a:lnTo>
                      <a:pt x="758" y="18404"/>
                    </a:lnTo>
                    <a:cubicBezTo>
                      <a:pt x="738" y="18403"/>
                      <a:pt x="718" y="18403"/>
                      <a:pt x="697" y="18403"/>
                    </a:cubicBezTo>
                    <a:cubicBezTo>
                      <a:pt x="674" y="18403"/>
                      <a:pt x="650" y="18404"/>
                      <a:pt x="627" y="18404"/>
                    </a:cubicBezTo>
                    <a:cubicBezTo>
                      <a:pt x="573" y="18404"/>
                      <a:pt x="521" y="18402"/>
                      <a:pt x="475" y="18389"/>
                    </a:cubicBezTo>
                    <a:cubicBezTo>
                      <a:pt x="389" y="18370"/>
                      <a:pt x="310" y="18325"/>
                      <a:pt x="251" y="18258"/>
                    </a:cubicBezTo>
                    <a:cubicBezTo>
                      <a:pt x="187" y="18195"/>
                      <a:pt x="146" y="18113"/>
                      <a:pt x="127" y="18023"/>
                    </a:cubicBezTo>
                    <a:cubicBezTo>
                      <a:pt x="117" y="17941"/>
                      <a:pt x="124" y="17832"/>
                      <a:pt x="120" y="17732"/>
                    </a:cubicBezTo>
                    <a:cubicBezTo>
                      <a:pt x="120" y="17530"/>
                      <a:pt x="120" y="17324"/>
                      <a:pt x="124" y="17119"/>
                    </a:cubicBezTo>
                    <a:cubicBezTo>
                      <a:pt x="124" y="15469"/>
                      <a:pt x="127" y="13705"/>
                      <a:pt x="127" y="11849"/>
                    </a:cubicBezTo>
                    <a:cubicBezTo>
                      <a:pt x="131" y="9992"/>
                      <a:pt x="131" y="8043"/>
                      <a:pt x="131" y="6026"/>
                    </a:cubicBezTo>
                    <a:cubicBezTo>
                      <a:pt x="131" y="5013"/>
                      <a:pt x="131" y="3986"/>
                      <a:pt x="135" y="2945"/>
                    </a:cubicBezTo>
                    <a:lnTo>
                      <a:pt x="135" y="1368"/>
                    </a:lnTo>
                    <a:lnTo>
                      <a:pt x="135" y="576"/>
                    </a:lnTo>
                    <a:cubicBezTo>
                      <a:pt x="135" y="339"/>
                      <a:pt x="344" y="135"/>
                      <a:pt x="581" y="135"/>
                    </a:cubicBezTo>
                    <a:cubicBezTo>
                      <a:pt x="583" y="135"/>
                      <a:pt x="585" y="135"/>
                      <a:pt x="587" y="135"/>
                    </a:cubicBezTo>
                    <a:cubicBezTo>
                      <a:pt x="4868" y="135"/>
                      <a:pt x="8946" y="135"/>
                      <a:pt x="12655" y="132"/>
                    </a:cubicBezTo>
                    <a:cubicBezTo>
                      <a:pt x="12860" y="143"/>
                      <a:pt x="13044" y="311"/>
                      <a:pt x="13077" y="509"/>
                    </a:cubicBezTo>
                    <a:cubicBezTo>
                      <a:pt x="13089" y="718"/>
                      <a:pt x="13081" y="961"/>
                      <a:pt x="13084" y="1181"/>
                    </a:cubicBezTo>
                    <a:lnTo>
                      <a:pt x="13084" y="2519"/>
                    </a:lnTo>
                    <a:cubicBezTo>
                      <a:pt x="13084" y="3396"/>
                      <a:pt x="13089" y="4252"/>
                      <a:pt x="13089" y="5077"/>
                    </a:cubicBezTo>
                    <a:cubicBezTo>
                      <a:pt x="13092" y="6728"/>
                      <a:pt x="13092" y="8263"/>
                      <a:pt x="13096" y="9668"/>
                    </a:cubicBezTo>
                    <a:cubicBezTo>
                      <a:pt x="13107" y="12469"/>
                      <a:pt x="13115" y="14740"/>
                      <a:pt x="13118" y="16316"/>
                    </a:cubicBezTo>
                    <a:cubicBezTo>
                      <a:pt x="13122" y="16708"/>
                      <a:pt x="13122" y="17055"/>
                      <a:pt x="13125" y="17358"/>
                    </a:cubicBezTo>
                    <a:lnTo>
                      <a:pt x="13125" y="17777"/>
                    </a:lnTo>
                    <a:cubicBezTo>
                      <a:pt x="13125" y="17903"/>
                      <a:pt x="13137" y="18019"/>
                      <a:pt x="13099" y="18113"/>
                    </a:cubicBezTo>
                    <a:cubicBezTo>
                      <a:pt x="13029" y="18307"/>
                      <a:pt x="12875" y="18393"/>
                      <a:pt x="12782" y="18427"/>
                    </a:cubicBezTo>
                    <a:cubicBezTo>
                      <a:pt x="12681" y="18456"/>
                      <a:pt x="12625" y="18453"/>
                      <a:pt x="12625" y="18456"/>
                    </a:cubicBezTo>
                    <a:cubicBezTo>
                      <a:pt x="12625" y="18456"/>
                      <a:pt x="12635" y="18458"/>
                      <a:pt x="12654" y="18458"/>
                    </a:cubicBezTo>
                    <a:cubicBezTo>
                      <a:pt x="12681" y="18458"/>
                      <a:pt x="12725" y="18455"/>
                      <a:pt x="12786" y="18437"/>
                    </a:cubicBezTo>
                    <a:cubicBezTo>
                      <a:pt x="12883" y="18411"/>
                      <a:pt x="13044" y="18325"/>
                      <a:pt x="13125" y="18124"/>
                    </a:cubicBezTo>
                    <a:cubicBezTo>
                      <a:pt x="13167" y="18023"/>
                      <a:pt x="13160" y="17903"/>
                      <a:pt x="13160" y="17777"/>
                    </a:cubicBezTo>
                    <a:cubicBezTo>
                      <a:pt x="13163" y="17650"/>
                      <a:pt x="13163" y="17508"/>
                      <a:pt x="13163" y="17358"/>
                    </a:cubicBezTo>
                    <a:cubicBezTo>
                      <a:pt x="13167" y="17055"/>
                      <a:pt x="13167" y="16708"/>
                      <a:pt x="13170" y="16316"/>
                    </a:cubicBezTo>
                    <a:cubicBezTo>
                      <a:pt x="13174" y="14740"/>
                      <a:pt x="13182" y="12469"/>
                      <a:pt x="13193" y="9668"/>
                    </a:cubicBezTo>
                    <a:cubicBezTo>
                      <a:pt x="13193" y="8263"/>
                      <a:pt x="13196" y="6728"/>
                      <a:pt x="13201" y="5077"/>
                    </a:cubicBezTo>
                    <a:cubicBezTo>
                      <a:pt x="13201" y="4252"/>
                      <a:pt x="13204" y="3396"/>
                      <a:pt x="13204" y="2519"/>
                    </a:cubicBezTo>
                    <a:lnTo>
                      <a:pt x="13204" y="1181"/>
                    </a:lnTo>
                    <a:cubicBezTo>
                      <a:pt x="13201" y="950"/>
                      <a:pt x="13215" y="737"/>
                      <a:pt x="13196" y="490"/>
                    </a:cubicBezTo>
                    <a:cubicBezTo>
                      <a:pt x="13160" y="233"/>
                      <a:pt x="12927" y="19"/>
                      <a:pt x="12663" y="9"/>
                    </a:cubicBezTo>
                    <a:cubicBezTo>
                      <a:pt x="8950" y="9"/>
                      <a:pt x="4871" y="5"/>
                      <a:pt x="587" y="1"/>
                    </a:cubicBezTo>
                    <a:cubicBezTo>
                      <a:pt x="583" y="1"/>
                      <a:pt x="579" y="1"/>
                      <a:pt x="57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6" name="Google Shape;2176;p67"/>
              <p:cNvSpPr/>
              <p:nvPr/>
            </p:nvSpPr>
            <p:spPr>
              <a:xfrm>
                <a:off x="1647450" y="1426490"/>
                <a:ext cx="123462" cy="108972"/>
              </a:xfrm>
              <a:custGeom>
                <a:rect b="b" l="l" r="r" t="t"/>
                <a:pathLst>
                  <a:path extrusionOk="0" h="6859" w="7771">
                    <a:moveTo>
                      <a:pt x="4056" y="154"/>
                    </a:moveTo>
                    <a:cubicBezTo>
                      <a:pt x="4227" y="154"/>
                      <a:pt x="4398" y="167"/>
                      <a:pt x="4567" y="192"/>
                    </a:cubicBezTo>
                    <a:lnTo>
                      <a:pt x="4567" y="192"/>
                    </a:lnTo>
                    <a:cubicBezTo>
                      <a:pt x="4574" y="252"/>
                      <a:pt x="4610" y="309"/>
                      <a:pt x="4681" y="336"/>
                    </a:cubicBezTo>
                    <a:cubicBezTo>
                      <a:pt x="6216" y="899"/>
                      <a:pt x="7322" y="2558"/>
                      <a:pt x="6862" y="4223"/>
                    </a:cubicBezTo>
                    <a:cubicBezTo>
                      <a:pt x="6491" y="5568"/>
                      <a:pt x="5094" y="6534"/>
                      <a:pt x="3709" y="6534"/>
                    </a:cubicBezTo>
                    <a:cubicBezTo>
                      <a:pt x="3467" y="6534"/>
                      <a:pt x="3225" y="6504"/>
                      <a:pt x="2989" y="6442"/>
                    </a:cubicBezTo>
                    <a:cubicBezTo>
                      <a:pt x="1468" y="6035"/>
                      <a:pt x="487" y="4403"/>
                      <a:pt x="677" y="2879"/>
                    </a:cubicBezTo>
                    <a:cubicBezTo>
                      <a:pt x="890" y="1221"/>
                      <a:pt x="2473" y="154"/>
                      <a:pt x="4056" y="154"/>
                    </a:cubicBezTo>
                    <a:close/>
                    <a:moveTo>
                      <a:pt x="4713" y="0"/>
                    </a:moveTo>
                    <a:cubicBezTo>
                      <a:pt x="4652" y="0"/>
                      <a:pt x="4608" y="36"/>
                      <a:pt x="4584" y="85"/>
                    </a:cubicBezTo>
                    <a:lnTo>
                      <a:pt x="4584" y="85"/>
                    </a:lnTo>
                    <a:cubicBezTo>
                      <a:pt x="4350" y="39"/>
                      <a:pt x="4113" y="17"/>
                      <a:pt x="3878" y="17"/>
                    </a:cubicBezTo>
                    <a:cubicBezTo>
                      <a:pt x="2363" y="17"/>
                      <a:pt x="898" y="943"/>
                      <a:pt x="475" y="2491"/>
                    </a:cubicBezTo>
                    <a:cubicBezTo>
                      <a:pt x="1" y="4235"/>
                      <a:pt x="1151" y="6271"/>
                      <a:pt x="2903" y="6749"/>
                    </a:cubicBezTo>
                    <a:cubicBezTo>
                      <a:pt x="3178" y="6823"/>
                      <a:pt x="3460" y="6858"/>
                      <a:pt x="3741" y="6858"/>
                    </a:cubicBezTo>
                    <a:cubicBezTo>
                      <a:pt x="5212" y="6858"/>
                      <a:pt x="6666" y="5889"/>
                      <a:pt x="7143" y="4478"/>
                    </a:cubicBezTo>
                    <a:cubicBezTo>
                      <a:pt x="7770" y="2613"/>
                      <a:pt x="6574" y="605"/>
                      <a:pt x="4771" y="10"/>
                    </a:cubicBezTo>
                    <a:cubicBezTo>
                      <a:pt x="4750" y="3"/>
                      <a:pt x="4731" y="0"/>
                      <a:pt x="471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7" name="Google Shape;2177;p67"/>
              <p:cNvSpPr/>
              <p:nvPr/>
            </p:nvSpPr>
            <p:spPr>
              <a:xfrm>
                <a:off x="1692190" y="1423757"/>
                <a:ext cx="80550" cy="111451"/>
              </a:xfrm>
              <a:custGeom>
                <a:rect b="b" l="l" r="r" t="t"/>
                <a:pathLst>
                  <a:path extrusionOk="0" h="7015" w="5070">
                    <a:moveTo>
                      <a:pt x="1888" y="0"/>
                    </a:moveTo>
                    <a:cubicBezTo>
                      <a:pt x="1550" y="0"/>
                      <a:pt x="1458" y="529"/>
                      <a:pt x="1820" y="672"/>
                    </a:cubicBezTo>
                    <a:cubicBezTo>
                      <a:pt x="3381" y="1284"/>
                      <a:pt x="4420" y="2976"/>
                      <a:pt x="3800" y="4638"/>
                    </a:cubicBezTo>
                    <a:cubicBezTo>
                      <a:pt x="3304" y="5975"/>
                      <a:pt x="1931" y="6687"/>
                      <a:pt x="566" y="6687"/>
                    </a:cubicBezTo>
                    <a:cubicBezTo>
                      <a:pt x="421" y="6687"/>
                      <a:pt x="276" y="6679"/>
                      <a:pt x="132" y="6662"/>
                    </a:cubicBezTo>
                    <a:cubicBezTo>
                      <a:pt x="127" y="6662"/>
                      <a:pt x="123" y="6662"/>
                      <a:pt x="119" y="6662"/>
                    </a:cubicBezTo>
                    <a:cubicBezTo>
                      <a:pt x="11" y="6662"/>
                      <a:pt x="1" y="6836"/>
                      <a:pt x="102" y="6864"/>
                    </a:cubicBezTo>
                    <a:cubicBezTo>
                      <a:pt x="432" y="6966"/>
                      <a:pt x="771" y="7015"/>
                      <a:pt x="1108" y="7015"/>
                    </a:cubicBezTo>
                    <a:cubicBezTo>
                      <a:pt x="2614" y="7015"/>
                      <a:pt x="4078" y="6045"/>
                      <a:pt x="4520" y="4523"/>
                    </a:cubicBezTo>
                    <a:cubicBezTo>
                      <a:pt x="5070" y="2629"/>
                      <a:pt x="3845" y="582"/>
                      <a:pt x="2000" y="18"/>
                    </a:cubicBezTo>
                    <a:cubicBezTo>
                      <a:pt x="1960" y="6"/>
                      <a:pt x="1923" y="0"/>
                      <a:pt x="18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8" name="Google Shape;2178;p67"/>
              <p:cNvSpPr/>
              <p:nvPr/>
            </p:nvSpPr>
            <p:spPr>
              <a:xfrm>
                <a:off x="1651486" y="1580996"/>
                <a:ext cx="113961" cy="2208"/>
              </a:xfrm>
              <a:custGeom>
                <a:rect b="b" l="l" r="r" t="t"/>
                <a:pathLst>
                  <a:path extrusionOk="0" h="139" w="7173">
                    <a:moveTo>
                      <a:pt x="3586" y="1"/>
                    </a:moveTo>
                    <a:cubicBezTo>
                      <a:pt x="1607" y="1"/>
                      <a:pt x="1" y="34"/>
                      <a:pt x="1" y="71"/>
                    </a:cubicBezTo>
                    <a:cubicBezTo>
                      <a:pt x="1" y="109"/>
                      <a:pt x="1607" y="139"/>
                      <a:pt x="3586" y="139"/>
                    </a:cubicBezTo>
                    <a:cubicBezTo>
                      <a:pt x="5567" y="139"/>
                      <a:pt x="7172" y="109"/>
                      <a:pt x="7172" y="71"/>
                    </a:cubicBezTo>
                    <a:cubicBezTo>
                      <a:pt x="7172" y="34"/>
                      <a:pt x="5567" y="1"/>
                      <a:pt x="35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9" name="Google Shape;2179;p67"/>
              <p:cNvSpPr/>
              <p:nvPr/>
            </p:nvSpPr>
            <p:spPr>
              <a:xfrm>
                <a:off x="1651486" y="1598313"/>
                <a:ext cx="113961" cy="2161"/>
              </a:xfrm>
              <a:custGeom>
                <a:rect b="b" l="l" r="r" t="t"/>
                <a:pathLst>
                  <a:path extrusionOk="0" h="136" w="7173">
                    <a:moveTo>
                      <a:pt x="3586" y="1"/>
                    </a:moveTo>
                    <a:cubicBezTo>
                      <a:pt x="1607" y="1"/>
                      <a:pt x="1" y="31"/>
                      <a:pt x="1" y="68"/>
                    </a:cubicBezTo>
                    <a:cubicBezTo>
                      <a:pt x="1" y="106"/>
                      <a:pt x="1607" y="135"/>
                      <a:pt x="3586" y="135"/>
                    </a:cubicBezTo>
                    <a:cubicBezTo>
                      <a:pt x="5567" y="135"/>
                      <a:pt x="7172" y="106"/>
                      <a:pt x="7172" y="68"/>
                    </a:cubicBezTo>
                    <a:cubicBezTo>
                      <a:pt x="7172" y="31"/>
                      <a:pt x="5567" y="1"/>
                      <a:pt x="35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80" name="Google Shape;2180;p67"/>
            <p:cNvSpPr/>
            <p:nvPr/>
          </p:nvSpPr>
          <p:spPr>
            <a:xfrm>
              <a:off x="1019624" y="1242830"/>
              <a:ext cx="462231" cy="99678"/>
            </a:xfrm>
            <a:custGeom>
              <a:rect b="b" l="l" r="r" t="t"/>
              <a:pathLst>
                <a:path extrusionOk="0" h="6274" w="29094">
                  <a:moveTo>
                    <a:pt x="25522" y="0"/>
                  </a:moveTo>
                  <a:cubicBezTo>
                    <a:pt x="25196" y="0"/>
                    <a:pt x="24852" y="21"/>
                    <a:pt x="24491" y="70"/>
                  </a:cubicBezTo>
                  <a:cubicBezTo>
                    <a:pt x="23763" y="175"/>
                    <a:pt x="22967" y="387"/>
                    <a:pt x="22187" y="780"/>
                  </a:cubicBezTo>
                  <a:cubicBezTo>
                    <a:pt x="21403" y="1161"/>
                    <a:pt x="20659" y="1732"/>
                    <a:pt x="19931" y="2371"/>
                  </a:cubicBezTo>
                  <a:cubicBezTo>
                    <a:pt x="19199" y="3009"/>
                    <a:pt x="18481" y="3726"/>
                    <a:pt x="17671" y="4376"/>
                  </a:cubicBezTo>
                  <a:cubicBezTo>
                    <a:pt x="16857" y="5019"/>
                    <a:pt x="15935" y="5621"/>
                    <a:pt x="14877" y="5890"/>
                  </a:cubicBezTo>
                  <a:cubicBezTo>
                    <a:pt x="14538" y="5981"/>
                    <a:pt x="14196" y="6023"/>
                    <a:pt x="13857" y="6023"/>
                  </a:cubicBezTo>
                  <a:cubicBezTo>
                    <a:pt x="13135" y="6023"/>
                    <a:pt x="12426" y="5832"/>
                    <a:pt x="11796" y="5527"/>
                  </a:cubicBezTo>
                  <a:cubicBezTo>
                    <a:pt x="10855" y="5090"/>
                    <a:pt x="10025" y="4500"/>
                    <a:pt x="9196" y="3999"/>
                  </a:cubicBezTo>
                  <a:cubicBezTo>
                    <a:pt x="8371" y="3492"/>
                    <a:pt x="7519" y="3077"/>
                    <a:pt x="6664" y="2890"/>
                  </a:cubicBezTo>
                  <a:cubicBezTo>
                    <a:pt x="6089" y="2756"/>
                    <a:pt x="5529" y="2699"/>
                    <a:pt x="5000" y="2699"/>
                  </a:cubicBezTo>
                  <a:cubicBezTo>
                    <a:pt x="4745" y="2699"/>
                    <a:pt x="4498" y="2713"/>
                    <a:pt x="4259" y="2737"/>
                  </a:cubicBezTo>
                  <a:cubicBezTo>
                    <a:pt x="2780" y="2890"/>
                    <a:pt x="1677" y="3439"/>
                    <a:pt x="994" y="3883"/>
                  </a:cubicBezTo>
                  <a:cubicBezTo>
                    <a:pt x="651" y="4107"/>
                    <a:pt x="396" y="4306"/>
                    <a:pt x="239" y="4455"/>
                  </a:cubicBezTo>
                  <a:cubicBezTo>
                    <a:pt x="82" y="4600"/>
                    <a:pt x="1" y="4679"/>
                    <a:pt x="4" y="4687"/>
                  </a:cubicBezTo>
                  <a:cubicBezTo>
                    <a:pt x="5" y="4687"/>
                    <a:pt x="6" y="4688"/>
                    <a:pt x="7" y="4688"/>
                  </a:cubicBezTo>
                  <a:cubicBezTo>
                    <a:pt x="45" y="4688"/>
                    <a:pt x="374" y="4374"/>
                    <a:pt x="1046" y="3966"/>
                  </a:cubicBezTo>
                  <a:cubicBezTo>
                    <a:pt x="1734" y="3551"/>
                    <a:pt x="2828" y="3040"/>
                    <a:pt x="4273" y="2912"/>
                  </a:cubicBezTo>
                  <a:cubicBezTo>
                    <a:pt x="4472" y="2896"/>
                    <a:pt x="4676" y="2887"/>
                    <a:pt x="4886" y="2887"/>
                  </a:cubicBezTo>
                  <a:cubicBezTo>
                    <a:pt x="5436" y="2887"/>
                    <a:pt x="6020" y="2948"/>
                    <a:pt x="6615" y="3092"/>
                  </a:cubicBezTo>
                  <a:cubicBezTo>
                    <a:pt x="7445" y="3282"/>
                    <a:pt x="8262" y="3685"/>
                    <a:pt x="9077" y="4197"/>
                  </a:cubicBezTo>
                  <a:cubicBezTo>
                    <a:pt x="9895" y="4698"/>
                    <a:pt x="10724" y="5295"/>
                    <a:pt x="11691" y="5751"/>
                  </a:cubicBezTo>
                  <a:cubicBezTo>
                    <a:pt x="12173" y="5976"/>
                    <a:pt x="12696" y="6158"/>
                    <a:pt x="13253" y="6233"/>
                  </a:cubicBezTo>
                  <a:cubicBezTo>
                    <a:pt x="13443" y="6260"/>
                    <a:pt x="13637" y="6273"/>
                    <a:pt x="13832" y="6273"/>
                  </a:cubicBezTo>
                  <a:cubicBezTo>
                    <a:pt x="14202" y="6273"/>
                    <a:pt x="14575" y="6225"/>
                    <a:pt x="14937" y="6132"/>
                  </a:cubicBezTo>
                  <a:cubicBezTo>
                    <a:pt x="16050" y="5848"/>
                    <a:pt x="16999" y="5228"/>
                    <a:pt x="17824" y="4571"/>
                  </a:cubicBezTo>
                  <a:cubicBezTo>
                    <a:pt x="18650" y="3902"/>
                    <a:pt x="19364" y="3181"/>
                    <a:pt x="20084" y="2547"/>
                  </a:cubicBezTo>
                  <a:cubicBezTo>
                    <a:pt x="20801" y="1908"/>
                    <a:pt x="21526" y="1344"/>
                    <a:pt x="22284" y="963"/>
                  </a:cubicBezTo>
                  <a:cubicBezTo>
                    <a:pt x="23034" y="575"/>
                    <a:pt x="23808" y="361"/>
                    <a:pt x="24518" y="246"/>
                  </a:cubicBezTo>
                  <a:cubicBezTo>
                    <a:pt x="24921" y="185"/>
                    <a:pt x="25304" y="159"/>
                    <a:pt x="25664" y="159"/>
                  </a:cubicBezTo>
                  <a:cubicBezTo>
                    <a:pt x="26586" y="159"/>
                    <a:pt x="27355" y="327"/>
                    <a:pt x="27906" y="496"/>
                  </a:cubicBezTo>
                  <a:cubicBezTo>
                    <a:pt x="28646" y="731"/>
                    <a:pt x="29041" y="949"/>
                    <a:pt x="29086" y="949"/>
                  </a:cubicBezTo>
                  <a:cubicBezTo>
                    <a:pt x="29088" y="949"/>
                    <a:pt x="29089" y="949"/>
                    <a:pt x="29090" y="948"/>
                  </a:cubicBezTo>
                  <a:cubicBezTo>
                    <a:pt x="29093" y="940"/>
                    <a:pt x="28996" y="880"/>
                    <a:pt x="28806" y="780"/>
                  </a:cubicBezTo>
                  <a:cubicBezTo>
                    <a:pt x="28615" y="675"/>
                    <a:pt x="28328" y="537"/>
                    <a:pt x="27939" y="402"/>
                  </a:cubicBezTo>
                  <a:cubicBezTo>
                    <a:pt x="27358" y="199"/>
                    <a:pt x="26528" y="0"/>
                    <a:pt x="255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67"/>
            <p:cNvSpPr/>
            <p:nvPr/>
          </p:nvSpPr>
          <p:spPr>
            <a:xfrm>
              <a:off x="1108817" y="1347370"/>
              <a:ext cx="49617" cy="134249"/>
            </a:xfrm>
            <a:custGeom>
              <a:rect b="b" l="l" r="r" t="t"/>
              <a:pathLst>
                <a:path extrusionOk="0" h="8450" w="3123">
                  <a:moveTo>
                    <a:pt x="0" y="1"/>
                  </a:moveTo>
                  <a:lnTo>
                    <a:pt x="0" y="8450"/>
                  </a:lnTo>
                  <a:lnTo>
                    <a:pt x="3122" y="8450"/>
                  </a:lnTo>
                  <a:lnTo>
                    <a:pt x="31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67"/>
            <p:cNvSpPr/>
            <p:nvPr/>
          </p:nvSpPr>
          <p:spPr>
            <a:xfrm>
              <a:off x="1319421" y="1347370"/>
              <a:ext cx="49680" cy="134249"/>
            </a:xfrm>
            <a:custGeom>
              <a:rect b="b" l="l" r="r" t="t"/>
              <a:pathLst>
                <a:path extrusionOk="0" h="8450" w="3127">
                  <a:moveTo>
                    <a:pt x="1" y="1"/>
                  </a:moveTo>
                  <a:lnTo>
                    <a:pt x="1" y="8450"/>
                  </a:lnTo>
                  <a:lnTo>
                    <a:pt x="3126" y="8450"/>
                  </a:lnTo>
                  <a:lnTo>
                    <a:pt x="31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67"/>
            <p:cNvSpPr/>
            <p:nvPr/>
          </p:nvSpPr>
          <p:spPr>
            <a:xfrm>
              <a:off x="1389628" y="1268504"/>
              <a:ext cx="49664" cy="213115"/>
            </a:xfrm>
            <a:custGeom>
              <a:rect b="b" l="l" r="r" t="t"/>
              <a:pathLst>
                <a:path extrusionOk="0" h="13414" w="3126">
                  <a:moveTo>
                    <a:pt x="0" y="0"/>
                  </a:moveTo>
                  <a:lnTo>
                    <a:pt x="0" y="13414"/>
                  </a:lnTo>
                  <a:lnTo>
                    <a:pt x="3126" y="13414"/>
                  </a:lnTo>
                  <a:lnTo>
                    <a:pt x="31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67"/>
            <p:cNvSpPr/>
            <p:nvPr/>
          </p:nvSpPr>
          <p:spPr>
            <a:xfrm>
              <a:off x="1044552" y="1439343"/>
              <a:ext cx="49680" cy="45184"/>
            </a:xfrm>
            <a:custGeom>
              <a:rect b="b" l="l" r="r" t="t"/>
              <a:pathLst>
                <a:path extrusionOk="0" h="2844" w="3127">
                  <a:moveTo>
                    <a:pt x="0" y="1"/>
                  </a:moveTo>
                  <a:lnTo>
                    <a:pt x="0" y="2843"/>
                  </a:lnTo>
                  <a:lnTo>
                    <a:pt x="3126" y="2843"/>
                  </a:lnTo>
                  <a:lnTo>
                    <a:pt x="31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67"/>
            <p:cNvSpPr/>
            <p:nvPr/>
          </p:nvSpPr>
          <p:spPr>
            <a:xfrm>
              <a:off x="1179008" y="1407965"/>
              <a:ext cx="49633" cy="73654"/>
            </a:xfrm>
            <a:custGeom>
              <a:rect b="b" l="l" r="r" t="t"/>
              <a:pathLst>
                <a:path extrusionOk="0" h="4636" w="3124">
                  <a:moveTo>
                    <a:pt x="1" y="0"/>
                  </a:moveTo>
                  <a:lnTo>
                    <a:pt x="1" y="4636"/>
                  </a:lnTo>
                  <a:lnTo>
                    <a:pt x="3124" y="4636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67"/>
            <p:cNvSpPr/>
            <p:nvPr/>
          </p:nvSpPr>
          <p:spPr>
            <a:xfrm>
              <a:off x="1249214" y="1391092"/>
              <a:ext cx="49633" cy="90527"/>
            </a:xfrm>
            <a:custGeom>
              <a:rect b="b" l="l" r="r" t="t"/>
              <a:pathLst>
                <a:path extrusionOk="0" h="5698" w="3124">
                  <a:moveTo>
                    <a:pt x="0" y="1"/>
                  </a:moveTo>
                  <a:lnTo>
                    <a:pt x="0" y="5698"/>
                  </a:lnTo>
                  <a:lnTo>
                    <a:pt x="3123" y="5698"/>
                  </a:lnTo>
                  <a:lnTo>
                    <a:pt x="31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67"/>
            <p:cNvSpPr/>
            <p:nvPr/>
          </p:nvSpPr>
          <p:spPr>
            <a:xfrm>
              <a:off x="1106783" y="1495426"/>
              <a:ext cx="53668" cy="4004"/>
            </a:xfrm>
            <a:custGeom>
              <a:rect b="b" l="l" r="r" t="t"/>
              <a:pathLst>
                <a:path extrusionOk="0" h="252" w="3378">
                  <a:moveTo>
                    <a:pt x="1690" y="0"/>
                  </a:moveTo>
                  <a:cubicBezTo>
                    <a:pt x="756" y="0"/>
                    <a:pt x="1" y="57"/>
                    <a:pt x="1" y="127"/>
                  </a:cubicBezTo>
                  <a:cubicBezTo>
                    <a:pt x="1" y="195"/>
                    <a:pt x="756" y="251"/>
                    <a:pt x="1690" y="251"/>
                  </a:cubicBezTo>
                  <a:cubicBezTo>
                    <a:pt x="2619" y="251"/>
                    <a:pt x="3378" y="195"/>
                    <a:pt x="3378" y="127"/>
                  </a:cubicBezTo>
                  <a:cubicBezTo>
                    <a:pt x="3378" y="57"/>
                    <a:pt x="2619" y="0"/>
                    <a:pt x="16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67"/>
            <p:cNvSpPr/>
            <p:nvPr/>
          </p:nvSpPr>
          <p:spPr>
            <a:xfrm>
              <a:off x="1045028" y="1495426"/>
              <a:ext cx="53652" cy="4004"/>
            </a:xfrm>
            <a:custGeom>
              <a:rect b="b" l="l" r="r" t="t"/>
              <a:pathLst>
                <a:path extrusionOk="0" h="252" w="3377">
                  <a:moveTo>
                    <a:pt x="1688" y="0"/>
                  </a:moveTo>
                  <a:cubicBezTo>
                    <a:pt x="755" y="0"/>
                    <a:pt x="0" y="57"/>
                    <a:pt x="0" y="127"/>
                  </a:cubicBezTo>
                  <a:cubicBezTo>
                    <a:pt x="0" y="195"/>
                    <a:pt x="755" y="251"/>
                    <a:pt x="1688" y="251"/>
                  </a:cubicBezTo>
                  <a:cubicBezTo>
                    <a:pt x="2622" y="251"/>
                    <a:pt x="3377" y="195"/>
                    <a:pt x="3377" y="127"/>
                  </a:cubicBezTo>
                  <a:cubicBezTo>
                    <a:pt x="3377" y="57"/>
                    <a:pt x="2622" y="0"/>
                    <a:pt x="16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67"/>
            <p:cNvSpPr/>
            <p:nvPr/>
          </p:nvSpPr>
          <p:spPr>
            <a:xfrm>
              <a:off x="1388421" y="1495426"/>
              <a:ext cx="60674" cy="4004"/>
            </a:xfrm>
            <a:custGeom>
              <a:rect b="b" l="l" r="r" t="t"/>
              <a:pathLst>
                <a:path extrusionOk="0" h="252" w="3819">
                  <a:moveTo>
                    <a:pt x="1910" y="0"/>
                  </a:moveTo>
                  <a:cubicBezTo>
                    <a:pt x="857" y="0"/>
                    <a:pt x="1" y="57"/>
                    <a:pt x="1" y="127"/>
                  </a:cubicBezTo>
                  <a:cubicBezTo>
                    <a:pt x="1" y="195"/>
                    <a:pt x="857" y="251"/>
                    <a:pt x="1910" y="251"/>
                  </a:cubicBezTo>
                  <a:cubicBezTo>
                    <a:pt x="2963" y="251"/>
                    <a:pt x="3819" y="195"/>
                    <a:pt x="3819" y="127"/>
                  </a:cubicBezTo>
                  <a:cubicBezTo>
                    <a:pt x="3819" y="57"/>
                    <a:pt x="2963" y="0"/>
                    <a:pt x="1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67"/>
            <p:cNvSpPr/>
            <p:nvPr/>
          </p:nvSpPr>
          <p:spPr>
            <a:xfrm>
              <a:off x="1314671" y="1495426"/>
              <a:ext cx="60674" cy="4004"/>
            </a:xfrm>
            <a:custGeom>
              <a:rect b="b" l="l" r="r" t="t"/>
              <a:pathLst>
                <a:path extrusionOk="0" h="252" w="3819">
                  <a:moveTo>
                    <a:pt x="1909" y="0"/>
                  </a:moveTo>
                  <a:cubicBezTo>
                    <a:pt x="855" y="0"/>
                    <a:pt x="0" y="57"/>
                    <a:pt x="0" y="127"/>
                  </a:cubicBezTo>
                  <a:cubicBezTo>
                    <a:pt x="0" y="195"/>
                    <a:pt x="855" y="251"/>
                    <a:pt x="1909" y="251"/>
                  </a:cubicBezTo>
                  <a:cubicBezTo>
                    <a:pt x="2962" y="251"/>
                    <a:pt x="3818" y="195"/>
                    <a:pt x="3818" y="127"/>
                  </a:cubicBezTo>
                  <a:cubicBezTo>
                    <a:pt x="3818" y="57"/>
                    <a:pt x="2962" y="0"/>
                    <a:pt x="19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67"/>
            <p:cNvSpPr/>
            <p:nvPr/>
          </p:nvSpPr>
          <p:spPr>
            <a:xfrm>
              <a:off x="1245243" y="1495426"/>
              <a:ext cx="53604" cy="4004"/>
            </a:xfrm>
            <a:custGeom>
              <a:rect b="b" l="l" r="r" t="t"/>
              <a:pathLst>
                <a:path extrusionOk="0" h="252" w="3374">
                  <a:moveTo>
                    <a:pt x="1689" y="0"/>
                  </a:moveTo>
                  <a:cubicBezTo>
                    <a:pt x="755" y="0"/>
                    <a:pt x="0" y="57"/>
                    <a:pt x="0" y="127"/>
                  </a:cubicBezTo>
                  <a:cubicBezTo>
                    <a:pt x="0" y="195"/>
                    <a:pt x="755" y="251"/>
                    <a:pt x="1689" y="251"/>
                  </a:cubicBezTo>
                  <a:cubicBezTo>
                    <a:pt x="2619" y="251"/>
                    <a:pt x="3373" y="195"/>
                    <a:pt x="3373" y="127"/>
                  </a:cubicBezTo>
                  <a:cubicBezTo>
                    <a:pt x="3373" y="57"/>
                    <a:pt x="2619" y="0"/>
                    <a:pt x="16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67"/>
            <p:cNvSpPr/>
            <p:nvPr/>
          </p:nvSpPr>
          <p:spPr>
            <a:xfrm>
              <a:off x="1172653" y="1495426"/>
              <a:ext cx="53668" cy="4004"/>
            </a:xfrm>
            <a:custGeom>
              <a:rect b="b" l="l" r="r" t="t"/>
              <a:pathLst>
                <a:path extrusionOk="0" h="252" w="3378">
                  <a:moveTo>
                    <a:pt x="1690" y="0"/>
                  </a:moveTo>
                  <a:cubicBezTo>
                    <a:pt x="756" y="0"/>
                    <a:pt x="1" y="57"/>
                    <a:pt x="1" y="127"/>
                  </a:cubicBezTo>
                  <a:cubicBezTo>
                    <a:pt x="1" y="195"/>
                    <a:pt x="756" y="251"/>
                    <a:pt x="1690" y="251"/>
                  </a:cubicBezTo>
                  <a:cubicBezTo>
                    <a:pt x="2623" y="251"/>
                    <a:pt x="3378" y="195"/>
                    <a:pt x="3378" y="127"/>
                  </a:cubicBezTo>
                  <a:cubicBezTo>
                    <a:pt x="3378" y="57"/>
                    <a:pt x="2623" y="0"/>
                    <a:pt x="16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93" name="Google Shape;2193;p67"/>
            <p:cNvGrpSpPr/>
            <p:nvPr/>
          </p:nvGrpSpPr>
          <p:grpSpPr>
            <a:xfrm>
              <a:off x="957552" y="1663722"/>
              <a:ext cx="438257" cy="210144"/>
              <a:chOff x="957552" y="1663722"/>
              <a:chExt cx="438257" cy="210144"/>
            </a:xfrm>
          </p:grpSpPr>
          <p:sp>
            <p:nvSpPr>
              <p:cNvPr id="2194" name="Google Shape;2194;p67"/>
              <p:cNvSpPr/>
              <p:nvPr/>
            </p:nvSpPr>
            <p:spPr>
              <a:xfrm>
                <a:off x="957552" y="1663722"/>
                <a:ext cx="438257" cy="210144"/>
              </a:xfrm>
              <a:custGeom>
                <a:rect b="b" l="l" r="r" t="t"/>
                <a:pathLst>
                  <a:path extrusionOk="0" h="13227" w="27585">
                    <a:moveTo>
                      <a:pt x="27103" y="67"/>
                    </a:moveTo>
                    <a:lnTo>
                      <a:pt x="27103" y="67"/>
                    </a:lnTo>
                    <a:cubicBezTo>
                      <a:pt x="27098" y="71"/>
                      <a:pt x="27177" y="60"/>
                      <a:pt x="27300" y="124"/>
                    </a:cubicBezTo>
                    <a:cubicBezTo>
                      <a:pt x="27360" y="157"/>
                      <a:pt x="27431" y="213"/>
                      <a:pt x="27476" y="303"/>
                    </a:cubicBezTo>
                    <a:cubicBezTo>
                      <a:pt x="27529" y="393"/>
                      <a:pt x="27524" y="516"/>
                      <a:pt x="27521" y="650"/>
                    </a:cubicBezTo>
                    <a:cubicBezTo>
                      <a:pt x="27517" y="1203"/>
                      <a:pt x="27513" y="2006"/>
                      <a:pt x="27510" y="3044"/>
                    </a:cubicBezTo>
                    <a:cubicBezTo>
                      <a:pt x="27506" y="4082"/>
                      <a:pt x="27502" y="5353"/>
                      <a:pt x="27498" y="6832"/>
                    </a:cubicBezTo>
                    <a:cubicBezTo>
                      <a:pt x="27495" y="7568"/>
                      <a:pt x="27495" y="8359"/>
                      <a:pt x="27491" y="9196"/>
                    </a:cubicBezTo>
                    <a:lnTo>
                      <a:pt x="27491" y="9831"/>
                    </a:lnTo>
                    <a:lnTo>
                      <a:pt x="27491" y="10156"/>
                    </a:lnTo>
                    <a:cubicBezTo>
                      <a:pt x="27491" y="10271"/>
                      <a:pt x="27491" y="10366"/>
                      <a:pt x="27439" y="10455"/>
                    </a:cubicBezTo>
                    <a:cubicBezTo>
                      <a:pt x="27390" y="10540"/>
                      <a:pt x="27305" y="10608"/>
                      <a:pt x="27210" y="10634"/>
                    </a:cubicBezTo>
                    <a:cubicBezTo>
                      <a:pt x="27165" y="10647"/>
                      <a:pt x="27113" y="10650"/>
                      <a:pt x="27058" y="10650"/>
                    </a:cubicBezTo>
                    <a:cubicBezTo>
                      <a:pt x="27015" y="10650"/>
                      <a:pt x="26970" y="10648"/>
                      <a:pt x="26925" y="10648"/>
                    </a:cubicBezTo>
                    <a:cubicBezTo>
                      <a:pt x="26912" y="10648"/>
                      <a:pt x="26899" y="10648"/>
                      <a:pt x="26886" y="10649"/>
                    </a:cubicBezTo>
                    <a:lnTo>
                      <a:pt x="26195" y="10649"/>
                    </a:lnTo>
                    <a:lnTo>
                      <a:pt x="26146" y="10645"/>
                    </a:lnTo>
                    <a:lnTo>
                      <a:pt x="26146" y="10697"/>
                    </a:lnTo>
                    <a:cubicBezTo>
                      <a:pt x="26146" y="11404"/>
                      <a:pt x="26146" y="12163"/>
                      <a:pt x="26143" y="12950"/>
                    </a:cubicBezTo>
                    <a:lnTo>
                      <a:pt x="26143" y="12950"/>
                    </a:lnTo>
                    <a:cubicBezTo>
                      <a:pt x="25505" y="12225"/>
                      <a:pt x="24827" y="11455"/>
                      <a:pt x="24122" y="10660"/>
                    </a:cubicBezTo>
                    <a:lnTo>
                      <a:pt x="24107" y="10638"/>
                    </a:lnTo>
                    <a:lnTo>
                      <a:pt x="24081" y="10638"/>
                    </a:lnTo>
                    <a:cubicBezTo>
                      <a:pt x="17836" y="10638"/>
                      <a:pt x="10321" y="10634"/>
                      <a:pt x="2238" y="10626"/>
                    </a:cubicBezTo>
                    <a:lnTo>
                      <a:pt x="710" y="10626"/>
                    </a:lnTo>
                    <a:cubicBezTo>
                      <a:pt x="655" y="10626"/>
                      <a:pt x="595" y="10628"/>
                      <a:pt x="541" y="10628"/>
                    </a:cubicBezTo>
                    <a:cubicBezTo>
                      <a:pt x="513" y="10628"/>
                      <a:pt x="487" y="10628"/>
                      <a:pt x="464" y="10626"/>
                    </a:cubicBezTo>
                    <a:cubicBezTo>
                      <a:pt x="393" y="10619"/>
                      <a:pt x="326" y="10593"/>
                      <a:pt x="269" y="10548"/>
                    </a:cubicBezTo>
                    <a:cubicBezTo>
                      <a:pt x="214" y="10504"/>
                      <a:pt x="172" y="10440"/>
                      <a:pt x="150" y="10373"/>
                    </a:cubicBezTo>
                    <a:cubicBezTo>
                      <a:pt x="127" y="10309"/>
                      <a:pt x="135" y="10235"/>
                      <a:pt x="135" y="10145"/>
                    </a:cubicBezTo>
                    <a:lnTo>
                      <a:pt x="135" y="9644"/>
                    </a:lnTo>
                    <a:lnTo>
                      <a:pt x="135" y="8644"/>
                    </a:lnTo>
                    <a:cubicBezTo>
                      <a:pt x="135" y="7318"/>
                      <a:pt x="131" y="6010"/>
                      <a:pt x="131" y="4725"/>
                    </a:cubicBezTo>
                    <a:lnTo>
                      <a:pt x="131" y="945"/>
                    </a:lnTo>
                    <a:lnTo>
                      <a:pt x="131" y="486"/>
                    </a:lnTo>
                    <a:cubicBezTo>
                      <a:pt x="135" y="352"/>
                      <a:pt x="217" y="228"/>
                      <a:pt x="333" y="169"/>
                    </a:cubicBezTo>
                    <a:cubicBezTo>
                      <a:pt x="385" y="142"/>
                      <a:pt x="438" y="130"/>
                      <a:pt x="500" y="130"/>
                    </a:cubicBezTo>
                    <a:cubicBezTo>
                      <a:pt x="509" y="130"/>
                      <a:pt x="518" y="131"/>
                      <a:pt x="527" y="131"/>
                    </a:cubicBezTo>
                    <a:lnTo>
                      <a:pt x="1207" y="131"/>
                    </a:lnTo>
                    <a:cubicBezTo>
                      <a:pt x="1812" y="127"/>
                      <a:pt x="2410" y="127"/>
                      <a:pt x="3000" y="127"/>
                    </a:cubicBezTo>
                    <a:cubicBezTo>
                      <a:pt x="7721" y="124"/>
                      <a:pt x="11971" y="116"/>
                      <a:pt x="15546" y="112"/>
                    </a:cubicBezTo>
                    <a:cubicBezTo>
                      <a:pt x="19113" y="105"/>
                      <a:pt x="22000" y="97"/>
                      <a:pt x="24002" y="93"/>
                    </a:cubicBezTo>
                    <a:cubicBezTo>
                      <a:pt x="24996" y="86"/>
                      <a:pt x="25769" y="83"/>
                      <a:pt x="26300" y="79"/>
                    </a:cubicBezTo>
                    <a:cubicBezTo>
                      <a:pt x="26560" y="75"/>
                      <a:pt x="26759" y="75"/>
                      <a:pt x="26897" y="71"/>
                    </a:cubicBezTo>
                    <a:cubicBezTo>
                      <a:pt x="27031" y="71"/>
                      <a:pt x="27103" y="67"/>
                      <a:pt x="27103" y="67"/>
                    </a:cubicBezTo>
                    <a:close/>
                    <a:moveTo>
                      <a:pt x="527" y="0"/>
                    </a:moveTo>
                    <a:cubicBezTo>
                      <a:pt x="445" y="0"/>
                      <a:pt x="352" y="15"/>
                      <a:pt x="277" y="57"/>
                    </a:cubicBezTo>
                    <a:cubicBezTo>
                      <a:pt x="116" y="135"/>
                      <a:pt x="8" y="303"/>
                      <a:pt x="4" y="478"/>
                    </a:cubicBezTo>
                    <a:lnTo>
                      <a:pt x="0" y="945"/>
                    </a:lnTo>
                    <a:lnTo>
                      <a:pt x="0" y="4725"/>
                    </a:lnTo>
                    <a:lnTo>
                      <a:pt x="0" y="8644"/>
                    </a:lnTo>
                    <a:lnTo>
                      <a:pt x="0" y="9644"/>
                    </a:lnTo>
                    <a:lnTo>
                      <a:pt x="0" y="10145"/>
                    </a:lnTo>
                    <a:lnTo>
                      <a:pt x="0" y="10271"/>
                    </a:lnTo>
                    <a:cubicBezTo>
                      <a:pt x="0" y="10321"/>
                      <a:pt x="8" y="10369"/>
                      <a:pt x="23" y="10414"/>
                    </a:cubicBezTo>
                    <a:cubicBezTo>
                      <a:pt x="53" y="10507"/>
                      <a:pt x="109" y="10590"/>
                      <a:pt x="188" y="10652"/>
                    </a:cubicBezTo>
                    <a:cubicBezTo>
                      <a:pt x="262" y="10712"/>
                      <a:pt x="355" y="10750"/>
                      <a:pt x="452" y="10761"/>
                    </a:cubicBezTo>
                    <a:cubicBezTo>
                      <a:pt x="501" y="10763"/>
                      <a:pt x="544" y="10763"/>
                      <a:pt x="585" y="10763"/>
                    </a:cubicBezTo>
                    <a:cubicBezTo>
                      <a:pt x="627" y="10763"/>
                      <a:pt x="667" y="10763"/>
                      <a:pt x="710" y="10764"/>
                    </a:cubicBezTo>
                    <a:lnTo>
                      <a:pt x="2238" y="10764"/>
                    </a:lnTo>
                    <a:cubicBezTo>
                      <a:pt x="10311" y="10757"/>
                      <a:pt x="17818" y="10754"/>
                      <a:pt x="24059" y="10754"/>
                    </a:cubicBezTo>
                    <a:lnTo>
                      <a:pt x="24060" y="10754"/>
                    </a:lnTo>
                    <a:cubicBezTo>
                      <a:pt x="24792" y="11582"/>
                      <a:pt x="25495" y="12378"/>
                      <a:pt x="26157" y="13122"/>
                    </a:cubicBezTo>
                    <a:lnTo>
                      <a:pt x="26247" y="13226"/>
                    </a:lnTo>
                    <a:lnTo>
                      <a:pt x="26247" y="13088"/>
                    </a:lnTo>
                    <a:cubicBezTo>
                      <a:pt x="26247" y="12268"/>
                      <a:pt x="26247" y="11477"/>
                      <a:pt x="26243" y="10742"/>
                    </a:cubicBezTo>
                    <a:lnTo>
                      <a:pt x="26886" y="10742"/>
                    </a:lnTo>
                    <a:cubicBezTo>
                      <a:pt x="26897" y="10742"/>
                      <a:pt x="26907" y="10742"/>
                      <a:pt x="26918" y="10742"/>
                    </a:cubicBezTo>
                    <a:cubicBezTo>
                      <a:pt x="26964" y="10742"/>
                      <a:pt x="27010" y="10744"/>
                      <a:pt x="27058" y="10744"/>
                    </a:cubicBezTo>
                    <a:cubicBezTo>
                      <a:pt x="27114" y="10744"/>
                      <a:pt x="27172" y="10740"/>
                      <a:pt x="27233" y="10724"/>
                    </a:cubicBezTo>
                    <a:cubicBezTo>
                      <a:pt x="27353" y="10690"/>
                      <a:pt x="27457" y="10608"/>
                      <a:pt x="27517" y="10500"/>
                    </a:cubicBezTo>
                    <a:cubicBezTo>
                      <a:pt x="27584" y="10395"/>
                      <a:pt x="27584" y="10261"/>
                      <a:pt x="27581" y="10156"/>
                    </a:cubicBezTo>
                    <a:lnTo>
                      <a:pt x="27581" y="9831"/>
                    </a:lnTo>
                    <a:cubicBezTo>
                      <a:pt x="27581" y="9618"/>
                      <a:pt x="27581" y="9405"/>
                      <a:pt x="27577" y="9196"/>
                    </a:cubicBezTo>
                    <a:cubicBezTo>
                      <a:pt x="27577" y="8359"/>
                      <a:pt x="27577" y="7568"/>
                      <a:pt x="27573" y="6832"/>
                    </a:cubicBezTo>
                    <a:cubicBezTo>
                      <a:pt x="27569" y="5353"/>
                      <a:pt x="27565" y="4082"/>
                      <a:pt x="27562" y="3044"/>
                    </a:cubicBezTo>
                    <a:cubicBezTo>
                      <a:pt x="27555" y="2006"/>
                      <a:pt x="27551" y="1203"/>
                      <a:pt x="27547" y="650"/>
                    </a:cubicBezTo>
                    <a:cubicBezTo>
                      <a:pt x="27551" y="519"/>
                      <a:pt x="27555" y="388"/>
                      <a:pt x="27495" y="295"/>
                    </a:cubicBezTo>
                    <a:cubicBezTo>
                      <a:pt x="27446" y="202"/>
                      <a:pt x="27372" y="142"/>
                      <a:pt x="27308" y="109"/>
                    </a:cubicBezTo>
                    <a:cubicBezTo>
                      <a:pt x="27244" y="79"/>
                      <a:pt x="27192" y="67"/>
                      <a:pt x="27155" y="67"/>
                    </a:cubicBezTo>
                    <a:cubicBezTo>
                      <a:pt x="27143" y="66"/>
                      <a:pt x="27134" y="66"/>
                      <a:pt x="27126" y="66"/>
                    </a:cubicBezTo>
                    <a:cubicBezTo>
                      <a:pt x="27111" y="66"/>
                      <a:pt x="27103" y="67"/>
                      <a:pt x="27103" y="67"/>
                    </a:cubicBezTo>
                    <a:cubicBezTo>
                      <a:pt x="27103" y="67"/>
                      <a:pt x="27031" y="60"/>
                      <a:pt x="26897" y="60"/>
                    </a:cubicBezTo>
                    <a:cubicBezTo>
                      <a:pt x="26759" y="57"/>
                      <a:pt x="26560" y="57"/>
                      <a:pt x="26300" y="52"/>
                    </a:cubicBezTo>
                    <a:cubicBezTo>
                      <a:pt x="25769" y="49"/>
                      <a:pt x="24996" y="45"/>
                      <a:pt x="24002" y="41"/>
                    </a:cubicBezTo>
                    <a:cubicBezTo>
                      <a:pt x="22000" y="34"/>
                      <a:pt x="19113" y="26"/>
                      <a:pt x="15546" y="19"/>
                    </a:cubicBezTo>
                    <a:cubicBezTo>
                      <a:pt x="11971" y="15"/>
                      <a:pt x="7721" y="7"/>
                      <a:pt x="3000" y="4"/>
                    </a:cubicBezTo>
                    <a:lnTo>
                      <a:pt x="1207" y="4"/>
                    </a:lnTo>
                    <a:lnTo>
                      <a:pt x="75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5" name="Google Shape;2195;p67"/>
              <p:cNvSpPr/>
              <p:nvPr/>
            </p:nvSpPr>
            <p:spPr>
              <a:xfrm>
                <a:off x="980636" y="1708207"/>
                <a:ext cx="392326" cy="95563"/>
              </a:xfrm>
              <a:custGeom>
                <a:rect b="b" l="l" r="r" t="t"/>
                <a:pathLst>
                  <a:path extrusionOk="0" h="6015" w="24694">
                    <a:moveTo>
                      <a:pt x="12464" y="1"/>
                    </a:moveTo>
                    <a:cubicBezTo>
                      <a:pt x="11988" y="1"/>
                      <a:pt x="11506" y="114"/>
                      <a:pt x="11078" y="322"/>
                    </a:cubicBezTo>
                    <a:cubicBezTo>
                      <a:pt x="10149" y="775"/>
                      <a:pt x="9454" y="1611"/>
                      <a:pt x="8946" y="2515"/>
                    </a:cubicBezTo>
                    <a:cubicBezTo>
                      <a:pt x="8610" y="3120"/>
                      <a:pt x="8337" y="3766"/>
                      <a:pt x="7896" y="4297"/>
                    </a:cubicBezTo>
                    <a:cubicBezTo>
                      <a:pt x="7498" y="4776"/>
                      <a:pt x="6916" y="5158"/>
                      <a:pt x="6300" y="5158"/>
                    </a:cubicBezTo>
                    <a:cubicBezTo>
                      <a:pt x="6235" y="5158"/>
                      <a:pt x="6169" y="5154"/>
                      <a:pt x="6103" y="5145"/>
                    </a:cubicBezTo>
                    <a:cubicBezTo>
                      <a:pt x="4867" y="4980"/>
                      <a:pt x="4281" y="3370"/>
                      <a:pt x="3074" y="3057"/>
                    </a:cubicBezTo>
                    <a:cubicBezTo>
                      <a:pt x="2943" y="3023"/>
                      <a:pt x="2811" y="3008"/>
                      <a:pt x="2678" y="3008"/>
                    </a:cubicBezTo>
                    <a:cubicBezTo>
                      <a:pt x="2037" y="3008"/>
                      <a:pt x="1400" y="3373"/>
                      <a:pt x="979" y="3875"/>
                    </a:cubicBezTo>
                    <a:cubicBezTo>
                      <a:pt x="471" y="4480"/>
                      <a:pt x="221" y="5257"/>
                      <a:pt x="0" y="6015"/>
                    </a:cubicBezTo>
                    <a:lnTo>
                      <a:pt x="24693" y="5956"/>
                    </a:lnTo>
                    <a:cubicBezTo>
                      <a:pt x="24555" y="5014"/>
                      <a:pt x="24174" y="4073"/>
                      <a:pt x="23445" y="3460"/>
                    </a:cubicBezTo>
                    <a:cubicBezTo>
                      <a:pt x="23004" y="3089"/>
                      <a:pt x="22417" y="2869"/>
                      <a:pt x="21843" y="2869"/>
                    </a:cubicBezTo>
                    <a:cubicBezTo>
                      <a:pt x="21475" y="2869"/>
                      <a:pt x="21112" y="2959"/>
                      <a:pt x="20797" y="3158"/>
                    </a:cubicBezTo>
                    <a:cubicBezTo>
                      <a:pt x="20106" y="3599"/>
                      <a:pt x="19767" y="4442"/>
                      <a:pt x="19106" y="4932"/>
                    </a:cubicBezTo>
                    <a:cubicBezTo>
                      <a:pt x="18746" y="5199"/>
                      <a:pt x="18299" y="5334"/>
                      <a:pt x="17853" y="5334"/>
                    </a:cubicBezTo>
                    <a:cubicBezTo>
                      <a:pt x="17450" y="5334"/>
                      <a:pt x="17048" y="5224"/>
                      <a:pt x="16712" y="5003"/>
                    </a:cubicBezTo>
                    <a:cubicBezTo>
                      <a:pt x="15221" y="4032"/>
                      <a:pt x="15415" y="1604"/>
                      <a:pt x="14022" y="506"/>
                    </a:cubicBezTo>
                    <a:cubicBezTo>
                      <a:pt x="13580" y="160"/>
                      <a:pt x="13027" y="1"/>
                      <a:pt x="124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6" name="Google Shape;2196;p67"/>
              <p:cNvSpPr/>
              <p:nvPr/>
            </p:nvSpPr>
            <p:spPr>
              <a:xfrm>
                <a:off x="988580" y="1725937"/>
                <a:ext cx="376438" cy="51110"/>
              </a:xfrm>
              <a:custGeom>
                <a:rect b="b" l="l" r="r" t="t"/>
                <a:pathLst>
                  <a:path extrusionOk="0" h="3217" w="23694">
                    <a:moveTo>
                      <a:pt x="21574" y="0"/>
                    </a:moveTo>
                    <a:cubicBezTo>
                      <a:pt x="21133" y="0"/>
                      <a:pt x="20636" y="53"/>
                      <a:pt x="20103" y="185"/>
                    </a:cubicBezTo>
                    <a:cubicBezTo>
                      <a:pt x="19547" y="323"/>
                      <a:pt x="18956" y="540"/>
                      <a:pt x="18348" y="820"/>
                    </a:cubicBezTo>
                    <a:cubicBezTo>
                      <a:pt x="17739" y="1097"/>
                      <a:pt x="17108" y="1437"/>
                      <a:pt x="16443" y="1780"/>
                    </a:cubicBezTo>
                    <a:cubicBezTo>
                      <a:pt x="15774" y="2120"/>
                      <a:pt x="15065" y="2468"/>
                      <a:pt x="14295" y="2721"/>
                    </a:cubicBezTo>
                    <a:cubicBezTo>
                      <a:pt x="13651" y="2937"/>
                      <a:pt x="12960" y="3083"/>
                      <a:pt x="12250" y="3083"/>
                    </a:cubicBezTo>
                    <a:cubicBezTo>
                      <a:pt x="12112" y="3083"/>
                      <a:pt x="11973" y="3077"/>
                      <a:pt x="11833" y="3066"/>
                    </a:cubicBezTo>
                    <a:cubicBezTo>
                      <a:pt x="10975" y="2998"/>
                      <a:pt x="10161" y="2755"/>
                      <a:pt x="9409" y="2452"/>
                    </a:cubicBezTo>
                    <a:cubicBezTo>
                      <a:pt x="8651" y="2154"/>
                      <a:pt x="7949" y="1795"/>
                      <a:pt x="7277" y="1459"/>
                    </a:cubicBezTo>
                    <a:cubicBezTo>
                      <a:pt x="5939" y="783"/>
                      <a:pt x="4674" y="237"/>
                      <a:pt x="3534" y="80"/>
                    </a:cubicBezTo>
                    <a:cubicBezTo>
                      <a:pt x="3214" y="32"/>
                      <a:pt x="2908" y="11"/>
                      <a:pt x="2622" y="11"/>
                    </a:cubicBezTo>
                    <a:cubicBezTo>
                      <a:pt x="1893" y="11"/>
                      <a:pt x="1287" y="147"/>
                      <a:pt x="864" y="316"/>
                    </a:cubicBezTo>
                    <a:cubicBezTo>
                      <a:pt x="565" y="432"/>
                      <a:pt x="352" y="559"/>
                      <a:pt x="210" y="649"/>
                    </a:cubicBezTo>
                    <a:cubicBezTo>
                      <a:pt x="147" y="694"/>
                      <a:pt x="95" y="727"/>
                      <a:pt x="53" y="757"/>
                    </a:cubicBezTo>
                    <a:cubicBezTo>
                      <a:pt x="19" y="783"/>
                      <a:pt x="1" y="798"/>
                      <a:pt x="1" y="798"/>
                    </a:cubicBezTo>
                    <a:cubicBezTo>
                      <a:pt x="1" y="798"/>
                      <a:pt x="2" y="799"/>
                      <a:pt x="3" y="799"/>
                    </a:cubicBezTo>
                    <a:cubicBezTo>
                      <a:pt x="34" y="799"/>
                      <a:pt x="311" y="573"/>
                      <a:pt x="883" y="365"/>
                    </a:cubicBezTo>
                    <a:cubicBezTo>
                      <a:pt x="1290" y="215"/>
                      <a:pt x="1860" y="93"/>
                      <a:pt x="2542" y="93"/>
                    </a:cubicBezTo>
                    <a:cubicBezTo>
                      <a:pt x="2847" y="93"/>
                      <a:pt x="3174" y="118"/>
                      <a:pt x="3519" y="175"/>
                    </a:cubicBezTo>
                    <a:cubicBezTo>
                      <a:pt x="4640" y="342"/>
                      <a:pt x="5887" y="887"/>
                      <a:pt x="7221" y="1571"/>
                    </a:cubicBezTo>
                    <a:cubicBezTo>
                      <a:pt x="7894" y="1907"/>
                      <a:pt x="8595" y="2273"/>
                      <a:pt x="9357" y="2576"/>
                    </a:cubicBezTo>
                    <a:cubicBezTo>
                      <a:pt x="10119" y="2882"/>
                      <a:pt x="10945" y="3133"/>
                      <a:pt x="11823" y="3200"/>
                    </a:cubicBezTo>
                    <a:cubicBezTo>
                      <a:pt x="11963" y="3211"/>
                      <a:pt x="12104" y="3217"/>
                      <a:pt x="12243" y="3217"/>
                    </a:cubicBezTo>
                    <a:cubicBezTo>
                      <a:pt x="12973" y="3217"/>
                      <a:pt x="13684" y="3068"/>
                      <a:pt x="14336" y="2849"/>
                    </a:cubicBezTo>
                    <a:cubicBezTo>
                      <a:pt x="15117" y="2587"/>
                      <a:pt x="15831" y="2236"/>
                      <a:pt x="16499" y="1889"/>
                    </a:cubicBezTo>
                    <a:cubicBezTo>
                      <a:pt x="17164" y="1545"/>
                      <a:pt x="17791" y="1201"/>
                      <a:pt x="18396" y="921"/>
                    </a:cubicBezTo>
                    <a:cubicBezTo>
                      <a:pt x="18998" y="641"/>
                      <a:pt x="19580" y="421"/>
                      <a:pt x="20125" y="279"/>
                    </a:cubicBezTo>
                    <a:cubicBezTo>
                      <a:pt x="20687" y="133"/>
                      <a:pt x="21208" y="77"/>
                      <a:pt x="21665" y="77"/>
                    </a:cubicBezTo>
                    <a:cubicBezTo>
                      <a:pt x="22098" y="77"/>
                      <a:pt x="22473" y="128"/>
                      <a:pt x="22770" y="201"/>
                    </a:cubicBezTo>
                    <a:cubicBezTo>
                      <a:pt x="23076" y="275"/>
                      <a:pt x="23304" y="372"/>
                      <a:pt x="23461" y="435"/>
                    </a:cubicBezTo>
                    <a:cubicBezTo>
                      <a:pt x="23528" y="466"/>
                      <a:pt x="23585" y="492"/>
                      <a:pt x="23633" y="514"/>
                    </a:cubicBezTo>
                    <a:cubicBezTo>
                      <a:pt x="23664" y="530"/>
                      <a:pt x="23685" y="538"/>
                      <a:pt x="23691" y="538"/>
                    </a:cubicBezTo>
                    <a:cubicBezTo>
                      <a:pt x="23693" y="538"/>
                      <a:pt x="23693" y="537"/>
                      <a:pt x="23693" y="537"/>
                    </a:cubicBezTo>
                    <a:cubicBezTo>
                      <a:pt x="23693" y="537"/>
                      <a:pt x="23402" y="323"/>
                      <a:pt x="22785" y="152"/>
                    </a:cubicBezTo>
                    <a:cubicBezTo>
                      <a:pt x="22464" y="62"/>
                      <a:pt x="22052" y="0"/>
                      <a:pt x="2157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7" name="Google Shape;2197;p67"/>
              <p:cNvSpPr/>
              <p:nvPr/>
            </p:nvSpPr>
            <p:spPr>
              <a:xfrm>
                <a:off x="1172494" y="1703885"/>
                <a:ext cx="8675" cy="8675"/>
              </a:xfrm>
              <a:custGeom>
                <a:rect b="b" l="l" r="r" t="t"/>
                <a:pathLst>
                  <a:path extrusionOk="0" h="546" w="546">
                    <a:moveTo>
                      <a:pt x="273" y="1"/>
                    </a:moveTo>
                    <a:cubicBezTo>
                      <a:pt x="119" y="1"/>
                      <a:pt x="0" y="120"/>
                      <a:pt x="0" y="273"/>
                    </a:cubicBezTo>
                    <a:cubicBezTo>
                      <a:pt x="0" y="423"/>
                      <a:pt x="119" y="546"/>
                      <a:pt x="273" y="546"/>
                    </a:cubicBezTo>
                    <a:cubicBezTo>
                      <a:pt x="422" y="546"/>
                      <a:pt x="545" y="423"/>
                      <a:pt x="545" y="273"/>
                    </a:cubicBezTo>
                    <a:cubicBezTo>
                      <a:pt x="545" y="120"/>
                      <a:pt x="422" y="1"/>
                      <a:pt x="27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8" name="Google Shape;2198;p67"/>
              <p:cNvSpPr/>
              <p:nvPr/>
            </p:nvSpPr>
            <p:spPr>
              <a:xfrm>
                <a:off x="1017193" y="1722172"/>
                <a:ext cx="8675" cy="8690"/>
              </a:xfrm>
              <a:custGeom>
                <a:rect b="b" l="l" r="r" t="t"/>
                <a:pathLst>
                  <a:path extrusionOk="0" h="547" w="546">
                    <a:moveTo>
                      <a:pt x="273" y="0"/>
                    </a:moveTo>
                    <a:cubicBezTo>
                      <a:pt x="123" y="0"/>
                      <a:pt x="0" y="124"/>
                      <a:pt x="0" y="273"/>
                    </a:cubicBezTo>
                    <a:cubicBezTo>
                      <a:pt x="0" y="426"/>
                      <a:pt x="123" y="546"/>
                      <a:pt x="273" y="546"/>
                    </a:cubicBezTo>
                    <a:cubicBezTo>
                      <a:pt x="423" y="546"/>
                      <a:pt x="545" y="426"/>
                      <a:pt x="545" y="273"/>
                    </a:cubicBezTo>
                    <a:cubicBezTo>
                      <a:pt x="545" y="124"/>
                      <a:pt x="423" y="0"/>
                      <a:pt x="27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9" name="Google Shape;2199;p67"/>
              <p:cNvSpPr/>
              <p:nvPr/>
            </p:nvSpPr>
            <p:spPr>
              <a:xfrm>
                <a:off x="1326110" y="1722220"/>
                <a:ext cx="8690" cy="8690"/>
              </a:xfrm>
              <a:custGeom>
                <a:rect b="b" l="l" r="r" t="t"/>
                <a:pathLst>
                  <a:path extrusionOk="0" h="547" w="547">
                    <a:moveTo>
                      <a:pt x="274" y="1"/>
                    </a:moveTo>
                    <a:cubicBezTo>
                      <a:pt x="125" y="1"/>
                      <a:pt x="1" y="121"/>
                      <a:pt x="1" y="274"/>
                    </a:cubicBezTo>
                    <a:cubicBezTo>
                      <a:pt x="1" y="423"/>
                      <a:pt x="125" y="547"/>
                      <a:pt x="274" y="547"/>
                    </a:cubicBezTo>
                    <a:cubicBezTo>
                      <a:pt x="423" y="547"/>
                      <a:pt x="547" y="423"/>
                      <a:pt x="547" y="274"/>
                    </a:cubicBezTo>
                    <a:cubicBezTo>
                      <a:pt x="547" y="121"/>
                      <a:pt x="423" y="1"/>
                      <a:pt x="27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00" name="Google Shape;2200;p67"/>
            <p:cNvSpPr/>
            <p:nvPr/>
          </p:nvSpPr>
          <p:spPr>
            <a:xfrm>
              <a:off x="1270043" y="2677853"/>
              <a:ext cx="6673" cy="9612"/>
            </a:xfrm>
            <a:custGeom>
              <a:rect b="b" l="l" r="r" t="t"/>
              <a:pathLst>
                <a:path extrusionOk="0" h="605" w="420">
                  <a:moveTo>
                    <a:pt x="54" y="0"/>
                  </a:moveTo>
                  <a:cubicBezTo>
                    <a:pt x="47" y="0"/>
                    <a:pt x="42" y="2"/>
                    <a:pt x="38" y="5"/>
                  </a:cubicBezTo>
                  <a:cubicBezTo>
                    <a:pt x="1" y="35"/>
                    <a:pt x="64" y="173"/>
                    <a:pt x="154" y="334"/>
                  </a:cubicBezTo>
                  <a:cubicBezTo>
                    <a:pt x="238" y="483"/>
                    <a:pt x="318" y="604"/>
                    <a:pt x="365" y="604"/>
                  </a:cubicBezTo>
                  <a:cubicBezTo>
                    <a:pt x="368" y="604"/>
                    <a:pt x="371" y="604"/>
                    <a:pt x="374" y="603"/>
                  </a:cubicBezTo>
                  <a:cubicBezTo>
                    <a:pt x="419" y="588"/>
                    <a:pt x="397" y="423"/>
                    <a:pt x="299" y="252"/>
                  </a:cubicBezTo>
                  <a:cubicBezTo>
                    <a:pt x="214" y="100"/>
                    <a:pt x="101" y="0"/>
                    <a:pt x="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01" name="Google Shape;2201;p67"/>
            <p:cNvGrpSpPr/>
            <p:nvPr/>
          </p:nvGrpSpPr>
          <p:grpSpPr>
            <a:xfrm>
              <a:off x="1215819" y="1694083"/>
              <a:ext cx="599658" cy="1005154"/>
              <a:chOff x="1215819" y="1694083"/>
              <a:chExt cx="599658" cy="1005154"/>
            </a:xfrm>
          </p:grpSpPr>
          <p:sp>
            <p:nvSpPr>
              <p:cNvPr id="2202" name="Google Shape;2202;p67"/>
              <p:cNvSpPr/>
              <p:nvPr/>
            </p:nvSpPr>
            <p:spPr>
              <a:xfrm>
                <a:off x="1670185" y="1715451"/>
                <a:ext cx="145291" cy="100616"/>
              </a:xfrm>
              <a:custGeom>
                <a:rect b="b" l="l" r="r" t="t"/>
                <a:pathLst>
                  <a:path extrusionOk="0" h="6333" w="9145">
                    <a:moveTo>
                      <a:pt x="508" y="1"/>
                    </a:moveTo>
                    <a:cubicBezTo>
                      <a:pt x="258" y="1"/>
                      <a:pt x="53" y="199"/>
                      <a:pt x="45" y="454"/>
                    </a:cubicBezTo>
                    <a:cubicBezTo>
                      <a:pt x="1" y="1902"/>
                      <a:pt x="82" y="6332"/>
                      <a:pt x="82" y="6332"/>
                    </a:cubicBezTo>
                    <a:lnTo>
                      <a:pt x="1390" y="5025"/>
                    </a:lnTo>
                    <a:lnTo>
                      <a:pt x="8681" y="5025"/>
                    </a:lnTo>
                    <a:cubicBezTo>
                      <a:pt x="8934" y="5025"/>
                      <a:pt x="9144" y="4819"/>
                      <a:pt x="9144" y="4562"/>
                    </a:cubicBezTo>
                    <a:lnTo>
                      <a:pt x="9144" y="464"/>
                    </a:lnTo>
                    <a:cubicBezTo>
                      <a:pt x="9144" y="211"/>
                      <a:pt x="8934" y="1"/>
                      <a:pt x="86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3" name="Google Shape;2203;p67"/>
              <p:cNvSpPr/>
              <p:nvPr/>
            </p:nvSpPr>
            <p:spPr>
              <a:xfrm>
                <a:off x="1719262" y="1750070"/>
                <a:ext cx="10931" cy="10915"/>
              </a:xfrm>
              <a:custGeom>
                <a:rect b="b" l="l" r="r" t="t"/>
                <a:pathLst>
                  <a:path extrusionOk="0" h="687" w="688">
                    <a:moveTo>
                      <a:pt x="344" y="0"/>
                    </a:moveTo>
                    <a:cubicBezTo>
                      <a:pt x="153" y="0"/>
                      <a:pt x="1" y="153"/>
                      <a:pt x="1" y="344"/>
                    </a:cubicBezTo>
                    <a:cubicBezTo>
                      <a:pt x="1" y="534"/>
                      <a:pt x="153" y="687"/>
                      <a:pt x="344" y="687"/>
                    </a:cubicBezTo>
                    <a:cubicBezTo>
                      <a:pt x="531" y="687"/>
                      <a:pt x="687" y="534"/>
                      <a:pt x="687" y="344"/>
                    </a:cubicBezTo>
                    <a:cubicBezTo>
                      <a:pt x="687" y="153"/>
                      <a:pt x="531" y="0"/>
                      <a:pt x="3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4" name="Google Shape;2204;p67"/>
              <p:cNvSpPr/>
              <p:nvPr/>
            </p:nvSpPr>
            <p:spPr>
              <a:xfrm>
                <a:off x="1737596" y="1750070"/>
                <a:ext cx="10946" cy="10915"/>
              </a:xfrm>
              <a:custGeom>
                <a:rect b="b" l="l" r="r" t="t"/>
                <a:pathLst>
                  <a:path extrusionOk="0" h="687" w="689">
                    <a:moveTo>
                      <a:pt x="344" y="0"/>
                    </a:moveTo>
                    <a:cubicBezTo>
                      <a:pt x="154" y="0"/>
                      <a:pt x="0" y="153"/>
                      <a:pt x="0" y="344"/>
                    </a:cubicBezTo>
                    <a:cubicBezTo>
                      <a:pt x="0" y="534"/>
                      <a:pt x="154" y="687"/>
                      <a:pt x="344" y="687"/>
                    </a:cubicBezTo>
                    <a:cubicBezTo>
                      <a:pt x="535" y="687"/>
                      <a:pt x="688" y="534"/>
                      <a:pt x="688" y="344"/>
                    </a:cubicBezTo>
                    <a:cubicBezTo>
                      <a:pt x="688" y="153"/>
                      <a:pt x="535" y="0"/>
                      <a:pt x="3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5" name="Google Shape;2205;p67"/>
              <p:cNvSpPr/>
              <p:nvPr/>
            </p:nvSpPr>
            <p:spPr>
              <a:xfrm>
                <a:off x="1755994" y="1750070"/>
                <a:ext cx="10867" cy="10915"/>
              </a:xfrm>
              <a:custGeom>
                <a:rect b="b" l="l" r="r" t="t"/>
                <a:pathLst>
                  <a:path extrusionOk="0" h="687" w="684">
                    <a:moveTo>
                      <a:pt x="344" y="0"/>
                    </a:moveTo>
                    <a:cubicBezTo>
                      <a:pt x="154" y="0"/>
                      <a:pt x="1" y="153"/>
                      <a:pt x="1" y="344"/>
                    </a:cubicBezTo>
                    <a:cubicBezTo>
                      <a:pt x="1" y="534"/>
                      <a:pt x="154" y="687"/>
                      <a:pt x="344" y="687"/>
                    </a:cubicBezTo>
                    <a:cubicBezTo>
                      <a:pt x="530" y="687"/>
                      <a:pt x="684" y="534"/>
                      <a:pt x="684" y="344"/>
                    </a:cubicBezTo>
                    <a:cubicBezTo>
                      <a:pt x="684" y="153"/>
                      <a:pt x="530" y="0"/>
                      <a:pt x="3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6" name="Google Shape;2206;p67"/>
              <p:cNvSpPr/>
              <p:nvPr/>
            </p:nvSpPr>
            <p:spPr>
              <a:xfrm>
                <a:off x="1322631" y="2295218"/>
                <a:ext cx="395948" cy="403670"/>
              </a:xfrm>
              <a:custGeom>
                <a:rect b="b" l="l" r="r" t="t"/>
                <a:pathLst>
                  <a:path extrusionOk="0" h="25408" w="24922">
                    <a:moveTo>
                      <a:pt x="16924" y="2668"/>
                    </a:moveTo>
                    <a:lnTo>
                      <a:pt x="19265" y="11072"/>
                    </a:lnTo>
                    <a:lnTo>
                      <a:pt x="13876" y="11240"/>
                    </a:lnTo>
                    <a:lnTo>
                      <a:pt x="13611" y="11248"/>
                    </a:lnTo>
                    <a:lnTo>
                      <a:pt x="12949" y="11271"/>
                    </a:lnTo>
                    <a:lnTo>
                      <a:pt x="13125" y="2668"/>
                    </a:lnTo>
                    <a:close/>
                    <a:moveTo>
                      <a:pt x="10887" y="2769"/>
                    </a:moveTo>
                    <a:lnTo>
                      <a:pt x="11153" y="11326"/>
                    </a:lnTo>
                    <a:lnTo>
                      <a:pt x="4912" y="11521"/>
                    </a:lnTo>
                    <a:lnTo>
                      <a:pt x="7291" y="3681"/>
                    </a:lnTo>
                    <a:lnTo>
                      <a:pt x="7560" y="2791"/>
                    </a:lnTo>
                    <a:cubicBezTo>
                      <a:pt x="8557" y="2791"/>
                      <a:pt x="9722" y="2769"/>
                      <a:pt x="10887" y="2769"/>
                    </a:cubicBezTo>
                    <a:close/>
                    <a:moveTo>
                      <a:pt x="14010" y="0"/>
                    </a:moveTo>
                    <a:cubicBezTo>
                      <a:pt x="13382" y="0"/>
                      <a:pt x="12711" y="9"/>
                      <a:pt x="11994" y="28"/>
                    </a:cubicBezTo>
                    <a:cubicBezTo>
                      <a:pt x="3328" y="248"/>
                      <a:pt x="2757" y="1529"/>
                      <a:pt x="3197" y="2276"/>
                    </a:cubicBezTo>
                    <a:cubicBezTo>
                      <a:pt x="3389" y="2605"/>
                      <a:pt x="3756" y="2787"/>
                      <a:pt x="4133" y="2787"/>
                    </a:cubicBezTo>
                    <a:cubicBezTo>
                      <a:pt x="4158" y="2787"/>
                      <a:pt x="4184" y="2786"/>
                      <a:pt x="4209" y="2784"/>
                    </a:cubicBezTo>
                    <a:cubicBezTo>
                      <a:pt x="4422" y="2769"/>
                      <a:pt x="4702" y="2765"/>
                      <a:pt x="5035" y="2765"/>
                    </a:cubicBezTo>
                    <a:lnTo>
                      <a:pt x="4826" y="3681"/>
                    </a:lnTo>
                    <a:lnTo>
                      <a:pt x="0" y="25004"/>
                    </a:lnTo>
                    <a:lnTo>
                      <a:pt x="844" y="24929"/>
                    </a:lnTo>
                    <a:lnTo>
                      <a:pt x="4403" y="13190"/>
                    </a:lnTo>
                    <a:lnTo>
                      <a:pt x="11201" y="12929"/>
                    </a:lnTo>
                    <a:lnTo>
                      <a:pt x="11594" y="25407"/>
                    </a:lnTo>
                    <a:lnTo>
                      <a:pt x="12658" y="25407"/>
                    </a:lnTo>
                    <a:lnTo>
                      <a:pt x="12916" y="12862"/>
                    </a:lnTo>
                    <a:lnTo>
                      <a:pt x="12949" y="12862"/>
                    </a:lnTo>
                    <a:lnTo>
                      <a:pt x="13666" y="12835"/>
                    </a:lnTo>
                    <a:lnTo>
                      <a:pt x="19695" y="12604"/>
                    </a:lnTo>
                    <a:lnTo>
                      <a:pt x="23263" y="25407"/>
                    </a:lnTo>
                    <a:lnTo>
                      <a:pt x="24285" y="25407"/>
                    </a:lnTo>
                    <a:lnTo>
                      <a:pt x="19187" y="2668"/>
                    </a:lnTo>
                    <a:lnTo>
                      <a:pt x="21619" y="2668"/>
                    </a:lnTo>
                    <a:cubicBezTo>
                      <a:pt x="22689" y="2668"/>
                      <a:pt x="24921" y="0"/>
                      <a:pt x="140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7" name="Google Shape;2207;p67"/>
              <p:cNvSpPr/>
              <p:nvPr/>
            </p:nvSpPr>
            <p:spPr>
              <a:xfrm>
                <a:off x="1215819" y="2631286"/>
                <a:ext cx="145688" cy="67951"/>
              </a:xfrm>
              <a:custGeom>
                <a:rect b="b" l="l" r="r" t="t"/>
                <a:pathLst>
                  <a:path extrusionOk="0" h="4277" w="9170">
                    <a:moveTo>
                      <a:pt x="9128" y="1"/>
                    </a:moveTo>
                    <a:lnTo>
                      <a:pt x="4191" y="34"/>
                    </a:lnTo>
                    <a:lnTo>
                      <a:pt x="4191" y="2790"/>
                    </a:lnTo>
                    <a:cubicBezTo>
                      <a:pt x="4191" y="2790"/>
                      <a:pt x="0" y="3806"/>
                      <a:pt x="1016" y="4120"/>
                    </a:cubicBezTo>
                    <a:cubicBezTo>
                      <a:pt x="1394" y="4237"/>
                      <a:pt x="2565" y="4277"/>
                      <a:pt x="3905" y="4277"/>
                    </a:cubicBezTo>
                    <a:cubicBezTo>
                      <a:pt x="5812" y="4277"/>
                      <a:pt x="8062" y="4197"/>
                      <a:pt x="8863" y="4147"/>
                    </a:cubicBezTo>
                    <a:lnTo>
                      <a:pt x="9170" y="4124"/>
                    </a:lnTo>
                    <a:lnTo>
                      <a:pt x="912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8" name="Google Shape;2208;p67"/>
              <p:cNvSpPr/>
              <p:nvPr/>
            </p:nvSpPr>
            <p:spPr>
              <a:xfrm>
                <a:off x="1230118" y="2691389"/>
                <a:ext cx="131151" cy="2701"/>
              </a:xfrm>
              <a:custGeom>
                <a:rect b="b" l="l" r="r" t="t"/>
                <a:pathLst>
                  <a:path extrusionOk="0" h="170" w="8255">
                    <a:moveTo>
                      <a:pt x="4127" y="1"/>
                    </a:moveTo>
                    <a:cubicBezTo>
                      <a:pt x="1848" y="1"/>
                      <a:pt x="0" y="38"/>
                      <a:pt x="0" y="87"/>
                    </a:cubicBezTo>
                    <a:cubicBezTo>
                      <a:pt x="0" y="131"/>
                      <a:pt x="1848" y="169"/>
                      <a:pt x="4127" y="169"/>
                    </a:cubicBezTo>
                    <a:cubicBezTo>
                      <a:pt x="6406" y="169"/>
                      <a:pt x="8254" y="131"/>
                      <a:pt x="8254" y="87"/>
                    </a:cubicBezTo>
                    <a:cubicBezTo>
                      <a:pt x="8254" y="38"/>
                      <a:pt x="6406" y="1"/>
                      <a:pt x="412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9" name="Google Shape;2209;p67"/>
              <p:cNvSpPr/>
              <p:nvPr/>
            </p:nvSpPr>
            <p:spPr>
              <a:xfrm>
                <a:off x="1274618" y="2676502"/>
                <a:ext cx="7006" cy="8134"/>
              </a:xfrm>
              <a:custGeom>
                <a:rect b="b" l="l" r="r" t="t"/>
                <a:pathLst>
                  <a:path extrusionOk="0" h="512" w="441">
                    <a:moveTo>
                      <a:pt x="56" y="0"/>
                    </a:moveTo>
                    <a:cubicBezTo>
                      <a:pt x="46" y="0"/>
                      <a:pt x="39" y="3"/>
                      <a:pt x="34" y="8"/>
                    </a:cubicBezTo>
                    <a:cubicBezTo>
                      <a:pt x="0" y="41"/>
                      <a:pt x="68" y="165"/>
                      <a:pt x="164" y="296"/>
                    </a:cubicBezTo>
                    <a:cubicBezTo>
                      <a:pt x="256" y="418"/>
                      <a:pt x="341" y="511"/>
                      <a:pt x="387" y="511"/>
                    </a:cubicBezTo>
                    <a:cubicBezTo>
                      <a:pt x="392" y="511"/>
                      <a:pt x="396" y="510"/>
                      <a:pt x="400" y="508"/>
                    </a:cubicBezTo>
                    <a:cubicBezTo>
                      <a:pt x="441" y="486"/>
                      <a:pt x="407" y="341"/>
                      <a:pt x="302" y="198"/>
                    </a:cubicBezTo>
                    <a:cubicBezTo>
                      <a:pt x="211" y="75"/>
                      <a:pt x="107" y="0"/>
                      <a:pt x="5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0" name="Google Shape;2210;p67"/>
              <p:cNvSpPr/>
              <p:nvPr/>
            </p:nvSpPr>
            <p:spPr>
              <a:xfrm>
                <a:off x="1337279" y="2677074"/>
                <a:ext cx="23100" cy="15427"/>
              </a:xfrm>
              <a:custGeom>
                <a:rect b="b" l="l" r="r" t="t"/>
                <a:pathLst>
                  <a:path extrusionOk="0" h="971" w="1454">
                    <a:moveTo>
                      <a:pt x="1148" y="0"/>
                    </a:moveTo>
                    <a:cubicBezTo>
                      <a:pt x="975" y="0"/>
                      <a:pt x="745" y="69"/>
                      <a:pt x="549" y="222"/>
                    </a:cubicBezTo>
                    <a:cubicBezTo>
                      <a:pt x="340" y="383"/>
                      <a:pt x="210" y="577"/>
                      <a:pt x="123" y="719"/>
                    </a:cubicBezTo>
                    <a:cubicBezTo>
                      <a:pt x="37" y="861"/>
                      <a:pt x="1" y="955"/>
                      <a:pt x="19" y="969"/>
                    </a:cubicBezTo>
                    <a:cubicBezTo>
                      <a:pt x="21" y="970"/>
                      <a:pt x="23" y="971"/>
                      <a:pt x="25" y="971"/>
                    </a:cubicBezTo>
                    <a:cubicBezTo>
                      <a:pt x="51" y="971"/>
                      <a:pt x="122" y="899"/>
                      <a:pt x="221" y="790"/>
                    </a:cubicBezTo>
                    <a:cubicBezTo>
                      <a:pt x="325" y="667"/>
                      <a:pt x="468" y="498"/>
                      <a:pt x="654" y="353"/>
                    </a:cubicBezTo>
                    <a:cubicBezTo>
                      <a:pt x="837" y="211"/>
                      <a:pt x="1039" y="140"/>
                      <a:pt x="1188" y="122"/>
                    </a:cubicBezTo>
                    <a:cubicBezTo>
                      <a:pt x="1251" y="114"/>
                      <a:pt x="1304" y="113"/>
                      <a:pt x="1346" y="113"/>
                    </a:cubicBezTo>
                    <a:cubicBezTo>
                      <a:pt x="1354" y="113"/>
                      <a:pt x="1362" y="113"/>
                      <a:pt x="1369" y="113"/>
                    </a:cubicBezTo>
                    <a:cubicBezTo>
                      <a:pt x="1413" y="113"/>
                      <a:pt x="1440" y="112"/>
                      <a:pt x="1446" y="99"/>
                    </a:cubicBezTo>
                    <a:cubicBezTo>
                      <a:pt x="1454" y="84"/>
                      <a:pt x="1360" y="13"/>
                      <a:pt x="1185" y="2"/>
                    </a:cubicBezTo>
                    <a:cubicBezTo>
                      <a:pt x="1173" y="1"/>
                      <a:pt x="1160" y="0"/>
                      <a:pt x="114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1" name="Google Shape;2211;p67"/>
              <p:cNvSpPr/>
              <p:nvPr/>
            </p:nvSpPr>
            <p:spPr>
              <a:xfrm>
                <a:off x="1280370" y="2675994"/>
                <a:ext cx="8087" cy="3813"/>
              </a:xfrm>
              <a:custGeom>
                <a:rect b="b" l="l" r="r" t="t"/>
                <a:pathLst>
                  <a:path extrusionOk="0" h="240" w="509">
                    <a:moveTo>
                      <a:pt x="79" y="1"/>
                    </a:moveTo>
                    <a:cubicBezTo>
                      <a:pt x="52" y="1"/>
                      <a:pt x="32" y="7"/>
                      <a:pt x="23" y="21"/>
                    </a:cubicBezTo>
                    <a:cubicBezTo>
                      <a:pt x="1" y="59"/>
                      <a:pt x="87" y="156"/>
                      <a:pt x="225" y="208"/>
                    </a:cubicBezTo>
                    <a:cubicBezTo>
                      <a:pt x="285" y="230"/>
                      <a:pt x="343" y="240"/>
                      <a:pt x="390" y="240"/>
                    </a:cubicBezTo>
                    <a:cubicBezTo>
                      <a:pt x="453" y="240"/>
                      <a:pt x="497" y="223"/>
                      <a:pt x="501" y="197"/>
                    </a:cubicBezTo>
                    <a:cubicBezTo>
                      <a:pt x="509" y="148"/>
                      <a:pt x="408" y="96"/>
                      <a:pt x="285" y="51"/>
                    </a:cubicBezTo>
                    <a:cubicBezTo>
                      <a:pt x="204" y="22"/>
                      <a:pt x="129" y="1"/>
                      <a:pt x="7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2" name="Google Shape;2212;p67"/>
              <p:cNvSpPr/>
              <p:nvPr/>
            </p:nvSpPr>
            <p:spPr>
              <a:xfrm>
                <a:off x="1281911" y="2670815"/>
                <a:ext cx="9517" cy="2685"/>
              </a:xfrm>
              <a:custGeom>
                <a:rect b="b" l="l" r="r" t="t"/>
                <a:pathLst>
                  <a:path extrusionOk="0" h="169" w="599">
                    <a:moveTo>
                      <a:pt x="303" y="0"/>
                    </a:moveTo>
                    <a:cubicBezTo>
                      <a:pt x="143" y="0"/>
                      <a:pt x="8" y="33"/>
                      <a:pt x="4" y="82"/>
                    </a:cubicBezTo>
                    <a:cubicBezTo>
                      <a:pt x="0" y="127"/>
                      <a:pt x="131" y="168"/>
                      <a:pt x="300" y="168"/>
                    </a:cubicBezTo>
                    <a:cubicBezTo>
                      <a:pt x="307" y="168"/>
                      <a:pt x="315" y="168"/>
                      <a:pt x="322" y="168"/>
                    </a:cubicBezTo>
                    <a:cubicBezTo>
                      <a:pt x="479" y="168"/>
                      <a:pt x="598" y="133"/>
                      <a:pt x="595" y="90"/>
                    </a:cubicBezTo>
                    <a:cubicBezTo>
                      <a:pt x="591" y="41"/>
                      <a:pt x="460" y="4"/>
                      <a:pt x="30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3" name="Google Shape;2213;p67"/>
              <p:cNvSpPr/>
              <p:nvPr/>
            </p:nvSpPr>
            <p:spPr>
              <a:xfrm>
                <a:off x="1381430" y="2631286"/>
                <a:ext cx="145704" cy="67951"/>
              </a:xfrm>
              <a:custGeom>
                <a:rect b="b" l="l" r="r" t="t"/>
                <a:pathLst>
                  <a:path extrusionOk="0" h="4277" w="9171">
                    <a:moveTo>
                      <a:pt x="9133" y="1"/>
                    </a:moveTo>
                    <a:lnTo>
                      <a:pt x="4191" y="34"/>
                    </a:lnTo>
                    <a:lnTo>
                      <a:pt x="4191" y="2790"/>
                    </a:lnTo>
                    <a:cubicBezTo>
                      <a:pt x="4191" y="2790"/>
                      <a:pt x="1" y="3806"/>
                      <a:pt x="1020" y="4120"/>
                    </a:cubicBezTo>
                    <a:cubicBezTo>
                      <a:pt x="1396" y="4237"/>
                      <a:pt x="2567" y="4277"/>
                      <a:pt x="3908" y="4277"/>
                    </a:cubicBezTo>
                    <a:cubicBezTo>
                      <a:pt x="5815" y="4277"/>
                      <a:pt x="8066" y="4197"/>
                      <a:pt x="8864" y="4147"/>
                    </a:cubicBezTo>
                    <a:lnTo>
                      <a:pt x="9170" y="4124"/>
                    </a:lnTo>
                    <a:lnTo>
                      <a:pt x="913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4" name="Google Shape;2214;p67"/>
              <p:cNvSpPr/>
              <p:nvPr/>
            </p:nvSpPr>
            <p:spPr>
              <a:xfrm>
                <a:off x="1395792" y="2691389"/>
                <a:ext cx="131088" cy="2701"/>
              </a:xfrm>
              <a:custGeom>
                <a:rect b="b" l="l" r="r" t="t"/>
                <a:pathLst>
                  <a:path extrusionOk="0" h="170" w="8251">
                    <a:moveTo>
                      <a:pt x="4124" y="1"/>
                    </a:moveTo>
                    <a:cubicBezTo>
                      <a:pt x="1845" y="1"/>
                      <a:pt x="0" y="38"/>
                      <a:pt x="0" y="87"/>
                    </a:cubicBezTo>
                    <a:cubicBezTo>
                      <a:pt x="0" y="131"/>
                      <a:pt x="1845" y="169"/>
                      <a:pt x="4124" y="169"/>
                    </a:cubicBezTo>
                    <a:cubicBezTo>
                      <a:pt x="6402" y="169"/>
                      <a:pt x="8251" y="131"/>
                      <a:pt x="8251" y="87"/>
                    </a:cubicBezTo>
                    <a:cubicBezTo>
                      <a:pt x="8251" y="38"/>
                      <a:pt x="6402" y="1"/>
                      <a:pt x="41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5" name="Google Shape;2215;p67"/>
              <p:cNvSpPr/>
              <p:nvPr/>
            </p:nvSpPr>
            <p:spPr>
              <a:xfrm>
                <a:off x="1440293" y="2676502"/>
                <a:ext cx="7022" cy="8134"/>
              </a:xfrm>
              <a:custGeom>
                <a:rect b="b" l="l" r="r" t="t"/>
                <a:pathLst>
                  <a:path extrusionOk="0" h="512" w="442">
                    <a:moveTo>
                      <a:pt x="55" y="0"/>
                    </a:moveTo>
                    <a:cubicBezTo>
                      <a:pt x="46" y="0"/>
                      <a:pt x="39" y="3"/>
                      <a:pt x="35" y="8"/>
                    </a:cubicBezTo>
                    <a:cubicBezTo>
                      <a:pt x="1" y="41"/>
                      <a:pt x="68" y="165"/>
                      <a:pt x="165" y="296"/>
                    </a:cubicBezTo>
                    <a:cubicBezTo>
                      <a:pt x="253" y="418"/>
                      <a:pt x="341" y="511"/>
                      <a:pt x="387" y="511"/>
                    </a:cubicBezTo>
                    <a:cubicBezTo>
                      <a:pt x="392" y="511"/>
                      <a:pt x="396" y="510"/>
                      <a:pt x="400" y="508"/>
                    </a:cubicBezTo>
                    <a:cubicBezTo>
                      <a:pt x="442" y="486"/>
                      <a:pt x="404" y="341"/>
                      <a:pt x="299" y="198"/>
                    </a:cubicBezTo>
                    <a:cubicBezTo>
                      <a:pt x="211" y="75"/>
                      <a:pt x="104" y="0"/>
                      <a:pt x="5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6" name="Google Shape;2216;p67"/>
              <p:cNvSpPr/>
              <p:nvPr/>
            </p:nvSpPr>
            <p:spPr>
              <a:xfrm>
                <a:off x="1435670" y="2677853"/>
                <a:ext cx="6657" cy="9612"/>
              </a:xfrm>
              <a:custGeom>
                <a:rect b="b" l="l" r="r" t="t"/>
                <a:pathLst>
                  <a:path extrusionOk="0" h="605" w="419">
                    <a:moveTo>
                      <a:pt x="54" y="0"/>
                    </a:moveTo>
                    <a:cubicBezTo>
                      <a:pt x="48" y="0"/>
                      <a:pt x="42" y="2"/>
                      <a:pt x="38" y="5"/>
                    </a:cubicBezTo>
                    <a:cubicBezTo>
                      <a:pt x="0" y="35"/>
                      <a:pt x="64" y="173"/>
                      <a:pt x="153" y="334"/>
                    </a:cubicBezTo>
                    <a:cubicBezTo>
                      <a:pt x="237" y="483"/>
                      <a:pt x="321" y="604"/>
                      <a:pt x="368" y="604"/>
                    </a:cubicBezTo>
                    <a:cubicBezTo>
                      <a:pt x="371" y="604"/>
                      <a:pt x="375" y="604"/>
                      <a:pt x="378" y="603"/>
                    </a:cubicBezTo>
                    <a:cubicBezTo>
                      <a:pt x="419" y="588"/>
                      <a:pt x="396" y="423"/>
                      <a:pt x="299" y="252"/>
                    </a:cubicBezTo>
                    <a:cubicBezTo>
                      <a:pt x="213" y="100"/>
                      <a:pt x="104" y="0"/>
                      <a:pt x="5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7" name="Google Shape;2217;p67"/>
              <p:cNvSpPr/>
              <p:nvPr/>
            </p:nvSpPr>
            <p:spPr>
              <a:xfrm>
                <a:off x="1502954" y="2677074"/>
                <a:ext cx="23053" cy="15427"/>
              </a:xfrm>
              <a:custGeom>
                <a:rect b="b" l="l" r="r" t="t"/>
                <a:pathLst>
                  <a:path extrusionOk="0" h="971" w="1451">
                    <a:moveTo>
                      <a:pt x="1144" y="0"/>
                    </a:moveTo>
                    <a:cubicBezTo>
                      <a:pt x="972" y="0"/>
                      <a:pt x="745" y="69"/>
                      <a:pt x="550" y="222"/>
                    </a:cubicBezTo>
                    <a:cubicBezTo>
                      <a:pt x="341" y="383"/>
                      <a:pt x="206" y="577"/>
                      <a:pt x="120" y="719"/>
                    </a:cubicBezTo>
                    <a:cubicBezTo>
                      <a:pt x="38" y="861"/>
                      <a:pt x="1" y="955"/>
                      <a:pt x="20" y="969"/>
                    </a:cubicBezTo>
                    <a:cubicBezTo>
                      <a:pt x="21" y="970"/>
                      <a:pt x="23" y="971"/>
                      <a:pt x="26" y="971"/>
                    </a:cubicBezTo>
                    <a:cubicBezTo>
                      <a:pt x="51" y="971"/>
                      <a:pt x="119" y="899"/>
                      <a:pt x="218" y="790"/>
                    </a:cubicBezTo>
                    <a:cubicBezTo>
                      <a:pt x="326" y="667"/>
                      <a:pt x="468" y="498"/>
                      <a:pt x="651" y="353"/>
                    </a:cubicBezTo>
                    <a:cubicBezTo>
                      <a:pt x="834" y="211"/>
                      <a:pt x="1035" y="140"/>
                      <a:pt x="1185" y="122"/>
                    </a:cubicBezTo>
                    <a:cubicBezTo>
                      <a:pt x="1248" y="114"/>
                      <a:pt x="1302" y="113"/>
                      <a:pt x="1344" y="113"/>
                    </a:cubicBezTo>
                    <a:cubicBezTo>
                      <a:pt x="1352" y="113"/>
                      <a:pt x="1360" y="113"/>
                      <a:pt x="1367" y="113"/>
                    </a:cubicBezTo>
                    <a:cubicBezTo>
                      <a:pt x="1412" y="113"/>
                      <a:pt x="1439" y="112"/>
                      <a:pt x="1442" y="99"/>
                    </a:cubicBezTo>
                    <a:cubicBezTo>
                      <a:pt x="1450" y="84"/>
                      <a:pt x="1361" y="13"/>
                      <a:pt x="1181" y="2"/>
                    </a:cubicBezTo>
                    <a:cubicBezTo>
                      <a:pt x="1169" y="1"/>
                      <a:pt x="1157" y="0"/>
                      <a:pt x="114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8" name="Google Shape;2218;p67"/>
              <p:cNvSpPr/>
              <p:nvPr/>
            </p:nvSpPr>
            <p:spPr>
              <a:xfrm>
                <a:off x="1445997" y="2675994"/>
                <a:ext cx="8087" cy="3813"/>
              </a:xfrm>
              <a:custGeom>
                <a:rect b="b" l="l" r="r" t="t"/>
                <a:pathLst>
                  <a:path extrusionOk="0" h="240" w="509">
                    <a:moveTo>
                      <a:pt x="79" y="1"/>
                    </a:moveTo>
                    <a:cubicBezTo>
                      <a:pt x="53" y="1"/>
                      <a:pt x="34" y="7"/>
                      <a:pt x="26" y="21"/>
                    </a:cubicBezTo>
                    <a:cubicBezTo>
                      <a:pt x="0" y="59"/>
                      <a:pt x="86" y="156"/>
                      <a:pt x="228" y="208"/>
                    </a:cubicBezTo>
                    <a:cubicBezTo>
                      <a:pt x="289" y="230"/>
                      <a:pt x="346" y="240"/>
                      <a:pt x="392" y="240"/>
                    </a:cubicBezTo>
                    <a:cubicBezTo>
                      <a:pt x="454" y="240"/>
                      <a:pt x="496" y="223"/>
                      <a:pt x="500" y="197"/>
                    </a:cubicBezTo>
                    <a:cubicBezTo>
                      <a:pt x="508" y="148"/>
                      <a:pt x="407" y="96"/>
                      <a:pt x="284" y="51"/>
                    </a:cubicBezTo>
                    <a:cubicBezTo>
                      <a:pt x="204" y="22"/>
                      <a:pt x="129" y="1"/>
                      <a:pt x="7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9" name="Google Shape;2219;p67"/>
              <p:cNvSpPr/>
              <p:nvPr/>
            </p:nvSpPr>
            <p:spPr>
              <a:xfrm>
                <a:off x="1447522" y="2670815"/>
                <a:ext cx="9517" cy="2685"/>
              </a:xfrm>
              <a:custGeom>
                <a:rect b="b" l="l" r="r" t="t"/>
                <a:pathLst>
                  <a:path extrusionOk="0" h="169" w="599">
                    <a:moveTo>
                      <a:pt x="304" y="0"/>
                    </a:moveTo>
                    <a:cubicBezTo>
                      <a:pt x="143" y="0"/>
                      <a:pt x="13" y="33"/>
                      <a:pt x="9" y="82"/>
                    </a:cubicBezTo>
                    <a:cubicBezTo>
                      <a:pt x="1" y="127"/>
                      <a:pt x="135" y="168"/>
                      <a:pt x="300" y="168"/>
                    </a:cubicBezTo>
                    <a:cubicBezTo>
                      <a:pt x="308" y="168"/>
                      <a:pt x="315" y="168"/>
                      <a:pt x="323" y="168"/>
                    </a:cubicBezTo>
                    <a:cubicBezTo>
                      <a:pt x="480" y="168"/>
                      <a:pt x="599" y="133"/>
                      <a:pt x="599" y="90"/>
                    </a:cubicBezTo>
                    <a:cubicBezTo>
                      <a:pt x="595" y="41"/>
                      <a:pt x="464" y="4"/>
                      <a:pt x="30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0" name="Google Shape;2220;p67"/>
              <p:cNvSpPr/>
              <p:nvPr/>
            </p:nvSpPr>
            <p:spPr>
              <a:xfrm>
                <a:off x="1553984" y="1743541"/>
                <a:ext cx="130103" cy="183199"/>
              </a:xfrm>
              <a:custGeom>
                <a:rect b="b" l="l" r="r" t="t"/>
                <a:pathLst>
                  <a:path extrusionOk="0" h="11531" w="8189">
                    <a:moveTo>
                      <a:pt x="2218" y="77"/>
                    </a:moveTo>
                    <a:cubicBezTo>
                      <a:pt x="2453" y="77"/>
                      <a:pt x="2717" y="126"/>
                      <a:pt x="2981" y="261"/>
                    </a:cubicBezTo>
                    <a:cubicBezTo>
                      <a:pt x="3516" y="527"/>
                      <a:pt x="3994" y="1151"/>
                      <a:pt x="4136" y="1935"/>
                    </a:cubicBezTo>
                    <a:cubicBezTo>
                      <a:pt x="4214" y="2327"/>
                      <a:pt x="4214" y="2753"/>
                      <a:pt x="4162" y="3186"/>
                    </a:cubicBezTo>
                    <a:cubicBezTo>
                      <a:pt x="4129" y="3507"/>
                      <a:pt x="4039" y="3836"/>
                      <a:pt x="3998" y="4187"/>
                    </a:cubicBezTo>
                    <a:cubicBezTo>
                      <a:pt x="3960" y="3940"/>
                      <a:pt x="3953" y="3690"/>
                      <a:pt x="3941" y="3444"/>
                    </a:cubicBezTo>
                    <a:cubicBezTo>
                      <a:pt x="3915" y="2842"/>
                      <a:pt x="3860" y="2230"/>
                      <a:pt x="3636" y="1670"/>
                    </a:cubicBezTo>
                    <a:cubicBezTo>
                      <a:pt x="3412" y="1110"/>
                      <a:pt x="3004" y="601"/>
                      <a:pt x="2443" y="374"/>
                    </a:cubicBezTo>
                    <a:cubicBezTo>
                      <a:pt x="2266" y="302"/>
                      <a:pt x="2072" y="267"/>
                      <a:pt x="1879" y="267"/>
                    </a:cubicBezTo>
                    <a:cubicBezTo>
                      <a:pt x="1665" y="267"/>
                      <a:pt x="1452" y="310"/>
                      <a:pt x="1260" y="396"/>
                    </a:cubicBezTo>
                    <a:cubicBezTo>
                      <a:pt x="1331" y="339"/>
                      <a:pt x="1443" y="265"/>
                      <a:pt x="1604" y="198"/>
                    </a:cubicBezTo>
                    <a:cubicBezTo>
                      <a:pt x="1758" y="131"/>
                      <a:pt x="1973" y="77"/>
                      <a:pt x="2218" y="77"/>
                    </a:cubicBezTo>
                    <a:close/>
                    <a:moveTo>
                      <a:pt x="2267" y="0"/>
                    </a:moveTo>
                    <a:cubicBezTo>
                      <a:pt x="1990" y="0"/>
                      <a:pt x="1750" y="68"/>
                      <a:pt x="1581" y="149"/>
                    </a:cubicBezTo>
                    <a:cubicBezTo>
                      <a:pt x="1424" y="224"/>
                      <a:pt x="1316" y="306"/>
                      <a:pt x="1249" y="370"/>
                    </a:cubicBezTo>
                    <a:cubicBezTo>
                      <a:pt x="1226" y="392"/>
                      <a:pt x="1211" y="411"/>
                      <a:pt x="1197" y="426"/>
                    </a:cubicBezTo>
                    <a:cubicBezTo>
                      <a:pt x="1043" y="504"/>
                      <a:pt x="909" y="608"/>
                      <a:pt x="800" y="743"/>
                    </a:cubicBezTo>
                    <a:lnTo>
                      <a:pt x="1" y="7948"/>
                    </a:lnTo>
                    <a:lnTo>
                      <a:pt x="5862" y="11530"/>
                    </a:lnTo>
                    <a:cubicBezTo>
                      <a:pt x="6313" y="11486"/>
                      <a:pt x="6777" y="11441"/>
                      <a:pt x="7195" y="11258"/>
                    </a:cubicBezTo>
                    <a:cubicBezTo>
                      <a:pt x="7613" y="11079"/>
                      <a:pt x="7991" y="10734"/>
                      <a:pt x="8087" y="10286"/>
                    </a:cubicBezTo>
                    <a:cubicBezTo>
                      <a:pt x="8189" y="9842"/>
                      <a:pt x="7931" y="9312"/>
                      <a:pt x="7482" y="9214"/>
                    </a:cubicBezTo>
                    <a:cubicBezTo>
                      <a:pt x="7281" y="9169"/>
                      <a:pt x="7027" y="9196"/>
                      <a:pt x="6908" y="9028"/>
                    </a:cubicBezTo>
                    <a:cubicBezTo>
                      <a:pt x="6796" y="8871"/>
                      <a:pt x="6874" y="8662"/>
                      <a:pt x="6937" y="8483"/>
                    </a:cubicBezTo>
                    <a:cubicBezTo>
                      <a:pt x="7143" y="7911"/>
                      <a:pt x="7177" y="7264"/>
                      <a:pt x="6956" y="6697"/>
                    </a:cubicBezTo>
                    <a:cubicBezTo>
                      <a:pt x="6810" y="6320"/>
                      <a:pt x="6545" y="5983"/>
                      <a:pt x="6213" y="5759"/>
                    </a:cubicBezTo>
                    <a:cubicBezTo>
                      <a:pt x="6261" y="5711"/>
                      <a:pt x="6306" y="5659"/>
                      <a:pt x="6339" y="5599"/>
                    </a:cubicBezTo>
                    <a:cubicBezTo>
                      <a:pt x="6441" y="5420"/>
                      <a:pt x="6477" y="5218"/>
                      <a:pt x="6477" y="5031"/>
                    </a:cubicBezTo>
                    <a:cubicBezTo>
                      <a:pt x="6470" y="4661"/>
                      <a:pt x="6355" y="4303"/>
                      <a:pt x="6101" y="4087"/>
                    </a:cubicBezTo>
                    <a:cubicBezTo>
                      <a:pt x="5972" y="3979"/>
                      <a:pt x="5809" y="3924"/>
                      <a:pt x="5656" y="3924"/>
                    </a:cubicBezTo>
                    <a:cubicBezTo>
                      <a:pt x="5511" y="3924"/>
                      <a:pt x="5375" y="3973"/>
                      <a:pt x="5286" y="4075"/>
                    </a:cubicBezTo>
                    <a:cubicBezTo>
                      <a:pt x="5100" y="4266"/>
                      <a:pt x="5115" y="4568"/>
                      <a:pt x="5275" y="4680"/>
                    </a:cubicBezTo>
                    <a:cubicBezTo>
                      <a:pt x="5356" y="4743"/>
                      <a:pt x="5441" y="4765"/>
                      <a:pt x="5516" y="4765"/>
                    </a:cubicBezTo>
                    <a:cubicBezTo>
                      <a:pt x="5578" y="4765"/>
                      <a:pt x="5633" y="4749"/>
                      <a:pt x="5671" y="4728"/>
                    </a:cubicBezTo>
                    <a:cubicBezTo>
                      <a:pt x="5757" y="4684"/>
                      <a:pt x="5768" y="4632"/>
                      <a:pt x="5768" y="4632"/>
                    </a:cubicBezTo>
                    <a:cubicBezTo>
                      <a:pt x="5768" y="4631"/>
                      <a:pt x="5768" y="4631"/>
                      <a:pt x="5767" y="4631"/>
                    </a:cubicBezTo>
                    <a:cubicBezTo>
                      <a:pt x="5761" y="4631"/>
                      <a:pt x="5733" y="4675"/>
                      <a:pt x="5660" y="4706"/>
                    </a:cubicBezTo>
                    <a:cubicBezTo>
                      <a:pt x="5630" y="4718"/>
                      <a:pt x="5590" y="4726"/>
                      <a:pt x="5545" y="4726"/>
                    </a:cubicBezTo>
                    <a:cubicBezTo>
                      <a:pt x="5472" y="4726"/>
                      <a:pt x="5385" y="4704"/>
                      <a:pt x="5308" y="4639"/>
                    </a:cubicBezTo>
                    <a:cubicBezTo>
                      <a:pt x="5182" y="4542"/>
                      <a:pt x="5174" y="4288"/>
                      <a:pt x="5343" y="4127"/>
                    </a:cubicBezTo>
                    <a:cubicBezTo>
                      <a:pt x="5414" y="4048"/>
                      <a:pt x="5524" y="4009"/>
                      <a:pt x="5642" y="4009"/>
                    </a:cubicBezTo>
                    <a:cubicBezTo>
                      <a:pt x="5776" y="4009"/>
                      <a:pt x="5922" y="4060"/>
                      <a:pt x="6037" y="4161"/>
                    </a:cubicBezTo>
                    <a:cubicBezTo>
                      <a:pt x="6258" y="4347"/>
                      <a:pt x="6365" y="4687"/>
                      <a:pt x="6365" y="5031"/>
                    </a:cubicBezTo>
                    <a:cubicBezTo>
                      <a:pt x="6365" y="5203"/>
                      <a:pt x="6329" y="5382"/>
                      <a:pt x="6235" y="5539"/>
                    </a:cubicBezTo>
                    <a:cubicBezTo>
                      <a:pt x="6201" y="5595"/>
                      <a:pt x="6156" y="5647"/>
                      <a:pt x="6108" y="5692"/>
                    </a:cubicBezTo>
                    <a:cubicBezTo>
                      <a:pt x="5970" y="5610"/>
                      <a:pt x="5820" y="5550"/>
                      <a:pt x="5663" y="5509"/>
                    </a:cubicBezTo>
                    <a:cubicBezTo>
                      <a:pt x="5327" y="5431"/>
                      <a:pt x="4965" y="5449"/>
                      <a:pt x="4659" y="5289"/>
                    </a:cubicBezTo>
                    <a:cubicBezTo>
                      <a:pt x="4401" y="5158"/>
                      <a:pt x="4218" y="4908"/>
                      <a:pt x="4114" y="4635"/>
                    </a:cubicBezTo>
                    <a:cubicBezTo>
                      <a:pt x="4110" y="4606"/>
                      <a:pt x="4106" y="4575"/>
                      <a:pt x="4106" y="4546"/>
                    </a:cubicBezTo>
                    <a:cubicBezTo>
                      <a:pt x="4106" y="4090"/>
                      <a:pt x="4248" y="3645"/>
                      <a:pt x="4293" y="3201"/>
                    </a:cubicBezTo>
                    <a:cubicBezTo>
                      <a:pt x="4345" y="2756"/>
                      <a:pt x="4341" y="2320"/>
                      <a:pt x="4259" y="1913"/>
                    </a:cubicBezTo>
                    <a:cubicBezTo>
                      <a:pt x="4102" y="1094"/>
                      <a:pt x="3594" y="444"/>
                      <a:pt x="3023" y="175"/>
                    </a:cubicBezTo>
                    <a:cubicBezTo>
                      <a:pt x="2758" y="48"/>
                      <a:pt x="2500" y="0"/>
                      <a:pt x="226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1" name="Google Shape;2221;p67"/>
              <p:cNvSpPr/>
              <p:nvPr/>
            </p:nvSpPr>
            <p:spPr>
              <a:xfrm>
                <a:off x="1466889" y="1696005"/>
                <a:ext cx="118330" cy="251801"/>
              </a:xfrm>
              <a:custGeom>
                <a:rect b="b" l="l" r="r" t="t"/>
                <a:pathLst>
                  <a:path extrusionOk="0" h="15849" w="7448">
                    <a:moveTo>
                      <a:pt x="3208" y="0"/>
                    </a:moveTo>
                    <a:lnTo>
                      <a:pt x="1476" y="900"/>
                    </a:lnTo>
                    <a:cubicBezTo>
                      <a:pt x="568" y="1371"/>
                      <a:pt x="0" y="2312"/>
                      <a:pt x="11" y="3331"/>
                    </a:cubicBezTo>
                    <a:cubicBezTo>
                      <a:pt x="23" y="4665"/>
                      <a:pt x="56" y="6473"/>
                      <a:pt x="145" y="7500"/>
                    </a:cubicBezTo>
                    <a:cubicBezTo>
                      <a:pt x="295" y="9263"/>
                      <a:pt x="2081" y="9409"/>
                      <a:pt x="2081" y="9409"/>
                    </a:cubicBezTo>
                    <a:cubicBezTo>
                      <a:pt x="2081" y="9409"/>
                      <a:pt x="2155" y="10044"/>
                      <a:pt x="2211" y="10675"/>
                    </a:cubicBezTo>
                    <a:cubicBezTo>
                      <a:pt x="2211" y="10679"/>
                      <a:pt x="1823" y="15849"/>
                      <a:pt x="3628" y="15849"/>
                    </a:cubicBezTo>
                    <a:cubicBezTo>
                      <a:pt x="3636" y="15849"/>
                      <a:pt x="3645" y="15849"/>
                      <a:pt x="3653" y="15848"/>
                    </a:cubicBezTo>
                    <a:cubicBezTo>
                      <a:pt x="5009" y="15814"/>
                      <a:pt x="5917" y="12968"/>
                      <a:pt x="6305" y="11475"/>
                    </a:cubicBezTo>
                    <a:lnTo>
                      <a:pt x="6506" y="10653"/>
                    </a:lnTo>
                    <a:lnTo>
                      <a:pt x="6506" y="10608"/>
                    </a:lnTo>
                    <a:cubicBezTo>
                      <a:pt x="6510" y="10589"/>
                      <a:pt x="6514" y="10575"/>
                      <a:pt x="6514" y="10575"/>
                    </a:cubicBezTo>
                    <a:lnTo>
                      <a:pt x="6506" y="10575"/>
                    </a:lnTo>
                    <a:lnTo>
                      <a:pt x="6465" y="5622"/>
                    </a:lnTo>
                    <a:lnTo>
                      <a:pt x="6522" y="5677"/>
                    </a:lnTo>
                    <a:cubicBezTo>
                      <a:pt x="6579" y="5743"/>
                      <a:pt x="6663" y="5771"/>
                      <a:pt x="6751" y="5771"/>
                    </a:cubicBezTo>
                    <a:cubicBezTo>
                      <a:pt x="6818" y="5771"/>
                      <a:pt x="6886" y="5755"/>
                      <a:pt x="6947" y="5729"/>
                    </a:cubicBezTo>
                    <a:cubicBezTo>
                      <a:pt x="7146" y="5648"/>
                      <a:pt x="7298" y="5476"/>
                      <a:pt x="7373" y="5278"/>
                    </a:cubicBezTo>
                    <a:cubicBezTo>
                      <a:pt x="7448" y="5080"/>
                      <a:pt x="7444" y="4855"/>
                      <a:pt x="7384" y="4654"/>
                    </a:cubicBezTo>
                    <a:cubicBezTo>
                      <a:pt x="7343" y="4516"/>
                      <a:pt x="7272" y="4385"/>
                      <a:pt x="7156" y="4303"/>
                    </a:cubicBezTo>
                    <a:cubicBezTo>
                      <a:pt x="7066" y="4243"/>
                      <a:pt x="6951" y="4222"/>
                      <a:pt x="6831" y="4222"/>
                    </a:cubicBezTo>
                    <a:cubicBezTo>
                      <a:pt x="6703" y="4222"/>
                      <a:pt x="6570" y="4246"/>
                      <a:pt x="6454" y="4273"/>
                    </a:cubicBezTo>
                    <a:lnTo>
                      <a:pt x="6439" y="2619"/>
                    </a:lnTo>
                    <a:lnTo>
                      <a:pt x="3208" y="0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2" name="Google Shape;2222;p67"/>
              <p:cNvSpPr/>
              <p:nvPr/>
            </p:nvSpPr>
            <p:spPr>
              <a:xfrm>
                <a:off x="1473641" y="1765783"/>
                <a:ext cx="7308" cy="7197"/>
              </a:xfrm>
              <a:custGeom>
                <a:rect b="b" l="l" r="r" t="t"/>
                <a:pathLst>
                  <a:path extrusionOk="0" h="453" w="460">
                    <a:moveTo>
                      <a:pt x="232" y="1"/>
                    </a:moveTo>
                    <a:cubicBezTo>
                      <a:pt x="229" y="1"/>
                      <a:pt x="227" y="1"/>
                      <a:pt x="225" y="1"/>
                    </a:cubicBezTo>
                    <a:cubicBezTo>
                      <a:pt x="98" y="1"/>
                      <a:pt x="1" y="105"/>
                      <a:pt x="5" y="232"/>
                    </a:cubicBezTo>
                    <a:cubicBezTo>
                      <a:pt x="8" y="356"/>
                      <a:pt x="109" y="453"/>
                      <a:pt x="236" y="453"/>
                    </a:cubicBezTo>
                    <a:cubicBezTo>
                      <a:pt x="360" y="449"/>
                      <a:pt x="460" y="344"/>
                      <a:pt x="456" y="221"/>
                    </a:cubicBezTo>
                    <a:cubicBezTo>
                      <a:pt x="453" y="96"/>
                      <a:pt x="352" y="1"/>
                      <a:pt x="23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3" name="Google Shape;2223;p67"/>
              <p:cNvSpPr/>
              <p:nvPr/>
            </p:nvSpPr>
            <p:spPr>
              <a:xfrm>
                <a:off x="1469908" y="1761080"/>
                <a:ext cx="14553" cy="4607"/>
              </a:xfrm>
              <a:custGeom>
                <a:rect b="b" l="l" r="r" t="t"/>
                <a:pathLst>
                  <a:path extrusionOk="0" h="290" w="916">
                    <a:moveTo>
                      <a:pt x="487" y="0"/>
                    </a:moveTo>
                    <a:cubicBezTo>
                      <a:pt x="471" y="0"/>
                      <a:pt x="454" y="1"/>
                      <a:pt x="438" y="2"/>
                    </a:cubicBezTo>
                    <a:cubicBezTo>
                      <a:pt x="288" y="16"/>
                      <a:pt x="161" y="83"/>
                      <a:pt x="93" y="151"/>
                    </a:cubicBezTo>
                    <a:cubicBezTo>
                      <a:pt x="23" y="214"/>
                      <a:pt x="0" y="274"/>
                      <a:pt x="15" y="285"/>
                    </a:cubicBezTo>
                    <a:cubicBezTo>
                      <a:pt x="18" y="288"/>
                      <a:pt x="22" y="289"/>
                      <a:pt x="27" y="289"/>
                    </a:cubicBezTo>
                    <a:cubicBezTo>
                      <a:pt x="76" y="289"/>
                      <a:pt x="228" y="168"/>
                      <a:pt x="448" y="151"/>
                    </a:cubicBezTo>
                    <a:cubicBezTo>
                      <a:pt x="470" y="149"/>
                      <a:pt x="491" y="148"/>
                      <a:pt x="512" y="148"/>
                    </a:cubicBezTo>
                    <a:cubicBezTo>
                      <a:pt x="694" y="148"/>
                      <a:pt x="835" y="217"/>
                      <a:pt x="887" y="217"/>
                    </a:cubicBezTo>
                    <a:cubicBezTo>
                      <a:pt x="895" y="217"/>
                      <a:pt x="901" y="215"/>
                      <a:pt x="905" y="211"/>
                    </a:cubicBezTo>
                    <a:cubicBezTo>
                      <a:pt x="915" y="196"/>
                      <a:pt x="886" y="144"/>
                      <a:pt x="803" y="87"/>
                    </a:cubicBezTo>
                    <a:cubicBezTo>
                      <a:pt x="730" y="41"/>
                      <a:pt x="619" y="0"/>
                      <a:pt x="48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4" name="Google Shape;2224;p67"/>
              <p:cNvSpPr/>
              <p:nvPr/>
            </p:nvSpPr>
            <p:spPr>
              <a:xfrm>
                <a:off x="1515314" y="1764528"/>
                <a:ext cx="7245" cy="7197"/>
              </a:xfrm>
              <a:custGeom>
                <a:rect b="b" l="l" r="r" t="t"/>
                <a:pathLst>
                  <a:path extrusionOk="0" h="453" w="456">
                    <a:moveTo>
                      <a:pt x="231" y="1"/>
                    </a:moveTo>
                    <a:cubicBezTo>
                      <a:pt x="229" y="1"/>
                      <a:pt x="226" y="1"/>
                      <a:pt x="224" y="1"/>
                    </a:cubicBezTo>
                    <a:cubicBezTo>
                      <a:pt x="97" y="5"/>
                      <a:pt x="0" y="106"/>
                      <a:pt x="4" y="233"/>
                    </a:cubicBezTo>
                    <a:cubicBezTo>
                      <a:pt x="4" y="353"/>
                      <a:pt x="104" y="453"/>
                      <a:pt x="227" y="453"/>
                    </a:cubicBezTo>
                    <a:cubicBezTo>
                      <a:pt x="229" y="453"/>
                      <a:pt x="232" y="453"/>
                      <a:pt x="235" y="453"/>
                    </a:cubicBezTo>
                    <a:cubicBezTo>
                      <a:pt x="359" y="449"/>
                      <a:pt x="455" y="345"/>
                      <a:pt x="455" y="221"/>
                    </a:cubicBezTo>
                    <a:cubicBezTo>
                      <a:pt x="452" y="96"/>
                      <a:pt x="351" y="1"/>
                      <a:pt x="2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5" name="Google Shape;2225;p67"/>
              <p:cNvSpPr/>
              <p:nvPr/>
            </p:nvSpPr>
            <p:spPr>
              <a:xfrm>
                <a:off x="1512820" y="1759825"/>
                <a:ext cx="14553" cy="4607"/>
              </a:xfrm>
              <a:custGeom>
                <a:rect b="b" l="l" r="r" t="t"/>
                <a:pathLst>
                  <a:path extrusionOk="0" h="290" w="916">
                    <a:moveTo>
                      <a:pt x="482" y="0"/>
                    </a:moveTo>
                    <a:cubicBezTo>
                      <a:pt x="467" y="0"/>
                      <a:pt x="452" y="1"/>
                      <a:pt x="437" y="2"/>
                    </a:cubicBezTo>
                    <a:cubicBezTo>
                      <a:pt x="283" y="14"/>
                      <a:pt x="161" y="85"/>
                      <a:pt x="93" y="148"/>
                    </a:cubicBezTo>
                    <a:cubicBezTo>
                      <a:pt x="19" y="215"/>
                      <a:pt x="0" y="271"/>
                      <a:pt x="11" y="286"/>
                    </a:cubicBezTo>
                    <a:cubicBezTo>
                      <a:pt x="13" y="288"/>
                      <a:pt x="17" y="289"/>
                      <a:pt x="21" y="289"/>
                    </a:cubicBezTo>
                    <a:cubicBezTo>
                      <a:pt x="69" y="289"/>
                      <a:pt x="225" y="165"/>
                      <a:pt x="448" y="148"/>
                    </a:cubicBezTo>
                    <a:cubicBezTo>
                      <a:pt x="470" y="146"/>
                      <a:pt x="491" y="145"/>
                      <a:pt x="512" y="145"/>
                    </a:cubicBezTo>
                    <a:cubicBezTo>
                      <a:pt x="693" y="145"/>
                      <a:pt x="834" y="214"/>
                      <a:pt x="883" y="214"/>
                    </a:cubicBezTo>
                    <a:cubicBezTo>
                      <a:pt x="892" y="214"/>
                      <a:pt x="897" y="212"/>
                      <a:pt x="900" y="207"/>
                    </a:cubicBezTo>
                    <a:cubicBezTo>
                      <a:pt x="915" y="193"/>
                      <a:pt x="881" y="140"/>
                      <a:pt x="803" y="88"/>
                    </a:cubicBezTo>
                    <a:cubicBezTo>
                      <a:pt x="729" y="41"/>
                      <a:pt x="613" y="0"/>
                      <a:pt x="48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6" name="Google Shape;2226;p67"/>
              <p:cNvSpPr/>
              <p:nvPr/>
            </p:nvSpPr>
            <p:spPr>
              <a:xfrm>
                <a:off x="1489481" y="1763829"/>
                <a:ext cx="10581" cy="34253"/>
              </a:xfrm>
              <a:custGeom>
                <a:rect b="b" l="l" r="r" t="t"/>
                <a:pathLst>
                  <a:path extrusionOk="0" h="2156" w="666">
                    <a:moveTo>
                      <a:pt x="639" y="0"/>
                    </a:moveTo>
                    <a:cubicBezTo>
                      <a:pt x="607" y="0"/>
                      <a:pt x="415" y="576"/>
                      <a:pt x="202" y="1293"/>
                    </a:cubicBezTo>
                    <a:cubicBezTo>
                      <a:pt x="150" y="1472"/>
                      <a:pt x="102" y="1644"/>
                      <a:pt x="54" y="1805"/>
                    </a:cubicBezTo>
                    <a:cubicBezTo>
                      <a:pt x="35" y="1879"/>
                      <a:pt x="1" y="1969"/>
                      <a:pt x="38" y="2062"/>
                    </a:cubicBezTo>
                    <a:cubicBezTo>
                      <a:pt x="57" y="2107"/>
                      <a:pt x="106" y="2141"/>
                      <a:pt x="143" y="2148"/>
                    </a:cubicBezTo>
                    <a:cubicBezTo>
                      <a:pt x="166" y="2155"/>
                      <a:pt x="188" y="2156"/>
                      <a:pt x="208" y="2156"/>
                    </a:cubicBezTo>
                    <a:cubicBezTo>
                      <a:pt x="224" y="2156"/>
                      <a:pt x="238" y="2155"/>
                      <a:pt x="251" y="2155"/>
                    </a:cubicBezTo>
                    <a:cubicBezTo>
                      <a:pt x="497" y="2148"/>
                      <a:pt x="651" y="2137"/>
                      <a:pt x="651" y="2122"/>
                    </a:cubicBezTo>
                    <a:cubicBezTo>
                      <a:pt x="651" y="2107"/>
                      <a:pt x="497" y="2092"/>
                      <a:pt x="251" y="2081"/>
                    </a:cubicBezTo>
                    <a:cubicBezTo>
                      <a:pt x="188" y="2077"/>
                      <a:pt x="132" y="2070"/>
                      <a:pt x="116" y="2029"/>
                    </a:cubicBezTo>
                    <a:cubicBezTo>
                      <a:pt x="99" y="1980"/>
                      <a:pt x="121" y="1909"/>
                      <a:pt x="147" y="1831"/>
                    </a:cubicBezTo>
                    <a:cubicBezTo>
                      <a:pt x="195" y="1670"/>
                      <a:pt x="247" y="1502"/>
                      <a:pt x="304" y="1322"/>
                    </a:cubicBezTo>
                    <a:cubicBezTo>
                      <a:pt x="516" y="602"/>
                      <a:pt x="666" y="8"/>
                      <a:pt x="640" y="0"/>
                    </a:cubicBezTo>
                    <a:cubicBezTo>
                      <a:pt x="640" y="0"/>
                      <a:pt x="640" y="0"/>
                      <a:pt x="63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7" name="Google Shape;2227;p67"/>
              <p:cNvSpPr/>
              <p:nvPr/>
            </p:nvSpPr>
            <p:spPr>
              <a:xfrm>
                <a:off x="1494120" y="1800720"/>
                <a:ext cx="21067" cy="11439"/>
              </a:xfrm>
              <a:custGeom>
                <a:rect b="b" l="l" r="r" t="t"/>
                <a:pathLst>
                  <a:path extrusionOk="0" h="720" w="1326">
                    <a:moveTo>
                      <a:pt x="1200" y="1"/>
                    </a:moveTo>
                    <a:lnTo>
                      <a:pt x="1200" y="1"/>
                    </a:lnTo>
                    <a:cubicBezTo>
                      <a:pt x="1184" y="1"/>
                      <a:pt x="485" y="435"/>
                      <a:pt x="0" y="446"/>
                    </a:cubicBezTo>
                    <a:cubicBezTo>
                      <a:pt x="0" y="446"/>
                      <a:pt x="200" y="720"/>
                      <a:pt x="532" y="720"/>
                    </a:cubicBezTo>
                    <a:cubicBezTo>
                      <a:pt x="618" y="720"/>
                      <a:pt x="713" y="701"/>
                      <a:pt x="815" y="655"/>
                    </a:cubicBezTo>
                    <a:cubicBezTo>
                      <a:pt x="1326" y="424"/>
                      <a:pt x="1200" y="2"/>
                      <a:pt x="1200" y="2"/>
                    </a:cubicBezTo>
                    <a:cubicBezTo>
                      <a:pt x="1200" y="1"/>
                      <a:pt x="1200" y="1"/>
                      <a:pt x="12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8" name="Google Shape;2228;p67"/>
              <p:cNvSpPr/>
              <p:nvPr/>
            </p:nvSpPr>
            <p:spPr>
              <a:xfrm>
                <a:off x="1499935" y="1832018"/>
                <a:ext cx="36859" cy="20320"/>
              </a:xfrm>
              <a:custGeom>
                <a:rect b="b" l="l" r="r" t="t"/>
                <a:pathLst>
                  <a:path extrusionOk="0" h="1279" w="2320">
                    <a:moveTo>
                      <a:pt x="2320" y="0"/>
                    </a:moveTo>
                    <a:cubicBezTo>
                      <a:pt x="1189" y="833"/>
                      <a:pt x="1" y="848"/>
                      <a:pt x="1" y="848"/>
                    </a:cubicBezTo>
                    <a:lnTo>
                      <a:pt x="49" y="1278"/>
                    </a:lnTo>
                    <a:cubicBezTo>
                      <a:pt x="71" y="1278"/>
                      <a:pt x="93" y="1278"/>
                      <a:pt x="115" y="1278"/>
                    </a:cubicBezTo>
                    <a:cubicBezTo>
                      <a:pt x="1832" y="1278"/>
                      <a:pt x="2320" y="0"/>
                      <a:pt x="232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9" name="Google Shape;2229;p67"/>
              <p:cNvSpPr/>
              <p:nvPr/>
            </p:nvSpPr>
            <p:spPr>
              <a:xfrm>
                <a:off x="1462091" y="1694083"/>
                <a:ext cx="120824" cy="69953"/>
              </a:xfrm>
              <a:custGeom>
                <a:rect b="b" l="l" r="r" t="t"/>
                <a:pathLst>
                  <a:path extrusionOk="0" h="4403" w="7605">
                    <a:moveTo>
                      <a:pt x="3713" y="1"/>
                    </a:moveTo>
                    <a:cubicBezTo>
                      <a:pt x="0" y="1"/>
                      <a:pt x="63" y="3666"/>
                      <a:pt x="63" y="3666"/>
                    </a:cubicBezTo>
                    <a:cubicBezTo>
                      <a:pt x="209" y="3686"/>
                      <a:pt x="347" y="3695"/>
                      <a:pt x="481" y="3695"/>
                    </a:cubicBezTo>
                    <a:cubicBezTo>
                      <a:pt x="1054" y="3695"/>
                      <a:pt x="1543" y="3529"/>
                      <a:pt x="2154" y="3374"/>
                    </a:cubicBezTo>
                    <a:cubicBezTo>
                      <a:pt x="2905" y="3184"/>
                      <a:pt x="3619" y="2687"/>
                      <a:pt x="3884" y="1959"/>
                    </a:cubicBezTo>
                    <a:cubicBezTo>
                      <a:pt x="3969" y="2437"/>
                      <a:pt x="4198" y="2892"/>
                      <a:pt x="4526" y="3251"/>
                    </a:cubicBezTo>
                    <a:cubicBezTo>
                      <a:pt x="4574" y="3307"/>
                      <a:pt x="4651" y="3357"/>
                      <a:pt x="4716" y="3357"/>
                    </a:cubicBezTo>
                    <a:cubicBezTo>
                      <a:pt x="4747" y="3357"/>
                      <a:pt x="4775" y="3346"/>
                      <a:pt x="4795" y="3318"/>
                    </a:cubicBezTo>
                    <a:cubicBezTo>
                      <a:pt x="4829" y="3273"/>
                      <a:pt x="4817" y="3210"/>
                      <a:pt x="4803" y="3158"/>
                    </a:cubicBezTo>
                    <a:cubicBezTo>
                      <a:pt x="4754" y="2952"/>
                      <a:pt x="4702" y="2747"/>
                      <a:pt x="4650" y="2542"/>
                    </a:cubicBezTo>
                    <a:lnTo>
                      <a:pt x="4650" y="2542"/>
                    </a:lnTo>
                    <a:cubicBezTo>
                      <a:pt x="4941" y="3009"/>
                      <a:pt x="5243" y="3483"/>
                      <a:pt x="5673" y="3826"/>
                    </a:cubicBezTo>
                    <a:cubicBezTo>
                      <a:pt x="5975" y="4067"/>
                      <a:pt x="6711" y="4402"/>
                      <a:pt x="7054" y="4402"/>
                    </a:cubicBezTo>
                    <a:cubicBezTo>
                      <a:pt x="7200" y="4402"/>
                      <a:pt x="7274" y="4342"/>
                      <a:pt x="7215" y="4188"/>
                    </a:cubicBezTo>
                    <a:cubicBezTo>
                      <a:pt x="7163" y="4062"/>
                      <a:pt x="7604" y="61"/>
                      <a:pt x="3802" y="1"/>
                    </a:cubicBezTo>
                    <a:cubicBezTo>
                      <a:pt x="3772" y="1"/>
                      <a:pt x="3742" y="1"/>
                      <a:pt x="371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0" name="Google Shape;2230;p67"/>
              <p:cNvSpPr/>
              <p:nvPr/>
            </p:nvSpPr>
            <p:spPr>
              <a:xfrm>
                <a:off x="1569951" y="1769056"/>
                <a:ext cx="10168" cy="13536"/>
              </a:xfrm>
              <a:custGeom>
                <a:rect b="b" l="l" r="r" t="t"/>
                <a:pathLst>
                  <a:path extrusionOk="0" h="852" w="640">
                    <a:moveTo>
                      <a:pt x="233" y="0"/>
                    </a:moveTo>
                    <a:cubicBezTo>
                      <a:pt x="76" y="0"/>
                      <a:pt x="4" y="75"/>
                      <a:pt x="12" y="86"/>
                    </a:cubicBezTo>
                    <a:cubicBezTo>
                      <a:pt x="15" y="90"/>
                      <a:pt x="20" y="92"/>
                      <a:pt x="29" y="92"/>
                    </a:cubicBezTo>
                    <a:cubicBezTo>
                      <a:pt x="49" y="92"/>
                      <a:pt x="83" y="85"/>
                      <a:pt x="129" y="85"/>
                    </a:cubicBezTo>
                    <a:cubicBezTo>
                      <a:pt x="159" y="85"/>
                      <a:pt x="194" y="88"/>
                      <a:pt x="233" y="97"/>
                    </a:cubicBezTo>
                    <a:cubicBezTo>
                      <a:pt x="356" y="116"/>
                      <a:pt x="509" y="235"/>
                      <a:pt x="505" y="426"/>
                    </a:cubicBezTo>
                    <a:cubicBezTo>
                      <a:pt x="509" y="616"/>
                      <a:pt x="356" y="733"/>
                      <a:pt x="228" y="755"/>
                    </a:cubicBezTo>
                    <a:cubicBezTo>
                      <a:pt x="194" y="762"/>
                      <a:pt x="163" y="764"/>
                      <a:pt x="136" y="764"/>
                    </a:cubicBezTo>
                    <a:cubicBezTo>
                      <a:pt x="85" y="764"/>
                      <a:pt x="48" y="757"/>
                      <a:pt x="28" y="757"/>
                    </a:cubicBezTo>
                    <a:cubicBezTo>
                      <a:pt x="19" y="757"/>
                      <a:pt x="14" y="758"/>
                      <a:pt x="12" y="762"/>
                    </a:cubicBezTo>
                    <a:cubicBezTo>
                      <a:pt x="1" y="773"/>
                      <a:pt x="76" y="852"/>
                      <a:pt x="230" y="852"/>
                    </a:cubicBezTo>
                    <a:cubicBezTo>
                      <a:pt x="233" y="852"/>
                      <a:pt x="237" y="852"/>
                      <a:pt x="240" y="852"/>
                    </a:cubicBezTo>
                    <a:cubicBezTo>
                      <a:pt x="318" y="848"/>
                      <a:pt x="419" y="818"/>
                      <a:pt x="502" y="747"/>
                    </a:cubicBezTo>
                    <a:cubicBezTo>
                      <a:pt x="587" y="672"/>
                      <a:pt x="640" y="553"/>
                      <a:pt x="640" y="426"/>
                    </a:cubicBezTo>
                    <a:cubicBezTo>
                      <a:pt x="640" y="299"/>
                      <a:pt x="587" y="179"/>
                      <a:pt x="502" y="105"/>
                    </a:cubicBezTo>
                    <a:cubicBezTo>
                      <a:pt x="419" y="30"/>
                      <a:pt x="322" y="4"/>
                      <a:pt x="244" y="0"/>
                    </a:cubicBezTo>
                    <a:cubicBezTo>
                      <a:pt x="240" y="0"/>
                      <a:pt x="236" y="0"/>
                      <a:pt x="233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1" name="Google Shape;2231;p67"/>
              <p:cNvSpPr/>
              <p:nvPr/>
            </p:nvSpPr>
            <p:spPr>
              <a:xfrm>
                <a:off x="1376505" y="1864000"/>
                <a:ext cx="304547" cy="330905"/>
              </a:xfrm>
              <a:custGeom>
                <a:rect b="b" l="l" r="r" t="t"/>
                <a:pathLst>
                  <a:path extrusionOk="0" h="20828" w="19169">
                    <a:moveTo>
                      <a:pt x="12199" y="1"/>
                    </a:moveTo>
                    <a:cubicBezTo>
                      <a:pt x="12199" y="4"/>
                      <a:pt x="12199" y="15"/>
                      <a:pt x="12195" y="34"/>
                    </a:cubicBezTo>
                    <a:lnTo>
                      <a:pt x="12195" y="79"/>
                    </a:lnTo>
                    <a:lnTo>
                      <a:pt x="11994" y="901"/>
                    </a:lnTo>
                    <a:cubicBezTo>
                      <a:pt x="11606" y="2394"/>
                      <a:pt x="10698" y="5240"/>
                      <a:pt x="9342" y="5274"/>
                    </a:cubicBezTo>
                    <a:cubicBezTo>
                      <a:pt x="9334" y="5275"/>
                      <a:pt x="9325" y="5275"/>
                      <a:pt x="9317" y="5275"/>
                    </a:cubicBezTo>
                    <a:cubicBezTo>
                      <a:pt x="7633" y="5275"/>
                      <a:pt x="7855" y="782"/>
                      <a:pt x="7893" y="172"/>
                    </a:cubicBezTo>
                    <a:lnTo>
                      <a:pt x="7893" y="172"/>
                    </a:lnTo>
                    <a:cubicBezTo>
                      <a:pt x="7788" y="191"/>
                      <a:pt x="7770" y="206"/>
                      <a:pt x="7770" y="206"/>
                    </a:cubicBezTo>
                    <a:cubicBezTo>
                      <a:pt x="7770" y="206"/>
                      <a:pt x="2387" y="504"/>
                      <a:pt x="0" y="5222"/>
                    </a:cubicBezTo>
                    <a:lnTo>
                      <a:pt x="4146" y="8255"/>
                    </a:lnTo>
                    <a:lnTo>
                      <a:pt x="5162" y="7643"/>
                    </a:lnTo>
                    <a:lnTo>
                      <a:pt x="5162" y="7643"/>
                    </a:lnTo>
                    <a:cubicBezTo>
                      <a:pt x="5162" y="7643"/>
                      <a:pt x="5495" y="14321"/>
                      <a:pt x="4924" y="16136"/>
                    </a:cubicBezTo>
                    <a:cubicBezTo>
                      <a:pt x="4281" y="18190"/>
                      <a:pt x="3283" y="20465"/>
                      <a:pt x="3283" y="20465"/>
                    </a:cubicBezTo>
                    <a:cubicBezTo>
                      <a:pt x="4851" y="20343"/>
                      <a:pt x="6493" y="20287"/>
                      <a:pt x="8197" y="20287"/>
                    </a:cubicBezTo>
                    <a:cubicBezTo>
                      <a:pt x="11453" y="20287"/>
                      <a:pt x="14936" y="20491"/>
                      <a:pt x="18567" y="20827"/>
                    </a:cubicBezTo>
                    <a:lnTo>
                      <a:pt x="14869" y="7272"/>
                    </a:lnTo>
                    <a:cubicBezTo>
                      <a:pt x="16151" y="7194"/>
                      <a:pt x="17335" y="6966"/>
                      <a:pt x="18515" y="6533"/>
                    </a:cubicBezTo>
                    <a:lnTo>
                      <a:pt x="19169" y="6402"/>
                    </a:lnTo>
                    <a:cubicBezTo>
                      <a:pt x="19169" y="6402"/>
                      <a:pt x="17743" y="1"/>
                      <a:pt x="127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2" name="Google Shape;2232;p67"/>
              <p:cNvSpPr/>
              <p:nvPr/>
            </p:nvSpPr>
            <p:spPr>
              <a:xfrm>
                <a:off x="1534284" y="2016250"/>
                <a:ext cx="65727" cy="16745"/>
              </a:xfrm>
              <a:custGeom>
                <a:rect b="b" l="l" r="r" t="t"/>
                <a:pathLst>
                  <a:path extrusionOk="0" h="1054" w="4137">
                    <a:moveTo>
                      <a:pt x="10" y="1"/>
                    </a:moveTo>
                    <a:cubicBezTo>
                      <a:pt x="9" y="1"/>
                      <a:pt x="9" y="1"/>
                      <a:pt x="8" y="1"/>
                    </a:cubicBezTo>
                    <a:cubicBezTo>
                      <a:pt x="1" y="9"/>
                      <a:pt x="35" y="65"/>
                      <a:pt x="113" y="155"/>
                    </a:cubicBezTo>
                    <a:cubicBezTo>
                      <a:pt x="187" y="244"/>
                      <a:pt x="311" y="368"/>
                      <a:pt x="479" y="498"/>
                    </a:cubicBezTo>
                    <a:cubicBezTo>
                      <a:pt x="815" y="756"/>
                      <a:pt x="1372" y="1029"/>
                      <a:pt x="2033" y="1051"/>
                    </a:cubicBezTo>
                    <a:cubicBezTo>
                      <a:pt x="2067" y="1052"/>
                      <a:pt x="2101" y="1053"/>
                      <a:pt x="2135" y="1053"/>
                    </a:cubicBezTo>
                    <a:cubicBezTo>
                      <a:pt x="2753" y="1053"/>
                      <a:pt x="3288" y="834"/>
                      <a:pt x="3624" y="610"/>
                    </a:cubicBezTo>
                    <a:cubicBezTo>
                      <a:pt x="3804" y="494"/>
                      <a:pt x="3934" y="382"/>
                      <a:pt x="4016" y="296"/>
                    </a:cubicBezTo>
                    <a:cubicBezTo>
                      <a:pt x="4099" y="211"/>
                      <a:pt x="4136" y="158"/>
                      <a:pt x="4132" y="151"/>
                    </a:cubicBezTo>
                    <a:cubicBezTo>
                      <a:pt x="4131" y="150"/>
                      <a:pt x="4130" y="150"/>
                      <a:pt x="4129" y="150"/>
                    </a:cubicBezTo>
                    <a:cubicBezTo>
                      <a:pt x="4100" y="150"/>
                      <a:pt x="3921" y="334"/>
                      <a:pt x="3576" y="532"/>
                    </a:cubicBezTo>
                    <a:cubicBezTo>
                      <a:pt x="3239" y="727"/>
                      <a:pt x="2724" y="918"/>
                      <a:pt x="2136" y="918"/>
                    </a:cubicBezTo>
                    <a:cubicBezTo>
                      <a:pt x="2105" y="918"/>
                      <a:pt x="2073" y="918"/>
                      <a:pt x="2040" y="917"/>
                    </a:cubicBezTo>
                    <a:cubicBezTo>
                      <a:pt x="1409" y="894"/>
                      <a:pt x="875" y="651"/>
                      <a:pt x="535" y="420"/>
                    </a:cubicBezTo>
                    <a:cubicBezTo>
                      <a:pt x="203" y="196"/>
                      <a:pt x="35" y="1"/>
                      <a:pt x="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3" name="Google Shape;2233;p67"/>
              <p:cNvSpPr/>
              <p:nvPr/>
            </p:nvSpPr>
            <p:spPr>
              <a:xfrm>
                <a:off x="1596658" y="1945105"/>
                <a:ext cx="41498" cy="130166"/>
              </a:xfrm>
              <a:custGeom>
                <a:rect b="b" l="l" r="r" t="t"/>
                <a:pathLst>
                  <a:path extrusionOk="0" h="8193" w="2612">
                    <a:moveTo>
                      <a:pt x="9" y="1"/>
                    </a:moveTo>
                    <a:cubicBezTo>
                      <a:pt x="9" y="1"/>
                      <a:pt x="9" y="1"/>
                      <a:pt x="8" y="1"/>
                    </a:cubicBezTo>
                    <a:cubicBezTo>
                      <a:pt x="0" y="5"/>
                      <a:pt x="34" y="121"/>
                      <a:pt x="102" y="326"/>
                    </a:cubicBezTo>
                    <a:cubicBezTo>
                      <a:pt x="176" y="557"/>
                      <a:pt x="277" y="852"/>
                      <a:pt x="393" y="1200"/>
                    </a:cubicBezTo>
                    <a:cubicBezTo>
                      <a:pt x="640" y="1936"/>
                      <a:pt x="979" y="2955"/>
                      <a:pt x="1338" y="4084"/>
                    </a:cubicBezTo>
                    <a:cubicBezTo>
                      <a:pt x="1696" y="5215"/>
                      <a:pt x="2007" y="6243"/>
                      <a:pt x="2227" y="6989"/>
                    </a:cubicBezTo>
                    <a:cubicBezTo>
                      <a:pt x="2331" y="7341"/>
                      <a:pt x="2421" y="7636"/>
                      <a:pt x="2488" y="7871"/>
                    </a:cubicBezTo>
                    <a:cubicBezTo>
                      <a:pt x="2555" y="8080"/>
                      <a:pt x="2593" y="8192"/>
                      <a:pt x="2604" y="8192"/>
                    </a:cubicBezTo>
                    <a:cubicBezTo>
                      <a:pt x="2612" y="8189"/>
                      <a:pt x="2589" y="8069"/>
                      <a:pt x="2541" y="7856"/>
                    </a:cubicBezTo>
                    <a:cubicBezTo>
                      <a:pt x="2492" y="7647"/>
                      <a:pt x="2417" y="7341"/>
                      <a:pt x="2317" y="6963"/>
                    </a:cubicBezTo>
                    <a:cubicBezTo>
                      <a:pt x="2119" y="6213"/>
                      <a:pt x="1827" y="5178"/>
                      <a:pt x="1469" y="4046"/>
                    </a:cubicBezTo>
                    <a:cubicBezTo>
                      <a:pt x="1110" y="2911"/>
                      <a:pt x="755" y="1899"/>
                      <a:pt x="483" y="1166"/>
                    </a:cubicBezTo>
                    <a:cubicBezTo>
                      <a:pt x="345" y="804"/>
                      <a:pt x="233" y="509"/>
                      <a:pt x="150" y="307"/>
                    </a:cubicBezTo>
                    <a:cubicBezTo>
                      <a:pt x="69" y="109"/>
                      <a:pt x="17" y="1"/>
                      <a:pt x="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4" name="Google Shape;2234;p67"/>
              <p:cNvSpPr/>
              <p:nvPr/>
            </p:nvSpPr>
            <p:spPr>
              <a:xfrm>
                <a:off x="1592321" y="1904020"/>
                <a:ext cx="20368" cy="8754"/>
              </a:xfrm>
              <a:custGeom>
                <a:rect b="b" l="l" r="r" t="t"/>
                <a:pathLst>
                  <a:path extrusionOk="0" h="551" w="1282">
                    <a:moveTo>
                      <a:pt x="36" y="0"/>
                    </a:moveTo>
                    <a:cubicBezTo>
                      <a:pt x="27" y="0"/>
                      <a:pt x="22" y="2"/>
                      <a:pt x="20" y="6"/>
                    </a:cubicBezTo>
                    <a:cubicBezTo>
                      <a:pt x="1" y="40"/>
                      <a:pt x="255" y="216"/>
                      <a:pt x="606" y="365"/>
                    </a:cubicBezTo>
                    <a:cubicBezTo>
                      <a:pt x="888" y="486"/>
                      <a:pt x="1143" y="551"/>
                      <a:pt x="1235" y="551"/>
                    </a:cubicBezTo>
                    <a:cubicBezTo>
                      <a:pt x="1256" y="551"/>
                      <a:pt x="1269" y="547"/>
                      <a:pt x="1271" y="540"/>
                    </a:cubicBezTo>
                    <a:cubicBezTo>
                      <a:pt x="1282" y="507"/>
                      <a:pt x="1002" y="387"/>
                      <a:pt x="658" y="238"/>
                    </a:cubicBezTo>
                    <a:cubicBezTo>
                      <a:pt x="354" y="109"/>
                      <a:pt x="102" y="0"/>
                      <a:pt x="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5" name="Google Shape;2235;p67"/>
              <p:cNvSpPr/>
              <p:nvPr/>
            </p:nvSpPr>
            <p:spPr>
              <a:xfrm>
                <a:off x="1632198" y="1924452"/>
                <a:ext cx="8929" cy="23466"/>
              </a:xfrm>
              <a:custGeom>
                <a:rect b="b" l="l" r="r" t="t"/>
                <a:pathLst>
                  <a:path extrusionOk="0" h="1477" w="562">
                    <a:moveTo>
                      <a:pt x="522" y="1"/>
                    </a:moveTo>
                    <a:cubicBezTo>
                      <a:pt x="486" y="1"/>
                      <a:pt x="350" y="318"/>
                      <a:pt x="218" y="718"/>
                    </a:cubicBezTo>
                    <a:cubicBezTo>
                      <a:pt x="80" y="1126"/>
                      <a:pt x="1" y="1466"/>
                      <a:pt x="35" y="1476"/>
                    </a:cubicBezTo>
                    <a:cubicBezTo>
                      <a:pt x="36" y="1477"/>
                      <a:pt x="36" y="1477"/>
                      <a:pt x="37" y="1477"/>
                    </a:cubicBezTo>
                    <a:cubicBezTo>
                      <a:pt x="77" y="1477"/>
                      <a:pt x="212" y="1159"/>
                      <a:pt x="344" y="759"/>
                    </a:cubicBezTo>
                    <a:cubicBezTo>
                      <a:pt x="479" y="352"/>
                      <a:pt x="561" y="13"/>
                      <a:pt x="524" y="1"/>
                    </a:cubicBezTo>
                    <a:cubicBezTo>
                      <a:pt x="523" y="1"/>
                      <a:pt x="522" y="1"/>
                      <a:pt x="52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6" name="Google Shape;2236;p67"/>
              <p:cNvSpPr/>
              <p:nvPr/>
            </p:nvSpPr>
            <p:spPr>
              <a:xfrm>
                <a:off x="1561642" y="1952414"/>
                <a:ext cx="11169" cy="20860"/>
              </a:xfrm>
              <a:custGeom>
                <a:rect b="b" l="l" r="r" t="t"/>
                <a:pathLst>
                  <a:path extrusionOk="0" h="1313" w="703">
                    <a:moveTo>
                      <a:pt x="667" y="0"/>
                    </a:moveTo>
                    <a:cubicBezTo>
                      <a:pt x="626" y="0"/>
                      <a:pt x="483" y="284"/>
                      <a:pt x="311" y="639"/>
                    </a:cubicBezTo>
                    <a:cubicBezTo>
                      <a:pt x="139" y="997"/>
                      <a:pt x="1" y="1293"/>
                      <a:pt x="34" y="1311"/>
                    </a:cubicBezTo>
                    <a:cubicBezTo>
                      <a:pt x="35" y="1312"/>
                      <a:pt x="36" y="1312"/>
                      <a:pt x="38" y="1312"/>
                    </a:cubicBezTo>
                    <a:cubicBezTo>
                      <a:pt x="77" y="1312"/>
                      <a:pt x="264" y="1049"/>
                      <a:pt x="434" y="695"/>
                    </a:cubicBezTo>
                    <a:cubicBezTo>
                      <a:pt x="610" y="333"/>
                      <a:pt x="703" y="16"/>
                      <a:pt x="670" y="1"/>
                    </a:cubicBezTo>
                    <a:cubicBezTo>
                      <a:pt x="669" y="0"/>
                      <a:pt x="668" y="0"/>
                      <a:pt x="66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7" name="Google Shape;2237;p67"/>
              <p:cNvSpPr/>
              <p:nvPr/>
            </p:nvSpPr>
            <p:spPr>
              <a:xfrm>
                <a:off x="1532631" y="1977484"/>
                <a:ext cx="17174" cy="18175"/>
              </a:xfrm>
              <a:custGeom>
                <a:rect b="b" l="l" r="r" t="t"/>
                <a:pathLst>
                  <a:path extrusionOk="0" h="1144" w="1081">
                    <a:moveTo>
                      <a:pt x="35" y="1"/>
                    </a:moveTo>
                    <a:cubicBezTo>
                      <a:pt x="33" y="1"/>
                      <a:pt x="32" y="1"/>
                      <a:pt x="31" y="2"/>
                    </a:cubicBezTo>
                    <a:cubicBezTo>
                      <a:pt x="0" y="25"/>
                      <a:pt x="176" y="324"/>
                      <a:pt x="464" y="641"/>
                    </a:cubicBezTo>
                    <a:cubicBezTo>
                      <a:pt x="735" y="941"/>
                      <a:pt x="1000" y="1144"/>
                      <a:pt x="1047" y="1144"/>
                    </a:cubicBezTo>
                    <a:cubicBezTo>
                      <a:pt x="1050" y="1144"/>
                      <a:pt x="1052" y="1143"/>
                      <a:pt x="1053" y="1142"/>
                    </a:cubicBezTo>
                    <a:cubicBezTo>
                      <a:pt x="1080" y="1112"/>
                      <a:pt x="845" y="862"/>
                      <a:pt x="565" y="552"/>
                    </a:cubicBezTo>
                    <a:cubicBezTo>
                      <a:pt x="295" y="254"/>
                      <a:pt x="78" y="1"/>
                      <a:pt x="3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8" name="Google Shape;2238;p67"/>
              <p:cNvSpPr/>
              <p:nvPr/>
            </p:nvSpPr>
            <p:spPr>
              <a:xfrm>
                <a:off x="1578562" y="1992212"/>
                <a:ext cx="22513" cy="22465"/>
              </a:xfrm>
              <a:custGeom>
                <a:rect b="b" l="l" r="r" t="t"/>
                <a:pathLst>
                  <a:path extrusionOk="0" h="1414" w="1417">
                    <a:moveTo>
                      <a:pt x="1382" y="1"/>
                    </a:moveTo>
                    <a:cubicBezTo>
                      <a:pt x="1337" y="1"/>
                      <a:pt x="1072" y="298"/>
                      <a:pt x="736" y="648"/>
                    </a:cubicBezTo>
                    <a:cubicBezTo>
                      <a:pt x="475" y="921"/>
                      <a:pt x="247" y="1145"/>
                      <a:pt x="153" y="1257"/>
                    </a:cubicBezTo>
                    <a:lnTo>
                      <a:pt x="154" y="1257"/>
                    </a:lnTo>
                    <a:lnTo>
                      <a:pt x="154" y="1257"/>
                    </a:lnTo>
                    <a:cubicBezTo>
                      <a:pt x="152" y="1258"/>
                      <a:pt x="151" y="1259"/>
                      <a:pt x="150" y="1261"/>
                    </a:cubicBezTo>
                    <a:lnTo>
                      <a:pt x="0" y="1414"/>
                    </a:lnTo>
                    <a:lnTo>
                      <a:pt x="191" y="1298"/>
                    </a:lnTo>
                    <a:cubicBezTo>
                      <a:pt x="314" y="1223"/>
                      <a:pt x="568" y="1018"/>
                      <a:pt x="834" y="745"/>
                    </a:cubicBezTo>
                    <a:cubicBezTo>
                      <a:pt x="1188" y="375"/>
                      <a:pt x="1416" y="24"/>
                      <a:pt x="1386" y="2"/>
                    </a:cubicBezTo>
                    <a:cubicBezTo>
                      <a:pt x="1385" y="1"/>
                      <a:pt x="1384" y="1"/>
                      <a:pt x="138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9" name="Google Shape;2239;p67"/>
              <p:cNvSpPr/>
              <p:nvPr/>
            </p:nvSpPr>
            <p:spPr>
              <a:xfrm>
                <a:off x="1590255" y="2053299"/>
                <a:ext cx="21496" cy="12567"/>
              </a:xfrm>
              <a:custGeom>
                <a:rect b="b" l="l" r="r" t="t"/>
                <a:pathLst>
                  <a:path extrusionOk="0" h="791" w="1353">
                    <a:moveTo>
                      <a:pt x="31" y="1"/>
                    </a:moveTo>
                    <a:cubicBezTo>
                      <a:pt x="27" y="1"/>
                      <a:pt x="24" y="2"/>
                      <a:pt x="22" y="4"/>
                    </a:cubicBezTo>
                    <a:cubicBezTo>
                      <a:pt x="0" y="34"/>
                      <a:pt x="255" y="269"/>
                      <a:pt x="624" y="489"/>
                    </a:cubicBezTo>
                    <a:cubicBezTo>
                      <a:pt x="950" y="681"/>
                      <a:pt x="1244" y="790"/>
                      <a:pt x="1319" y="790"/>
                    </a:cubicBezTo>
                    <a:cubicBezTo>
                      <a:pt x="1329" y="790"/>
                      <a:pt x="1336" y="788"/>
                      <a:pt x="1337" y="784"/>
                    </a:cubicBezTo>
                    <a:cubicBezTo>
                      <a:pt x="1353" y="751"/>
                      <a:pt x="1053" y="586"/>
                      <a:pt x="691" y="374"/>
                    </a:cubicBezTo>
                    <a:cubicBezTo>
                      <a:pt x="358" y="176"/>
                      <a:pt x="86" y="1"/>
                      <a:pt x="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0" name="Google Shape;2240;p67"/>
              <p:cNvSpPr/>
              <p:nvPr/>
            </p:nvSpPr>
            <p:spPr>
              <a:xfrm>
                <a:off x="1545326" y="2048946"/>
                <a:ext cx="15030" cy="20527"/>
              </a:xfrm>
              <a:custGeom>
                <a:rect b="b" l="l" r="r" t="t"/>
                <a:pathLst>
                  <a:path extrusionOk="0" h="1292" w="946">
                    <a:moveTo>
                      <a:pt x="912" y="0"/>
                    </a:moveTo>
                    <a:cubicBezTo>
                      <a:pt x="873" y="0"/>
                      <a:pt x="656" y="265"/>
                      <a:pt x="419" y="607"/>
                    </a:cubicBezTo>
                    <a:cubicBezTo>
                      <a:pt x="173" y="965"/>
                      <a:pt x="1" y="1272"/>
                      <a:pt x="30" y="1291"/>
                    </a:cubicBezTo>
                    <a:cubicBezTo>
                      <a:pt x="31" y="1291"/>
                      <a:pt x="33" y="1291"/>
                      <a:pt x="34" y="1291"/>
                    </a:cubicBezTo>
                    <a:cubicBezTo>
                      <a:pt x="78" y="1291"/>
                      <a:pt x="293" y="1028"/>
                      <a:pt x="531" y="686"/>
                    </a:cubicBezTo>
                    <a:cubicBezTo>
                      <a:pt x="774" y="331"/>
                      <a:pt x="946" y="24"/>
                      <a:pt x="916" y="2"/>
                    </a:cubicBezTo>
                    <a:cubicBezTo>
                      <a:pt x="915" y="1"/>
                      <a:pt x="914" y="0"/>
                      <a:pt x="91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1" name="Google Shape;2241;p67"/>
              <p:cNvSpPr/>
              <p:nvPr/>
            </p:nvSpPr>
            <p:spPr>
              <a:xfrm>
                <a:off x="1509722" y="2039763"/>
                <a:ext cx="16698" cy="12599"/>
              </a:xfrm>
              <a:custGeom>
                <a:rect b="b" l="l" r="r" t="t"/>
                <a:pathLst>
                  <a:path extrusionOk="0" h="793" w="1051">
                    <a:moveTo>
                      <a:pt x="33" y="0"/>
                    </a:moveTo>
                    <a:cubicBezTo>
                      <a:pt x="28" y="0"/>
                      <a:pt x="25" y="2"/>
                      <a:pt x="23" y="4"/>
                    </a:cubicBezTo>
                    <a:cubicBezTo>
                      <a:pt x="1" y="34"/>
                      <a:pt x="206" y="233"/>
                      <a:pt x="483" y="449"/>
                    </a:cubicBezTo>
                    <a:cubicBezTo>
                      <a:pt x="735" y="647"/>
                      <a:pt x="960" y="792"/>
                      <a:pt x="1014" y="792"/>
                    </a:cubicBezTo>
                    <a:cubicBezTo>
                      <a:pt x="1019" y="792"/>
                      <a:pt x="1022" y="791"/>
                      <a:pt x="1024" y="788"/>
                    </a:cubicBezTo>
                    <a:cubicBezTo>
                      <a:pt x="1050" y="759"/>
                      <a:pt x="845" y="561"/>
                      <a:pt x="568" y="345"/>
                    </a:cubicBezTo>
                    <a:cubicBezTo>
                      <a:pt x="312" y="146"/>
                      <a:pt x="86" y="0"/>
                      <a:pt x="3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2" name="Google Shape;2242;p67"/>
              <p:cNvSpPr/>
              <p:nvPr/>
            </p:nvSpPr>
            <p:spPr>
              <a:xfrm>
                <a:off x="1491674" y="2002205"/>
                <a:ext cx="16348" cy="11296"/>
              </a:xfrm>
              <a:custGeom>
                <a:rect b="b" l="l" r="r" t="t"/>
                <a:pathLst>
                  <a:path extrusionOk="0" h="711" w="1029">
                    <a:moveTo>
                      <a:pt x="995" y="0"/>
                    </a:moveTo>
                    <a:cubicBezTo>
                      <a:pt x="942" y="0"/>
                      <a:pt x="723" y="127"/>
                      <a:pt x="476" y="303"/>
                    </a:cubicBezTo>
                    <a:cubicBezTo>
                      <a:pt x="203" y="497"/>
                      <a:pt x="1" y="676"/>
                      <a:pt x="23" y="706"/>
                    </a:cubicBezTo>
                    <a:cubicBezTo>
                      <a:pt x="25" y="709"/>
                      <a:pt x="30" y="710"/>
                      <a:pt x="36" y="710"/>
                    </a:cubicBezTo>
                    <a:cubicBezTo>
                      <a:pt x="92" y="710"/>
                      <a:pt x="308" y="587"/>
                      <a:pt x="554" y="411"/>
                    </a:cubicBezTo>
                    <a:cubicBezTo>
                      <a:pt x="826" y="217"/>
                      <a:pt x="1028" y="37"/>
                      <a:pt x="1006" y="4"/>
                    </a:cubicBezTo>
                    <a:cubicBezTo>
                      <a:pt x="1004" y="1"/>
                      <a:pt x="1000" y="0"/>
                      <a:pt x="99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3" name="Google Shape;2243;p67"/>
              <p:cNvSpPr/>
              <p:nvPr/>
            </p:nvSpPr>
            <p:spPr>
              <a:xfrm>
                <a:off x="1488607" y="1961342"/>
                <a:ext cx="12583" cy="15379"/>
              </a:xfrm>
              <a:custGeom>
                <a:rect b="b" l="l" r="r" t="t"/>
                <a:pathLst>
                  <a:path extrusionOk="0" h="968" w="792">
                    <a:moveTo>
                      <a:pt x="36" y="1"/>
                    </a:moveTo>
                    <a:cubicBezTo>
                      <a:pt x="33" y="1"/>
                      <a:pt x="31" y="1"/>
                      <a:pt x="30" y="2"/>
                    </a:cubicBezTo>
                    <a:cubicBezTo>
                      <a:pt x="0" y="28"/>
                      <a:pt x="142" y="261"/>
                      <a:pt x="340" y="525"/>
                    </a:cubicBezTo>
                    <a:cubicBezTo>
                      <a:pt x="531" y="780"/>
                      <a:pt x="712" y="968"/>
                      <a:pt x="756" y="968"/>
                    </a:cubicBezTo>
                    <a:cubicBezTo>
                      <a:pt x="759" y="968"/>
                      <a:pt x="761" y="967"/>
                      <a:pt x="762" y="966"/>
                    </a:cubicBezTo>
                    <a:cubicBezTo>
                      <a:pt x="792" y="944"/>
                      <a:pt x="650" y="712"/>
                      <a:pt x="448" y="444"/>
                    </a:cubicBezTo>
                    <a:cubicBezTo>
                      <a:pt x="257" y="192"/>
                      <a:pt x="79" y="1"/>
                      <a:pt x="3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4" name="Google Shape;2244;p67"/>
              <p:cNvSpPr/>
              <p:nvPr/>
            </p:nvSpPr>
            <p:spPr>
              <a:xfrm>
                <a:off x="1573637" y="1890087"/>
                <a:ext cx="11232" cy="19033"/>
              </a:xfrm>
              <a:custGeom>
                <a:rect b="b" l="l" r="r" t="t"/>
                <a:pathLst>
                  <a:path extrusionOk="0" h="1198" w="707">
                    <a:moveTo>
                      <a:pt x="669" y="1"/>
                    </a:moveTo>
                    <a:cubicBezTo>
                      <a:pt x="627" y="1"/>
                      <a:pt x="465" y="248"/>
                      <a:pt x="292" y="566"/>
                    </a:cubicBezTo>
                    <a:cubicBezTo>
                      <a:pt x="116" y="898"/>
                      <a:pt x="1" y="1182"/>
                      <a:pt x="30" y="1197"/>
                    </a:cubicBezTo>
                    <a:cubicBezTo>
                      <a:pt x="32" y="1197"/>
                      <a:pt x="33" y="1198"/>
                      <a:pt x="34" y="1198"/>
                    </a:cubicBezTo>
                    <a:cubicBezTo>
                      <a:pt x="76" y="1198"/>
                      <a:pt x="242" y="950"/>
                      <a:pt x="411" y="629"/>
                    </a:cubicBezTo>
                    <a:cubicBezTo>
                      <a:pt x="591" y="300"/>
                      <a:pt x="706" y="17"/>
                      <a:pt x="673" y="2"/>
                    </a:cubicBezTo>
                    <a:cubicBezTo>
                      <a:pt x="672" y="1"/>
                      <a:pt x="671" y="1"/>
                      <a:pt x="66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5" name="Google Shape;2245;p67"/>
              <p:cNvSpPr/>
              <p:nvPr/>
            </p:nvSpPr>
            <p:spPr>
              <a:xfrm>
                <a:off x="1462075" y="1901017"/>
                <a:ext cx="20606" cy="12440"/>
              </a:xfrm>
              <a:custGeom>
                <a:rect b="b" l="l" r="r" t="t"/>
                <a:pathLst>
                  <a:path extrusionOk="0" h="783" w="1297">
                    <a:moveTo>
                      <a:pt x="30" y="1"/>
                    </a:moveTo>
                    <a:cubicBezTo>
                      <a:pt x="25" y="1"/>
                      <a:pt x="21" y="2"/>
                      <a:pt x="19" y="5"/>
                    </a:cubicBezTo>
                    <a:cubicBezTo>
                      <a:pt x="0" y="38"/>
                      <a:pt x="266" y="236"/>
                      <a:pt x="613" y="450"/>
                    </a:cubicBezTo>
                    <a:cubicBezTo>
                      <a:pt x="927" y="642"/>
                      <a:pt x="1198" y="782"/>
                      <a:pt x="1261" y="782"/>
                    </a:cubicBezTo>
                    <a:cubicBezTo>
                      <a:pt x="1268" y="782"/>
                      <a:pt x="1272" y="781"/>
                      <a:pt x="1274" y="778"/>
                    </a:cubicBezTo>
                    <a:cubicBezTo>
                      <a:pt x="1296" y="748"/>
                      <a:pt x="1027" y="550"/>
                      <a:pt x="684" y="333"/>
                    </a:cubicBezTo>
                    <a:cubicBezTo>
                      <a:pt x="367" y="139"/>
                      <a:pt x="91" y="1"/>
                      <a:pt x="3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6" name="Google Shape;2246;p67"/>
              <p:cNvSpPr/>
              <p:nvPr/>
            </p:nvSpPr>
            <p:spPr>
              <a:xfrm>
                <a:off x="1425105" y="1901065"/>
                <a:ext cx="9691" cy="14664"/>
              </a:xfrm>
              <a:custGeom>
                <a:rect b="b" l="l" r="r" t="t"/>
                <a:pathLst>
                  <a:path extrusionOk="0" h="923" w="610">
                    <a:moveTo>
                      <a:pt x="571" y="1"/>
                    </a:moveTo>
                    <a:cubicBezTo>
                      <a:pt x="532" y="1"/>
                      <a:pt x="389" y="185"/>
                      <a:pt x="247" y="428"/>
                    </a:cubicBezTo>
                    <a:cubicBezTo>
                      <a:pt x="98" y="678"/>
                      <a:pt x="0" y="902"/>
                      <a:pt x="31" y="921"/>
                    </a:cubicBezTo>
                    <a:cubicBezTo>
                      <a:pt x="32" y="922"/>
                      <a:pt x="34" y="922"/>
                      <a:pt x="36" y="922"/>
                    </a:cubicBezTo>
                    <a:cubicBezTo>
                      <a:pt x="77" y="922"/>
                      <a:pt x="220" y="737"/>
                      <a:pt x="363" y="495"/>
                    </a:cubicBezTo>
                    <a:cubicBezTo>
                      <a:pt x="512" y="240"/>
                      <a:pt x="610" y="21"/>
                      <a:pt x="576" y="2"/>
                    </a:cubicBezTo>
                    <a:cubicBezTo>
                      <a:pt x="574" y="1"/>
                      <a:pt x="573" y="1"/>
                      <a:pt x="57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7" name="Google Shape;2247;p67"/>
              <p:cNvSpPr/>
              <p:nvPr/>
            </p:nvSpPr>
            <p:spPr>
              <a:xfrm>
                <a:off x="1465157" y="2166752"/>
                <a:ext cx="19415" cy="12710"/>
              </a:xfrm>
              <a:custGeom>
                <a:rect b="b" l="l" r="r" t="t"/>
                <a:pathLst>
                  <a:path extrusionOk="0" h="800" w="1222">
                    <a:moveTo>
                      <a:pt x="30" y="1"/>
                    </a:moveTo>
                    <a:cubicBezTo>
                      <a:pt x="25" y="1"/>
                      <a:pt x="21" y="2"/>
                      <a:pt x="20" y="4"/>
                    </a:cubicBezTo>
                    <a:cubicBezTo>
                      <a:pt x="1" y="39"/>
                      <a:pt x="247" y="240"/>
                      <a:pt x="572" y="456"/>
                    </a:cubicBezTo>
                    <a:cubicBezTo>
                      <a:pt x="872" y="658"/>
                      <a:pt x="1132" y="800"/>
                      <a:pt x="1192" y="800"/>
                    </a:cubicBezTo>
                    <a:cubicBezTo>
                      <a:pt x="1198" y="800"/>
                      <a:pt x="1202" y="799"/>
                      <a:pt x="1204" y="796"/>
                    </a:cubicBezTo>
                    <a:cubicBezTo>
                      <a:pt x="1222" y="766"/>
                      <a:pt x="975" y="561"/>
                      <a:pt x="647" y="344"/>
                    </a:cubicBezTo>
                    <a:cubicBezTo>
                      <a:pt x="349" y="146"/>
                      <a:pt x="89" y="1"/>
                      <a:pt x="3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8" name="Google Shape;2248;p67"/>
              <p:cNvSpPr/>
              <p:nvPr/>
            </p:nvSpPr>
            <p:spPr>
              <a:xfrm>
                <a:off x="1606508" y="2164528"/>
                <a:ext cx="15935" cy="16396"/>
              </a:xfrm>
              <a:custGeom>
                <a:rect b="b" l="l" r="r" t="t"/>
                <a:pathLst>
                  <a:path extrusionOk="0" h="1032" w="1003">
                    <a:moveTo>
                      <a:pt x="968" y="1"/>
                    </a:moveTo>
                    <a:cubicBezTo>
                      <a:pt x="919" y="1"/>
                      <a:pt x="700" y="202"/>
                      <a:pt x="453" y="470"/>
                    </a:cubicBezTo>
                    <a:cubicBezTo>
                      <a:pt x="191" y="753"/>
                      <a:pt x="1" y="1003"/>
                      <a:pt x="30" y="1030"/>
                    </a:cubicBezTo>
                    <a:cubicBezTo>
                      <a:pt x="32" y="1031"/>
                      <a:pt x="33" y="1032"/>
                      <a:pt x="36" y="1032"/>
                    </a:cubicBezTo>
                    <a:cubicBezTo>
                      <a:pt x="80" y="1032"/>
                      <a:pt x="305" y="829"/>
                      <a:pt x="554" y="560"/>
                    </a:cubicBezTo>
                    <a:cubicBezTo>
                      <a:pt x="811" y="275"/>
                      <a:pt x="1002" y="25"/>
                      <a:pt x="975" y="3"/>
                    </a:cubicBezTo>
                    <a:cubicBezTo>
                      <a:pt x="973" y="1"/>
                      <a:pt x="971" y="1"/>
                      <a:pt x="96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9" name="Google Shape;2249;p67"/>
              <p:cNvSpPr/>
              <p:nvPr/>
            </p:nvSpPr>
            <p:spPr>
              <a:xfrm>
                <a:off x="1527818" y="2163495"/>
                <a:ext cx="2621" cy="16507"/>
              </a:xfrm>
              <a:custGeom>
                <a:rect b="b" l="l" r="r" t="t"/>
                <a:pathLst>
                  <a:path extrusionOk="0" h="1039" w="165">
                    <a:moveTo>
                      <a:pt x="41" y="0"/>
                    </a:moveTo>
                    <a:cubicBezTo>
                      <a:pt x="40" y="0"/>
                      <a:pt x="39" y="0"/>
                      <a:pt x="39" y="1"/>
                    </a:cubicBezTo>
                    <a:cubicBezTo>
                      <a:pt x="1" y="8"/>
                      <a:pt x="31" y="239"/>
                      <a:pt x="27" y="520"/>
                    </a:cubicBezTo>
                    <a:cubicBezTo>
                      <a:pt x="31" y="799"/>
                      <a:pt x="1" y="1028"/>
                      <a:pt x="39" y="1039"/>
                    </a:cubicBezTo>
                    <a:cubicBezTo>
                      <a:pt x="39" y="1039"/>
                      <a:pt x="40" y="1039"/>
                      <a:pt x="40" y="1039"/>
                    </a:cubicBezTo>
                    <a:cubicBezTo>
                      <a:pt x="75" y="1039"/>
                      <a:pt x="165" y="814"/>
                      <a:pt x="161" y="520"/>
                    </a:cubicBezTo>
                    <a:cubicBezTo>
                      <a:pt x="165" y="224"/>
                      <a:pt x="76" y="0"/>
                      <a:pt x="4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0" name="Google Shape;2250;p67"/>
              <p:cNvSpPr/>
              <p:nvPr/>
            </p:nvSpPr>
            <p:spPr>
              <a:xfrm>
                <a:off x="1557797" y="2169167"/>
                <a:ext cx="19589" cy="11693"/>
              </a:xfrm>
              <a:custGeom>
                <a:rect b="b" l="l" r="r" t="t"/>
                <a:pathLst>
                  <a:path extrusionOk="0" h="736" w="1233">
                    <a:moveTo>
                      <a:pt x="33" y="1"/>
                    </a:moveTo>
                    <a:cubicBezTo>
                      <a:pt x="25" y="1"/>
                      <a:pt x="21" y="2"/>
                      <a:pt x="19" y="6"/>
                    </a:cubicBezTo>
                    <a:cubicBezTo>
                      <a:pt x="0" y="35"/>
                      <a:pt x="250" y="226"/>
                      <a:pt x="583" y="424"/>
                    </a:cubicBezTo>
                    <a:cubicBezTo>
                      <a:pt x="878" y="605"/>
                      <a:pt x="1137" y="735"/>
                      <a:pt x="1200" y="735"/>
                    </a:cubicBezTo>
                    <a:cubicBezTo>
                      <a:pt x="1207" y="735"/>
                      <a:pt x="1212" y="734"/>
                      <a:pt x="1214" y="730"/>
                    </a:cubicBezTo>
                    <a:cubicBezTo>
                      <a:pt x="1233" y="697"/>
                      <a:pt x="983" y="510"/>
                      <a:pt x="654" y="308"/>
                    </a:cubicBezTo>
                    <a:cubicBezTo>
                      <a:pt x="355" y="131"/>
                      <a:pt x="96" y="1"/>
                      <a:pt x="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1" name="Google Shape;2251;p67"/>
              <p:cNvSpPr/>
              <p:nvPr/>
            </p:nvSpPr>
            <p:spPr>
              <a:xfrm>
                <a:off x="1428664" y="2184419"/>
                <a:ext cx="242840" cy="10518"/>
              </a:xfrm>
              <a:custGeom>
                <a:rect b="b" l="l" r="r" t="t"/>
                <a:pathLst>
                  <a:path extrusionOk="0" h="662" w="15285">
                    <a:moveTo>
                      <a:pt x="6391" y="1"/>
                    </a:moveTo>
                    <a:cubicBezTo>
                      <a:pt x="4779" y="1"/>
                      <a:pt x="3339" y="59"/>
                      <a:pt x="2238" y="121"/>
                    </a:cubicBezTo>
                    <a:cubicBezTo>
                      <a:pt x="1543" y="159"/>
                      <a:pt x="986" y="199"/>
                      <a:pt x="598" y="234"/>
                    </a:cubicBezTo>
                    <a:cubicBezTo>
                      <a:pt x="419" y="249"/>
                      <a:pt x="269" y="263"/>
                      <a:pt x="153" y="275"/>
                    </a:cubicBezTo>
                    <a:cubicBezTo>
                      <a:pt x="53" y="286"/>
                      <a:pt x="0" y="294"/>
                      <a:pt x="0" y="297"/>
                    </a:cubicBezTo>
                    <a:cubicBezTo>
                      <a:pt x="0" y="301"/>
                      <a:pt x="20" y="303"/>
                      <a:pt x="56" y="303"/>
                    </a:cubicBezTo>
                    <a:cubicBezTo>
                      <a:pt x="81" y="303"/>
                      <a:pt x="115" y="302"/>
                      <a:pt x="157" y="301"/>
                    </a:cubicBezTo>
                    <a:cubicBezTo>
                      <a:pt x="274" y="297"/>
                      <a:pt x="422" y="294"/>
                      <a:pt x="602" y="286"/>
                    </a:cubicBezTo>
                    <a:cubicBezTo>
                      <a:pt x="1009" y="267"/>
                      <a:pt x="1562" y="244"/>
                      <a:pt x="2241" y="215"/>
                    </a:cubicBezTo>
                    <a:cubicBezTo>
                      <a:pt x="3300" y="175"/>
                      <a:pt x="4666" y="135"/>
                      <a:pt x="6193" y="135"/>
                    </a:cubicBezTo>
                    <a:cubicBezTo>
                      <a:pt x="6665" y="135"/>
                      <a:pt x="7152" y="139"/>
                      <a:pt x="7650" y="147"/>
                    </a:cubicBezTo>
                    <a:cubicBezTo>
                      <a:pt x="9764" y="185"/>
                      <a:pt x="11669" y="353"/>
                      <a:pt x="13051" y="473"/>
                    </a:cubicBezTo>
                    <a:cubicBezTo>
                      <a:pt x="13727" y="536"/>
                      <a:pt x="14280" y="585"/>
                      <a:pt x="14684" y="622"/>
                    </a:cubicBezTo>
                    <a:cubicBezTo>
                      <a:pt x="14867" y="633"/>
                      <a:pt x="15012" y="644"/>
                      <a:pt x="15127" y="656"/>
                    </a:cubicBezTo>
                    <a:cubicBezTo>
                      <a:pt x="15189" y="660"/>
                      <a:pt x="15232" y="662"/>
                      <a:pt x="15257" y="662"/>
                    </a:cubicBezTo>
                    <a:cubicBezTo>
                      <a:pt x="15275" y="662"/>
                      <a:pt x="15284" y="661"/>
                      <a:pt x="15284" y="659"/>
                    </a:cubicBezTo>
                    <a:cubicBezTo>
                      <a:pt x="15284" y="652"/>
                      <a:pt x="15232" y="644"/>
                      <a:pt x="15132" y="630"/>
                    </a:cubicBezTo>
                    <a:cubicBezTo>
                      <a:pt x="15015" y="611"/>
                      <a:pt x="14870" y="592"/>
                      <a:pt x="14691" y="566"/>
                    </a:cubicBezTo>
                    <a:cubicBezTo>
                      <a:pt x="14306" y="518"/>
                      <a:pt x="13750" y="454"/>
                      <a:pt x="13058" y="379"/>
                    </a:cubicBezTo>
                    <a:cubicBezTo>
                      <a:pt x="11681" y="234"/>
                      <a:pt x="9771" y="51"/>
                      <a:pt x="7654" y="13"/>
                    </a:cubicBezTo>
                    <a:cubicBezTo>
                      <a:pt x="7224" y="5"/>
                      <a:pt x="6802" y="1"/>
                      <a:pt x="639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2" name="Google Shape;2252;p67"/>
              <p:cNvSpPr/>
              <p:nvPr/>
            </p:nvSpPr>
            <p:spPr>
              <a:xfrm>
                <a:off x="1596785" y="1945105"/>
                <a:ext cx="41371" cy="130166"/>
              </a:xfrm>
              <a:custGeom>
                <a:rect b="b" l="l" r="r" t="t"/>
                <a:pathLst>
                  <a:path extrusionOk="0" h="8193" w="2604">
                    <a:moveTo>
                      <a:pt x="0" y="1"/>
                    </a:moveTo>
                    <a:lnTo>
                      <a:pt x="8" y="54"/>
                    </a:lnTo>
                    <a:cubicBezTo>
                      <a:pt x="23" y="106"/>
                      <a:pt x="49" y="199"/>
                      <a:pt x="94" y="326"/>
                    </a:cubicBezTo>
                    <a:cubicBezTo>
                      <a:pt x="168" y="557"/>
                      <a:pt x="269" y="852"/>
                      <a:pt x="385" y="1200"/>
                    </a:cubicBezTo>
                    <a:cubicBezTo>
                      <a:pt x="632" y="1936"/>
                      <a:pt x="971" y="2955"/>
                      <a:pt x="1330" y="4084"/>
                    </a:cubicBezTo>
                    <a:cubicBezTo>
                      <a:pt x="1688" y="5215"/>
                      <a:pt x="1999" y="6243"/>
                      <a:pt x="2219" y="6989"/>
                    </a:cubicBezTo>
                    <a:cubicBezTo>
                      <a:pt x="2323" y="7341"/>
                      <a:pt x="2413" y="7636"/>
                      <a:pt x="2480" y="7871"/>
                    </a:cubicBezTo>
                    <a:cubicBezTo>
                      <a:pt x="2547" y="8077"/>
                      <a:pt x="2585" y="8192"/>
                      <a:pt x="2596" y="8192"/>
                    </a:cubicBezTo>
                    <a:cubicBezTo>
                      <a:pt x="2604" y="8189"/>
                      <a:pt x="2581" y="8069"/>
                      <a:pt x="2533" y="7856"/>
                    </a:cubicBezTo>
                    <a:cubicBezTo>
                      <a:pt x="2499" y="7699"/>
                      <a:pt x="2447" y="7494"/>
                      <a:pt x="2383" y="724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3" name="Google Shape;2253;p67"/>
              <p:cNvSpPr/>
              <p:nvPr/>
            </p:nvSpPr>
            <p:spPr>
              <a:xfrm>
                <a:off x="1635408" y="2062673"/>
                <a:ext cx="4591" cy="14489"/>
              </a:xfrm>
              <a:custGeom>
                <a:rect b="b" l="l" r="r" t="t"/>
                <a:pathLst>
                  <a:path extrusionOk="0" h="912" w="289">
                    <a:moveTo>
                      <a:pt x="1" y="1"/>
                    </a:moveTo>
                    <a:lnTo>
                      <a:pt x="251" y="912"/>
                    </a:lnTo>
                    <a:cubicBezTo>
                      <a:pt x="266" y="897"/>
                      <a:pt x="277" y="882"/>
                      <a:pt x="288" y="86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4" name="Google Shape;2254;p67"/>
              <p:cNvSpPr/>
              <p:nvPr/>
            </p:nvSpPr>
            <p:spPr>
              <a:xfrm>
                <a:off x="1596896" y="1945947"/>
                <a:ext cx="42499" cy="136204"/>
              </a:xfrm>
              <a:custGeom>
                <a:rect b="b" l="l" r="r" t="t"/>
                <a:pathLst>
                  <a:path extrusionOk="0" h="8573" w="2675">
                    <a:moveTo>
                      <a:pt x="1" y="1"/>
                    </a:moveTo>
                    <a:lnTo>
                      <a:pt x="1293" y="8572"/>
                    </a:lnTo>
                    <a:cubicBezTo>
                      <a:pt x="1293" y="8572"/>
                      <a:pt x="2383" y="8562"/>
                      <a:pt x="2675" y="8259"/>
                    </a:cubicBezTo>
                    <a:lnTo>
                      <a:pt x="2425" y="7348"/>
                    </a:lnTo>
                    <a:lnTo>
                      <a:pt x="2376" y="7191"/>
                    </a:lnTo>
                    <a:lnTo>
                      <a:pt x="2376" y="7191"/>
                    </a:lnTo>
                    <a:cubicBezTo>
                      <a:pt x="2440" y="7441"/>
                      <a:pt x="2492" y="7646"/>
                      <a:pt x="2526" y="7803"/>
                    </a:cubicBezTo>
                    <a:cubicBezTo>
                      <a:pt x="2574" y="8016"/>
                      <a:pt x="2597" y="8136"/>
                      <a:pt x="2589" y="8139"/>
                    </a:cubicBezTo>
                    <a:cubicBezTo>
                      <a:pt x="2578" y="8139"/>
                      <a:pt x="2540" y="8024"/>
                      <a:pt x="2473" y="7818"/>
                    </a:cubicBezTo>
                    <a:cubicBezTo>
                      <a:pt x="2406" y="7583"/>
                      <a:pt x="2316" y="7288"/>
                      <a:pt x="2212" y="6936"/>
                    </a:cubicBezTo>
                    <a:cubicBezTo>
                      <a:pt x="1992" y="6190"/>
                      <a:pt x="1681" y="5162"/>
                      <a:pt x="1323" y="4031"/>
                    </a:cubicBezTo>
                    <a:cubicBezTo>
                      <a:pt x="964" y="2902"/>
                      <a:pt x="625" y="1883"/>
                      <a:pt x="378" y="1147"/>
                    </a:cubicBezTo>
                    <a:cubicBezTo>
                      <a:pt x="262" y="799"/>
                      <a:pt x="161" y="504"/>
                      <a:pt x="87" y="273"/>
                    </a:cubicBezTo>
                    <a:cubicBezTo>
                      <a:pt x="42" y="146"/>
                      <a:pt x="16" y="53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5" name="Google Shape;2255;p67"/>
              <p:cNvSpPr/>
              <p:nvPr/>
            </p:nvSpPr>
            <p:spPr>
              <a:xfrm>
                <a:off x="1273300" y="2185213"/>
                <a:ext cx="401398" cy="483536"/>
              </a:xfrm>
              <a:custGeom>
                <a:rect b="b" l="l" r="r" t="t"/>
                <a:pathLst>
                  <a:path extrusionOk="0" h="30435" w="25265">
                    <a:moveTo>
                      <a:pt x="15504" y="1"/>
                    </a:moveTo>
                    <a:cubicBezTo>
                      <a:pt x="14579" y="1"/>
                      <a:pt x="13673" y="26"/>
                      <a:pt x="12831" y="87"/>
                    </a:cubicBezTo>
                    <a:cubicBezTo>
                      <a:pt x="9779" y="322"/>
                      <a:pt x="8110" y="109"/>
                      <a:pt x="4756" y="426"/>
                    </a:cubicBezTo>
                    <a:cubicBezTo>
                      <a:pt x="2411" y="737"/>
                      <a:pt x="644" y="2704"/>
                      <a:pt x="587" y="5069"/>
                    </a:cubicBezTo>
                    <a:lnTo>
                      <a:pt x="1" y="30434"/>
                    </a:lnTo>
                    <a:lnTo>
                      <a:pt x="6171" y="30434"/>
                    </a:lnTo>
                    <a:lnTo>
                      <a:pt x="7146" y="7691"/>
                    </a:lnTo>
                    <a:lnTo>
                      <a:pt x="8965" y="7922"/>
                    </a:lnTo>
                    <a:cubicBezTo>
                      <a:pt x="8730" y="16438"/>
                      <a:pt x="9619" y="30434"/>
                      <a:pt x="9619" y="30434"/>
                    </a:cubicBezTo>
                    <a:lnTo>
                      <a:pt x="16469" y="30102"/>
                    </a:lnTo>
                    <a:lnTo>
                      <a:pt x="16081" y="8255"/>
                    </a:lnTo>
                    <a:lnTo>
                      <a:pt x="16081" y="8255"/>
                    </a:lnTo>
                    <a:cubicBezTo>
                      <a:pt x="16081" y="8255"/>
                      <a:pt x="16241" y="8266"/>
                      <a:pt x="16518" y="8266"/>
                    </a:cubicBezTo>
                    <a:cubicBezTo>
                      <a:pt x="18344" y="8266"/>
                      <a:pt x="25265" y="7793"/>
                      <a:pt x="25063" y="609"/>
                    </a:cubicBezTo>
                    <a:cubicBezTo>
                      <a:pt x="25063" y="609"/>
                      <a:pt x="20053" y="1"/>
                      <a:pt x="1550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6" name="Google Shape;2256;p67"/>
              <p:cNvSpPr/>
              <p:nvPr/>
            </p:nvSpPr>
            <p:spPr>
              <a:xfrm>
                <a:off x="1414842" y="2185467"/>
                <a:ext cx="91687" cy="130913"/>
              </a:xfrm>
              <a:custGeom>
                <a:rect b="b" l="l" r="r" t="t"/>
                <a:pathLst>
                  <a:path extrusionOk="0" h="8240" w="5771">
                    <a:moveTo>
                      <a:pt x="5736" y="0"/>
                    </a:moveTo>
                    <a:cubicBezTo>
                      <a:pt x="5716" y="0"/>
                      <a:pt x="5685" y="1"/>
                      <a:pt x="5644" y="3"/>
                    </a:cubicBezTo>
                    <a:cubicBezTo>
                      <a:pt x="5566" y="7"/>
                      <a:pt x="5446" y="14"/>
                      <a:pt x="5297" y="29"/>
                    </a:cubicBezTo>
                    <a:cubicBezTo>
                      <a:pt x="4990" y="59"/>
                      <a:pt x="4554" y="111"/>
                      <a:pt x="4016" y="197"/>
                    </a:cubicBezTo>
                    <a:cubicBezTo>
                      <a:pt x="3481" y="295"/>
                      <a:pt x="2824" y="362"/>
                      <a:pt x="2152" y="664"/>
                    </a:cubicBezTo>
                    <a:cubicBezTo>
                      <a:pt x="1816" y="810"/>
                      <a:pt x="1483" y="1007"/>
                      <a:pt x="1180" y="1273"/>
                    </a:cubicBezTo>
                    <a:cubicBezTo>
                      <a:pt x="882" y="1538"/>
                      <a:pt x="624" y="1874"/>
                      <a:pt x="441" y="2255"/>
                    </a:cubicBezTo>
                    <a:cubicBezTo>
                      <a:pt x="75" y="3024"/>
                      <a:pt x="1" y="3846"/>
                      <a:pt x="1" y="4567"/>
                    </a:cubicBezTo>
                    <a:cubicBezTo>
                      <a:pt x="19" y="5281"/>
                      <a:pt x="34" y="5927"/>
                      <a:pt x="49" y="6480"/>
                    </a:cubicBezTo>
                    <a:cubicBezTo>
                      <a:pt x="60" y="7022"/>
                      <a:pt x="53" y="7462"/>
                      <a:pt x="49" y="7768"/>
                    </a:cubicBezTo>
                    <a:cubicBezTo>
                      <a:pt x="45" y="8071"/>
                      <a:pt x="41" y="8239"/>
                      <a:pt x="53" y="8239"/>
                    </a:cubicBezTo>
                    <a:cubicBezTo>
                      <a:pt x="53" y="8239"/>
                      <a:pt x="53" y="8239"/>
                      <a:pt x="53" y="8239"/>
                    </a:cubicBezTo>
                    <a:cubicBezTo>
                      <a:pt x="57" y="8239"/>
                      <a:pt x="64" y="8195"/>
                      <a:pt x="71" y="8120"/>
                    </a:cubicBezTo>
                    <a:cubicBezTo>
                      <a:pt x="79" y="8041"/>
                      <a:pt x="90" y="7922"/>
                      <a:pt x="101" y="7768"/>
                    </a:cubicBezTo>
                    <a:cubicBezTo>
                      <a:pt x="120" y="7466"/>
                      <a:pt x="142" y="7025"/>
                      <a:pt x="146" y="6480"/>
                    </a:cubicBezTo>
                    <a:cubicBezTo>
                      <a:pt x="153" y="5934"/>
                      <a:pt x="131" y="5284"/>
                      <a:pt x="123" y="4567"/>
                    </a:cubicBezTo>
                    <a:cubicBezTo>
                      <a:pt x="131" y="3858"/>
                      <a:pt x="209" y="3055"/>
                      <a:pt x="564" y="2315"/>
                    </a:cubicBezTo>
                    <a:cubicBezTo>
                      <a:pt x="740" y="1949"/>
                      <a:pt x="987" y="1628"/>
                      <a:pt x="1270" y="1371"/>
                    </a:cubicBezTo>
                    <a:cubicBezTo>
                      <a:pt x="1558" y="1116"/>
                      <a:pt x="1879" y="922"/>
                      <a:pt x="2200" y="776"/>
                    </a:cubicBezTo>
                    <a:cubicBezTo>
                      <a:pt x="2847" y="481"/>
                      <a:pt x="3500" y="399"/>
                      <a:pt x="4030" y="290"/>
                    </a:cubicBezTo>
                    <a:cubicBezTo>
                      <a:pt x="4564" y="194"/>
                      <a:pt x="5002" y="126"/>
                      <a:pt x="5300" y="81"/>
                    </a:cubicBezTo>
                    <a:cubicBezTo>
                      <a:pt x="5603" y="37"/>
                      <a:pt x="5771" y="11"/>
                      <a:pt x="5767" y="3"/>
                    </a:cubicBezTo>
                    <a:cubicBezTo>
                      <a:pt x="5767" y="1"/>
                      <a:pt x="5757" y="0"/>
                      <a:pt x="573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7" name="Google Shape;2257;p67"/>
              <p:cNvSpPr/>
              <p:nvPr/>
            </p:nvSpPr>
            <p:spPr>
              <a:xfrm>
                <a:off x="1377522" y="2282111"/>
                <a:ext cx="9914" cy="25309"/>
              </a:xfrm>
              <a:custGeom>
                <a:rect b="b" l="l" r="r" t="t"/>
                <a:pathLst>
                  <a:path extrusionOk="0" h="1593" w="624">
                    <a:moveTo>
                      <a:pt x="42" y="1"/>
                    </a:moveTo>
                    <a:cubicBezTo>
                      <a:pt x="42" y="1"/>
                      <a:pt x="41" y="1"/>
                      <a:pt x="41" y="1"/>
                    </a:cubicBezTo>
                    <a:cubicBezTo>
                      <a:pt x="0" y="8"/>
                      <a:pt x="71" y="393"/>
                      <a:pt x="250" y="823"/>
                    </a:cubicBezTo>
                    <a:cubicBezTo>
                      <a:pt x="428" y="1248"/>
                      <a:pt x="550" y="1592"/>
                      <a:pt x="585" y="1592"/>
                    </a:cubicBezTo>
                    <a:cubicBezTo>
                      <a:pt x="586" y="1592"/>
                      <a:pt x="586" y="1592"/>
                      <a:pt x="586" y="1592"/>
                    </a:cubicBezTo>
                    <a:cubicBezTo>
                      <a:pt x="624" y="1585"/>
                      <a:pt x="557" y="1204"/>
                      <a:pt x="377" y="774"/>
                    </a:cubicBezTo>
                    <a:cubicBezTo>
                      <a:pt x="199" y="346"/>
                      <a:pt x="76" y="1"/>
                      <a:pt x="4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8" name="Google Shape;2258;p67"/>
              <p:cNvSpPr/>
              <p:nvPr/>
            </p:nvSpPr>
            <p:spPr>
              <a:xfrm>
                <a:off x="1385402" y="2274104"/>
                <a:ext cx="4051" cy="33316"/>
              </a:xfrm>
              <a:custGeom>
                <a:rect b="b" l="l" r="r" t="t"/>
                <a:pathLst>
                  <a:path extrusionOk="0" h="2097" w="255">
                    <a:moveTo>
                      <a:pt x="46" y="0"/>
                    </a:moveTo>
                    <a:cubicBezTo>
                      <a:pt x="46" y="0"/>
                      <a:pt x="46" y="0"/>
                      <a:pt x="46" y="0"/>
                    </a:cubicBezTo>
                    <a:cubicBezTo>
                      <a:pt x="1" y="5"/>
                      <a:pt x="56" y="475"/>
                      <a:pt x="90" y="1050"/>
                    </a:cubicBezTo>
                    <a:cubicBezTo>
                      <a:pt x="120" y="1625"/>
                      <a:pt x="49" y="2089"/>
                      <a:pt x="90" y="2096"/>
                    </a:cubicBezTo>
                    <a:cubicBezTo>
                      <a:pt x="91" y="2096"/>
                      <a:pt x="91" y="2096"/>
                      <a:pt x="91" y="2096"/>
                    </a:cubicBezTo>
                    <a:cubicBezTo>
                      <a:pt x="122" y="2096"/>
                      <a:pt x="254" y="1632"/>
                      <a:pt x="225" y="1043"/>
                    </a:cubicBezTo>
                    <a:cubicBezTo>
                      <a:pt x="191" y="459"/>
                      <a:pt x="76" y="0"/>
                      <a:pt x="4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9" name="Google Shape;2259;p67"/>
              <p:cNvSpPr/>
              <p:nvPr/>
            </p:nvSpPr>
            <p:spPr>
              <a:xfrm>
                <a:off x="1520811" y="2281698"/>
                <a:ext cx="8516" cy="34682"/>
              </a:xfrm>
              <a:custGeom>
                <a:rect b="b" l="l" r="r" t="t"/>
                <a:pathLst>
                  <a:path extrusionOk="0" h="2183" w="536">
                    <a:moveTo>
                      <a:pt x="36" y="1"/>
                    </a:moveTo>
                    <a:cubicBezTo>
                      <a:pt x="36" y="1"/>
                      <a:pt x="35" y="1"/>
                      <a:pt x="35" y="1"/>
                    </a:cubicBezTo>
                    <a:cubicBezTo>
                      <a:pt x="1" y="8"/>
                      <a:pt x="91" y="498"/>
                      <a:pt x="199" y="1103"/>
                    </a:cubicBezTo>
                    <a:cubicBezTo>
                      <a:pt x="310" y="1704"/>
                      <a:pt x="461" y="2182"/>
                      <a:pt x="501" y="2182"/>
                    </a:cubicBezTo>
                    <a:cubicBezTo>
                      <a:pt x="501" y="2182"/>
                      <a:pt x="502" y="2182"/>
                      <a:pt x="502" y="2182"/>
                    </a:cubicBezTo>
                    <a:cubicBezTo>
                      <a:pt x="535" y="2175"/>
                      <a:pt x="442" y="1685"/>
                      <a:pt x="334" y="1080"/>
                    </a:cubicBezTo>
                    <a:cubicBezTo>
                      <a:pt x="226" y="479"/>
                      <a:pt x="75" y="1"/>
                      <a:pt x="36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0" name="Google Shape;2260;p67"/>
              <p:cNvSpPr/>
              <p:nvPr/>
            </p:nvSpPr>
            <p:spPr>
              <a:xfrm>
                <a:off x="1528644" y="2281650"/>
                <a:ext cx="4417" cy="34730"/>
              </a:xfrm>
              <a:custGeom>
                <a:rect b="b" l="l" r="r" t="t"/>
                <a:pathLst>
                  <a:path extrusionOk="0" h="2186" w="278">
                    <a:moveTo>
                      <a:pt x="159" y="0"/>
                    </a:moveTo>
                    <a:cubicBezTo>
                      <a:pt x="158" y="0"/>
                      <a:pt x="158" y="0"/>
                      <a:pt x="158" y="0"/>
                    </a:cubicBezTo>
                    <a:cubicBezTo>
                      <a:pt x="121" y="4"/>
                      <a:pt x="144" y="493"/>
                      <a:pt x="109" y="1094"/>
                    </a:cubicBezTo>
                    <a:cubicBezTo>
                      <a:pt x="76" y="1696"/>
                      <a:pt x="1" y="2178"/>
                      <a:pt x="39" y="2185"/>
                    </a:cubicBezTo>
                    <a:cubicBezTo>
                      <a:pt x="39" y="2185"/>
                      <a:pt x="39" y="2185"/>
                      <a:pt x="40" y="2185"/>
                    </a:cubicBezTo>
                    <a:cubicBezTo>
                      <a:pt x="75" y="2185"/>
                      <a:pt x="211" y="1707"/>
                      <a:pt x="244" y="1102"/>
                    </a:cubicBezTo>
                    <a:cubicBezTo>
                      <a:pt x="278" y="490"/>
                      <a:pt x="193" y="0"/>
                      <a:pt x="159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1" name="Google Shape;2261;p67"/>
              <p:cNvSpPr/>
              <p:nvPr/>
            </p:nvSpPr>
            <p:spPr>
              <a:xfrm>
                <a:off x="1272887" y="2644108"/>
                <a:ext cx="95913" cy="2145"/>
              </a:xfrm>
              <a:custGeom>
                <a:rect b="b" l="l" r="r" t="t"/>
                <a:pathLst>
                  <a:path extrusionOk="0" h="135" w="6037">
                    <a:moveTo>
                      <a:pt x="3019" y="0"/>
                    </a:moveTo>
                    <a:cubicBezTo>
                      <a:pt x="1353" y="0"/>
                      <a:pt x="1" y="30"/>
                      <a:pt x="1" y="68"/>
                    </a:cubicBezTo>
                    <a:cubicBezTo>
                      <a:pt x="1" y="104"/>
                      <a:pt x="1353" y="135"/>
                      <a:pt x="3019" y="135"/>
                    </a:cubicBezTo>
                    <a:cubicBezTo>
                      <a:pt x="4685" y="135"/>
                      <a:pt x="6037" y="104"/>
                      <a:pt x="6037" y="68"/>
                    </a:cubicBezTo>
                    <a:cubicBezTo>
                      <a:pt x="6037" y="30"/>
                      <a:pt x="4685" y="0"/>
                      <a:pt x="3019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2" name="Google Shape;2262;p67"/>
              <p:cNvSpPr/>
              <p:nvPr/>
            </p:nvSpPr>
            <p:spPr>
              <a:xfrm>
                <a:off x="1424517" y="2642328"/>
                <a:ext cx="109131" cy="2145"/>
              </a:xfrm>
              <a:custGeom>
                <a:rect b="b" l="l" r="r" t="t"/>
                <a:pathLst>
                  <a:path extrusionOk="0" h="135" w="6869">
                    <a:moveTo>
                      <a:pt x="3436" y="0"/>
                    </a:moveTo>
                    <a:cubicBezTo>
                      <a:pt x="1539" y="0"/>
                      <a:pt x="0" y="30"/>
                      <a:pt x="0" y="68"/>
                    </a:cubicBezTo>
                    <a:cubicBezTo>
                      <a:pt x="0" y="104"/>
                      <a:pt x="1539" y="135"/>
                      <a:pt x="3436" y="135"/>
                    </a:cubicBezTo>
                    <a:cubicBezTo>
                      <a:pt x="5330" y="135"/>
                      <a:pt x="6869" y="104"/>
                      <a:pt x="6869" y="68"/>
                    </a:cubicBezTo>
                    <a:cubicBezTo>
                      <a:pt x="6869" y="30"/>
                      <a:pt x="5330" y="0"/>
                      <a:pt x="343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3" name="Google Shape;2263;p67"/>
              <p:cNvSpPr/>
              <p:nvPr/>
            </p:nvSpPr>
            <p:spPr>
              <a:xfrm>
                <a:off x="1489672" y="2254228"/>
                <a:ext cx="168836" cy="387337"/>
              </a:xfrm>
              <a:custGeom>
                <a:rect b="b" l="l" r="r" t="t"/>
                <a:pathLst>
                  <a:path extrusionOk="0" h="24380" w="10627">
                    <a:moveTo>
                      <a:pt x="3164" y="1"/>
                    </a:moveTo>
                    <a:cubicBezTo>
                      <a:pt x="2716" y="8"/>
                      <a:pt x="2242" y="34"/>
                      <a:pt x="1767" y="153"/>
                    </a:cubicBezTo>
                    <a:cubicBezTo>
                      <a:pt x="1300" y="273"/>
                      <a:pt x="818" y="516"/>
                      <a:pt x="501" y="938"/>
                    </a:cubicBezTo>
                    <a:cubicBezTo>
                      <a:pt x="172" y="1356"/>
                      <a:pt x="52" y="1901"/>
                      <a:pt x="26" y="2432"/>
                    </a:cubicBezTo>
                    <a:cubicBezTo>
                      <a:pt x="0" y="2970"/>
                      <a:pt x="56" y="3511"/>
                      <a:pt x="75" y="4057"/>
                    </a:cubicBezTo>
                    <a:cubicBezTo>
                      <a:pt x="104" y="5159"/>
                      <a:pt x="135" y="6298"/>
                      <a:pt x="164" y="7467"/>
                    </a:cubicBezTo>
                    <a:cubicBezTo>
                      <a:pt x="295" y="12136"/>
                      <a:pt x="418" y="16364"/>
                      <a:pt x="482" y="19426"/>
                    </a:cubicBezTo>
                    <a:cubicBezTo>
                      <a:pt x="512" y="20950"/>
                      <a:pt x="535" y="22187"/>
                      <a:pt x="553" y="23050"/>
                    </a:cubicBezTo>
                    <a:cubicBezTo>
                      <a:pt x="561" y="23472"/>
                      <a:pt x="564" y="23805"/>
                      <a:pt x="571" y="24036"/>
                    </a:cubicBezTo>
                    <a:cubicBezTo>
                      <a:pt x="575" y="24144"/>
                      <a:pt x="575" y="24230"/>
                      <a:pt x="580" y="24294"/>
                    </a:cubicBezTo>
                    <a:cubicBezTo>
                      <a:pt x="580" y="24350"/>
                      <a:pt x="583" y="24379"/>
                      <a:pt x="587" y="24379"/>
                    </a:cubicBezTo>
                    <a:cubicBezTo>
                      <a:pt x="587" y="24379"/>
                      <a:pt x="590" y="24350"/>
                      <a:pt x="590" y="24294"/>
                    </a:cubicBezTo>
                    <a:cubicBezTo>
                      <a:pt x="594" y="24230"/>
                      <a:pt x="594" y="24144"/>
                      <a:pt x="597" y="24036"/>
                    </a:cubicBezTo>
                    <a:cubicBezTo>
                      <a:pt x="597" y="23805"/>
                      <a:pt x="602" y="23472"/>
                      <a:pt x="606" y="23050"/>
                    </a:cubicBezTo>
                    <a:cubicBezTo>
                      <a:pt x="606" y="22195"/>
                      <a:pt x="597" y="20955"/>
                      <a:pt x="580" y="19426"/>
                    </a:cubicBezTo>
                    <a:cubicBezTo>
                      <a:pt x="538" y="16364"/>
                      <a:pt x="430" y="12132"/>
                      <a:pt x="299" y="7464"/>
                    </a:cubicBezTo>
                    <a:cubicBezTo>
                      <a:pt x="269" y="6294"/>
                      <a:pt x="235" y="5155"/>
                      <a:pt x="206" y="4053"/>
                    </a:cubicBezTo>
                    <a:cubicBezTo>
                      <a:pt x="187" y="3500"/>
                      <a:pt x="131" y="2963"/>
                      <a:pt x="157" y="2439"/>
                    </a:cubicBezTo>
                    <a:cubicBezTo>
                      <a:pt x="180" y="1920"/>
                      <a:pt x="295" y="1405"/>
                      <a:pt x="597" y="1013"/>
                    </a:cubicBezTo>
                    <a:cubicBezTo>
                      <a:pt x="897" y="620"/>
                      <a:pt x="1345" y="389"/>
                      <a:pt x="1800" y="270"/>
                    </a:cubicBezTo>
                    <a:cubicBezTo>
                      <a:pt x="2256" y="150"/>
                      <a:pt x="2719" y="124"/>
                      <a:pt x="3168" y="113"/>
                    </a:cubicBezTo>
                    <a:cubicBezTo>
                      <a:pt x="4068" y="108"/>
                      <a:pt x="4905" y="105"/>
                      <a:pt x="5670" y="105"/>
                    </a:cubicBezTo>
                    <a:cubicBezTo>
                      <a:pt x="7194" y="98"/>
                      <a:pt x="8430" y="90"/>
                      <a:pt x="9297" y="86"/>
                    </a:cubicBezTo>
                    <a:cubicBezTo>
                      <a:pt x="9719" y="82"/>
                      <a:pt x="10048" y="75"/>
                      <a:pt x="10283" y="75"/>
                    </a:cubicBezTo>
                    <a:cubicBezTo>
                      <a:pt x="10391" y="72"/>
                      <a:pt x="10473" y="68"/>
                      <a:pt x="10541" y="68"/>
                    </a:cubicBezTo>
                    <a:cubicBezTo>
                      <a:pt x="10597" y="64"/>
                      <a:pt x="10627" y="64"/>
                      <a:pt x="10627" y="60"/>
                    </a:cubicBezTo>
                    <a:cubicBezTo>
                      <a:pt x="10627" y="60"/>
                      <a:pt x="10597" y="56"/>
                      <a:pt x="10541" y="53"/>
                    </a:cubicBezTo>
                    <a:cubicBezTo>
                      <a:pt x="10473" y="53"/>
                      <a:pt x="10391" y="49"/>
                      <a:pt x="10283" y="46"/>
                    </a:cubicBezTo>
                    <a:cubicBezTo>
                      <a:pt x="10048" y="46"/>
                      <a:pt x="9719" y="38"/>
                      <a:pt x="9297" y="34"/>
                    </a:cubicBezTo>
                    <a:cubicBezTo>
                      <a:pt x="8430" y="27"/>
                      <a:pt x="7194" y="19"/>
                      <a:pt x="5670" y="8"/>
                    </a:cubicBezTo>
                    <a:cubicBezTo>
                      <a:pt x="4905" y="4"/>
                      <a:pt x="4064" y="4"/>
                      <a:pt x="316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4" name="Google Shape;2264;p67"/>
              <p:cNvSpPr/>
              <p:nvPr/>
            </p:nvSpPr>
            <p:spPr>
              <a:xfrm>
                <a:off x="1404086" y="2309596"/>
                <a:ext cx="11487" cy="1430"/>
              </a:xfrm>
              <a:custGeom>
                <a:rect b="b" l="l" r="r" t="t"/>
                <a:pathLst>
                  <a:path extrusionOk="0" h="90" w="723">
                    <a:moveTo>
                      <a:pt x="1" y="0"/>
                    </a:moveTo>
                    <a:lnTo>
                      <a:pt x="1" y="0"/>
                    </a:lnTo>
                    <a:lnTo>
                      <a:pt x="722" y="90"/>
                    </a:lnTo>
                    <a:lnTo>
                      <a:pt x="722" y="90"/>
                    </a:lnTo>
                    <a:close/>
                  </a:path>
                </a:pathLst>
              </a:custGeom>
              <a:solidFill>
                <a:srgbClr val="3748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5" name="Google Shape;2265;p67"/>
              <p:cNvSpPr/>
              <p:nvPr/>
            </p:nvSpPr>
            <p:spPr>
              <a:xfrm>
                <a:off x="1400527" y="2235116"/>
                <a:ext cx="17826" cy="75910"/>
              </a:xfrm>
              <a:custGeom>
                <a:rect b="b" l="l" r="r" t="t"/>
                <a:pathLst>
                  <a:path extrusionOk="0" h="4778" w="1122">
                    <a:moveTo>
                      <a:pt x="1121" y="280"/>
                    </a:moveTo>
                    <a:lnTo>
                      <a:pt x="1121" y="280"/>
                    </a:lnTo>
                    <a:cubicBezTo>
                      <a:pt x="1050" y="677"/>
                      <a:pt x="1028" y="1073"/>
                      <a:pt x="1024" y="1442"/>
                    </a:cubicBezTo>
                    <a:cubicBezTo>
                      <a:pt x="1028" y="1809"/>
                      <a:pt x="1036" y="2156"/>
                      <a:pt x="1043" y="2481"/>
                    </a:cubicBezTo>
                    <a:lnTo>
                      <a:pt x="1121" y="280"/>
                    </a:lnTo>
                    <a:close/>
                    <a:moveTo>
                      <a:pt x="1043" y="1"/>
                    </a:moveTo>
                    <a:cubicBezTo>
                      <a:pt x="1" y="1782"/>
                      <a:pt x="225" y="4677"/>
                      <a:pt x="225" y="4688"/>
                    </a:cubicBezTo>
                    <a:lnTo>
                      <a:pt x="946" y="4778"/>
                    </a:lnTo>
                    <a:cubicBezTo>
                      <a:pt x="946" y="4737"/>
                      <a:pt x="950" y="4692"/>
                      <a:pt x="950" y="4643"/>
                    </a:cubicBezTo>
                    <a:cubicBezTo>
                      <a:pt x="954" y="4337"/>
                      <a:pt x="961" y="3897"/>
                      <a:pt x="950" y="3355"/>
                    </a:cubicBezTo>
                    <a:cubicBezTo>
                      <a:pt x="935" y="2802"/>
                      <a:pt x="920" y="2156"/>
                      <a:pt x="902" y="1442"/>
                    </a:cubicBezTo>
                    <a:cubicBezTo>
                      <a:pt x="902" y="987"/>
                      <a:pt x="931" y="494"/>
                      <a:pt x="1043" y="1"/>
                    </a:cubicBez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6" name="Google Shape;2266;p67"/>
              <p:cNvSpPr/>
              <p:nvPr/>
            </p:nvSpPr>
            <p:spPr>
              <a:xfrm>
                <a:off x="1414842" y="2232685"/>
                <a:ext cx="3813" cy="78405"/>
              </a:xfrm>
              <a:custGeom>
                <a:rect b="b" l="l" r="r" t="t"/>
                <a:pathLst>
                  <a:path extrusionOk="0" h="4935" w="240">
                    <a:moveTo>
                      <a:pt x="239" y="0"/>
                    </a:moveTo>
                    <a:lnTo>
                      <a:pt x="239" y="0"/>
                    </a:lnTo>
                    <a:cubicBezTo>
                      <a:pt x="206" y="49"/>
                      <a:pt x="172" y="102"/>
                      <a:pt x="142" y="154"/>
                    </a:cubicBezTo>
                    <a:cubicBezTo>
                      <a:pt x="30" y="647"/>
                      <a:pt x="1" y="1140"/>
                      <a:pt x="1" y="1595"/>
                    </a:cubicBezTo>
                    <a:cubicBezTo>
                      <a:pt x="19" y="2309"/>
                      <a:pt x="34" y="2955"/>
                      <a:pt x="49" y="3508"/>
                    </a:cubicBezTo>
                    <a:cubicBezTo>
                      <a:pt x="60" y="4050"/>
                      <a:pt x="53" y="4490"/>
                      <a:pt x="49" y="4796"/>
                    </a:cubicBezTo>
                    <a:cubicBezTo>
                      <a:pt x="49" y="4845"/>
                      <a:pt x="45" y="4890"/>
                      <a:pt x="45" y="4931"/>
                    </a:cubicBezTo>
                    <a:lnTo>
                      <a:pt x="56" y="4934"/>
                    </a:lnTo>
                    <a:lnTo>
                      <a:pt x="142" y="2634"/>
                    </a:lnTo>
                    <a:cubicBezTo>
                      <a:pt x="135" y="2309"/>
                      <a:pt x="127" y="1962"/>
                      <a:pt x="123" y="1595"/>
                    </a:cubicBezTo>
                    <a:cubicBezTo>
                      <a:pt x="127" y="1226"/>
                      <a:pt x="149" y="830"/>
                      <a:pt x="220" y="433"/>
                    </a:cubicBezTo>
                    <a:lnTo>
                      <a:pt x="239" y="0"/>
                    </a:lnTo>
                    <a:close/>
                  </a:path>
                </a:pathLst>
              </a:custGeom>
              <a:solidFill>
                <a:srgbClr val="3748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7" name="Google Shape;2267;p67"/>
              <p:cNvSpPr/>
              <p:nvPr/>
            </p:nvSpPr>
            <p:spPr>
              <a:xfrm>
                <a:off x="1341425" y="2259058"/>
                <a:ext cx="70588" cy="383921"/>
              </a:xfrm>
              <a:custGeom>
                <a:rect b="b" l="l" r="r" t="t"/>
                <a:pathLst>
                  <a:path extrusionOk="0" h="24165" w="4443">
                    <a:moveTo>
                      <a:pt x="2872" y="1"/>
                    </a:moveTo>
                    <a:cubicBezTo>
                      <a:pt x="2649" y="1"/>
                      <a:pt x="2406" y="23"/>
                      <a:pt x="2148" y="88"/>
                    </a:cubicBezTo>
                    <a:cubicBezTo>
                      <a:pt x="1910" y="152"/>
                      <a:pt x="1659" y="249"/>
                      <a:pt x="1431" y="417"/>
                    </a:cubicBezTo>
                    <a:cubicBezTo>
                      <a:pt x="1200" y="578"/>
                      <a:pt x="1002" y="813"/>
                      <a:pt x="864" y="1097"/>
                    </a:cubicBezTo>
                    <a:cubicBezTo>
                      <a:pt x="580" y="1664"/>
                      <a:pt x="550" y="2364"/>
                      <a:pt x="531" y="3076"/>
                    </a:cubicBezTo>
                    <a:cubicBezTo>
                      <a:pt x="509" y="3798"/>
                      <a:pt x="486" y="4563"/>
                      <a:pt x="460" y="5374"/>
                    </a:cubicBezTo>
                    <a:cubicBezTo>
                      <a:pt x="416" y="6991"/>
                      <a:pt x="364" y="8773"/>
                      <a:pt x="311" y="10637"/>
                    </a:cubicBezTo>
                    <a:cubicBezTo>
                      <a:pt x="217" y="14368"/>
                      <a:pt x="131" y="17748"/>
                      <a:pt x="68" y="20206"/>
                    </a:cubicBezTo>
                    <a:cubicBezTo>
                      <a:pt x="42" y="21420"/>
                      <a:pt x="23" y="22410"/>
                      <a:pt x="9" y="23104"/>
                    </a:cubicBezTo>
                    <a:cubicBezTo>
                      <a:pt x="5" y="23437"/>
                      <a:pt x="1" y="23702"/>
                      <a:pt x="1" y="23892"/>
                    </a:cubicBezTo>
                    <a:lnTo>
                      <a:pt x="1" y="24098"/>
                    </a:lnTo>
                    <a:cubicBezTo>
                      <a:pt x="1" y="24142"/>
                      <a:pt x="5" y="24165"/>
                      <a:pt x="5" y="24165"/>
                    </a:cubicBezTo>
                    <a:cubicBezTo>
                      <a:pt x="9" y="24165"/>
                      <a:pt x="12" y="24142"/>
                      <a:pt x="16" y="24098"/>
                    </a:cubicBezTo>
                    <a:cubicBezTo>
                      <a:pt x="19" y="24042"/>
                      <a:pt x="23" y="23975"/>
                      <a:pt x="27" y="23892"/>
                    </a:cubicBezTo>
                    <a:cubicBezTo>
                      <a:pt x="35" y="23702"/>
                      <a:pt x="45" y="23440"/>
                      <a:pt x="61" y="23104"/>
                    </a:cubicBezTo>
                    <a:cubicBezTo>
                      <a:pt x="87" y="22410"/>
                      <a:pt x="121" y="21423"/>
                      <a:pt x="162" y="20206"/>
                    </a:cubicBezTo>
                    <a:cubicBezTo>
                      <a:pt x="236" y="17748"/>
                      <a:pt x="337" y="14371"/>
                      <a:pt x="445" y="10640"/>
                    </a:cubicBezTo>
                    <a:cubicBezTo>
                      <a:pt x="494" y="8777"/>
                      <a:pt x="543" y="6995"/>
                      <a:pt x="588" y="5377"/>
                    </a:cubicBezTo>
                    <a:cubicBezTo>
                      <a:pt x="606" y="4567"/>
                      <a:pt x="624" y="3801"/>
                      <a:pt x="643" y="3081"/>
                    </a:cubicBezTo>
                    <a:cubicBezTo>
                      <a:pt x="659" y="2364"/>
                      <a:pt x="685" y="1683"/>
                      <a:pt x="950" y="1138"/>
                    </a:cubicBezTo>
                    <a:cubicBezTo>
                      <a:pt x="1076" y="869"/>
                      <a:pt x="1264" y="642"/>
                      <a:pt x="1480" y="485"/>
                    </a:cubicBezTo>
                    <a:cubicBezTo>
                      <a:pt x="1700" y="324"/>
                      <a:pt x="1939" y="227"/>
                      <a:pt x="2167" y="163"/>
                    </a:cubicBezTo>
                    <a:cubicBezTo>
                      <a:pt x="2443" y="88"/>
                      <a:pt x="2703" y="65"/>
                      <a:pt x="2940" y="65"/>
                    </a:cubicBezTo>
                    <a:cubicBezTo>
                      <a:pt x="3104" y="65"/>
                      <a:pt x="3257" y="76"/>
                      <a:pt x="3396" y="88"/>
                    </a:cubicBezTo>
                    <a:cubicBezTo>
                      <a:pt x="3732" y="126"/>
                      <a:pt x="3994" y="182"/>
                      <a:pt x="4173" y="212"/>
                    </a:cubicBezTo>
                    <a:cubicBezTo>
                      <a:pt x="4255" y="227"/>
                      <a:pt x="4319" y="238"/>
                      <a:pt x="4375" y="249"/>
                    </a:cubicBezTo>
                    <a:cubicBezTo>
                      <a:pt x="4408" y="255"/>
                      <a:pt x="4429" y="258"/>
                      <a:pt x="4438" y="258"/>
                    </a:cubicBezTo>
                    <a:cubicBezTo>
                      <a:pt x="4441" y="258"/>
                      <a:pt x="4442" y="258"/>
                      <a:pt x="4442" y="257"/>
                    </a:cubicBezTo>
                    <a:cubicBezTo>
                      <a:pt x="4442" y="257"/>
                      <a:pt x="4420" y="249"/>
                      <a:pt x="4375" y="235"/>
                    </a:cubicBezTo>
                    <a:cubicBezTo>
                      <a:pt x="4322" y="223"/>
                      <a:pt x="4259" y="208"/>
                      <a:pt x="4177" y="185"/>
                    </a:cubicBezTo>
                    <a:cubicBezTo>
                      <a:pt x="4001" y="145"/>
                      <a:pt x="3743" y="85"/>
                      <a:pt x="3400" y="36"/>
                    </a:cubicBezTo>
                    <a:cubicBezTo>
                      <a:pt x="3242" y="17"/>
                      <a:pt x="3065" y="1"/>
                      <a:pt x="287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8" name="Google Shape;2268;p67"/>
              <p:cNvSpPr/>
              <p:nvPr/>
            </p:nvSpPr>
            <p:spPr>
              <a:xfrm>
                <a:off x="1264355" y="1952366"/>
                <a:ext cx="267339" cy="186265"/>
              </a:xfrm>
              <a:custGeom>
                <a:rect b="b" l="l" r="r" t="t"/>
                <a:pathLst>
                  <a:path extrusionOk="0" h="11724" w="16827">
                    <a:moveTo>
                      <a:pt x="8818" y="0"/>
                    </a:moveTo>
                    <a:cubicBezTo>
                      <a:pt x="8818" y="0"/>
                      <a:pt x="2305" y="6529"/>
                      <a:pt x="1061" y="7993"/>
                    </a:cubicBezTo>
                    <a:cubicBezTo>
                      <a:pt x="0" y="9240"/>
                      <a:pt x="691" y="11594"/>
                      <a:pt x="1580" y="11695"/>
                    </a:cubicBezTo>
                    <a:cubicBezTo>
                      <a:pt x="1762" y="11715"/>
                      <a:pt x="2511" y="11724"/>
                      <a:pt x="3587" y="11724"/>
                    </a:cubicBezTo>
                    <a:cubicBezTo>
                      <a:pt x="7755" y="11724"/>
                      <a:pt x="16827" y="11601"/>
                      <a:pt x="16827" y="11601"/>
                    </a:cubicBezTo>
                    <a:lnTo>
                      <a:pt x="16636" y="8661"/>
                    </a:lnTo>
                    <a:cubicBezTo>
                      <a:pt x="16636" y="8661"/>
                      <a:pt x="15625" y="8666"/>
                      <a:pt x="14259" y="8666"/>
                    </a:cubicBezTo>
                    <a:cubicBezTo>
                      <a:pt x="11484" y="8666"/>
                      <a:pt x="7246" y="8647"/>
                      <a:pt x="7063" y="8535"/>
                    </a:cubicBezTo>
                    <a:cubicBezTo>
                      <a:pt x="6790" y="8363"/>
                      <a:pt x="12442" y="2648"/>
                      <a:pt x="12442" y="2648"/>
                    </a:cubicBezTo>
                    <a:lnTo>
                      <a:pt x="8818" y="0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9" name="Google Shape;2269;p67"/>
              <p:cNvSpPr/>
              <p:nvPr/>
            </p:nvSpPr>
            <p:spPr>
              <a:xfrm>
                <a:off x="1448539" y="1965886"/>
                <a:ext cx="288056" cy="171267"/>
              </a:xfrm>
              <a:custGeom>
                <a:rect b="b" l="l" r="r" t="t"/>
                <a:pathLst>
                  <a:path extrusionOk="0" h="10780" w="18131">
                    <a:moveTo>
                      <a:pt x="14445" y="1"/>
                    </a:moveTo>
                    <a:lnTo>
                      <a:pt x="10209" y="894"/>
                    </a:lnTo>
                    <a:cubicBezTo>
                      <a:pt x="10209" y="894"/>
                      <a:pt x="11987" y="6312"/>
                      <a:pt x="12050" y="6959"/>
                    </a:cubicBezTo>
                    <a:cubicBezTo>
                      <a:pt x="12110" y="7605"/>
                      <a:pt x="1" y="7635"/>
                      <a:pt x="1" y="7635"/>
                    </a:cubicBezTo>
                    <a:lnTo>
                      <a:pt x="935" y="10668"/>
                    </a:lnTo>
                    <a:cubicBezTo>
                      <a:pt x="935" y="10668"/>
                      <a:pt x="6502" y="10779"/>
                      <a:pt x="10906" y="10779"/>
                    </a:cubicBezTo>
                    <a:cubicBezTo>
                      <a:pt x="13108" y="10779"/>
                      <a:pt x="15018" y="10752"/>
                      <a:pt x="15797" y="10668"/>
                    </a:cubicBezTo>
                    <a:cubicBezTo>
                      <a:pt x="18131" y="10418"/>
                      <a:pt x="16902" y="7419"/>
                      <a:pt x="16663" y="6709"/>
                    </a:cubicBezTo>
                    <a:cubicBezTo>
                      <a:pt x="16424" y="5999"/>
                      <a:pt x="14445" y="1"/>
                      <a:pt x="1444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0" name="Google Shape;2270;p67"/>
              <p:cNvSpPr/>
              <p:nvPr/>
            </p:nvSpPr>
            <p:spPr>
              <a:xfrm>
                <a:off x="1258000" y="1933126"/>
                <a:ext cx="400619" cy="201136"/>
              </a:xfrm>
              <a:custGeom>
                <a:rect b="b" l="l" r="r" t="t"/>
                <a:pathLst>
                  <a:path extrusionOk="0" h="12660" w="25216">
                    <a:moveTo>
                      <a:pt x="13473" y="1"/>
                    </a:moveTo>
                    <a:lnTo>
                      <a:pt x="0" y="191"/>
                    </a:lnTo>
                    <a:lnTo>
                      <a:pt x="4501" y="12659"/>
                    </a:lnTo>
                    <a:lnTo>
                      <a:pt x="25216" y="12648"/>
                    </a:lnTo>
                    <a:lnTo>
                      <a:pt x="25074" y="12039"/>
                    </a:lnTo>
                    <a:lnTo>
                      <a:pt x="17301" y="11755"/>
                    </a:lnTo>
                    <a:lnTo>
                      <a:pt x="1347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1" name="Google Shape;2271;p67"/>
              <p:cNvSpPr/>
              <p:nvPr/>
            </p:nvSpPr>
            <p:spPr>
              <a:xfrm>
                <a:off x="1380715" y="2014931"/>
                <a:ext cx="25293" cy="26850"/>
              </a:xfrm>
              <a:custGeom>
                <a:rect b="b" l="l" r="r" t="t"/>
                <a:pathLst>
                  <a:path extrusionOk="0" h="1690" w="1592">
                    <a:moveTo>
                      <a:pt x="761" y="0"/>
                    </a:moveTo>
                    <a:cubicBezTo>
                      <a:pt x="724" y="0"/>
                      <a:pt x="687" y="3"/>
                      <a:pt x="651" y="10"/>
                    </a:cubicBezTo>
                    <a:cubicBezTo>
                      <a:pt x="254" y="81"/>
                      <a:pt x="1" y="510"/>
                      <a:pt x="82" y="970"/>
                    </a:cubicBezTo>
                    <a:cubicBezTo>
                      <a:pt x="157" y="1389"/>
                      <a:pt x="482" y="1689"/>
                      <a:pt x="834" y="1689"/>
                    </a:cubicBezTo>
                    <a:cubicBezTo>
                      <a:pt x="871" y="1689"/>
                      <a:pt x="908" y="1686"/>
                      <a:pt x="946" y="1679"/>
                    </a:cubicBezTo>
                    <a:cubicBezTo>
                      <a:pt x="1337" y="1608"/>
                      <a:pt x="1592" y="1179"/>
                      <a:pt x="1509" y="720"/>
                    </a:cubicBezTo>
                    <a:cubicBezTo>
                      <a:pt x="1435" y="300"/>
                      <a:pt x="1112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72" name="Google Shape;2272;p67"/>
            <p:cNvSpPr/>
            <p:nvPr/>
          </p:nvSpPr>
          <p:spPr>
            <a:xfrm>
              <a:off x="1034447" y="2129893"/>
              <a:ext cx="993096" cy="568995"/>
            </a:xfrm>
            <a:custGeom>
              <a:rect b="b" l="l" r="r" t="t"/>
              <a:pathLst>
                <a:path extrusionOk="0" h="35814" w="62508">
                  <a:moveTo>
                    <a:pt x="1" y="1"/>
                  </a:moveTo>
                  <a:lnTo>
                    <a:pt x="1" y="35787"/>
                  </a:lnTo>
                  <a:lnTo>
                    <a:pt x="1066" y="35787"/>
                  </a:lnTo>
                  <a:lnTo>
                    <a:pt x="1066" y="2108"/>
                  </a:lnTo>
                  <a:lnTo>
                    <a:pt x="50003" y="2108"/>
                  </a:lnTo>
                  <a:lnTo>
                    <a:pt x="50003" y="35813"/>
                  </a:lnTo>
                  <a:lnTo>
                    <a:pt x="62508" y="35813"/>
                  </a:lnTo>
                  <a:lnTo>
                    <a:pt x="62508" y="2108"/>
                  </a:lnTo>
                  <a:lnTo>
                    <a:pt x="625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67"/>
            <p:cNvSpPr/>
            <p:nvPr/>
          </p:nvSpPr>
          <p:spPr>
            <a:xfrm>
              <a:off x="795372" y="2633241"/>
              <a:ext cx="141589" cy="66028"/>
            </a:xfrm>
            <a:custGeom>
              <a:rect b="b" l="l" r="r" t="t"/>
              <a:pathLst>
                <a:path extrusionOk="0" h="4156" w="8912">
                  <a:moveTo>
                    <a:pt x="42" y="1"/>
                  </a:moveTo>
                  <a:lnTo>
                    <a:pt x="1" y="4005"/>
                  </a:lnTo>
                  <a:lnTo>
                    <a:pt x="299" y="4027"/>
                  </a:lnTo>
                  <a:cubicBezTo>
                    <a:pt x="1076" y="4078"/>
                    <a:pt x="3267" y="4155"/>
                    <a:pt x="5122" y="4155"/>
                  </a:cubicBezTo>
                  <a:cubicBezTo>
                    <a:pt x="6422" y="4155"/>
                    <a:pt x="7558" y="4117"/>
                    <a:pt x="7922" y="4005"/>
                  </a:cubicBezTo>
                  <a:cubicBezTo>
                    <a:pt x="8912" y="3698"/>
                    <a:pt x="4841" y="2709"/>
                    <a:pt x="4841" y="2709"/>
                  </a:cubicBezTo>
                  <a:lnTo>
                    <a:pt x="4841" y="30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67"/>
            <p:cNvSpPr/>
            <p:nvPr/>
          </p:nvSpPr>
          <p:spPr>
            <a:xfrm>
              <a:off x="795594" y="2691627"/>
              <a:ext cx="127434" cy="2621"/>
            </a:xfrm>
            <a:custGeom>
              <a:rect b="b" l="l" r="r" t="t"/>
              <a:pathLst>
                <a:path extrusionOk="0" h="165" w="8021">
                  <a:moveTo>
                    <a:pt x="4012" y="1"/>
                  </a:moveTo>
                  <a:cubicBezTo>
                    <a:pt x="1798" y="1"/>
                    <a:pt x="1" y="39"/>
                    <a:pt x="1" y="83"/>
                  </a:cubicBezTo>
                  <a:cubicBezTo>
                    <a:pt x="1" y="128"/>
                    <a:pt x="1798" y="165"/>
                    <a:pt x="4012" y="165"/>
                  </a:cubicBezTo>
                  <a:cubicBezTo>
                    <a:pt x="6228" y="165"/>
                    <a:pt x="8020" y="128"/>
                    <a:pt x="8020" y="83"/>
                  </a:cubicBezTo>
                  <a:cubicBezTo>
                    <a:pt x="8020" y="39"/>
                    <a:pt x="6228" y="1"/>
                    <a:pt x="40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67"/>
            <p:cNvSpPr/>
            <p:nvPr/>
          </p:nvSpPr>
          <p:spPr>
            <a:xfrm>
              <a:off x="872998" y="2677154"/>
              <a:ext cx="6768" cy="7880"/>
            </a:xfrm>
            <a:custGeom>
              <a:rect b="b" l="l" r="r" t="t"/>
              <a:pathLst>
                <a:path extrusionOk="0" h="496" w="426">
                  <a:moveTo>
                    <a:pt x="373" y="0"/>
                  </a:moveTo>
                  <a:cubicBezTo>
                    <a:pt x="323" y="0"/>
                    <a:pt x="222" y="72"/>
                    <a:pt x="135" y="191"/>
                  </a:cubicBezTo>
                  <a:cubicBezTo>
                    <a:pt x="33" y="329"/>
                    <a:pt x="0" y="471"/>
                    <a:pt x="37" y="493"/>
                  </a:cubicBezTo>
                  <a:cubicBezTo>
                    <a:pt x="40" y="495"/>
                    <a:pt x="44" y="496"/>
                    <a:pt x="48" y="496"/>
                  </a:cubicBezTo>
                  <a:cubicBezTo>
                    <a:pt x="94" y="496"/>
                    <a:pt x="180" y="405"/>
                    <a:pt x="269" y="288"/>
                  </a:cubicBezTo>
                  <a:cubicBezTo>
                    <a:pt x="362" y="157"/>
                    <a:pt x="426" y="41"/>
                    <a:pt x="395" y="8"/>
                  </a:cubicBezTo>
                  <a:cubicBezTo>
                    <a:pt x="390" y="3"/>
                    <a:pt x="382" y="0"/>
                    <a:pt x="3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67"/>
            <p:cNvSpPr/>
            <p:nvPr/>
          </p:nvSpPr>
          <p:spPr>
            <a:xfrm>
              <a:off x="877796" y="2678456"/>
              <a:ext cx="6482" cy="9358"/>
            </a:xfrm>
            <a:custGeom>
              <a:rect b="b" l="l" r="r" t="t"/>
              <a:pathLst>
                <a:path extrusionOk="0" h="589" w="408">
                  <a:moveTo>
                    <a:pt x="357" y="0"/>
                  </a:moveTo>
                  <a:cubicBezTo>
                    <a:pt x="310" y="0"/>
                    <a:pt x="200" y="97"/>
                    <a:pt x="116" y="247"/>
                  </a:cubicBezTo>
                  <a:cubicBezTo>
                    <a:pt x="23" y="411"/>
                    <a:pt x="0" y="573"/>
                    <a:pt x="41" y="587"/>
                  </a:cubicBezTo>
                  <a:cubicBezTo>
                    <a:pt x="44" y="588"/>
                    <a:pt x="47" y="588"/>
                    <a:pt x="49" y="588"/>
                  </a:cubicBezTo>
                  <a:cubicBezTo>
                    <a:pt x="96" y="588"/>
                    <a:pt x="177" y="470"/>
                    <a:pt x="258" y="326"/>
                  </a:cubicBezTo>
                  <a:cubicBezTo>
                    <a:pt x="344" y="169"/>
                    <a:pt x="407" y="35"/>
                    <a:pt x="370" y="4"/>
                  </a:cubicBezTo>
                  <a:cubicBezTo>
                    <a:pt x="367" y="2"/>
                    <a:pt x="362" y="0"/>
                    <a:pt x="3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67"/>
            <p:cNvSpPr/>
            <p:nvPr/>
          </p:nvSpPr>
          <p:spPr>
            <a:xfrm>
              <a:off x="796500" y="2677726"/>
              <a:ext cx="22385" cy="14966"/>
            </a:xfrm>
            <a:custGeom>
              <a:rect b="b" l="l" r="r" t="t"/>
              <a:pathLst>
                <a:path extrusionOk="0" h="942" w="1409">
                  <a:moveTo>
                    <a:pt x="300" y="1"/>
                  </a:moveTo>
                  <a:cubicBezTo>
                    <a:pt x="287" y="1"/>
                    <a:pt x="274" y="1"/>
                    <a:pt x="262" y="2"/>
                  </a:cubicBezTo>
                  <a:cubicBezTo>
                    <a:pt x="86" y="13"/>
                    <a:pt x="0" y="76"/>
                    <a:pt x="8" y="95"/>
                  </a:cubicBezTo>
                  <a:cubicBezTo>
                    <a:pt x="12" y="106"/>
                    <a:pt x="38" y="106"/>
                    <a:pt x="81" y="106"/>
                  </a:cubicBezTo>
                  <a:cubicBezTo>
                    <a:pt x="125" y="106"/>
                    <a:pt x="185" y="106"/>
                    <a:pt x="258" y="117"/>
                  </a:cubicBezTo>
                  <a:cubicBezTo>
                    <a:pt x="404" y="133"/>
                    <a:pt x="598" y="204"/>
                    <a:pt x="778" y="342"/>
                  </a:cubicBezTo>
                  <a:cubicBezTo>
                    <a:pt x="957" y="484"/>
                    <a:pt x="1091" y="648"/>
                    <a:pt x="1195" y="764"/>
                  </a:cubicBezTo>
                  <a:cubicBezTo>
                    <a:pt x="1291" y="872"/>
                    <a:pt x="1358" y="942"/>
                    <a:pt x="1384" y="942"/>
                  </a:cubicBezTo>
                  <a:cubicBezTo>
                    <a:pt x="1386" y="942"/>
                    <a:pt x="1388" y="941"/>
                    <a:pt x="1390" y="940"/>
                  </a:cubicBezTo>
                  <a:cubicBezTo>
                    <a:pt x="1409" y="928"/>
                    <a:pt x="1371" y="835"/>
                    <a:pt x="1289" y="697"/>
                  </a:cubicBezTo>
                  <a:cubicBezTo>
                    <a:pt x="1207" y="562"/>
                    <a:pt x="1080" y="372"/>
                    <a:pt x="874" y="215"/>
                  </a:cubicBezTo>
                  <a:cubicBezTo>
                    <a:pt x="687" y="65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67"/>
            <p:cNvSpPr/>
            <p:nvPr/>
          </p:nvSpPr>
          <p:spPr>
            <a:xfrm>
              <a:off x="866342" y="2676645"/>
              <a:ext cx="7848" cy="3702"/>
            </a:xfrm>
            <a:custGeom>
              <a:rect b="b" l="l" r="r" t="t"/>
              <a:pathLst>
                <a:path extrusionOk="0" h="233" w="494">
                  <a:moveTo>
                    <a:pt x="418" y="1"/>
                  </a:moveTo>
                  <a:cubicBezTo>
                    <a:pt x="370" y="1"/>
                    <a:pt x="298" y="21"/>
                    <a:pt x="221" y="47"/>
                  </a:cubicBezTo>
                  <a:cubicBezTo>
                    <a:pt x="97" y="92"/>
                    <a:pt x="0" y="144"/>
                    <a:pt x="8" y="189"/>
                  </a:cubicBezTo>
                  <a:cubicBezTo>
                    <a:pt x="12" y="215"/>
                    <a:pt x="55" y="232"/>
                    <a:pt x="117" y="232"/>
                  </a:cubicBezTo>
                  <a:cubicBezTo>
                    <a:pt x="162" y="232"/>
                    <a:pt x="218" y="223"/>
                    <a:pt x="277" y="201"/>
                  </a:cubicBezTo>
                  <a:cubicBezTo>
                    <a:pt x="411" y="152"/>
                    <a:pt x="494" y="59"/>
                    <a:pt x="471" y="21"/>
                  </a:cubicBezTo>
                  <a:cubicBezTo>
                    <a:pt x="463" y="7"/>
                    <a:pt x="444" y="1"/>
                    <a:pt x="4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67"/>
            <p:cNvSpPr/>
            <p:nvPr/>
          </p:nvSpPr>
          <p:spPr>
            <a:xfrm>
              <a:off x="863498" y="2671641"/>
              <a:ext cx="9215" cy="2558"/>
            </a:xfrm>
            <a:custGeom>
              <a:rect b="b" l="l" r="r" t="t"/>
              <a:pathLst>
                <a:path extrusionOk="0" h="161" w="580">
                  <a:moveTo>
                    <a:pt x="309" y="0"/>
                  </a:moveTo>
                  <a:cubicBezTo>
                    <a:pt x="302" y="0"/>
                    <a:pt x="295" y="0"/>
                    <a:pt x="288" y="0"/>
                  </a:cubicBezTo>
                  <a:cubicBezTo>
                    <a:pt x="131" y="0"/>
                    <a:pt x="4" y="42"/>
                    <a:pt x="0" y="86"/>
                  </a:cubicBezTo>
                  <a:cubicBezTo>
                    <a:pt x="0" y="129"/>
                    <a:pt x="115" y="161"/>
                    <a:pt x="267" y="161"/>
                  </a:cubicBezTo>
                  <a:cubicBezTo>
                    <a:pt x="275" y="161"/>
                    <a:pt x="283" y="161"/>
                    <a:pt x="292" y="161"/>
                  </a:cubicBezTo>
                  <a:cubicBezTo>
                    <a:pt x="452" y="161"/>
                    <a:pt x="579" y="123"/>
                    <a:pt x="576" y="75"/>
                  </a:cubicBezTo>
                  <a:cubicBezTo>
                    <a:pt x="572" y="35"/>
                    <a:pt x="453" y="0"/>
                    <a:pt x="3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67"/>
            <p:cNvSpPr/>
            <p:nvPr/>
          </p:nvSpPr>
          <p:spPr>
            <a:xfrm>
              <a:off x="1085653" y="1323507"/>
              <a:ext cx="76641" cy="106653"/>
            </a:xfrm>
            <a:custGeom>
              <a:rect b="b" l="l" r="r" t="t"/>
              <a:pathLst>
                <a:path extrusionOk="0" h="6713" w="4824">
                  <a:moveTo>
                    <a:pt x="476" y="5196"/>
                  </a:moveTo>
                  <a:lnTo>
                    <a:pt x="491" y="5241"/>
                  </a:lnTo>
                  <a:lnTo>
                    <a:pt x="493" y="5210"/>
                  </a:lnTo>
                  <a:lnTo>
                    <a:pt x="476" y="5196"/>
                  </a:lnTo>
                  <a:close/>
                  <a:moveTo>
                    <a:pt x="3414" y="0"/>
                  </a:moveTo>
                  <a:cubicBezTo>
                    <a:pt x="3392" y="0"/>
                    <a:pt x="3369" y="3"/>
                    <a:pt x="3344" y="8"/>
                  </a:cubicBezTo>
                  <a:cubicBezTo>
                    <a:pt x="3161" y="53"/>
                    <a:pt x="2459" y="1360"/>
                    <a:pt x="2254" y="1794"/>
                  </a:cubicBezTo>
                  <a:cubicBezTo>
                    <a:pt x="2095" y="2122"/>
                    <a:pt x="1744" y="2890"/>
                    <a:pt x="1492" y="2890"/>
                  </a:cubicBezTo>
                  <a:cubicBezTo>
                    <a:pt x="1411" y="2890"/>
                    <a:pt x="1341" y="2811"/>
                    <a:pt x="1291" y="2615"/>
                  </a:cubicBezTo>
                  <a:cubicBezTo>
                    <a:pt x="1077" y="1808"/>
                    <a:pt x="610" y="1263"/>
                    <a:pt x="382" y="1207"/>
                  </a:cubicBezTo>
                  <a:cubicBezTo>
                    <a:pt x="362" y="1202"/>
                    <a:pt x="342" y="1199"/>
                    <a:pt x="323" y="1199"/>
                  </a:cubicBezTo>
                  <a:cubicBezTo>
                    <a:pt x="125" y="1199"/>
                    <a:pt x="1" y="1464"/>
                    <a:pt x="151" y="1644"/>
                  </a:cubicBezTo>
                  <a:cubicBezTo>
                    <a:pt x="286" y="1808"/>
                    <a:pt x="424" y="2145"/>
                    <a:pt x="517" y="2406"/>
                  </a:cubicBezTo>
                  <a:cubicBezTo>
                    <a:pt x="596" y="2619"/>
                    <a:pt x="636" y="2843"/>
                    <a:pt x="636" y="3071"/>
                  </a:cubicBezTo>
                  <a:cubicBezTo>
                    <a:pt x="641" y="3945"/>
                    <a:pt x="536" y="4430"/>
                    <a:pt x="536" y="4430"/>
                  </a:cubicBezTo>
                  <a:lnTo>
                    <a:pt x="493" y="5210"/>
                  </a:lnTo>
                  <a:lnTo>
                    <a:pt x="2362" y="6713"/>
                  </a:lnTo>
                  <a:cubicBezTo>
                    <a:pt x="2362" y="6713"/>
                    <a:pt x="3841" y="5070"/>
                    <a:pt x="4525" y="3994"/>
                  </a:cubicBezTo>
                  <a:cubicBezTo>
                    <a:pt x="4525" y="3994"/>
                    <a:pt x="4823" y="3613"/>
                    <a:pt x="4547" y="3430"/>
                  </a:cubicBezTo>
                  <a:cubicBezTo>
                    <a:pt x="4511" y="3407"/>
                    <a:pt x="4466" y="3399"/>
                    <a:pt x="4420" y="3399"/>
                  </a:cubicBezTo>
                  <a:cubicBezTo>
                    <a:pt x="4299" y="3399"/>
                    <a:pt x="4170" y="3456"/>
                    <a:pt x="4170" y="3456"/>
                  </a:cubicBezTo>
                  <a:cubicBezTo>
                    <a:pt x="4170" y="3456"/>
                    <a:pt x="4147" y="3142"/>
                    <a:pt x="4065" y="3004"/>
                  </a:cubicBezTo>
                  <a:cubicBezTo>
                    <a:pt x="4034" y="2950"/>
                    <a:pt x="3963" y="2934"/>
                    <a:pt x="3890" y="2934"/>
                  </a:cubicBezTo>
                  <a:cubicBezTo>
                    <a:pt x="3781" y="2934"/>
                    <a:pt x="3666" y="2970"/>
                    <a:pt x="3666" y="2970"/>
                  </a:cubicBezTo>
                  <a:cubicBezTo>
                    <a:pt x="3666" y="2970"/>
                    <a:pt x="3613" y="2836"/>
                    <a:pt x="3587" y="2601"/>
                  </a:cubicBezTo>
                  <a:cubicBezTo>
                    <a:pt x="3584" y="2541"/>
                    <a:pt x="3542" y="2503"/>
                    <a:pt x="3482" y="2484"/>
                  </a:cubicBezTo>
                  <a:cubicBezTo>
                    <a:pt x="3436" y="2469"/>
                    <a:pt x="3378" y="2463"/>
                    <a:pt x="3318" y="2463"/>
                  </a:cubicBezTo>
                  <a:cubicBezTo>
                    <a:pt x="3152" y="2463"/>
                    <a:pt x="2971" y="2507"/>
                    <a:pt x="2971" y="2507"/>
                  </a:cubicBezTo>
                  <a:cubicBezTo>
                    <a:pt x="2736" y="2410"/>
                    <a:pt x="3292" y="1088"/>
                    <a:pt x="3513" y="655"/>
                  </a:cubicBezTo>
                  <a:cubicBezTo>
                    <a:pt x="3709" y="264"/>
                    <a:pt x="3632" y="0"/>
                    <a:pt x="3414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67"/>
            <p:cNvSpPr/>
            <p:nvPr/>
          </p:nvSpPr>
          <p:spPr>
            <a:xfrm>
              <a:off x="726595" y="1385691"/>
              <a:ext cx="108194" cy="187965"/>
            </a:xfrm>
            <a:custGeom>
              <a:rect b="b" l="l" r="r" t="t"/>
              <a:pathLst>
                <a:path extrusionOk="0" h="11831" w="6810">
                  <a:moveTo>
                    <a:pt x="6742" y="1"/>
                  </a:moveTo>
                  <a:lnTo>
                    <a:pt x="30" y="1275"/>
                  </a:lnTo>
                  <a:lnTo>
                    <a:pt x="1" y="11621"/>
                  </a:lnTo>
                  <a:lnTo>
                    <a:pt x="4438" y="11830"/>
                  </a:lnTo>
                  <a:lnTo>
                    <a:pt x="4564" y="9317"/>
                  </a:lnTo>
                  <a:cubicBezTo>
                    <a:pt x="4564" y="9317"/>
                    <a:pt x="4706" y="9345"/>
                    <a:pt x="4916" y="9345"/>
                  </a:cubicBezTo>
                  <a:cubicBezTo>
                    <a:pt x="5405" y="9345"/>
                    <a:pt x="6263" y="9191"/>
                    <a:pt x="6548" y="8167"/>
                  </a:cubicBezTo>
                  <a:cubicBezTo>
                    <a:pt x="6809" y="7229"/>
                    <a:pt x="6742" y="1"/>
                    <a:pt x="6742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67"/>
            <p:cNvSpPr/>
            <p:nvPr/>
          </p:nvSpPr>
          <p:spPr>
            <a:xfrm>
              <a:off x="695614" y="1359397"/>
              <a:ext cx="155539" cy="162466"/>
            </a:xfrm>
            <a:custGeom>
              <a:rect b="b" l="l" r="r" t="t"/>
              <a:pathLst>
                <a:path extrusionOk="0" h="10226" w="9790">
                  <a:moveTo>
                    <a:pt x="8748" y="1"/>
                  </a:moveTo>
                  <a:cubicBezTo>
                    <a:pt x="8654" y="1"/>
                    <a:pt x="8551" y="18"/>
                    <a:pt x="8438" y="54"/>
                  </a:cubicBezTo>
                  <a:cubicBezTo>
                    <a:pt x="7090" y="491"/>
                    <a:pt x="6761" y="637"/>
                    <a:pt x="6156" y="685"/>
                  </a:cubicBezTo>
                  <a:cubicBezTo>
                    <a:pt x="5577" y="730"/>
                    <a:pt x="1442" y="734"/>
                    <a:pt x="1065" y="3053"/>
                  </a:cubicBezTo>
                  <a:cubicBezTo>
                    <a:pt x="1024" y="2959"/>
                    <a:pt x="979" y="2844"/>
                    <a:pt x="949" y="2713"/>
                  </a:cubicBezTo>
                  <a:cubicBezTo>
                    <a:pt x="860" y="2347"/>
                    <a:pt x="938" y="2037"/>
                    <a:pt x="897" y="2030"/>
                  </a:cubicBezTo>
                  <a:cubicBezTo>
                    <a:pt x="897" y="2029"/>
                    <a:pt x="896" y="2029"/>
                    <a:pt x="895" y="2029"/>
                  </a:cubicBezTo>
                  <a:cubicBezTo>
                    <a:pt x="859" y="2029"/>
                    <a:pt x="724" y="2348"/>
                    <a:pt x="819" y="2743"/>
                  </a:cubicBezTo>
                  <a:cubicBezTo>
                    <a:pt x="830" y="2795"/>
                    <a:pt x="845" y="2847"/>
                    <a:pt x="863" y="2892"/>
                  </a:cubicBezTo>
                  <a:cubicBezTo>
                    <a:pt x="834" y="2866"/>
                    <a:pt x="808" y="2837"/>
                    <a:pt x="777" y="2811"/>
                  </a:cubicBezTo>
                  <a:cubicBezTo>
                    <a:pt x="602" y="2657"/>
                    <a:pt x="400" y="2568"/>
                    <a:pt x="255" y="2530"/>
                  </a:cubicBezTo>
                  <a:cubicBezTo>
                    <a:pt x="177" y="2513"/>
                    <a:pt x="114" y="2506"/>
                    <a:pt x="71" y="2506"/>
                  </a:cubicBezTo>
                  <a:cubicBezTo>
                    <a:pt x="31" y="2506"/>
                    <a:pt x="8" y="2512"/>
                    <a:pt x="8" y="2519"/>
                  </a:cubicBezTo>
                  <a:cubicBezTo>
                    <a:pt x="1" y="2560"/>
                    <a:pt x="363" y="2623"/>
                    <a:pt x="691" y="2911"/>
                  </a:cubicBezTo>
                  <a:cubicBezTo>
                    <a:pt x="853" y="3049"/>
                    <a:pt x="965" y="3206"/>
                    <a:pt x="1039" y="3326"/>
                  </a:cubicBezTo>
                  <a:cubicBezTo>
                    <a:pt x="1039" y="3337"/>
                    <a:pt x="1035" y="3348"/>
                    <a:pt x="1035" y="3359"/>
                  </a:cubicBezTo>
                  <a:cubicBezTo>
                    <a:pt x="1035" y="3359"/>
                    <a:pt x="941" y="3317"/>
                    <a:pt x="821" y="3317"/>
                  </a:cubicBezTo>
                  <a:cubicBezTo>
                    <a:pt x="577" y="3317"/>
                    <a:pt x="230" y="3494"/>
                    <a:pt x="386" y="4573"/>
                  </a:cubicBezTo>
                  <a:cubicBezTo>
                    <a:pt x="617" y="6176"/>
                    <a:pt x="1667" y="7536"/>
                    <a:pt x="1794" y="10161"/>
                  </a:cubicBezTo>
                  <a:cubicBezTo>
                    <a:pt x="1794" y="10161"/>
                    <a:pt x="2330" y="10225"/>
                    <a:pt x="3030" y="10225"/>
                  </a:cubicBezTo>
                  <a:cubicBezTo>
                    <a:pt x="4157" y="10225"/>
                    <a:pt x="5708" y="10059"/>
                    <a:pt x="6111" y="9190"/>
                  </a:cubicBezTo>
                  <a:lnTo>
                    <a:pt x="6661" y="7572"/>
                  </a:lnTo>
                  <a:cubicBezTo>
                    <a:pt x="6661" y="7572"/>
                    <a:pt x="5775" y="7427"/>
                    <a:pt x="5880" y="6721"/>
                  </a:cubicBezTo>
                  <a:cubicBezTo>
                    <a:pt x="5966" y="6122"/>
                    <a:pt x="6279" y="5879"/>
                    <a:pt x="6636" y="5879"/>
                  </a:cubicBezTo>
                  <a:cubicBezTo>
                    <a:pt x="6865" y="5879"/>
                    <a:pt x="7112" y="5979"/>
                    <a:pt x="7329" y="6150"/>
                  </a:cubicBezTo>
                  <a:lnTo>
                    <a:pt x="7971" y="4428"/>
                  </a:lnTo>
                  <a:cubicBezTo>
                    <a:pt x="7971" y="4428"/>
                    <a:pt x="9604" y="3359"/>
                    <a:pt x="9697" y="2676"/>
                  </a:cubicBezTo>
                  <a:cubicBezTo>
                    <a:pt x="9782" y="2052"/>
                    <a:pt x="9789" y="1"/>
                    <a:pt x="8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67"/>
            <p:cNvSpPr/>
            <p:nvPr/>
          </p:nvSpPr>
          <p:spPr>
            <a:xfrm>
              <a:off x="521678" y="2644457"/>
              <a:ext cx="73782" cy="54780"/>
            </a:xfrm>
            <a:custGeom>
              <a:rect b="b" l="l" r="r" t="t"/>
              <a:pathLst>
                <a:path extrusionOk="0" h="3448" w="4644">
                  <a:moveTo>
                    <a:pt x="651" y="1"/>
                  </a:moveTo>
                  <a:lnTo>
                    <a:pt x="1" y="2895"/>
                  </a:lnTo>
                  <a:lnTo>
                    <a:pt x="4483" y="3448"/>
                  </a:lnTo>
                  <a:lnTo>
                    <a:pt x="4644" y="584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67"/>
            <p:cNvSpPr/>
            <p:nvPr/>
          </p:nvSpPr>
          <p:spPr>
            <a:xfrm>
              <a:off x="556758" y="2646713"/>
              <a:ext cx="8023" cy="41911"/>
            </a:xfrm>
            <a:custGeom>
              <a:rect b="b" l="l" r="r" t="t"/>
              <a:pathLst>
                <a:path extrusionOk="0" h="2638" w="505">
                  <a:moveTo>
                    <a:pt x="467" y="1"/>
                  </a:moveTo>
                  <a:cubicBezTo>
                    <a:pt x="429" y="1"/>
                    <a:pt x="303" y="582"/>
                    <a:pt x="187" y="1308"/>
                  </a:cubicBezTo>
                  <a:cubicBezTo>
                    <a:pt x="68" y="2036"/>
                    <a:pt x="1" y="2630"/>
                    <a:pt x="38" y="2638"/>
                  </a:cubicBezTo>
                  <a:cubicBezTo>
                    <a:pt x="38" y="2638"/>
                    <a:pt x="38" y="2638"/>
                    <a:pt x="38" y="2638"/>
                  </a:cubicBezTo>
                  <a:cubicBezTo>
                    <a:pt x="76" y="2638"/>
                    <a:pt x="203" y="2056"/>
                    <a:pt x="318" y="1330"/>
                  </a:cubicBezTo>
                  <a:cubicBezTo>
                    <a:pt x="437" y="602"/>
                    <a:pt x="505" y="8"/>
                    <a:pt x="467" y="1"/>
                  </a:cubicBezTo>
                  <a:cubicBezTo>
                    <a:pt x="467" y="1"/>
                    <a:pt x="467" y="1"/>
                    <a:pt x="4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67"/>
            <p:cNvSpPr/>
            <p:nvPr/>
          </p:nvSpPr>
          <p:spPr>
            <a:xfrm>
              <a:off x="523457" y="2681459"/>
              <a:ext cx="69810" cy="12869"/>
            </a:xfrm>
            <a:custGeom>
              <a:rect b="b" l="l" r="r" t="t"/>
              <a:pathLst>
                <a:path extrusionOk="0" h="810" w="4394">
                  <a:moveTo>
                    <a:pt x="32" y="1"/>
                  </a:moveTo>
                  <a:cubicBezTo>
                    <a:pt x="15" y="1"/>
                    <a:pt x="5" y="3"/>
                    <a:pt x="5" y="6"/>
                  </a:cubicBezTo>
                  <a:cubicBezTo>
                    <a:pt x="1" y="21"/>
                    <a:pt x="240" y="92"/>
                    <a:pt x="636" y="182"/>
                  </a:cubicBezTo>
                  <a:cubicBezTo>
                    <a:pt x="1028" y="267"/>
                    <a:pt x="1577" y="368"/>
                    <a:pt x="2186" y="473"/>
                  </a:cubicBezTo>
                  <a:cubicBezTo>
                    <a:pt x="2765" y="566"/>
                    <a:pt x="3292" y="653"/>
                    <a:pt x="3740" y="723"/>
                  </a:cubicBezTo>
                  <a:cubicBezTo>
                    <a:pt x="4066" y="776"/>
                    <a:pt x="4290" y="810"/>
                    <a:pt x="4362" y="810"/>
                  </a:cubicBezTo>
                  <a:cubicBezTo>
                    <a:pt x="4377" y="810"/>
                    <a:pt x="4386" y="808"/>
                    <a:pt x="4386" y="805"/>
                  </a:cubicBezTo>
                  <a:cubicBezTo>
                    <a:pt x="4393" y="787"/>
                    <a:pt x="4151" y="715"/>
                    <a:pt x="3759" y="630"/>
                  </a:cubicBezTo>
                  <a:cubicBezTo>
                    <a:pt x="3363" y="540"/>
                    <a:pt x="2814" y="439"/>
                    <a:pt x="2209" y="339"/>
                  </a:cubicBezTo>
                  <a:cubicBezTo>
                    <a:pt x="1626" y="245"/>
                    <a:pt x="1099" y="159"/>
                    <a:pt x="651" y="84"/>
                  </a:cubicBezTo>
                  <a:cubicBezTo>
                    <a:pt x="329" y="33"/>
                    <a:pt x="106" y="1"/>
                    <a:pt x="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67"/>
            <p:cNvSpPr/>
            <p:nvPr/>
          </p:nvSpPr>
          <p:spPr>
            <a:xfrm>
              <a:off x="505854" y="1912234"/>
              <a:ext cx="388386" cy="756213"/>
            </a:xfrm>
            <a:custGeom>
              <a:rect b="b" l="l" r="r" t="t"/>
              <a:pathLst>
                <a:path extrusionOk="0" h="47598" w="24446">
                  <a:moveTo>
                    <a:pt x="23475" y="1"/>
                  </a:moveTo>
                  <a:lnTo>
                    <a:pt x="23475" y="1"/>
                  </a:lnTo>
                  <a:cubicBezTo>
                    <a:pt x="23475" y="1"/>
                    <a:pt x="23475" y="1"/>
                    <a:pt x="23475" y="1"/>
                  </a:cubicBezTo>
                  <a:lnTo>
                    <a:pt x="23475" y="1"/>
                  </a:lnTo>
                  <a:cubicBezTo>
                    <a:pt x="23475" y="1"/>
                    <a:pt x="23475" y="1"/>
                    <a:pt x="23475" y="1"/>
                  </a:cubicBezTo>
                  <a:close/>
                  <a:moveTo>
                    <a:pt x="23475" y="1"/>
                  </a:moveTo>
                  <a:lnTo>
                    <a:pt x="23475" y="1"/>
                  </a:lnTo>
                  <a:cubicBezTo>
                    <a:pt x="23453" y="2"/>
                    <a:pt x="8292" y="595"/>
                    <a:pt x="8292" y="595"/>
                  </a:cubicBezTo>
                  <a:lnTo>
                    <a:pt x="0" y="47194"/>
                  </a:lnTo>
                  <a:lnTo>
                    <a:pt x="7100" y="47598"/>
                  </a:lnTo>
                  <a:cubicBezTo>
                    <a:pt x="7100" y="47598"/>
                    <a:pt x="14645" y="7430"/>
                    <a:pt x="15750" y="7329"/>
                  </a:cubicBezTo>
                  <a:cubicBezTo>
                    <a:pt x="15751" y="7329"/>
                    <a:pt x="15751" y="7329"/>
                    <a:pt x="15751" y="7329"/>
                  </a:cubicBezTo>
                  <a:cubicBezTo>
                    <a:pt x="16213" y="7329"/>
                    <a:pt x="16400" y="47194"/>
                    <a:pt x="16773" y="47194"/>
                  </a:cubicBezTo>
                  <a:cubicBezTo>
                    <a:pt x="16773" y="47194"/>
                    <a:pt x="16774" y="47194"/>
                    <a:pt x="16774" y="47194"/>
                  </a:cubicBezTo>
                  <a:cubicBezTo>
                    <a:pt x="16835" y="47181"/>
                    <a:pt x="17077" y="47175"/>
                    <a:pt x="17440" y="47175"/>
                  </a:cubicBezTo>
                  <a:cubicBezTo>
                    <a:pt x="19320" y="47175"/>
                    <a:pt x="24446" y="47325"/>
                    <a:pt x="24446" y="47325"/>
                  </a:cubicBezTo>
                  <a:cubicBezTo>
                    <a:pt x="24446" y="47325"/>
                    <a:pt x="23460" y="15"/>
                    <a:pt x="234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67"/>
            <p:cNvSpPr/>
            <p:nvPr/>
          </p:nvSpPr>
          <p:spPr>
            <a:xfrm>
              <a:off x="716332" y="2013056"/>
              <a:ext cx="88080" cy="18779"/>
            </a:xfrm>
            <a:custGeom>
              <a:rect b="b" l="l" r="r" t="t"/>
              <a:pathLst>
                <a:path extrusionOk="0" h="1182" w="5544">
                  <a:moveTo>
                    <a:pt x="5513" y="0"/>
                  </a:moveTo>
                  <a:cubicBezTo>
                    <a:pt x="5351" y="0"/>
                    <a:pt x="4179" y="225"/>
                    <a:pt x="2757" y="528"/>
                  </a:cubicBezTo>
                  <a:cubicBezTo>
                    <a:pt x="1233" y="849"/>
                    <a:pt x="0" y="1144"/>
                    <a:pt x="8" y="1178"/>
                  </a:cubicBezTo>
                  <a:cubicBezTo>
                    <a:pt x="8" y="1180"/>
                    <a:pt x="15" y="1181"/>
                    <a:pt x="27" y="1181"/>
                  </a:cubicBezTo>
                  <a:cubicBezTo>
                    <a:pt x="191" y="1181"/>
                    <a:pt x="1366" y="960"/>
                    <a:pt x="2786" y="659"/>
                  </a:cubicBezTo>
                  <a:cubicBezTo>
                    <a:pt x="4310" y="333"/>
                    <a:pt x="5543" y="42"/>
                    <a:pt x="5532" y="4"/>
                  </a:cubicBezTo>
                  <a:cubicBezTo>
                    <a:pt x="5532" y="2"/>
                    <a:pt x="5525" y="0"/>
                    <a:pt x="5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67"/>
            <p:cNvSpPr/>
            <p:nvPr/>
          </p:nvSpPr>
          <p:spPr>
            <a:xfrm>
              <a:off x="513019" y="2621134"/>
              <a:ext cx="113897" cy="4163"/>
            </a:xfrm>
            <a:custGeom>
              <a:rect b="b" l="l" r="r" t="t"/>
              <a:pathLst>
                <a:path extrusionOk="0" h="262" w="7169">
                  <a:moveTo>
                    <a:pt x="497" y="1"/>
                  </a:moveTo>
                  <a:cubicBezTo>
                    <a:pt x="184" y="1"/>
                    <a:pt x="4" y="7"/>
                    <a:pt x="4" y="19"/>
                  </a:cubicBezTo>
                  <a:cubicBezTo>
                    <a:pt x="1" y="57"/>
                    <a:pt x="1603" y="139"/>
                    <a:pt x="3583" y="199"/>
                  </a:cubicBezTo>
                  <a:cubicBezTo>
                    <a:pt x="4901" y="239"/>
                    <a:pt x="6053" y="262"/>
                    <a:pt x="6676" y="262"/>
                  </a:cubicBezTo>
                  <a:cubicBezTo>
                    <a:pt x="6989" y="262"/>
                    <a:pt x="7169" y="256"/>
                    <a:pt x="7169" y="243"/>
                  </a:cubicBezTo>
                  <a:cubicBezTo>
                    <a:pt x="7169" y="206"/>
                    <a:pt x="5566" y="124"/>
                    <a:pt x="3587" y="64"/>
                  </a:cubicBezTo>
                  <a:cubicBezTo>
                    <a:pt x="2271" y="24"/>
                    <a:pt x="1120" y="1"/>
                    <a:pt x="4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67"/>
            <p:cNvSpPr/>
            <p:nvPr/>
          </p:nvSpPr>
          <p:spPr>
            <a:xfrm>
              <a:off x="770445" y="2621087"/>
              <a:ext cx="122969" cy="4274"/>
            </a:xfrm>
            <a:custGeom>
              <a:rect b="b" l="l" r="r" t="t"/>
              <a:pathLst>
                <a:path extrusionOk="0" h="269" w="7740">
                  <a:moveTo>
                    <a:pt x="523" y="0"/>
                  </a:moveTo>
                  <a:cubicBezTo>
                    <a:pt x="192" y="0"/>
                    <a:pt x="2" y="6"/>
                    <a:pt x="1" y="19"/>
                  </a:cubicBezTo>
                  <a:cubicBezTo>
                    <a:pt x="1" y="56"/>
                    <a:pt x="1730" y="138"/>
                    <a:pt x="3866" y="202"/>
                  </a:cubicBezTo>
                  <a:cubicBezTo>
                    <a:pt x="5297" y="244"/>
                    <a:pt x="6546" y="268"/>
                    <a:pt x="7217" y="268"/>
                  </a:cubicBezTo>
                  <a:cubicBezTo>
                    <a:pt x="7548" y="268"/>
                    <a:pt x="7739" y="263"/>
                    <a:pt x="7740" y="250"/>
                  </a:cubicBezTo>
                  <a:cubicBezTo>
                    <a:pt x="7740" y="212"/>
                    <a:pt x="6007" y="131"/>
                    <a:pt x="3874" y="67"/>
                  </a:cubicBezTo>
                  <a:cubicBezTo>
                    <a:pt x="2441" y="25"/>
                    <a:pt x="1193" y="0"/>
                    <a:pt x="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67"/>
            <p:cNvSpPr/>
            <p:nvPr/>
          </p:nvSpPr>
          <p:spPr>
            <a:xfrm>
              <a:off x="566497" y="2033599"/>
              <a:ext cx="127942" cy="589569"/>
            </a:xfrm>
            <a:custGeom>
              <a:rect b="b" l="l" r="r" t="t"/>
              <a:pathLst>
                <a:path extrusionOk="0" h="37109" w="8053">
                  <a:moveTo>
                    <a:pt x="8016" y="0"/>
                  </a:moveTo>
                  <a:cubicBezTo>
                    <a:pt x="7980" y="0"/>
                    <a:pt x="6162" y="8300"/>
                    <a:pt x="3963" y="18538"/>
                  </a:cubicBezTo>
                  <a:cubicBezTo>
                    <a:pt x="1759" y="28786"/>
                    <a:pt x="0" y="37097"/>
                    <a:pt x="38" y="37109"/>
                  </a:cubicBezTo>
                  <a:cubicBezTo>
                    <a:pt x="38" y="37109"/>
                    <a:pt x="38" y="37109"/>
                    <a:pt x="38" y="37109"/>
                  </a:cubicBezTo>
                  <a:cubicBezTo>
                    <a:pt x="76" y="37109"/>
                    <a:pt x="1891" y="28812"/>
                    <a:pt x="4094" y="18567"/>
                  </a:cubicBezTo>
                  <a:cubicBezTo>
                    <a:pt x="6297" y="8322"/>
                    <a:pt x="8053" y="11"/>
                    <a:pt x="8016" y="0"/>
                  </a:cubicBezTo>
                  <a:cubicBezTo>
                    <a:pt x="8016" y="0"/>
                    <a:pt x="8016" y="0"/>
                    <a:pt x="80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67"/>
            <p:cNvSpPr/>
            <p:nvPr/>
          </p:nvSpPr>
          <p:spPr>
            <a:xfrm>
              <a:off x="825225" y="2030453"/>
              <a:ext cx="7245" cy="592779"/>
            </a:xfrm>
            <a:custGeom>
              <a:rect b="b" l="l" r="r" t="t"/>
              <a:pathLst>
                <a:path extrusionOk="0" h="37311" w="456">
                  <a:moveTo>
                    <a:pt x="273" y="0"/>
                  </a:moveTo>
                  <a:cubicBezTo>
                    <a:pt x="269" y="0"/>
                    <a:pt x="269" y="34"/>
                    <a:pt x="265" y="97"/>
                  </a:cubicBezTo>
                  <a:cubicBezTo>
                    <a:pt x="261" y="169"/>
                    <a:pt x="258" y="262"/>
                    <a:pt x="251" y="378"/>
                  </a:cubicBezTo>
                  <a:cubicBezTo>
                    <a:pt x="243" y="635"/>
                    <a:pt x="232" y="1001"/>
                    <a:pt x="213" y="1464"/>
                  </a:cubicBezTo>
                  <a:cubicBezTo>
                    <a:pt x="187" y="2410"/>
                    <a:pt x="153" y="3777"/>
                    <a:pt x="120" y="5461"/>
                  </a:cubicBezTo>
                  <a:cubicBezTo>
                    <a:pt x="52" y="8837"/>
                    <a:pt x="0" y="13503"/>
                    <a:pt x="26" y="18658"/>
                  </a:cubicBezTo>
                  <a:cubicBezTo>
                    <a:pt x="52" y="23808"/>
                    <a:pt x="146" y="28473"/>
                    <a:pt x="247" y="31849"/>
                  </a:cubicBezTo>
                  <a:cubicBezTo>
                    <a:pt x="295" y="33534"/>
                    <a:pt x="340" y="34901"/>
                    <a:pt x="381" y="35847"/>
                  </a:cubicBezTo>
                  <a:cubicBezTo>
                    <a:pt x="399" y="36309"/>
                    <a:pt x="415" y="36676"/>
                    <a:pt x="426" y="36929"/>
                  </a:cubicBezTo>
                  <a:cubicBezTo>
                    <a:pt x="433" y="37049"/>
                    <a:pt x="437" y="37142"/>
                    <a:pt x="441" y="37214"/>
                  </a:cubicBezTo>
                  <a:cubicBezTo>
                    <a:pt x="449" y="37276"/>
                    <a:pt x="449" y="37310"/>
                    <a:pt x="452" y="37310"/>
                  </a:cubicBezTo>
                  <a:cubicBezTo>
                    <a:pt x="456" y="37310"/>
                    <a:pt x="456" y="37276"/>
                    <a:pt x="456" y="37214"/>
                  </a:cubicBezTo>
                  <a:lnTo>
                    <a:pt x="456" y="36929"/>
                  </a:lnTo>
                  <a:cubicBezTo>
                    <a:pt x="449" y="36676"/>
                    <a:pt x="441" y="36309"/>
                    <a:pt x="433" y="35842"/>
                  </a:cubicBezTo>
                  <a:cubicBezTo>
                    <a:pt x="411" y="34890"/>
                    <a:pt x="381" y="33527"/>
                    <a:pt x="340" y="31846"/>
                  </a:cubicBezTo>
                  <a:cubicBezTo>
                    <a:pt x="269" y="28469"/>
                    <a:pt x="187" y="23808"/>
                    <a:pt x="161" y="18658"/>
                  </a:cubicBezTo>
                  <a:cubicBezTo>
                    <a:pt x="135" y="13503"/>
                    <a:pt x="172" y="8842"/>
                    <a:pt x="213" y="5465"/>
                  </a:cubicBezTo>
                  <a:cubicBezTo>
                    <a:pt x="235" y="3780"/>
                    <a:pt x="254" y="2417"/>
                    <a:pt x="269" y="1469"/>
                  </a:cubicBezTo>
                  <a:cubicBezTo>
                    <a:pt x="273" y="1001"/>
                    <a:pt x="277" y="635"/>
                    <a:pt x="277" y="378"/>
                  </a:cubicBezTo>
                  <a:lnTo>
                    <a:pt x="277" y="97"/>
                  </a:lnTo>
                  <a:cubicBezTo>
                    <a:pt x="277" y="34"/>
                    <a:pt x="277" y="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67"/>
            <p:cNvSpPr/>
            <p:nvPr/>
          </p:nvSpPr>
          <p:spPr>
            <a:xfrm>
              <a:off x="528923" y="1403087"/>
              <a:ext cx="609159" cy="525082"/>
            </a:xfrm>
            <a:custGeom>
              <a:rect b="b" l="l" r="r" t="t"/>
              <a:pathLst>
                <a:path extrusionOk="0" h="33050" w="38342">
                  <a:moveTo>
                    <a:pt x="34797" y="0"/>
                  </a:moveTo>
                  <a:cubicBezTo>
                    <a:pt x="34797" y="0"/>
                    <a:pt x="29299" y="8292"/>
                    <a:pt x="28836" y="8759"/>
                  </a:cubicBezTo>
                  <a:cubicBezTo>
                    <a:pt x="28369" y="9227"/>
                    <a:pt x="19756" y="10130"/>
                    <a:pt x="19756" y="10130"/>
                  </a:cubicBezTo>
                  <a:cubicBezTo>
                    <a:pt x="18806" y="9917"/>
                    <a:pt x="17092" y="9805"/>
                    <a:pt x="15211" y="9805"/>
                  </a:cubicBezTo>
                  <a:cubicBezTo>
                    <a:pt x="11862" y="9805"/>
                    <a:pt x="7985" y="10159"/>
                    <a:pt x="6952" y="10922"/>
                  </a:cubicBezTo>
                  <a:cubicBezTo>
                    <a:pt x="5555" y="11695"/>
                    <a:pt x="3855" y="13503"/>
                    <a:pt x="2981" y="17802"/>
                  </a:cubicBezTo>
                  <a:cubicBezTo>
                    <a:pt x="1491" y="25135"/>
                    <a:pt x="0" y="27838"/>
                    <a:pt x="2981" y="28862"/>
                  </a:cubicBezTo>
                  <a:cubicBezTo>
                    <a:pt x="4360" y="29336"/>
                    <a:pt x="5656" y="29590"/>
                    <a:pt x="6653" y="29729"/>
                  </a:cubicBezTo>
                  <a:lnTo>
                    <a:pt x="6571" y="33049"/>
                  </a:lnTo>
                  <a:lnTo>
                    <a:pt x="22026" y="32089"/>
                  </a:lnTo>
                  <a:lnTo>
                    <a:pt x="21235" y="23845"/>
                  </a:lnTo>
                  <a:cubicBezTo>
                    <a:pt x="21142" y="21530"/>
                    <a:pt x="21100" y="19117"/>
                    <a:pt x="21044" y="16981"/>
                  </a:cubicBezTo>
                  <a:cubicBezTo>
                    <a:pt x="22008" y="16614"/>
                    <a:pt x="30999" y="13212"/>
                    <a:pt x="31615" y="13122"/>
                  </a:cubicBezTo>
                  <a:cubicBezTo>
                    <a:pt x="32268" y="13028"/>
                    <a:pt x="38155" y="2145"/>
                    <a:pt x="38155" y="2145"/>
                  </a:cubicBezTo>
                  <a:cubicBezTo>
                    <a:pt x="38341" y="837"/>
                    <a:pt x="34797" y="0"/>
                    <a:pt x="34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67"/>
            <p:cNvSpPr/>
            <p:nvPr/>
          </p:nvSpPr>
          <p:spPr>
            <a:xfrm>
              <a:off x="632716" y="1641591"/>
              <a:ext cx="9215" cy="286579"/>
            </a:xfrm>
            <a:custGeom>
              <a:rect b="b" l="l" r="r" t="t"/>
              <a:pathLst>
                <a:path extrusionOk="0" h="18038" w="580">
                  <a:moveTo>
                    <a:pt x="542" y="0"/>
                  </a:moveTo>
                  <a:cubicBezTo>
                    <a:pt x="504" y="0"/>
                    <a:pt x="363" y="4036"/>
                    <a:pt x="221" y="9016"/>
                  </a:cubicBezTo>
                  <a:cubicBezTo>
                    <a:pt x="83" y="13995"/>
                    <a:pt x="0" y="18037"/>
                    <a:pt x="38" y="18037"/>
                  </a:cubicBezTo>
                  <a:cubicBezTo>
                    <a:pt x="75" y="18037"/>
                    <a:pt x="217" y="14000"/>
                    <a:pt x="359" y="9020"/>
                  </a:cubicBezTo>
                  <a:cubicBezTo>
                    <a:pt x="497" y="4038"/>
                    <a:pt x="580" y="0"/>
                    <a:pt x="542" y="0"/>
                  </a:cubicBezTo>
                  <a:cubicBezTo>
                    <a:pt x="542" y="0"/>
                    <a:pt x="542" y="0"/>
                    <a:pt x="5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67"/>
            <p:cNvSpPr/>
            <p:nvPr/>
          </p:nvSpPr>
          <p:spPr>
            <a:xfrm>
              <a:off x="986578" y="1542230"/>
              <a:ext cx="13234" cy="29710"/>
            </a:xfrm>
            <a:custGeom>
              <a:rect b="b" l="l" r="r" t="t"/>
              <a:pathLst>
                <a:path extrusionOk="0" h="1870" w="833">
                  <a:moveTo>
                    <a:pt x="32" y="1"/>
                  </a:moveTo>
                  <a:cubicBezTo>
                    <a:pt x="31" y="1"/>
                    <a:pt x="30" y="1"/>
                    <a:pt x="30" y="1"/>
                  </a:cubicBezTo>
                  <a:cubicBezTo>
                    <a:pt x="0" y="20"/>
                    <a:pt x="164" y="434"/>
                    <a:pt x="351" y="962"/>
                  </a:cubicBezTo>
                  <a:cubicBezTo>
                    <a:pt x="533" y="1474"/>
                    <a:pt x="754" y="1870"/>
                    <a:pt x="800" y="1870"/>
                  </a:cubicBezTo>
                  <a:cubicBezTo>
                    <a:pt x="801" y="1870"/>
                    <a:pt x="802" y="1869"/>
                    <a:pt x="803" y="1869"/>
                  </a:cubicBezTo>
                  <a:cubicBezTo>
                    <a:pt x="833" y="1854"/>
                    <a:pt x="664" y="1439"/>
                    <a:pt x="478" y="913"/>
                  </a:cubicBezTo>
                  <a:cubicBezTo>
                    <a:pt x="296" y="398"/>
                    <a:pt x="74" y="1"/>
                    <a:pt x="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67"/>
            <p:cNvSpPr/>
            <p:nvPr/>
          </p:nvSpPr>
          <p:spPr>
            <a:xfrm>
              <a:off x="986578" y="1542230"/>
              <a:ext cx="23021" cy="18509"/>
            </a:xfrm>
            <a:custGeom>
              <a:rect b="b" l="l" r="r" t="t"/>
              <a:pathLst>
                <a:path extrusionOk="0" h="1165" w="1449">
                  <a:moveTo>
                    <a:pt x="34" y="0"/>
                  </a:moveTo>
                  <a:cubicBezTo>
                    <a:pt x="32" y="0"/>
                    <a:pt x="31" y="1"/>
                    <a:pt x="30" y="1"/>
                  </a:cubicBezTo>
                  <a:cubicBezTo>
                    <a:pt x="0" y="31"/>
                    <a:pt x="283" y="330"/>
                    <a:pt x="683" y="636"/>
                  </a:cubicBezTo>
                  <a:cubicBezTo>
                    <a:pt x="1063" y="926"/>
                    <a:pt x="1366" y="1165"/>
                    <a:pt x="1414" y="1165"/>
                  </a:cubicBezTo>
                  <a:cubicBezTo>
                    <a:pt x="1416" y="1165"/>
                    <a:pt x="1418" y="1164"/>
                    <a:pt x="1419" y="1163"/>
                  </a:cubicBezTo>
                  <a:cubicBezTo>
                    <a:pt x="1449" y="1137"/>
                    <a:pt x="1162" y="834"/>
                    <a:pt x="766" y="528"/>
                  </a:cubicBezTo>
                  <a:cubicBezTo>
                    <a:pt x="386" y="238"/>
                    <a:pt x="79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67"/>
            <p:cNvSpPr/>
            <p:nvPr/>
          </p:nvSpPr>
          <p:spPr>
            <a:xfrm>
              <a:off x="1072387" y="1416465"/>
              <a:ext cx="58164" cy="31044"/>
            </a:xfrm>
            <a:custGeom>
              <a:rect b="b" l="l" r="r" t="t"/>
              <a:pathLst>
                <a:path extrusionOk="0" h="1954" w="3661">
                  <a:moveTo>
                    <a:pt x="16" y="1"/>
                  </a:moveTo>
                  <a:cubicBezTo>
                    <a:pt x="11" y="1"/>
                    <a:pt x="8" y="1"/>
                    <a:pt x="7" y="3"/>
                  </a:cubicBezTo>
                  <a:cubicBezTo>
                    <a:pt x="0" y="22"/>
                    <a:pt x="213" y="111"/>
                    <a:pt x="557" y="264"/>
                  </a:cubicBezTo>
                  <a:cubicBezTo>
                    <a:pt x="900" y="413"/>
                    <a:pt x="1367" y="630"/>
                    <a:pt x="1871" y="899"/>
                  </a:cubicBezTo>
                  <a:cubicBezTo>
                    <a:pt x="2372" y="1168"/>
                    <a:pt x="2812" y="1437"/>
                    <a:pt x="3126" y="1639"/>
                  </a:cubicBezTo>
                  <a:cubicBezTo>
                    <a:pt x="3427" y="1830"/>
                    <a:pt x="3617" y="1954"/>
                    <a:pt x="3646" y="1954"/>
                  </a:cubicBezTo>
                  <a:cubicBezTo>
                    <a:pt x="3648" y="1954"/>
                    <a:pt x="3649" y="1953"/>
                    <a:pt x="3649" y="1953"/>
                  </a:cubicBezTo>
                  <a:cubicBezTo>
                    <a:pt x="3660" y="1937"/>
                    <a:pt x="3485" y="1784"/>
                    <a:pt x="3182" y="1560"/>
                  </a:cubicBezTo>
                  <a:cubicBezTo>
                    <a:pt x="2876" y="1336"/>
                    <a:pt x="2443" y="1053"/>
                    <a:pt x="1935" y="779"/>
                  </a:cubicBezTo>
                  <a:cubicBezTo>
                    <a:pt x="1426" y="510"/>
                    <a:pt x="945" y="305"/>
                    <a:pt x="594" y="174"/>
                  </a:cubicBezTo>
                  <a:cubicBezTo>
                    <a:pt x="276" y="58"/>
                    <a:pt x="61" y="1"/>
                    <a:pt x="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67"/>
            <p:cNvSpPr/>
            <p:nvPr/>
          </p:nvSpPr>
          <p:spPr>
            <a:xfrm>
              <a:off x="608503" y="1778954"/>
              <a:ext cx="29980" cy="6768"/>
            </a:xfrm>
            <a:custGeom>
              <a:rect b="b" l="l" r="r" t="t"/>
              <a:pathLst>
                <a:path extrusionOk="0" h="426" w="1887">
                  <a:moveTo>
                    <a:pt x="40" y="1"/>
                  </a:moveTo>
                  <a:cubicBezTo>
                    <a:pt x="23" y="1"/>
                    <a:pt x="13" y="3"/>
                    <a:pt x="11" y="8"/>
                  </a:cubicBezTo>
                  <a:cubicBezTo>
                    <a:pt x="1" y="42"/>
                    <a:pt x="404" y="210"/>
                    <a:pt x="927" y="315"/>
                  </a:cubicBezTo>
                  <a:cubicBezTo>
                    <a:pt x="1306" y="391"/>
                    <a:pt x="1637" y="426"/>
                    <a:pt x="1791" y="426"/>
                  </a:cubicBezTo>
                  <a:cubicBezTo>
                    <a:pt x="1848" y="426"/>
                    <a:pt x="1881" y="421"/>
                    <a:pt x="1883" y="412"/>
                  </a:cubicBezTo>
                  <a:cubicBezTo>
                    <a:pt x="1887" y="370"/>
                    <a:pt x="1464" y="289"/>
                    <a:pt x="953" y="184"/>
                  </a:cubicBezTo>
                  <a:cubicBezTo>
                    <a:pt x="509" y="94"/>
                    <a:pt x="142" y="1"/>
                    <a:pt x="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67"/>
            <p:cNvSpPr/>
            <p:nvPr/>
          </p:nvSpPr>
          <p:spPr>
            <a:xfrm>
              <a:off x="814961" y="1562010"/>
              <a:ext cx="50332" cy="65949"/>
            </a:xfrm>
            <a:custGeom>
              <a:rect b="b" l="l" r="r" t="t"/>
              <a:pathLst>
                <a:path extrusionOk="0" h="4151" w="3168">
                  <a:moveTo>
                    <a:pt x="3047" y="1"/>
                  </a:moveTo>
                  <a:cubicBezTo>
                    <a:pt x="3015" y="1"/>
                    <a:pt x="2976" y="2"/>
                    <a:pt x="2932" y="4"/>
                  </a:cubicBezTo>
                  <a:cubicBezTo>
                    <a:pt x="2783" y="11"/>
                    <a:pt x="2566" y="41"/>
                    <a:pt x="2308" y="116"/>
                  </a:cubicBezTo>
                  <a:cubicBezTo>
                    <a:pt x="1793" y="258"/>
                    <a:pt x="1098" y="635"/>
                    <a:pt x="612" y="1315"/>
                  </a:cubicBezTo>
                  <a:cubicBezTo>
                    <a:pt x="127" y="1994"/>
                    <a:pt x="0" y="2775"/>
                    <a:pt x="30" y="3306"/>
                  </a:cubicBezTo>
                  <a:cubicBezTo>
                    <a:pt x="45" y="3575"/>
                    <a:pt x="86" y="3792"/>
                    <a:pt x="127" y="3933"/>
                  </a:cubicBezTo>
                  <a:cubicBezTo>
                    <a:pt x="167" y="4075"/>
                    <a:pt x="200" y="4150"/>
                    <a:pt x="212" y="4150"/>
                  </a:cubicBezTo>
                  <a:cubicBezTo>
                    <a:pt x="212" y="4150"/>
                    <a:pt x="212" y="4150"/>
                    <a:pt x="213" y="4150"/>
                  </a:cubicBezTo>
                  <a:cubicBezTo>
                    <a:pt x="235" y="4146"/>
                    <a:pt x="127" y="3828"/>
                    <a:pt x="127" y="3306"/>
                  </a:cubicBezTo>
                  <a:cubicBezTo>
                    <a:pt x="119" y="2787"/>
                    <a:pt x="261" y="2044"/>
                    <a:pt x="721" y="1394"/>
                  </a:cubicBezTo>
                  <a:cubicBezTo>
                    <a:pt x="1188" y="744"/>
                    <a:pt x="1845" y="370"/>
                    <a:pt x="2334" y="206"/>
                  </a:cubicBezTo>
                  <a:cubicBezTo>
                    <a:pt x="2831" y="37"/>
                    <a:pt x="3167" y="37"/>
                    <a:pt x="3164" y="11"/>
                  </a:cubicBezTo>
                  <a:cubicBezTo>
                    <a:pt x="3164" y="6"/>
                    <a:pt x="3123" y="1"/>
                    <a:pt x="30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67"/>
            <p:cNvSpPr/>
            <p:nvPr/>
          </p:nvSpPr>
          <p:spPr>
            <a:xfrm>
              <a:off x="633240" y="1912822"/>
              <a:ext cx="245700" cy="15411"/>
            </a:xfrm>
            <a:custGeom>
              <a:rect b="b" l="l" r="r" t="t"/>
              <a:pathLst>
                <a:path extrusionOk="0" h="970" w="15465">
                  <a:moveTo>
                    <a:pt x="15382" y="0"/>
                  </a:moveTo>
                  <a:cubicBezTo>
                    <a:pt x="14846" y="0"/>
                    <a:pt x="11624" y="174"/>
                    <a:pt x="7729" y="416"/>
                  </a:cubicBezTo>
                  <a:cubicBezTo>
                    <a:pt x="3460" y="681"/>
                    <a:pt x="1" y="927"/>
                    <a:pt x="5" y="965"/>
                  </a:cubicBezTo>
                  <a:cubicBezTo>
                    <a:pt x="5" y="968"/>
                    <a:pt x="30" y="970"/>
                    <a:pt x="79" y="970"/>
                  </a:cubicBezTo>
                  <a:cubicBezTo>
                    <a:pt x="600" y="970"/>
                    <a:pt x="3829" y="793"/>
                    <a:pt x="7737" y="550"/>
                  </a:cubicBezTo>
                  <a:cubicBezTo>
                    <a:pt x="12006" y="285"/>
                    <a:pt x="15464" y="43"/>
                    <a:pt x="15460" y="5"/>
                  </a:cubicBezTo>
                  <a:cubicBezTo>
                    <a:pt x="15460" y="2"/>
                    <a:pt x="15434" y="0"/>
                    <a:pt x="153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67"/>
            <p:cNvSpPr/>
            <p:nvPr/>
          </p:nvSpPr>
          <p:spPr>
            <a:xfrm>
              <a:off x="575982" y="1559579"/>
              <a:ext cx="207475" cy="162609"/>
            </a:xfrm>
            <a:custGeom>
              <a:rect b="b" l="l" r="r" t="t"/>
              <a:pathLst>
                <a:path extrusionOk="0" h="10235" w="13059">
                  <a:moveTo>
                    <a:pt x="12910" y="0"/>
                  </a:moveTo>
                  <a:lnTo>
                    <a:pt x="12910" y="0"/>
                  </a:lnTo>
                  <a:cubicBezTo>
                    <a:pt x="12905" y="4"/>
                    <a:pt x="12910" y="71"/>
                    <a:pt x="12927" y="198"/>
                  </a:cubicBezTo>
                  <a:cubicBezTo>
                    <a:pt x="12936" y="261"/>
                    <a:pt x="12950" y="340"/>
                    <a:pt x="12958" y="433"/>
                  </a:cubicBezTo>
                  <a:cubicBezTo>
                    <a:pt x="12962" y="530"/>
                    <a:pt x="12969" y="639"/>
                    <a:pt x="12972" y="758"/>
                  </a:cubicBezTo>
                  <a:cubicBezTo>
                    <a:pt x="12988" y="1244"/>
                    <a:pt x="12920" y="1961"/>
                    <a:pt x="12603" y="2775"/>
                  </a:cubicBezTo>
                  <a:cubicBezTo>
                    <a:pt x="12278" y="3571"/>
                    <a:pt x="11688" y="4490"/>
                    <a:pt x="10702" y="5088"/>
                  </a:cubicBezTo>
                  <a:cubicBezTo>
                    <a:pt x="10582" y="5169"/>
                    <a:pt x="10452" y="5226"/>
                    <a:pt x="10321" y="5293"/>
                  </a:cubicBezTo>
                  <a:cubicBezTo>
                    <a:pt x="10190" y="5360"/>
                    <a:pt x="10048" y="5409"/>
                    <a:pt x="9907" y="5461"/>
                  </a:cubicBezTo>
                  <a:cubicBezTo>
                    <a:pt x="9619" y="5554"/>
                    <a:pt x="9324" y="5655"/>
                    <a:pt x="9024" y="5752"/>
                  </a:cubicBezTo>
                  <a:cubicBezTo>
                    <a:pt x="8726" y="5857"/>
                    <a:pt x="8423" y="5984"/>
                    <a:pt x="8140" y="6167"/>
                  </a:cubicBezTo>
                  <a:cubicBezTo>
                    <a:pt x="7863" y="6353"/>
                    <a:pt x="7613" y="6589"/>
                    <a:pt x="7404" y="6858"/>
                  </a:cubicBezTo>
                  <a:cubicBezTo>
                    <a:pt x="6985" y="7396"/>
                    <a:pt x="6709" y="7997"/>
                    <a:pt x="6376" y="8527"/>
                  </a:cubicBezTo>
                  <a:cubicBezTo>
                    <a:pt x="6055" y="9062"/>
                    <a:pt x="5663" y="9539"/>
                    <a:pt x="5163" y="9808"/>
                  </a:cubicBezTo>
                  <a:cubicBezTo>
                    <a:pt x="4748" y="10031"/>
                    <a:pt x="4291" y="10118"/>
                    <a:pt x="3859" y="10118"/>
                  </a:cubicBezTo>
                  <a:cubicBezTo>
                    <a:pt x="3771" y="10118"/>
                    <a:pt x="3683" y="10115"/>
                    <a:pt x="3597" y="10108"/>
                  </a:cubicBezTo>
                  <a:cubicBezTo>
                    <a:pt x="3089" y="10070"/>
                    <a:pt x="2630" y="9924"/>
                    <a:pt x="2238" y="9737"/>
                  </a:cubicBezTo>
                  <a:cubicBezTo>
                    <a:pt x="1450" y="9364"/>
                    <a:pt x="920" y="8879"/>
                    <a:pt x="557" y="8550"/>
                  </a:cubicBezTo>
                  <a:cubicBezTo>
                    <a:pt x="389" y="8389"/>
                    <a:pt x="255" y="8258"/>
                    <a:pt x="150" y="8162"/>
                  </a:cubicBezTo>
                  <a:cubicBezTo>
                    <a:pt x="60" y="8072"/>
                    <a:pt x="12" y="8027"/>
                    <a:pt x="5" y="8027"/>
                  </a:cubicBezTo>
                  <a:cubicBezTo>
                    <a:pt x="5" y="8027"/>
                    <a:pt x="5" y="8027"/>
                    <a:pt x="5" y="8027"/>
                  </a:cubicBezTo>
                  <a:cubicBezTo>
                    <a:pt x="1" y="8031"/>
                    <a:pt x="46" y="8083"/>
                    <a:pt x="131" y="8180"/>
                  </a:cubicBezTo>
                  <a:cubicBezTo>
                    <a:pt x="217" y="8274"/>
                    <a:pt x="348" y="8415"/>
                    <a:pt x="524" y="8587"/>
                  </a:cubicBezTo>
                  <a:cubicBezTo>
                    <a:pt x="871" y="8931"/>
                    <a:pt x="1398" y="9431"/>
                    <a:pt x="2197" y="9824"/>
                  </a:cubicBezTo>
                  <a:cubicBezTo>
                    <a:pt x="2593" y="10022"/>
                    <a:pt x="3067" y="10175"/>
                    <a:pt x="3590" y="10220"/>
                  </a:cubicBezTo>
                  <a:cubicBezTo>
                    <a:pt x="3691" y="10229"/>
                    <a:pt x="3794" y="10234"/>
                    <a:pt x="3898" y="10234"/>
                  </a:cubicBezTo>
                  <a:cubicBezTo>
                    <a:pt x="4333" y="10234"/>
                    <a:pt x="4794" y="10147"/>
                    <a:pt x="5218" y="9920"/>
                  </a:cubicBezTo>
                  <a:cubicBezTo>
                    <a:pt x="5749" y="9637"/>
                    <a:pt x="6164" y="9140"/>
                    <a:pt x="6488" y="8598"/>
                  </a:cubicBezTo>
                  <a:cubicBezTo>
                    <a:pt x="6825" y="8057"/>
                    <a:pt x="7105" y="7463"/>
                    <a:pt x="7512" y="6940"/>
                  </a:cubicBezTo>
                  <a:cubicBezTo>
                    <a:pt x="7714" y="6682"/>
                    <a:pt x="7949" y="6455"/>
                    <a:pt x="8214" y="6279"/>
                  </a:cubicBezTo>
                  <a:cubicBezTo>
                    <a:pt x="8479" y="6103"/>
                    <a:pt x="8774" y="5980"/>
                    <a:pt x="9069" y="5879"/>
                  </a:cubicBezTo>
                  <a:cubicBezTo>
                    <a:pt x="9364" y="5774"/>
                    <a:pt x="9664" y="5685"/>
                    <a:pt x="9951" y="5581"/>
                  </a:cubicBezTo>
                  <a:cubicBezTo>
                    <a:pt x="10093" y="5528"/>
                    <a:pt x="10238" y="5476"/>
                    <a:pt x="10373" y="5405"/>
                  </a:cubicBezTo>
                  <a:cubicBezTo>
                    <a:pt x="10507" y="5341"/>
                    <a:pt x="10646" y="5278"/>
                    <a:pt x="10765" y="5195"/>
                  </a:cubicBezTo>
                  <a:cubicBezTo>
                    <a:pt x="11777" y="4572"/>
                    <a:pt x="12372" y="3627"/>
                    <a:pt x="12693" y="2809"/>
                  </a:cubicBezTo>
                  <a:cubicBezTo>
                    <a:pt x="13003" y="1976"/>
                    <a:pt x="13058" y="1247"/>
                    <a:pt x="13025" y="758"/>
                  </a:cubicBezTo>
                  <a:cubicBezTo>
                    <a:pt x="13014" y="635"/>
                    <a:pt x="13006" y="527"/>
                    <a:pt x="12995" y="430"/>
                  </a:cubicBezTo>
                  <a:cubicBezTo>
                    <a:pt x="12984" y="337"/>
                    <a:pt x="12965" y="258"/>
                    <a:pt x="12954" y="194"/>
                  </a:cubicBezTo>
                  <a:cubicBezTo>
                    <a:pt x="12927" y="68"/>
                    <a:pt x="12913" y="0"/>
                    <a:pt x="129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67"/>
            <p:cNvSpPr/>
            <p:nvPr/>
          </p:nvSpPr>
          <p:spPr>
            <a:xfrm>
              <a:off x="751586" y="1698801"/>
              <a:ext cx="122493" cy="163800"/>
            </a:xfrm>
            <a:custGeom>
              <a:rect b="b" l="l" r="r" t="t"/>
              <a:pathLst>
                <a:path extrusionOk="0" h="10310" w="7710">
                  <a:moveTo>
                    <a:pt x="7070" y="0"/>
                  </a:moveTo>
                  <a:cubicBezTo>
                    <a:pt x="7063" y="0"/>
                    <a:pt x="7063" y="71"/>
                    <a:pt x="7048" y="205"/>
                  </a:cubicBezTo>
                  <a:cubicBezTo>
                    <a:pt x="7029" y="336"/>
                    <a:pt x="7003" y="533"/>
                    <a:pt x="6887" y="762"/>
                  </a:cubicBezTo>
                  <a:cubicBezTo>
                    <a:pt x="6678" y="1210"/>
                    <a:pt x="6062" y="1748"/>
                    <a:pt x="5155" y="1841"/>
                  </a:cubicBezTo>
                  <a:cubicBezTo>
                    <a:pt x="4883" y="1880"/>
                    <a:pt x="4592" y="1885"/>
                    <a:pt x="4284" y="1885"/>
                  </a:cubicBezTo>
                  <a:cubicBezTo>
                    <a:pt x="4167" y="1885"/>
                    <a:pt x="4047" y="1884"/>
                    <a:pt x="3926" y="1884"/>
                  </a:cubicBezTo>
                  <a:cubicBezTo>
                    <a:pt x="3839" y="1884"/>
                    <a:pt x="3752" y="1885"/>
                    <a:pt x="3664" y="1886"/>
                  </a:cubicBezTo>
                  <a:cubicBezTo>
                    <a:pt x="3395" y="1890"/>
                    <a:pt x="3115" y="1900"/>
                    <a:pt x="2827" y="1953"/>
                  </a:cubicBezTo>
                  <a:cubicBezTo>
                    <a:pt x="2540" y="2009"/>
                    <a:pt x="2252" y="2099"/>
                    <a:pt x="1976" y="2237"/>
                  </a:cubicBezTo>
                  <a:cubicBezTo>
                    <a:pt x="1423" y="2510"/>
                    <a:pt x="922" y="2954"/>
                    <a:pt x="564" y="3519"/>
                  </a:cubicBezTo>
                  <a:cubicBezTo>
                    <a:pt x="198" y="4082"/>
                    <a:pt x="0" y="4777"/>
                    <a:pt x="7" y="5486"/>
                  </a:cubicBezTo>
                  <a:cubicBezTo>
                    <a:pt x="7" y="6200"/>
                    <a:pt x="205" y="6884"/>
                    <a:pt x="526" y="7466"/>
                  </a:cubicBezTo>
                  <a:cubicBezTo>
                    <a:pt x="852" y="8056"/>
                    <a:pt x="1303" y="8534"/>
                    <a:pt x="1800" y="8889"/>
                  </a:cubicBezTo>
                  <a:cubicBezTo>
                    <a:pt x="2297" y="9248"/>
                    <a:pt x="2835" y="9491"/>
                    <a:pt x="3358" y="9640"/>
                  </a:cubicBezTo>
                  <a:cubicBezTo>
                    <a:pt x="3881" y="9794"/>
                    <a:pt x="4389" y="9830"/>
                    <a:pt x="4848" y="9849"/>
                  </a:cubicBezTo>
                  <a:cubicBezTo>
                    <a:pt x="5303" y="9864"/>
                    <a:pt x="5718" y="9868"/>
                    <a:pt x="6077" y="9898"/>
                  </a:cubicBezTo>
                  <a:cubicBezTo>
                    <a:pt x="6443" y="9924"/>
                    <a:pt x="6753" y="9924"/>
                    <a:pt x="6999" y="9980"/>
                  </a:cubicBezTo>
                  <a:cubicBezTo>
                    <a:pt x="7249" y="10028"/>
                    <a:pt x="7422" y="10130"/>
                    <a:pt x="7537" y="10197"/>
                  </a:cubicBezTo>
                  <a:cubicBezTo>
                    <a:pt x="7645" y="10265"/>
                    <a:pt x="7701" y="10309"/>
                    <a:pt x="7709" y="10309"/>
                  </a:cubicBezTo>
                  <a:cubicBezTo>
                    <a:pt x="7709" y="10309"/>
                    <a:pt x="7709" y="10309"/>
                    <a:pt x="7709" y="10309"/>
                  </a:cubicBezTo>
                  <a:cubicBezTo>
                    <a:pt x="7709" y="10309"/>
                    <a:pt x="7698" y="10294"/>
                    <a:pt x="7672" y="10271"/>
                  </a:cubicBezTo>
                  <a:cubicBezTo>
                    <a:pt x="7646" y="10249"/>
                    <a:pt x="7608" y="10215"/>
                    <a:pt x="7552" y="10175"/>
                  </a:cubicBezTo>
                  <a:cubicBezTo>
                    <a:pt x="7440" y="10096"/>
                    <a:pt x="7265" y="9987"/>
                    <a:pt x="7015" y="9928"/>
                  </a:cubicBezTo>
                  <a:cubicBezTo>
                    <a:pt x="6760" y="9864"/>
                    <a:pt x="6443" y="9856"/>
                    <a:pt x="6084" y="9823"/>
                  </a:cubicBezTo>
                  <a:cubicBezTo>
                    <a:pt x="5722" y="9785"/>
                    <a:pt x="5308" y="9775"/>
                    <a:pt x="4852" y="9752"/>
                  </a:cubicBezTo>
                  <a:cubicBezTo>
                    <a:pt x="4396" y="9730"/>
                    <a:pt x="3900" y="9685"/>
                    <a:pt x="3388" y="9532"/>
                  </a:cubicBezTo>
                  <a:cubicBezTo>
                    <a:pt x="2879" y="9382"/>
                    <a:pt x="2357" y="9144"/>
                    <a:pt x="1874" y="8789"/>
                  </a:cubicBezTo>
                  <a:cubicBezTo>
                    <a:pt x="1393" y="8437"/>
                    <a:pt x="952" y="7974"/>
                    <a:pt x="642" y="7403"/>
                  </a:cubicBezTo>
                  <a:cubicBezTo>
                    <a:pt x="333" y="6839"/>
                    <a:pt x="142" y="6174"/>
                    <a:pt x="142" y="5486"/>
                  </a:cubicBezTo>
                  <a:cubicBezTo>
                    <a:pt x="135" y="4800"/>
                    <a:pt x="325" y="4134"/>
                    <a:pt x="676" y="3589"/>
                  </a:cubicBezTo>
                  <a:cubicBezTo>
                    <a:pt x="1019" y="3043"/>
                    <a:pt x="1502" y="2614"/>
                    <a:pt x="2031" y="2349"/>
                  </a:cubicBezTo>
                  <a:cubicBezTo>
                    <a:pt x="2297" y="2214"/>
                    <a:pt x="2574" y="2125"/>
                    <a:pt x="2850" y="2069"/>
                  </a:cubicBezTo>
                  <a:cubicBezTo>
                    <a:pt x="3126" y="2021"/>
                    <a:pt x="3398" y="2002"/>
                    <a:pt x="3667" y="1998"/>
                  </a:cubicBezTo>
                  <a:cubicBezTo>
                    <a:pt x="4202" y="1987"/>
                    <a:pt x="4706" y="2005"/>
                    <a:pt x="5165" y="1935"/>
                  </a:cubicBezTo>
                  <a:cubicBezTo>
                    <a:pt x="5625" y="1871"/>
                    <a:pt x="6032" y="1718"/>
                    <a:pt x="6327" y="1497"/>
                  </a:cubicBezTo>
                  <a:cubicBezTo>
                    <a:pt x="6626" y="1281"/>
                    <a:pt x="6827" y="1019"/>
                    <a:pt x="6936" y="784"/>
                  </a:cubicBezTo>
                  <a:cubicBezTo>
                    <a:pt x="7044" y="545"/>
                    <a:pt x="7067" y="340"/>
                    <a:pt x="7074" y="209"/>
                  </a:cubicBezTo>
                  <a:cubicBezTo>
                    <a:pt x="7082" y="138"/>
                    <a:pt x="7078" y="90"/>
                    <a:pt x="7074" y="52"/>
                  </a:cubicBezTo>
                  <a:cubicBezTo>
                    <a:pt x="7074" y="18"/>
                    <a:pt x="7070" y="0"/>
                    <a:pt x="70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67"/>
            <p:cNvSpPr/>
            <p:nvPr/>
          </p:nvSpPr>
          <p:spPr>
            <a:xfrm>
              <a:off x="639595" y="1767451"/>
              <a:ext cx="98773" cy="155491"/>
            </a:xfrm>
            <a:custGeom>
              <a:rect b="b" l="l" r="r" t="t"/>
              <a:pathLst>
                <a:path extrusionOk="0" h="9787" w="6217">
                  <a:moveTo>
                    <a:pt x="861" y="0"/>
                  </a:moveTo>
                  <a:cubicBezTo>
                    <a:pt x="736" y="0"/>
                    <a:pt x="624" y="12"/>
                    <a:pt x="528" y="30"/>
                  </a:cubicBezTo>
                  <a:cubicBezTo>
                    <a:pt x="165" y="101"/>
                    <a:pt x="0" y="232"/>
                    <a:pt x="0" y="232"/>
                  </a:cubicBezTo>
                  <a:cubicBezTo>
                    <a:pt x="1" y="233"/>
                    <a:pt x="1" y="233"/>
                    <a:pt x="3" y="233"/>
                  </a:cubicBezTo>
                  <a:cubicBezTo>
                    <a:pt x="26" y="233"/>
                    <a:pt x="201" y="131"/>
                    <a:pt x="535" y="82"/>
                  </a:cubicBezTo>
                  <a:cubicBezTo>
                    <a:pt x="612" y="71"/>
                    <a:pt x="700" y="64"/>
                    <a:pt x="795" y="64"/>
                  </a:cubicBezTo>
                  <a:cubicBezTo>
                    <a:pt x="1128" y="64"/>
                    <a:pt x="1554" y="151"/>
                    <a:pt x="1958" y="444"/>
                  </a:cubicBezTo>
                  <a:cubicBezTo>
                    <a:pt x="2212" y="632"/>
                    <a:pt x="2436" y="908"/>
                    <a:pt x="2559" y="1259"/>
                  </a:cubicBezTo>
                  <a:cubicBezTo>
                    <a:pt x="2683" y="1610"/>
                    <a:pt x="2709" y="2013"/>
                    <a:pt x="2664" y="2432"/>
                  </a:cubicBezTo>
                  <a:cubicBezTo>
                    <a:pt x="2589" y="3280"/>
                    <a:pt x="2148" y="4139"/>
                    <a:pt x="2007" y="5136"/>
                  </a:cubicBezTo>
                  <a:cubicBezTo>
                    <a:pt x="1931" y="5633"/>
                    <a:pt x="1984" y="6145"/>
                    <a:pt x="2174" y="6585"/>
                  </a:cubicBezTo>
                  <a:cubicBezTo>
                    <a:pt x="2272" y="6806"/>
                    <a:pt x="2402" y="7007"/>
                    <a:pt x="2570" y="7171"/>
                  </a:cubicBezTo>
                  <a:cubicBezTo>
                    <a:pt x="2738" y="7336"/>
                    <a:pt x="2940" y="7452"/>
                    <a:pt x="3150" y="7523"/>
                  </a:cubicBezTo>
                  <a:cubicBezTo>
                    <a:pt x="3575" y="7661"/>
                    <a:pt x="3993" y="7646"/>
                    <a:pt x="4367" y="7687"/>
                  </a:cubicBezTo>
                  <a:cubicBezTo>
                    <a:pt x="4553" y="7706"/>
                    <a:pt x="4733" y="7736"/>
                    <a:pt x="4898" y="7788"/>
                  </a:cubicBezTo>
                  <a:cubicBezTo>
                    <a:pt x="5058" y="7840"/>
                    <a:pt x="5208" y="7915"/>
                    <a:pt x="5338" y="8000"/>
                  </a:cubicBezTo>
                  <a:cubicBezTo>
                    <a:pt x="5865" y="8367"/>
                    <a:pt x="6074" y="8890"/>
                    <a:pt x="6137" y="9229"/>
                  </a:cubicBezTo>
                  <a:cubicBezTo>
                    <a:pt x="6205" y="9584"/>
                    <a:pt x="6149" y="9786"/>
                    <a:pt x="6167" y="9786"/>
                  </a:cubicBezTo>
                  <a:cubicBezTo>
                    <a:pt x="6171" y="9786"/>
                    <a:pt x="6182" y="9738"/>
                    <a:pt x="6197" y="9644"/>
                  </a:cubicBezTo>
                  <a:cubicBezTo>
                    <a:pt x="6208" y="9547"/>
                    <a:pt x="6216" y="9405"/>
                    <a:pt x="6189" y="9222"/>
                  </a:cubicBezTo>
                  <a:cubicBezTo>
                    <a:pt x="6137" y="8867"/>
                    <a:pt x="5939" y="8319"/>
                    <a:pt x="5394" y="7922"/>
                  </a:cubicBezTo>
                  <a:cubicBezTo>
                    <a:pt x="5256" y="7829"/>
                    <a:pt x="5103" y="7747"/>
                    <a:pt x="4927" y="7687"/>
                  </a:cubicBezTo>
                  <a:cubicBezTo>
                    <a:pt x="4755" y="7631"/>
                    <a:pt x="4569" y="7597"/>
                    <a:pt x="4379" y="7575"/>
                  </a:cubicBezTo>
                  <a:cubicBezTo>
                    <a:pt x="3998" y="7530"/>
                    <a:pt x="3586" y="7538"/>
                    <a:pt x="3191" y="7407"/>
                  </a:cubicBezTo>
                  <a:cubicBezTo>
                    <a:pt x="2996" y="7340"/>
                    <a:pt x="2813" y="7231"/>
                    <a:pt x="2660" y="7078"/>
                  </a:cubicBezTo>
                  <a:cubicBezTo>
                    <a:pt x="2507" y="6929"/>
                    <a:pt x="2388" y="6738"/>
                    <a:pt x="2294" y="6533"/>
                  </a:cubicBezTo>
                  <a:cubicBezTo>
                    <a:pt x="2119" y="6114"/>
                    <a:pt x="2070" y="5633"/>
                    <a:pt x="2141" y="5154"/>
                  </a:cubicBezTo>
                  <a:cubicBezTo>
                    <a:pt x="2276" y="4187"/>
                    <a:pt x="2712" y="3321"/>
                    <a:pt x="2787" y="2447"/>
                  </a:cubicBezTo>
                  <a:cubicBezTo>
                    <a:pt x="2832" y="2013"/>
                    <a:pt x="2802" y="1587"/>
                    <a:pt x="2664" y="1222"/>
                  </a:cubicBezTo>
                  <a:cubicBezTo>
                    <a:pt x="2533" y="851"/>
                    <a:pt x="2283" y="557"/>
                    <a:pt x="2014" y="366"/>
                  </a:cubicBezTo>
                  <a:cubicBezTo>
                    <a:pt x="1611" y="86"/>
                    <a:pt x="1194" y="0"/>
                    <a:pt x="8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67"/>
            <p:cNvSpPr/>
            <p:nvPr/>
          </p:nvSpPr>
          <p:spPr>
            <a:xfrm>
              <a:off x="722258" y="1692923"/>
              <a:ext cx="27787" cy="27231"/>
            </a:xfrm>
            <a:custGeom>
              <a:rect b="b" l="l" r="r" t="t"/>
              <a:pathLst>
                <a:path extrusionOk="0" h="1714" w="1749">
                  <a:moveTo>
                    <a:pt x="844" y="0"/>
                  </a:moveTo>
                  <a:cubicBezTo>
                    <a:pt x="760" y="0"/>
                    <a:pt x="686" y="13"/>
                    <a:pt x="628" y="29"/>
                  </a:cubicBezTo>
                  <a:cubicBezTo>
                    <a:pt x="501" y="71"/>
                    <a:pt x="441" y="119"/>
                    <a:pt x="445" y="124"/>
                  </a:cubicBezTo>
                  <a:cubicBezTo>
                    <a:pt x="446" y="125"/>
                    <a:pt x="448" y="126"/>
                    <a:pt x="452" y="126"/>
                  </a:cubicBezTo>
                  <a:cubicBezTo>
                    <a:pt x="473" y="126"/>
                    <a:pt x="534" y="101"/>
                    <a:pt x="639" y="82"/>
                  </a:cubicBezTo>
                  <a:cubicBezTo>
                    <a:pt x="678" y="76"/>
                    <a:pt x="722" y="72"/>
                    <a:pt x="772" y="72"/>
                  </a:cubicBezTo>
                  <a:cubicBezTo>
                    <a:pt x="881" y="72"/>
                    <a:pt x="1015" y="92"/>
                    <a:pt x="1151" y="157"/>
                  </a:cubicBezTo>
                  <a:cubicBezTo>
                    <a:pt x="1349" y="243"/>
                    <a:pt x="1555" y="448"/>
                    <a:pt x="1581" y="732"/>
                  </a:cubicBezTo>
                  <a:cubicBezTo>
                    <a:pt x="1614" y="1012"/>
                    <a:pt x="1479" y="1352"/>
                    <a:pt x="1193" y="1505"/>
                  </a:cubicBezTo>
                  <a:cubicBezTo>
                    <a:pt x="1092" y="1557"/>
                    <a:pt x="983" y="1580"/>
                    <a:pt x="875" y="1580"/>
                  </a:cubicBezTo>
                  <a:cubicBezTo>
                    <a:pt x="673" y="1580"/>
                    <a:pt x="475" y="1500"/>
                    <a:pt x="341" y="1379"/>
                  </a:cubicBezTo>
                  <a:cubicBezTo>
                    <a:pt x="124" y="1188"/>
                    <a:pt x="86" y="900"/>
                    <a:pt x="139" y="691"/>
                  </a:cubicBezTo>
                  <a:cubicBezTo>
                    <a:pt x="191" y="478"/>
                    <a:pt x="307" y="332"/>
                    <a:pt x="400" y="250"/>
                  </a:cubicBezTo>
                  <a:cubicBezTo>
                    <a:pt x="498" y="168"/>
                    <a:pt x="565" y="141"/>
                    <a:pt x="561" y="131"/>
                  </a:cubicBezTo>
                  <a:cubicBezTo>
                    <a:pt x="560" y="130"/>
                    <a:pt x="557" y="129"/>
                    <a:pt x="553" y="129"/>
                  </a:cubicBezTo>
                  <a:cubicBezTo>
                    <a:pt x="531" y="129"/>
                    <a:pt x="464" y="147"/>
                    <a:pt x="371" y="209"/>
                  </a:cubicBezTo>
                  <a:cubicBezTo>
                    <a:pt x="258" y="280"/>
                    <a:pt x="117" y="433"/>
                    <a:pt x="45" y="669"/>
                  </a:cubicBezTo>
                  <a:cubicBezTo>
                    <a:pt x="12" y="784"/>
                    <a:pt x="0" y="922"/>
                    <a:pt x="27" y="1068"/>
                  </a:cubicBezTo>
                  <a:cubicBezTo>
                    <a:pt x="57" y="1210"/>
                    <a:pt x="135" y="1360"/>
                    <a:pt x="258" y="1468"/>
                  </a:cubicBezTo>
                  <a:cubicBezTo>
                    <a:pt x="413" y="1615"/>
                    <a:pt x="641" y="1714"/>
                    <a:pt x="880" y="1714"/>
                  </a:cubicBezTo>
                  <a:cubicBezTo>
                    <a:pt x="1005" y="1714"/>
                    <a:pt x="1133" y="1687"/>
                    <a:pt x="1255" y="1625"/>
                  </a:cubicBezTo>
                  <a:cubicBezTo>
                    <a:pt x="1603" y="1438"/>
                    <a:pt x="1748" y="1038"/>
                    <a:pt x="1704" y="717"/>
                  </a:cubicBezTo>
                  <a:cubicBezTo>
                    <a:pt x="1686" y="553"/>
                    <a:pt x="1610" y="407"/>
                    <a:pt x="1517" y="298"/>
                  </a:cubicBezTo>
                  <a:cubicBezTo>
                    <a:pt x="1420" y="186"/>
                    <a:pt x="1300" y="115"/>
                    <a:pt x="1188" y="67"/>
                  </a:cubicBezTo>
                  <a:cubicBezTo>
                    <a:pt x="1064" y="18"/>
                    <a:pt x="946" y="0"/>
                    <a:pt x="8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67"/>
            <p:cNvSpPr/>
            <p:nvPr/>
          </p:nvSpPr>
          <p:spPr>
            <a:xfrm>
              <a:off x="560602" y="1755567"/>
              <a:ext cx="49045" cy="115026"/>
            </a:xfrm>
            <a:custGeom>
              <a:rect b="b" l="l" r="r" t="t"/>
              <a:pathLst>
                <a:path extrusionOk="0" h="7240" w="3087">
                  <a:moveTo>
                    <a:pt x="21" y="1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1" y="24"/>
                    <a:pt x="397" y="270"/>
                    <a:pt x="920" y="797"/>
                  </a:cubicBezTo>
                  <a:cubicBezTo>
                    <a:pt x="1051" y="932"/>
                    <a:pt x="1189" y="1077"/>
                    <a:pt x="1323" y="1249"/>
                  </a:cubicBezTo>
                  <a:cubicBezTo>
                    <a:pt x="1469" y="1409"/>
                    <a:pt x="1600" y="1604"/>
                    <a:pt x="1742" y="1801"/>
                  </a:cubicBezTo>
                  <a:cubicBezTo>
                    <a:pt x="2011" y="2213"/>
                    <a:pt x="2272" y="2687"/>
                    <a:pt x="2481" y="3209"/>
                  </a:cubicBezTo>
                  <a:cubicBezTo>
                    <a:pt x="2683" y="3737"/>
                    <a:pt x="2814" y="4263"/>
                    <a:pt x="2892" y="4745"/>
                  </a:cubicBezTo>
                  <a:cubicBezTo>
                    <a:pt x="2922" y="4988"/>
                    <a:pt x="2955" y="5219"/>
                    <a:pt x="2959" y="5436"/>
                  </a:cubicBezTo>
                  <a:cubicBezTo>
                    <a:pt x="2978" y="5652"/>
                    <a:pt x="2974" y="5857"/>
                    <a:pt x="2967" y="6041"/>
                  </a:cubicBezTo>
                  <a:cubicBezTo>
                    <a:pt x="2941" y="6784"/>
                    <a:pt x="2817" y="7233"/>
                    <a:pt x="2847" y="7240"/>
                  </a:cubicBezTo>
                  <a:cubicBezTo>
                    <a:pt x="2847" y="7240"/>
                    <a:pt x="2847" y="7240"/>
                    <a:pt x="2847" y="7240"/>
                  </a:cubicBezTo>
                  <a:cubicBezTo>
                    <a:pt x="2856" y="7240"/>
                    <a:pt x="2889" y="7128"/>
                    <a:pt x="2937" y="6926"/>
                  </a:cubicBezTo>
                  <a:cubicBezTo>
                    <a:pt x="2964" y="6826"/>
                    <a:pt x="2993" y="6698"/>
                    <a:pt x="3008" y="6552"/>
                  </a:cubicBezTo>
                  <a:cubicBezTo>
                    <a:pt x="3026" y="6403"/>
                    <a:pt x="3060" y="6235"/>
                    <a:pt x="3064" y="6048"/>
                  </a:cubicBezTo>
                  <a:cubicBezTo>
                    <a:pt x="3076" y="5857"/>
                    <a:pt x="3086" y="5652"/>
                    <a:pt x="3071" y="5432"/>
                  </a:cubicBezTo>
                  <a:cubicBezTo>
                    <a:pt x="3076" y="5208"/>
                    <a:pt x="3042" y="4976"/>
                    <a:pt x="3016" y="4726"/>
                  </a:cubicBezTo>
                  <a:cubicBezTo>
                    <a:pt x="2941" y="4233"/>
                    <a:pt x="2814" y="3699"/>
                    <a:pt x="2609" y="3161"/>
                  </a:cubicBezTo>
                  <a:cubicBezTo>
                    <a:pt x="2395" y="2627"/>
                    <a:pt x="2126" y="2145"/>
                    <a:pt x="1847" y="1734"/>
                  </a:cubicBezTo>
                  <a:cubicBezTo>
                    <a:pt x="1697" y="1532"/>
                    <a:pt x="1562" y="1339"/>
                    <a:pt x="1409" y="1174"/>
                  </a:cubicBezTo>
                  <a:cubicBezTo>
                    <a:pt x="1271" y="1006"/>
                    <a:pt x="1121" y="860"/>
                    <a:pt x="987" y="730"/>
                  </a:cubicBezTo>
                  <a:cubicBezTo>
                    <a:pt x="857" y="595"/>
                    <a:pt x="718" y="491"/>
                    <a:pt x="602" y="397"/>
                  </a:cubicBezTo>
                  <a:cubicBezTo>
                    <a:pt x="490" y="300"/>
                    <a:pt x="386" y="225"/>
                    <a:pt x="297" y="170"/>
                  </a:cubicBezTo>
                  <a:cubicBezTo>
                    <a:pt x="131" y="59"/>
                    <a:pt x="34" y="1"/>
                    <a:pt x="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67"/>
            <p:cNvSpPr/>
            <p:nvPr/>
          </p:nvSpPr>
          <p:spPr>
            <a:xfrm>
              <a:off x="904551" y="1590480"/>
              <a:ext cx="128848" cy="65965"/>
            </a:xfrm>
            <a:custGeom>
              <a:rect b="b" l="l" r="r" t="t"/>
              <a:pathLst>
                <a:path extrusionOk="0" h="4152" w="8110">
                  <a:moveTo>
                    <a:pt x="4215" y="1"/>
                  </a:moveTo>
                  <a:cubicBezTo>
                    <a:pt x="3803" y="1"/>
                    <a:pt x="3373" y="46"/>
                    <a:pt x="2941" y="154"/>
                  </a:cubicBezTo>
                  <a:cubicBezTo>
                    <a:pt x="2212" y="337"/>
                    <a:pt x="1562" y="692"/>
                    <a:pt x="1088" y="1144"/>
                  </a:cubicBezTo>
                  <a:cubicBezTo>
                    <a:pt x="614" y="1596"/>
                    <a:pt x="304" y="2119"/>
                    <a:pt x="157" y="2590"/>
                  </a:cubicBezTo>
                  <a:cubicBezTo>
                    <a:pt x="5" y="3060"/>
                    <a:pt x="1" y="3467"/>
                    <a:pt x="38" y="3740"/>
                  </a:cubicBezTo>
                  <a:cubicBezTo>
                    <a:pt x="61" y="3874"/>
                    <a:pt x="79" y="3979"/>
                    <a:pt x="102" y="4050"/>
                  </a:cubicBezTo>
                  <a:cubicBezTo>
                    <a:pt x="123" y="4114"/>
                    <a:pt x="134" y="4151"/>
                    <a:pt x="139" y="4151"/>
                  </a:cubicBezTo>
                  <a:cubicBezTo>
                    <a:pt x="139" y="4151"/>
                    <a:pt x="139" y="4151"/>
                    <a:pt x="140" y="4151"/>
                  </a:cubicBezTo>
                  <a:cubicBezTo>
                    <a:pt x="154" y="4147"/>
                    <a:pt x="113" y="4005"/>
                    <a:pt x="90" y="3736"/>
                  </a:cubicBezTo>
                  <a:cubicBezTo>
                    <a:pt x="72" y="3467"/>
                    <a:pt x="90" y="3071"/>
                    <a:pt x="247" y="2619"/>
                  </a:cubicBezTo>
                  <a:cubicBezTo>
                    <a:pt x="400" y="2167"/>
                    <a:pt x="711" y="1667"/>
                    <a:pt x="1174" y="1238"/>
                  </a:cubicBezTo>
                  <a:cubicBezTo>
                    <a:pt x="1637" y="804"/>
                    <a:pt x="2264" y="464"/>
                    <a:pt x="2974" y="285"/>
                  </a:cubicBezTo>
                  <a:cubicBezTo>
                    <a:pt x="3403" y="176"/>
                    <a:pt x="3832" y="131"/>
                    <a:pt x="4244" y="131"/>
                  </a:cubicBezTo>
                  <a:cubicBezTo>
                    <a:pt x="4513" y="131"/>
                    <a:pt x="4775" y="150"/>
                    <a:pt x="5025" y="184"/>
                  </a:cubicBezTo>
                  <a:cubicBezTo>
                    <a:pt x="5656" y="270"/>
                    <a:pt x="6208" y="438"/>
                    <a:pt x="6665" y="599"/>
                  </a:cubicBezTo>
                  <a:cubicBezTo>
                    <a:pt x="7120" y="767"/>
                    <a:pt x="7475" y="928"/>
                    <a:pt x="7722" y="1043"/>
                  </a:cubicBezTo>
                  <a:cubicBezTo>
                    <a:pt x="7955" y="1153"/>
                    <a:pt x="8089" y="1216"/>
                    <a:pt x="8108" y="1216"/>
                  </a:cubicBezTo>
                  <a:cubicBezTo>
                    <a:pt x="8109" y="1216"/>
                    <a:pt x="8109" y="1216"/>
                    <a:pt x="8110" y="1215"/>
                  </a:cubicBezTo>
                  <a:cubicBezTo>
                    <a:pt x="8110" y="1211"/>
                    <a:pt x="8080" y="1188"/>
                    <a:pt x="8016" y="1152"/>
                  </a:cubicBezTo>
                  <a:cubicBezTo>
                    <a:pt x="7956" y="1114"/>
                    <a:pt x="7863" y="1062"/>
                    <a:pt x="7744" y="995"/>
                  </a:cubicBezTo>
                  <a:cubicBezTo>
                    <a:pt x="7505" y="868"/>
                    <a:pt x="7154" y="688"/>
                    <a:pt x="6698" y="509"/>
                  </a:cubicBezTo>
                  <a:cubicBezTo>
                    <a:pt x="6242" y="333"/>
                    <a:pt x="5686" y="154"/>
                    <a:pt x="5039" y="61"/>
                  </a:cubicBezTo>
                  <a:cubicBezTo>
                    <a:pt x="4778" y="23"/>
                    <a:pt x="4501" y="1"/>
                    <a:pt x="42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67"/>
            <p:cNvSpPr/>
            <p:nvPr/>
          </p:nvSpPr>
          <p:spPr>
            <a:xfrm>
              <a:off x="1008344" y="1425155"/>
              <a:ext cx="74131" cy="92036"/>
            </a:xfrm>
            <a:custGeom>
              <a:rect b="b" l="l" r="r" t="t"/>
              <a:pathLst>
                <a:path extrusionOk="0" h="5793" w="4666">
                  <a:moveTo>
                    <a:pt x="3700" y="1"/>
                  </a:moveTo>
                  <a:cubicBezTo>
                    <a:pt x="3699" y="1"/>
                    <a:pt x="3699" y="1"/>
                    <a:pt x="3699" y="1"/>
                  </a:cubicBezTo>
                  <a:cubicBezTo>
                    <a:pt x="3669" y="20"/>
                    <a:pt x="4072" y="375"/>
                    <a:pt x="4337" y="1147"/>
                  </a:cubicBezTo>
                  <a:cubicBezTo>
                    <a:pt x="4471" y="1528"/>
                    <a:pt x="4550" y="2014"/>
                    <a:pt x="4509" y="2549"/>
                  </a:cubicBezTo>
                  <a:cubicBezTo>
                    <a:pt x="4468" y="3078"/>
                    <a:pt x="4296" y="3657"/>
                    <a:pt x="3956" y="4173"/>
                  </a:cubicBezTo>
                  <a:cubicBezTo>
                    <a:pt x="3616" y="4685"/>
                    <a:pt x="3145" y="5066"/>
                    <a:pt x="2668" y="5305"/>
                  </a:cubicBezTo>
                  <a:cubicBezTo>
                    <a:pt x="2193" y="5548"/>
                    <a:pt x="1715" y="5660"/>
                    <a:pt x="1311" y="5693"/>
                  </a:cubicBezTo>
                  <a:cubicBezTo>
                    <a:pt x="1200" y="5702"/>
                    <a:pt x="1096" y="5706"/>
                    <a:pt x="997" y="5706"/>
                  </a:cubicBezTo>
                  <a:cubicBezTo>
                    <a:pt x="424" y="5706"/>
                    <a:pt x="71" y="5574"/>
                    <a:pt x="10" y="5574"/>
                  </a:cubicBezTo>
                  <a:cubicBezTo>
                    <a:pt x="4" y="5574"/>
                    <a:pt x="1" y="5575"/>
                    <a:pt x="1" y="5578"/>
                  </a:cubicBezTo>
                  <a:cubicBezTo>
                    <a:pt x="1" y="5581"/>
                    <a:pt x="30" y="5596"/>
                    <a:pt x="87" y="5619"/>
                  </a:cubicBezTo>
                  <a:cubicBezTo>
                    <a:pt x="142" y="5638"/>
                    <a:pt x="228" y="5674"/>
                    <a:pt x="341" y="5697"/>
                  </a:cubicBezTo>
                  <a:cubicBezTo>
                    <a:pt x="527" y="5750"/>
                    <a:pt x="790" y="5792"/>
                    <a:pt x="1112" y="5792"/>
                  </a:cubicBezTo>
                  <a:cubicBezTo>
                    <a:pt x="1177" y="5792"/>
                    <a:pt x="1245" y="5790"/>
                    <a:pt x="1316" y="5787"/>
                  </a:cubicBezTo>
                  <a:cubicBezTo>
                    <a:pt x="1734" y="5768"/>
                    <a:pt x="2227" y="5660"/>
                    <a:pt x="2723" y="5414"/>
                  </a:cubicBezTo>
                  <a:cubicBezTo>
                    <a:pt x="3221" y="5174"/>
                    <a:pt x="3714" y="4782"/>
                    <a:pt x="4068" y="4248"/>
                  </a:cubicBezTo>
                  <a:cubicBezTo>
                    <a:pt x="4423" y="3710"/>
                    <a:pt x="4595" y="3109"/>
                    <a:pt x="4633" y="2556"/>
                  </a:cubicBezTo>
                  <a:cubicBezTo>
                    <a:pt x="4666" y="2003"/>
                    <a:pt x="4576" y="1502"/>
                    <a:pt x="4426" y="1114"/>
                  </a:cubicBezTo>
                  <a:cubicBezTo>
                    <a:pt x="4281" y="725"/>
                    <a:pt x="4095" y="438"/>
                    <a:pt x="3949" y="259"/>
                  </a:cubicBezTo>
                  <a:cubicBezTo>
                    <a:pt x="3878" y="165"/>
                    <a:pt x="3811" y="106"/>
                    <a:pt x="3769" y="61"/>
                  </a:cubicBezTo>
                  <a:cubicBezTo>
                    <a:pt x="3728" y="23"/>
                    <a:pt x="3705" y="1"/>
                    <a:pt x="37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67"/>
            <p:cNvSpPr/>
            <p:nvPr/>
          </p:nvSpPr>
          <p:spPr>
            <a:xfrm>
              <a:off x="726468" y="1558213"/>
              <a:ext cx="71589" cy="2224"/>
            </a:xfrm>
            <a:custGeom>
              <a:rect b="b" l="l" r="r" t="t"/>
              <a:pathLst>
                <a:path extrusionOk="0" h="140" w="4506">
                  <a:moveTo>
                    <a:pt x="2897" y="1"/>
                  </a:moveTo>
                  <a:cubicBezTo>
                    <a:pt x="2693" y="1"/>
                    <a:pt x="2477" y="2"/>
                    <a:pt x="2253" y="4"/>
                  </a:cubicBezTo>
                  <a:cubicBezTo>
                    <a:pt x="1009" y="11"/>
                    <a:pt x="1" y="49"/>
                    <a:pt x="1" y="86"/>
                  </a:cubicBezTo>
                  <a:cubicBezTo>
                    <a:pt x="1" y="119"/>
                    <a:pt x="772" y="140"/>
                    <a:pt x="1798" y="140"/>
                  </a:cubicBezTo>
                  <a:cubicBezTo>
                    <a:pt x="1945" y="140"/>
                    <a:pt x="2098" y="139"/>
                    <a:pt x="2253" y="138"/>
                  </a:cubicBezTo>
                  <a:cubicBezTo>
                    <a:pt x="3497" y="127"/>
                    <a:pt x="4505" y="90"/>
                    <a:pt x="4505" y="52"/>
                  </a:cubicBezTo>
                  <a:cubicBezTo>
                    <a:pt x="4505" y="22"/>
                    <a:pt x="3827" y="1"/>
                    <a:pt x="28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8" name="Google Shape;2308;p67"/>
          <p:cNvSpPr txBox="1"/>
          <p:nvPr>
            <p:ph idx="3" type="subTitle"/>
          </p:nvPr>
        </p:nvSpPr>
        <p:spPr>
          <a:xfrm>
            <a:off x="1041750" y="1752825"/>
            <a:ext cx="2312400" cy="11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mbria Math"/>
              <a:buAutoNum type="arabicPeriod"/>
            </a:pPr>
            <a:r>
              <a:rPr b="1" lang="en-GB">
                <a:latin typeface="Cambria Math"/>
                <a:ea typeface="Cambria Math"/>
                <a:cs typeface="Cambria Math"/>
                <a:sym typeface="Cambria Math"/>
              </a:rPr>
              <a:t>LAYOUTS</a:t>
            </a:r>
            <a:endParaRPr b="1"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mbria Math"/>
              <a:buAutoNum type="arabicPeriod"/>
            </a:pPr>
            <a:r>
              <a:rPr b="1" lang="en-GB">
                <a:latin typeface="Cambria Math"/>
                <a:ea typeface="Cambria Math"/>
                <a:cs typeface="Cambria Math"/>
                <a:sym typeface="Cambria Math"/>
              </a:rPr>
              <a:t>CODES</a:t>
            </a:r>
            <a:endParaRPr b="1"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mbria Math"/>
              <a:buAutoNum type="arabicPeriod"/>
            </a:pPr>
            <a:r>
              <a:rPr b="1" lang="en-GB">
                <a:latin typeface="Cambria Math"/>
                <a:ea typeface="Cambria Math"/>
                <a:cs typeface="Cambria Math"/>
                <a:sym typeface="Cambria Math"/>
              </a:rPr>
              <a:t>DATABASE</a:t>
            </a:r>
            <a:endParaRPr b="1"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mbria Math"/>
              <a:buAutoNum type="arabicPeriod"/>
            </a:pPr>
            <a:r>
              <a:rPr b="1" lang="en-GB">
                <a:latin typeface="Cambria Math"/>
                <a:ea typeface="Cambria Math"/>
                <a:cs typeface="Cambria Math"/>
                <a:sym typeface="Cambria Math"/>
              </a:rPr>
              <a:t>DATASET</a:t>
            </a:r>
            <a:endParaRPr b="1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309" name="Google Shape;2309;p67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IT20171438 | WIJAYARATHNE S. N.</a:t>
            </a:r>
            <a:endParaRPr sz="1300"/>
          </a:p>
        </p:txBody>
      </p:sp>
      <p:pic>
        <p:nvPicPr>
          <p:cNvPr id="2310" name="Google Shape;231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14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p68"/>
          <p:cNvSpPr txBox="1"/>
          <p:nvPr>
            <p:ph idx="4" type="ctrTitle"/>
          </p:nvPr>
        </p:nvSpPr>
        <p:spPr>
          <a:xfrm>
            <a:off x="3697300" y="381100"/>
            <a:ext cx="50850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Yeseva One"/>
                <a:ea typeface="Yeseva One"/>
                <a:cs typeface="Yeseva One"/>
                <a:sym typeface="Yeseva One"/>
              </a:rPr>
              <a:t>LAYOUTS</a:t>
            </a:r>
            <a:endParaRPr b="1" sz="2100"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2316" name="Google Shape;2316;p68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IT20171438 | WIJAYARATHNE S. N.</a:t>
            </a:r>
            <a:endParaRPr sz="1300"/>
          </a:p>
        </p:txBody>
      </p:sp>
      <p:pic>
        <p:nvPicPr>
          <p:cNvPr id="2317" name="Google Shape;231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8" name="Google Shape;2318;p68"/>
          <p:cNvPicPr preferRelativeResize="0"/>
          <p:nvPr/>
        </p:nvPicPr>
        <p:blipFill rotWithShape="1">
          <a:blip r:embed="rId4">
            <a:alphaModFix/>
          </a:blip>
          <a:srcRect b="6278" l="0" r="0" t="6278"/>
          <a:stretch/>
        </p:blipFill>
        <p:spPr>
          <a:xfrm>
            <a:off x="1029075" y="1052290"/>
            <a:ext cx="7085839" cy="3524749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22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p69"/>
          <p:cNvSpPr txBox="1"/>
          <p:nvPr>
            <p:ph idx="4" type="ctrTitle"/>
          </p:nvPr>
        </p:nvSpPr>
        <p:spPr>
          <a:xfrm>
            <a:off x="3697300" y="381100"/>
            <a:ext cx="50850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Yeseva One"/>
                <a:ea typeface="Yeseva One"/>
                <a:cs typeface="Yeseva One"/>
                <a:sym typeface="Yeseva One"/>
              </a:rPr>
              <a:t>LAYOUTS</a:t>
            </a:r>
            <a:endParaRPr b="1" sz="2100"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2324" name="Google Shape;2324;p69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IT20171438 | WIJAYARATHNE S. N.</a:t>
            </a:r>
            <a:endParaRPr sz="1300"/>
          </a:p>
        </p:txBody>
      </p:sp>
      <p:pic>
        <p:nvPicPr>
          <p:cNvPr id="2325" name="Google Shape;232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6" name="Google Shape;2326;p69"/>
          <p:cNvPicPr preferRelativeResize="0"/>
          <p:nvPr/>
        </p:nvPicPr>
        <p:blipFill rotWithShape="1">
          <a:blip r:embed="rId4">
            <a:alphaModFix/>
          </a:blip>
          <a:srcRect b="0" l="31926" r="28986" t="0"/>
          <a:stretch/>
        </p:blipFill>
        <p:spPr>
          <a:xfrm>
            <a:off x="289474" y="1098200"/>
            <a:ext cx="2913224" cy="352475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27" name="Google Shape;2327;p69"/>
          <p:cNvPicPr preferRelativeResize="0"/>
          <p:nvPr/>
        </p:nvPicPr>
        <p:blipFill rotWithShape="1">
          <a:blip r:embed="rId5">
            <a:alphaModFix/>
          </a:blip>
          <a:srcRect b="31667" l="32728" r="29911" t="16170"/>
          <a:stretch/>
        </p:blipFill>
        <p:spPr>
          <a:xfrm>
            <a:off x="3472875" y="1098200"/>
            <a:ext cx="2619329" cy="173736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28" name="Google Shape;2328;p69"/>
          <p:cNvPicPr preferRelativeResize="0"/>
          <p:nvPr/>
        </p:nvPicPr>
        <p:blipFill rotWithShape="1">
          <a:blip r:embed="rId6">
            <a:alphaModFix/>
          </a:blip>
          <a:srcRect b="23855" l="20098" r="19199" t="21925"/>
          <a:stretch/>
        </p:blipFill>
        <p:spPr>
          <a:xfrm>
            <a:off x="6237650" y="1098200"/>
            <a:ext cx="2619330" cy="173736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29" name="Google Shape;2329;p69"/>
          <p:cNvPicPr preferRelativeResize="0"/>
          <p:nvPr/>
        </p:nvPicPr>
        <p:blipFill rotWithShape="1">
          <a:blip r:embed="rId7">
            <a:alphaModFix/>
          </a:blip>
          <a:srcRect b="22962" l="17753" r="19448" t="23423"/>
          <a:stretch/>
        </p:blipFill>
        <p:spPr>
          <a:xfrm>
            <a:off x="3472875" y="3071450"/>
            <a:ext cx="2619329" cy="1737359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30" name="Google Shape;2330;p69"/>
          <p:cNvSpPr txBox="1"/>
          <p:nvPr/>
        </p:nvSpPr>
        <p:spPr>
          <a:xfrm>
            <a:off x="5128854" y="1325457"/>
            <a:ext cx="50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User</a:t>
            </a:r>
            <a:endParaRPr sz="1200"/>
          </a:p>
        </p:txBody>
      </p:sp>
      <p:sp>
        <p:nvSpPr>
          <p:cNvPr id="2331" name="Google Shape;2331;p69"/>
          <p:cNvSpPr txBox="1"/>
          <p:nvPr/>
        </p:nvSpPr>
        <p:spPr>
          <a:xfrm>
            <a:off x="2136759" y="1420438"/>
            <a:ext cx="50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User</a:t>
            </a:r>
            <a:endParaRPr sz="1200"/>
          </a:p>
        </p:txBody>
      </p:sp>
      <p:sp>
        <p:nvSpPr>
          <p:cNvPr id="2332" name="Google Shape;2332;p69"/>
          <p:cNvSpPr txBox="1"/>
          <p:nvPr/>
        </p:nvSpPr>
        <p:spPr>
          <a:xfrm>
            <a:off x="7791644" y="1348400"/>
            <a:ext cx="551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Police</a:t>
            </a:r>
            <a:endParaRPr sz="1200"/>
          </a:p>
        </p:txBody>
      </p:sp>
      <p:sp>
        <p:nvSpPr>
          <p:cNvPr id="2333" name="Google Shape;2333;p69"/>
          <p:cNvSpPr txBox="1"/>
          <p:nvPr/>
        </p:nvSpPr>
        <p:spPr>
          <a:xfrm>
            <a:off x="5013228" y="3233037"/>
            <a:ext cx="551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Admin</a:t>
            </a:r>
            <a:endParaRPr sz="12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37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p70"/>
          <p:cNvSpPr txBox="1"/>
          <p:nvPr>
            <p:ph idx="4" type="ctrTitle"/>
          </p:nvPr>
        </p:nvSpPr>
        <p:spPr>
          <a:xfrm>
            <a:off x="3697300" y="381100"/>
            <a:ext cx="50850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Yeseva One"/>
                <a:ea typeface="Yeseva One"/>
                <a:cs typeface="Yeseva One"/>
                <a:sym typeface="Yeseva One"/>
              </a:rPr>
              <a:t>LAYOUTS</a:t>
            </a:r>
            <a:endParaRPr b="1" sz="2100"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2339" name="Google Shape;2339;p70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IT20171438 | WIJAYARATHNE S. N.</a:t>
            </a:r>
            <a:endParaRPr sz="1300"/>
          </a:p>
        </p:txBody>
      </p:sp>
      <p:pic>
        <p:nvPicPr>
          <p:cNvPr id="2340" name="Google Shape;234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1" name="Google Shape;234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825" y="1078975"/>
            <a:ext cx="7332352" cy="3524751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42" name="Google Shape;2342;p70"/>
          <p:cNvSpPr/>
          <p:nvPr/>
        </p:nvSpPr>
        <p:spPr>
          <a:xfrm>
            <a:off x="784904" y="1013475"/>
            <a:ext cx="2318400" cy="667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DE57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6"/>
          <p:cNvSpPr txBox="1"/>
          <p:nvPr/>
        </p:nvSpPr>
        <p:spPr>
          <a:xfrm>
            <a:off x="404200" y="1174000"/>
            <a:ext cx="8159400" cy="26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The project aims to develop a blockchain-based criminal information management system as an </a:t>
            </a:r>
            <a:r>
              <a:rPr b="1" lang="en-GB" sz="16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improvement</a:t>
            </a:r>
            <a:r>
              <a:rPr b="1" lang="en-GB" sz="16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 of the existing criminal information </a:t>
            </a:r>
            <a:r>
              <a:rPr b="1" lang="en-GB" sz="16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management</a:t>
            </a:r>
            <a:r>
              <a:rPr b="1" lang="en-GB" sz="16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 method in Sri Lankan. This system will leverage blockchain technology to enhance data Security, transparency and efficiency in managing criminal records</a:t>
            </a:r>
            <a:endParaRPr b="1" sz="16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ambria Math"/>
              <a:buChar char="●"/>
            </a:pPr>
            <a:r>
              <a:rPr b="1" lang="en-GB" sz="16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Designing Smart contract with blockchain network to ensure the CIA.</a:t>
            </a:r>
            <a:endParaRPr b="1" sz="16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ambria Math"/>
              <a:buChar char="●"/>
            </a:pPr>
            <a:r>
              <a:rPr b="1" lang="en-GB" sz="16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Multi-factor Authentication.</a:t>
            </a:r>
            <a:endParaRPr b="1" sz="16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ambria Math"/>
              <a:buChar char="●"/>
            </a:pPr>
            <a:r>
              <a:rPr b="1" lang="en-GB" sz="16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Developing Secure file management system for Blockchain Network.</a:t>
            </a:r>
            <a:endParaRPr b="1" sz="16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mbria Math"/>
              <a:buChar char="●"/>
            </a:pPr>
            <a:r>
              <a:rPr b="1" lang="en-GB" sz="16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Develop a Chain of custody process for Criminal System.</a:t>
            </a: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19" name="Google Shape;319;p26"/>
          <p:cNvSpPr txBox="1"/>
          <p:nvPr/>
        </p:nvSpPr>
        <p:spPr>
          <a:xfrm>
            <a:off x="3077550" y="455900"/>
            <a:ext cx="626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Blockchain Based Criminal Information Management System</a:t>
            </a:r>
            <a:endParaRPr b="1">
              <a:solidFill>
                <a:schemeClr val="accent3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grpSp>
        <p:nvGrpSpPr>
          <p:cNvPr id="320" name="Google Shape;320;p26"/>
          <p:cNvGrpSpPr/>
          <p:nvPr/>
        </p:nvGrpSpPr>
        <p:grpSpPr>
          <a:xfrm flipH="1">
            <a:off x="7015684" y="2481643"/>
            <a:ext cx="1390105" cy="2567633"/>
            <a:chOff x="-823767" y="1667843"/>
            <a:chExt cx="1580203" cy="2881743"/>
          </a:xfrm>
        </p:grpSpPr>
        <p:sp>
          <p:nvSpPr>
            <p:cNvPr id="321" name="Google Shape;321;p26"/>
            <p:cNvSpPr/>
            <p:nvPr/>
          </p:nvSpPr>
          <p:spPr>
            <a:xfrm>
              <a:off x="-216393" y="1767355"/>
              <a:ext cx="5288" cy="1517707"/>
            </a:xfrm>
            <a:custGeom>
              <a:rect b="b" l="l" r="r" t="t"/>
              <a:pathLst>
                <a:path extrusionOk="0" h="33294" w="116">
                  <a:moveTo>
                    <a:pt x="58" y="1"/>
                  </a:moveTo>
                  <a:cubicBezTo>
                    <a:pt x="27" y="1"/>
                    <a:pt x="1" y="7452"/>
                    <a:pt x="1" y="16647"/>
                  </a:cubicBezTo>
                  <a:cubicBezTo>
                    <a:pt x="1" y="25841"/>
                    <a:pt x="27" y="33293"/>
                    <a:pt x="58" y="33293"/>
                  </a:cubicBezTo>
                  <a:cubicBezTo>
                    <a:pt x="89" y="33293"/>
                    <a:pt x="115" y="25841"/>
                    <a:pt x="115" y="16647"/>
                  </a:cubicBezTo>
                  <a:cubicBezTo>
                    <a:pt x="115" y="7452"/>
                    <a:pt x="89" y="1"/>
                    <a:pt x="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6"/>
            <p:cNvSpPr/>
            <p:nvPr/>
          </p:nvSpPr>
          <p:spPr>
            <a:xfrm>
              <a:off x="253178" y="2086723"/>
              <a:ext cx="22382" cy="22337"/>
            </a:xfrm>
            <a:custGeom>
              <a:rect b="b" l="l" r="r" t="t"/>
              <a:pathLst>
                <a:path extrusionOk="0" h="490" w="491">
                  <a:moveTo>
                    <a:pt x="246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1"/>
                    <a:pt x="109" y="490"/>
                    <a:pt x="246" y="490"/>
                  </a:cubicBezTo>
                  <a:cubicBezTo>
                    <a:pt x="381" y="490"/>
                    <a:pt x="490" y="381"/>
                    <a:pt x="490" y="245"/>
                  </a:cubicBezTo>
                  <a:cubicBezTo>
                    <a:pt x="490" y="109"/>
                    <a:pt x="381" y="0"/>
                    <a:pt x="2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-224917" y="1767355"/>
              <a:ext cx="22337" cy="22382"/>
            </a:xfrm>
            <a:custGeom>
              <a:rect b="b" l="l" r="r" t="t"/>
              <a:pathLst>
                <a:path extrusionOk="0" h="491" w="490">
                  <a:moveTo>
                    <a:pt x="245" y="1"/>
                  </a:moveTo>
                  <a:cubicBezTo>
                    <a:pt x="109" y="1"/>
                    <a:pt x="0" y="110"/>
                    <a:pt x="0" y="245"/>
                  </a:cubicBezTo>
                  <a:cubicBezTo>
                    <a:pt x="0" y="381"/>
                    <a:pt x="109" y="491"/>
                    <a:pt x="245" y="491"/>
                  </a:cubicBezTo>
                  <a:cubicBezTo>
                    <a:pt x="381" y="491"/>
                    <a:pt x="490" y="381"/>
                    <a:pt x="490" y="245"/>
                  </a:cubicBezTo>
                  <a:cubicBezTo>
                    <a:pt x="490" y="110"/>
                    <a:pt x="381" y="1"/>
                    <a:pt x="2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6"/>
            <p:cNvSpPr/>
            <p:nvPr/>
          </p:nvSpPr>
          <p:spPr>
            <a:xfrm>
              <a:off x="-235675" y="4406176"/>
              <a:ext cx="327711" cy="143137"/>
            </a:xfrm>
            <a:custGeom>
              <a:rect b="b" l="l" r="r" t="t"/>
              <a:pathLst>
                <a:path extrusionOk="0" h="3140" w="7189">
                  <a:moveTo>
                    <a:pt x="3850" y="0"/>
                  </a:moveTo>
                  <a:lnTo>
                    <a:pt x="0" y="65"/>
                  </a:lnTo>
                  <a:lnTo>
                    <a:pt x="40" y="3077"/>
                  </a:lnTo>
                  <a:lnTo>
                    <a:pt x="280" y="3089"/>
                  </a:lnTo>
                  <a:cubicBezTo>
                    <a:pt x="798" y="3109"/>
                    <a:pt x="2100" y="3139"/>
                    <a:pt x="3379" y="3139"/>
                  </a:cubicBezTo>
                  <a:cubicBezTo>
                    <a:pt x="4722" y="3139"/>
                    <a:pt x="6040" y="3105"/>
                    <a:pt x="6402" y="2989"/>
                  </a:cubicBezTo>
                  <a:cubicBezTo>
                    <a:pt x="7189" y="2736"/>
                    <a:pt x="3903" y="2054"/>
                    <a:pt x="3903" y="2054"/>
                  </a:cubicBezTo>
                  <a:lnTo>
                    <a:pt x="3850" y="0"/>
                  </a:lnTo>
                  <a:close/>
                </a:path>
              </a:pathLst>
            </a:custGeom>
            <a:solidFill>
              <a:srgbClr val="71B8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6"/>
            <p:cNvSpPr/>
            <p:nvPr/>
          </p:nvSpPr>
          <p:spPr>
            <a:xfrm>
              <a:off x="-235265" y="4494748"/>
              <a:ext cx="64366" cy="49505"/>
            </a:xfrm>
            <a:custGeom>
              <a:rect b="b" l="l" r="r" t="t"/>
              <a:pathLst>
                <a:path extrusionOk="0" h="1086" w="1412">
                  <a:moveTo>
                    <a:pt x="114" y="1"/>
                  </a:moveTo>
                  <a:cubicBezTo>
                    <a:pt x="77" y="1"/>
                    <a:pt x="39" y="2"/>
                    <a:pt x="0" y="6"/>
                  </a:cubicBezTo>
                  <a:lnTo>
                    <a:pt x="17" y="1085"/>
                  </a:lnTo>
                  <a:lnTo>
                    <a:pt x="1411" y="1085"/>
                  </a:lnTo>
                  <a:cubicBezTo>
                    <a:pt x="1350" y="762"/>
                    <a:pt x="1167" y="470"/>
                    <a:pt x="905" y="272"/>
                  </a:cubicBezTo>
                  <a:cubicBezTo>
                    <a:pt x="673" y="99"/>
                    <a:pt x="398" y="1"/>
                    <a:pt x="1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6"/>
            <p:cNvSpPr/>
            <p:nvPr/>
          </p:nvSpPr>
          <p:spPr>
            <a:xfrm>
              <a:off x="-233897" y="4517540"/>
              <a:ext cx="301864" cy="32046"/>
            </a:xfrm>
            <a:custGeom>
              <a:rect b="b" l="l" r="r" t="t"/>
              <a:pathLst>
                <a:path extrusionOk="0" h="703" w="6622">
                  <a:moveTo>
                    <a:pt x="5472" y="0"/>
                  </a:moveTo>
                  <a:cubicBezTo>
                    <a:pt x="5245" y="13"/>
                    <a:pt x="5140" y="502"/>
                    <a:pt x="5140" y="502"/>
                  </a:cubicBezTo>
                  <a:lnTo>
                    <a:pt x="5" y="546"/>
                  </a:lnTo>
                  <a:lnTo>
                    <a:pt x="1" y="634"/>
                  </a:lnTo>
                  <a:cubicBezTo>
                    <a:pt x="680" y="681"/>
                    <a:pt x="1659" y="702"/>
                    <a:pt x="2652" y="702"/>
                  </a:cubicBezTo>
                  <a:cubicBezTo>
                    <a:pt x="4500" y="702"/>
                    <a:pt x="6395" y="627"/>
                    <a:pt x="6486" y="502"/>
                  </a:cubicBezTo>
                  <a:cubicBezTo>
                    <a:pt x="6621" y="310"/>
                    <a:pt x="5472" y="0"/>
                    <a:pt x="54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-236450" y="4537415"/>
              <a:ext cx="298217" cy="7020"/>
            </a:xfrm>
            <a:custGeom>
              <a:rect b="b" l="l" r="r" t="t"/>
              <a:pathLst>
                <a:path extrusionOk="0" h="154" w="6542">
                  <a:moveTo>
                    <a:pt x="6472" y="0"/>
                  </a:moveTo>
                  <a:cubicBezTo>
                    <a:pt x="6415" y="6"/>
                    <a:pt x="6354" y="6"/>
                    <a:pt x="6284" y="10"/>
                  </a:cubicBezTo>
                  <a:cubicBezTo>
                    <a:pt x="6092" y="14"/>
                    <a:pt x="5860" y="22"/>
                    <a:pt x="5580" y="36"/>
                  </a:cubicBezTo>
                  <a:cubicBezTo>
                    <a:pt x="4991" y="58"/>
                    <a:pt x="4174" y="84"/>
                    <a:pt x="3268" y="97"/>
                  </a:cubicBezTo>
                  <a:cubicBezTo>
                    <a:pt x="2590" y="107"/>
                    <a:pt x="1959" y="112"/>
                    <a:pt x="1434" y="112"/>
                  </a:cubicBezTo>
                  <a:cubicBezTo>
                    <a:pt x="1263" y="112"/>
                    <a:pt x="1103" y="112"/>
                    <a:pt x="957" y="110"/>
                  </a:cubicBezTo>
                  <a:cubicBezTo>
                    <a:pt x="682" y="110"/>
                    <a:pt x="450" y="105"/>
                    <a:pt x="257" y="105"/>
                  </a:cubicBezTo>
                  <a:lnTo>
                    <a:pt x="65" y="105"/>
                  </a:lnTo>
                  <a:cubicBezTo>
                    <a:pt x="21" y="105"/>
                    <a:pt x="0" y="110"/>
                    <a:pt x="0" y="110"/>
                  </a:cubicBezTo>
                  <a:cubicBezTo>
                    <a:pt x="0" y="110"/>
                    <a:pt x="21" y="115"/>
                    <a:pt x="65" y="115"/>
                  </a:cubicBezTo>
                  <a:cubicBezTo>
                    <a:pt x="122" y="119"/>
                    <a:pt x="188" y="123"/>
                    <a:pt x="257" y="123"/>
                  </a:cubicBezTo>
                  <a:cubicBezTo>
                    <a:pt x="450" y="127"/>
                    <a:pt x="682" y="137"/>
                    <a:pt x="957" y="145"/>
                  </a:cubicBezTo>
                  <a:cubicBezTo>
                    <a:pt x="1283" y="150"/>
                    <a:pt x="1676" y="153"/>
                    <a:pt x="2114" y="153"/>
                  </a:cubicBezTo>
                  <a:cubicBezTo>
                    <a:pt x="2474" y="153"/>
                    <a:pt x="2864" y="151"/>
                    <a:pt x="3273" y="145"/>
                  </a:cubicBezTo>
                  <a:cubicBezTo>
                    <a:pt x="4174" y="127"/>
                    <a:pt x="4991" y="97"/>
                    <a:pt x="5585" y="66"/>
                  </a:cubicBezTo>
                  <a:cubicBezTo>
                    <a:pt x="5860" y="49"/>
                    <a:pt x="6092" y="36"/>
                    <a:pt x="6284" y="27"/>
                  </a:cubicBezTo>
                  <a:cubicBezTo>
                    <a:pt x="6354" y="18"/>
                    <a:pt x="6415" y="14"/>
                    <a:pt x="6472" y="10"/>
                  </a:cubicBezTo>
                  <a:cubicBezTo>
                    <a:pt x="6516" y="10"/>
                    <a:pt x="6542" y="6"/>
                    <a:pt x="6542" y="6"/>
                  </a:cubicBezTo>
                  <a:cubicBezTo>
                    <a:pt x="6542" y="0"/>
                    <a:pt x="6516" y="0"/>
                    <a:pt x="64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6"/>
            <p:cNvSpPr/>
            <p:nvPr/>
          </p:nvSpPr>
          <p:spPr>
            <a:xfrm>
              <a:off x="-730" y="4515443"/>
              <a:ext cx="17915" cy="27807"/>
            </a:xfrm>
            <a:custGeom>
              <a:rect b="b" l="l" r="r" t="t"/>
              <a:pathLst>
                <a:path extrusionOk="0" h="610" w="393">
                  <a:moveTo>
                    <a:pt x="380" y="1"/>
                  </a:moveTo>
                  <a:cubicBezTo>
                    <a:pt x="356" y="1"/>
                    <a:pt x="209" y="76"/>
                    <a:pt x="108" y="252"/>
                  </a:cubicBezTo>
                  <a:cubicBezTo>
                    <a:pt x="0" y="428"/>
                    <a:pt x="11" y="609"/>
                    <a:pt x="25" y="609"/>
                  </a:cubicBezTo>
                  <a:cubicBezTo>
                    <a:pt x="25" y="609"/>
                    <a:pt x="25" y="609"/>
                    <a:pt x="25" y="609"/>
                  </a:cubicBezTo>
                  <a:cubicBezTo>
                    <a:pt x="38" y="609"/>
                    <a:pt x="47" y="444"/>
                    <a:pt x="147" y="273"/>
                  </a:cubicBezTo>
                  <a:cubicBezTo>
                    <a:pt x="248" y="98"/>
                    <a:pt x="392" y="10"/>
                    <a:pt x="383" y="2"/>
                  </a:cubicBezTo>
                  <a:cubicBezTo>
                    <a:pt x="383" y="1"/>
                    <a:pt x="381" y="1"/>
                    <a:pt x="3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6"/>
            <p:cNvSpPr/>
            <p:nvPr/>
          </p:nvSpPr>
          <p:spPr>
            <a:xfrm>
              <a:off x="-52378" y="4502953"/>
              <a:ext cx="9983" cy="14815"/>
            </a:xfrm>
            <a:custGeom>
              <a:rect b="b" l="l" r="r" t="t"/>
              <a:pathLst>
                <a:path extrusionOk="0" h="325" w="219">
                  <a:moveTo>
                    <a:pt x="204" y="1"/>
                  </a:moveTo>
                  <a:cubicBezTo>
                    <a:pt x="192" y="1"/>
                    <a:pt x="142" y="65"/>
                    <a:pt x="87" y="153"/>
                  </a:cubicBezTo>
                  <a:cubicBezTo>
                    <a:pt x="35" y="241"/>
                    <a:pt x="0" y="320"/>
                    <a:pt x="9" y="324"/>
                  </a:cubicBezTo>
                  <a:cubicBezTo>
                    <a:pt x="9" y="325"/>
                    <a:pt x="10" y="325"/>
                    <a:pt x="11" y="325"/>
                  </a:cubicBezTo>
                  <a:cubicBezTo>
                    <a:pt x="27" y="325"/>
                    <a:pt x="77" y="262"/>
                    <a:pt x="126" y="175"/>
                  </a:cubicBezTo>
                  <a:cubicBezTo>
                    <a:pt x="184" y="88"/>
                    <a:pt x="218" y="10"/>
                    <a:pt x="205" y="1"/>
                  </a:cubicBezTo>
                  <a:cubicBezTo>
                    <a:pt x="204" y="1"/>
                    <a:pt x="204" y="1"/>
                    <a:pt x="2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-66737" y="4500492"/>
              <a:ext cx="11579" cy="10165"/>
            </a:xfrm>
            <a:custGeom>
              <a:rect b="b" l="l" r="r" t="t"/>
              <a:pathLst>
                <a:path extrusionOk="0" h="223" w="254">
                  <a:moveTo>
                    <a:pt x="240" y="0"/>
                  </a:moveTo>
                  <a:cubicBezTo>
                    <a:pt x="221" y="0"/>
                    <a:pt x="167" y="41"/>
                    <a:pt x="114" y="94"/>
                  </a:cubicBezTo>
                  <a:cubicBezTo>
                    <a:pt x="48" y="155"/>
                    <a:pt x="1" y="213"/>
                    <a:pt x="9" y="221"/>
                  </a:cubicBezTo>
                  <a:cubicBezTo>
                    <a:pt x="10" y="222"/>
                    <a:pt x="11" y="222"/>
                    <a:pt x="13" y="222"/>
                  </a:cubicBezTo>
                  <a:cubicBezTo>
                    <a:pt x="29" y="222"/>
                    <a:pt x="85" y="185"/>
                    <a:pt x="144" y="129"/>
                  </a:cubicBezTo>
                  <a:cubicBezTo>
                    <a:pt x="210" y="68"/>
                    <a:pt x="253" y="11"/>
                    <a:pt x="245" y="3"/>
                  </a:cubicBezTo>
                  <a:cubicBezTo>
                    <a:pt x="244" y="1"/>
                    <a:pt x="242" y="0"/>
                    <a:pt x="24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6"/>
            <p:cNvSpPr/>
            <p:nvPr/>
          </p:nvSpPr>
          <p:spPr>
            <a:xfrm>
              <a:off x="-75718" y="4492970"/>
              <a:ext cx="18599" cy="2279"/>
            </a:xfrm>
            <a:custGeom>
              <a:rect b="b" l="l" r="r" t="t"/>
              <a:pathLst>
                <a:path extrusionOk="0" h="50" w="408">
                  <a:moveTo>
                    <a:pt x="206" y="1"/>
                  </a:moveTo>
                  <a:cubicBezTo>
                    <a:pt x="93" y="1"/>
                    <a:pt x="0" y="10"/>
                    <a:pt x="0" y="23"/>
                  </a:cubicBezTo>
                  <a:cubicBezTo>
                    <a:pt x="5" y="37"/>
                    <a:pt x="93" y="49"/>
                    <a:pt x="206" y="49"/>
                  </a:cubicBezTo>
                  <a:cubicBezTo>
                    <a:pt x="315" y="45"/>
                    <a:pt x="407" y="37"/>
                    <a:pt x="407" y="23"/>
                  </a:cubicBezTo>
                  <a:cubicBezTo>
                    <a:pt x="407" y="10"/>
                    <a:pt x="315" y="1"/>
                    <a:pt x="20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6"/>
            <p:cNvSpPr/>
            <p:nvPr/>
          </p:nvSpPr>
          <p:spPr>
            <a:xfrm>
              <a:off x="-79136" y="4482258"/>
              <a:ext cx="21197" cy="3100"/>
            </a:xfrm>
            <a:custGeom>
              <a:rect b="b" l="l" r="r" t="t"/>
              <a:pathLst>
                <a:path extrusionOk="0" h="68" w="465">
                  <a:moveTo>
                    <a:pt x="21" y="0"/>
                  </a:moveTo>
                  <a:cubicBezTo>
                    <a:pt x="12" y="0"/>
                    <a:pt x="6" y="1"/>
                    <a:pt x="5" y="4"/>
                  </a:cubicBezTo>
                  <a:cubicBezTo>
                    <a:pt x="1" y="18"/>
                    <a:pt x="102" y="57"/>
                    <a:pt x="233" y="66"/>
                  </a:cubicBezTo>
                  <a:cubicBezTo>
                    <a:pt x="248" y="67"/>
                    <a:pt x="263" y="68"/>
                    <a:pt x="278" y="68"/>
                  </a:cubicBezTo>
                  <a:cubicBezTo>
                    <a:pt x="386" y="68"/>
                    <a:pt x="464" y="42"/>
                    <a:pt x="460" y="30"/>
                  </a:cubicBezTo>
                  <a:cubicBezTo>
                    <a:pt x="460" y="18"/>
                    <a:pt x="360" y="26"/>
                    <a:pt x="233" y="18"/>
                  </a:cubicBezTo>
                  <a:cubicBezTo>
                    <a:pt x="137" y="15"/>
                    <a:pt x="5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6"/>
            <p:cNvSpPr/>
            <p:nvPr/>
          </p:nvSpPr>
          <p:spPr>
            <a:xfrm>
              <a:off x="-46224" y="4486178"/>
              <a:ext cx="33323" cy="19237"/>
            </a:xfrm>
            <a:custGeom>
              <a:rect b="b" l="l" r="r" t="t"/>
              <a:pathLst>
                <a:path extrusionOk="0" h="422" w="731">
                  <a:moveTo>
                    <a:pt x="495" y="46"/>
                  </a:moveTo>
                  <a:cubicBezTo>
                    <a:pt x="551" y="46"/>
                    <a:pt x="607" y="57"/>
                    <a:pt x="652" y="85"/>
                  </a:cubicBezTo>
                  <a:cubicBezTo>
                    <a:pt x="691" y="111"/>
                    <a:pt x="678" y="159"/>
                    <a:pt x="634" y="186"/>
                  </a:cubicBezTo>
                  <a:cubicBezTo>
                    <a:pt x="594" y="212"/>
                    <a:pt x="542" y="229"/>
                    <a:pt x="495" y="246"/>
                  </a:cubicBezTo>
                  <a:cubicBezTo>
                    <a:pt x="402" y="281"/>
                    <a:pt x="315" y="303"/>
                    <a:pt x="241" y="317"/>
                  </a:cubicBezTo>
                  <a:cubicBezTo>
                    <a:pt x="166" y="332"/>
                    <a:pt x="106" y="340"/>
                    <a:pt x="65" y="344"/>
                  </a:cubicBezTo>
                  <a:lnTo>
                    <a:pt x="65" y="344"/>
                  </a:lnTo>
                  <a:cubicBezTo>
                    <a:pt x="80" y="307"/>
                    <a:pt x="104" y="258"/>
                    <a:pt x="144" y="207"/>
                  </a:cubicBezTo>
                  <a:cubicBezTo>
                    <a:pt x="192" y="150"/>
                    <a:pt x="263" y="98"/>
                    <a:pt x="354" y="67"/>
                  </a:cubicBezTo>
                  <a:cubicBezTo>
                    <a:pt x="395" y="55"/>
                    <a:pt x="445" y="46"/>
                    <a:pt x="495" y="46"/>
                  </a:cubicBezTo>
                  <a:close/>
                  <a:moveTo>
                    <a:pt x="490" y="0"/>
                  </a:moveTo>
                  <a:cubicBezTo>
                    <a:pt x="326" y="0"/>
                    <a:pt x="183" y="97"/>
                    <a:pt x="122" y="190"/>
                  </a:cubicBezTo>
                  <a:cubicBezTo>
                    <a:pt x="78" y="247"/>
                    <a:pt x="56" y="303"/>
                    <a:pt x="46" y="347"/>
                  </a:cubicBezTo>
                  <a:lnTo>
                    <a:pt x="46" y="347"/>
                  </a:lnTo>
                  <a:cubicBezTo>
                    <a:pt x="16" y="350"/>
                    <a:pt x="1" y="352"/>
                    <a:pt x="1" y="356"/>
                  </a:cubicBezTo>
                  <a:cubicBezTo>
                    <a:pt x="1" y="357"/>
                    <a:pt x="15" y="360"/>
                    <a:pt x="43" y="361"/>
                  </a:cubicBezTo>
                  <a:lnTo>
                    <a:pt x="43" y="361"/>
                  </a:lnTo>
                  <a:cubicBezTo>
                    <a:pt x="35" y="401"/>
                    <a:pt x="35" y="422"/>
                    <a:pt x="35" y="422"/>
                  </a:cubicBezTo>
                  <a:cubicBezTo>
                    <a:pt x="35" y="422"/>
                    <a:pt x="36" y="422"/>
                    <a:pt x="36" y="422"/>
                  </a:cubicBezTo>
                  <a:cubicBezTo>
                    <a:pt x="40" y="422"/>
                    <a:pt x="44" y="399"/>
                    <a:pt x="58" y="362"/>
                  </a:cubicBezTo>
                  <a:lnTo>
                    <a:pt x="58" y="362"/>
                  </a:lnTo>
                  <a:cubicBezTo>
                    <a:pt x="65" y="362"/>
                    <a:pt x="72" y="362"/>
                    <a:pt x="80" y="362"/>
                  </a:cubicBezTo>
                  <a:cubicBezTo>
                    <a:pt x="121" y="362"/>
                    <a:pt x="177" y="359"/>
                    <a:pt x="245" y="351"/>
                  </a:cubicBezTo>
                  <a:cubicBezTo>
                    <a:pt x="324" y="338"/>
                    <a:pt x="411" y="321"/>
                    <a:pt x="507" y="285"/>
                  </a:cubicBezTo>
                  <a:cubicBezTo>
                    <a:pt x="555" y="269"/>
                    <a:pt x="608" y="255"/>
                    <a:pt x="660" y="224"/>
                  </a:cubicBezTo>
                  <a:cubicBezTo>
                    <a:pt x="682" y="207"/>
                    <a:pt x="709" y="180"/>
                    <a:pt x="717" y="146"/>
                  </a:cubicBezTo>
                  <a:cubicBezTo>
                    <a:pt x="731" y="107"/>
                    <a:pt x="709" y="67"/>
                    <a:pt x="678" y="45"/>
                  </a:cubicBezTo>
                  <a:cubicBezTo>
                    <a:pt x="614" y="13"/>
                    <a:pt x="551" y="0"/>
                    <a:pt x="49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6"/>
            <p:cNvSpPr/>
            <p:nvPr/>
          </p:nvSpPr>
          <p:spPr>
            <a:xfrm>
              <a:off x="-58806" y="4481209"/>
              <a:ext cx="17231" cy="21835"/>
            </a:xfrm>
            <a:custGeom>
              <a:rect b="b" l="l" r="r" t="t"/>
              <a:pathLst>
                <a:path extrusionOk="0" h="479" w="378">
                  <a:moveTo>
                    <a:pt x="100" y="0"/>
                  </a:moveTo>
                  <a:cubicBezTo>
                    <a:pt x="94" y="0"/>
                    <a:pt x="89" y="1"/>
                    <a:pt x="84" y="1"/>
                  </a:cubicBezTo>
                  <a:cubicBezTo>
                    <a:pt x="27" y="10"/>
                    <a:pt x="1" y="75"/>
                    <a:pt x="10" y="115"/>
                  </a:cubicBezTo>
                  <a:cubicBezTo>
                    <a:pt x="19" y="158"/>
                    <a:pt x="36" y="198"/>
                    <a:pt x="53" y="224"/>
                  </a:cubicBezTo>
                  <a:cubicBezTo>
                    <a:pt x="93" y="289"/>
                    <a:pt x="136" y="338"/>
                    <a:pt x="176" y="373"/>
                  </a:cubicBezTo>
                  <a:cubicBezTo>
                    <a:pt x="249" y="442"/>
                    <a:pt x="307" y="474"/>
                    <a:pt x="318" y="474"/>
                  </a:cubicBezTo>
                  <a:cubicBezTo>
                    <a:pt x="319" y="474"/>
                    <a:pt x="319" y="473"/>
                    <a:pt x="320" y="473"/>
                  </a:cubicBezTo>
                  <a:cubicBezTo>
                    <a:pt x="325" y="465"/>
                    <a:pt x="267" y="430"/>
                    <a:pt x="198" y="351"/>
                  </a:cubicBezTo>
                  <a:cubicBezTo>
                    <a:pt x="162" y="311"/>
                    <a:pt x="128" y="263"/>
                    <a:pt x="93" y="202"/>
                  </a:cubicBezTo>
                  <a:cubicBezTo>
                    <a:pt x="57" y="154"/>
                    <a:pt x="31" y="59"/>
                    <a:pt x="93" y="45"/>
                  </a:cubicBezTo>
                  <a:cubicBezTo>
                    <a:pt x="95" y="45"/>
                    <a:pt x="97" y="45"/>
                    <a:pt x="99" y="45"/>
                  </a:cubicBezTo>
                  <a:cubicBezTo>
                    <a:pt x="162" y="45"/>
                    <a:pt x="221" y="103"/>
                    <a:pt x="259" y="150"/>
                  </a:cubicBezTo>
                  <a:cubicBezTo>
                    <a:pt x="299" y="202"/>
                    <a:pt x="320" y="259"/>
                    <a:pt x="333" y="307"/>
                  </a:cubicBezTo>
                  <a:cubicBezTo>
                    <a:pt x="355" y="408"/>
                    <a:pt x="333" y="473"/>
                    <a:pt x="337" y="478"/>
                  </a:cubicBezTo>
                  <a:cubicBezTo>
                    <a:pt x="342" y="478"/>
                    <a:pt x="377" y="416"/>
                    <a:pt x="364" y="303"/>
                  </a:cubicBezTo>
                  <a:cubicBezTo>
                    <a:pt x="359" y="251"/>
                    <a:pt x="337" y="185"/>
                    <a:pt x="293" y="124"/>
                  </a:cubicBezTo>
                  <a:cubicBezTo>
                    <a:pt x="252" y="74"/>
                    <a:pt x="199" y="0"/>
                    <a:pt x="1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-233670" y="4492924"/>
              <a:ext cx="63363" cy="49916"/>
            </a:xfrm>
            <a:custGeom>
              <a:rect b="b" l="l" r="r" t="t"/>
              <a:pathLst>
                <a:path extrusionOk="0" h="1095" w="1390">
                  <a:moveTo>
                    <a:pt x="220" y="0"/>
                  </a:moveTo>
                  <a:cubicBezTo>
                    <a:pt x="161" y="0"/>
                    <a:pt x="113" y="4"/>
                    <a:pt x="75" y="11"/>
                  </a:cubicBezTo>
                  <a:cubicBezTo>
                    <a:pt x="26" y="20"/>
                    <a:pt x="0" y="28"/>
                    <a:pt x="0" y="32"/>
                  </a:cubicBezTo>
                  <a:cubicBezTo>
                    <a:pt x="0" y="34"/>
                    <a:pt x="4" y="35"/>
                    <a:pt x="12" y="35"/>
                  </a:cubicBezTo>
                  <a:cubicBezTo>
                    <a:pt x="32" y="35"/>
                    <a:pt x="77" y="30"/>
                    <a:pt x="142" y="30"/>
                  </a:cubicBezTo>
                  <a:cubicBezTo>
                    <a:pt x="182" y="30"/>
                    <a:pt x="230" y="32"/>
                    <a:pt x="284" y="38"/>
                  </a:cubicBezTo>
                  <a:cubicBezTo>
                    <a:pt x="458" y="50"/>
                    <a:pt x="700" y="121"/>
                    <a:pt x="909" y="282"/>
                  </a:cubicBezTo>
                  <a:cubicBezTo>
                    <a:pt x="1123" y="444"/>
                    <a:pt x="1250" y="662"/>
                    <a:pt x="1307" y="824"/>
                  </a:cubicBezTo>
                  <a:cubicBezTo>
                    <a:pt x="1367" y="983"/>
                    <a:pt x="1376" y="1095"/>
                    <a:pt x="1385" y="1095"/>
                  </a:cubicBezTo>
                  <a:cubicBezTo>
                    <a:pt x="1385" y="1095"/>
                    <a:pt x="1385" y="1095"/>
                    <a:pt x="1386" y="1095"/>
                  </a:cubicBezTo>
                  <a:cubicBezTo>
                    <a:pt x="1390" y="1095"/>
                    <a:pt x="1390" y="1069"/>
                    <a:pt x="1386" y="1020"/>
                  </a:cubicBezTo>
                  <a:cubicBezTo>
                    <a:pt x="1381" y="968"/>
                    <a:pt x="1368" y="898"/>
                    <a:pt x="1337" y="811"/>
                  </a:cubicBezTo>
                  <a:cubicBezTo>
                    <a:pt x="1285" y="641"/>
                    <a:pt x="1158" y="413"/>
                    <a:pt x="940" y="242"/>
                  </a:cubicBezTo>
                  <a:cubicBezTo>
                    <a:pt x="716" y="76"/>
                    <a:pt x="468" y="11"/>
                    <a:pt x="289" y="2"/>
                  </a:cubicBezTo>
                  <a:cubicBezTo>
                    <a:pt x="264" y="1"/>
                    <a:pt x="242" y="0"/>
                    <a:pt x="2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-217760" y="4420900"/>
              <a:ext cx="2416" cy="72115"/>
            </a:xfrm>
            <a:custGeom>
              <a:rect b="b" l="l" r="r" t="t"/>
              <a:pathLst>
                <a:path extrusionOk="0" h="1582" w="53">
                  <a:moveTo>
                    <a:pt x="22" y="0"/>
                  </a:moveTo>
                  <a:cubicBezTo>
                    <a:pt x="10" y="0"/>
                    <a:pt x="0" y="354"/>
                    <a:pt x="5" y="791"/>
                  </a:cubicBezTo>
                  <a:cubicBezTo>
                    <a:pt x="5" y="1229"/>
                    <a:pt x="18" y="1582"/>
                    <a:pt x="31" y="1582"/>
                  </a:cubicBezTo>
                  <a:cubicBezTo>
                    <a:pt x="44" y="1582"/>
                    <a:pt x="53" y="1229"/>
                    <a:pt x="49" y="791"/>
                  </a:cubicBezTo>
                  <a:cubicBezTo>
                    <a:pt x="49" y="354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-148426" y="4525837"/>
              <a:ext cx="51420" cy="2690"/>
            </a:xfrm>
            <a:custGeom>
              <a:rect b="b" l="l" r="r" t="t"/>
              <a:pathLst>
                <a:path extrusionOk="0" h="59" w="1128">
                  <a:moveTo>
                    <a:pt x="1075" y="1"/>
                  </a:moveTo>
                  <a:cubicBezTo>
                    <a:pt x="986" y="1"/>
                    <a:pt x="792" y="11"/>
                    <a:pt x="564" y="14"/>
                  </a:cubicBezTo>
                  <a:cubicBezTo>
                    <a:pt x="357" y="14"/>
                    <a:pt x="176" y="9"/>
                    <a:pt x="77" y="9"/>
                  </a:cubicBezTo>
                  <a:cubicBezTo>
                    <a:pt x="28" y="9"/>
                    <a:pt x="0" y="10"/>
                    <a:pt x="0" y="14"/>
                  </a:cubicBezTo>
                  <a:cubicBezTo>
                    <a:pt x="0" y="23"/>
                    <a:pt x="225" y="59"/>
                    <a:pt x="517" y="59"/>
                  </a:cubicBezTo>
                  <a:cubicBezTo>
                    <a:pt x="533" y="59"/>
                    <a:pt x="548" y="58"/>
                    <a:pt x="564" y="58"/>
                  </a:cubicBezTo>
                  <a:cubicBezTo>
                    <a:pt x="879" y="58"/>
                    <a:pt x="1128" y="14"/>
                    <a:pt x="1128" y="6"/>
                  </a:cubicBezTo>
                  <a:cubicBezTo>
                    <a:pt x="1127" y="2"/>
                    <a:pt x="1108" y="1"/>
                    <a:pt x="107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-183298" y="4526840"/>
              <a:ext cx="6017" cy="10029"/>
            </a:xfrm>
            <a:custGeom>
              <a:rect b="b" l="l" r="r" t="t"/>
              <a:pathLst>
                <a:path extrusionOk="0" h="220" w="132">
                  <a:moveTo>
                    <a:pt x="13" y="0"/>
                  </a:moveTo>
                  <a:cubicBezTo>
                    <a:pt x="11" y="0"/>
                    <a:pt x="10" y="1"/>
                    <a:pt x="9" y="2"/>
                  </a:cubicBezTo>
                  <a:cubicBezTo>
                    <a:pt x="1" y="14"/>
                    <a:pt x="31" y="54"/>
                    <a:pt x="57" y="115"/>
                  </a:cubicBezTo>
                  <a:cubicBezTo>
                    <a:pt x="88" y="172"/>
                    <a:pt x="101" y="220"/>
                    <a:pt x="114" y="220"/>
                  </a:cubicBezTo>
                  <a:cubicBezTo>
                    <a:pt x="127" y="220"/>
                    <a:pt x="132" y="159"/>
                    <a:pt x="101" y="93"/>
                  </a:cubicBezTo>
                  <a:cubicBezTo>
                    <a:pt x="74" y="35"/>
                    <a:pt x="29" y="0"/>
                    <a:pt x="1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-196427" y="4510839"/>
              <a:ext cx="7385" cy="6792"/>
            </a:xfrm>
            <a:custGeom>
              <a:rect b="b" l="l" r="r" t="t"/>
              <a:pathLst>
                <a:path extrusionOk="0" h="149" w="162">
                  <a:moveTo>
                    <a:pt x="13" y="1"/>
                  </a:moveTo>
                  <a:cubicBezTo>
                    <a:pt x="11" y="1"/>
                    <a:pt x="10" y="1"/>
                    <a:pt x="9" y="2"/>
                  </a:cubicBezTo>
                  <a:cubicBezTo>
                    <a:pt x="0" y="16"/>
                    <a:pt x="22" y="55"/>
                    <a:pt x="66" y="95"/>
                  </a:cubicBezTo>
                  <a:cubicBezTo>
                    <a:pt x="99" y="128"/>
                    <a:pt x="134" y="149"/>
                    <a:pt x="148" y="149"/>
                  </a:cubicBezTo>
                  <a:cubicBezTo>
                    <a:pt x="150" y="149"/>
                    <a:pt x="152" y="148"/>
                    <a:pt x="153" y="147"/>
                  </a:cubicBezTo>
                  <a:cubicBezTo>
                    <a:pt x="162" y="138"/>
                    <a:pt x="140" y="99"/>
                    <a:pt x="97" y="59"/>
                  </a:cubicBezTo>
                  <a:cubicBezTo>
                    <a:pt x="62" y="25"/>
                    <a:pt x="28" y="1"/>
                    <a:pt x="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-214889" y="4502953"/>
              <a:ext cx="10485" cy="4285"/>
            </a:xfrm>
            <a:custGeom>
              <a:rect b="b" l="l" r="r" t="t"/>
              <a:pathLst>
                <a:path extrusionOk="0" h="94" w="230">
                  <a:moveTo>
                    <a:pt x="68" y="0"/>
                  </a:moveTo>
                  <a:cubicBezTo>
                    <a:pt x="27" y="0"/>
                    <a:pt x="1" y="13"/>
                    <a:pt x="3" y="22"/>
                  </a:cubicBezTo>
                  <a:cubicBezTo>
                    <a:pt x="8" y="36"/>
                    <a:pt x="56" y="36"/>
                    <a:pt x="113" y="54"/>
                  </a:cubicBezTo>
                  <a:cubicBezTo>
                    <a:pt x="162" y="68"/>
                    <a:pt x="203" y="94"/>
                    <a:pt x="217" y="94"/>
                  </a:cubicBezTo>
                  <a:cubicBezTo>
                    <a:pt x="219" y="94"/>
                    <a:pt x="221" y="93"/>
                    <a:pt x="222" y="92"/>
                  </a:cubicBezTo>
                  <a:cubicBezTo>
                    <a:pt x="230" y="84"/>
                    <a:pt x="200" y="32"/>
                    <a:pt x="130" y="10"/>
                  </a:cubicBezTo>
                  <a:cubicBezTo>
                    <a:pt x="107" y="3"/>
                    <a:pt x="86" y="0"/>
                    <a:pt x="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6"/>
            <p:cNvSpPr/>
            <p:nvPr/>
          </p:nvSpPr>
          <p:spPr>
            <a:xfrm>
              <a:off x="-228336" y="4500309"/>
              <a:ext cx="5835" cy="2781"/>
            </a:xfrm>
            <a:custGeom>
              <a:rect b="b" l="l" r="r" t="t"/>
              <a:pathLst>
                <a:path extrusionOk="0" h="61" w="128">
                  <a:moveTo>
                    <a:pt x="28" y="1"/>
                  </a:moveTo>
                  <a:cubicBezTo>
                    <a:pt x="17" y="1"/>
                    <a:pt x="8" y="4"/>
                    <a:pt x="6" y="11"/>
                  </a:cubicBezTo>
                  <a:cubicBezTo>
                    <a:pt x="1" y="19"/>
                    <a:pt x="23" y="41"/>
                    <a:pt x="58" y="54"/>
                  </a:cubicBezTo>
                  <a:cubicBezTo>
                    <a:pt x="72" y="58"/>
                    <a:pt x="86" y="61"/>
                    <a:pt x="97" y="61"/>
                  </a:cubicBezTo>
                  <a:cubicBezTo>
                    <a:pt x="111" y="61"/>
                    <a:pt x="121" y="57"/>
                    <a:pt x="123" y="50"/>
                  </a:cubicBezTo>
                  <a:cubicBezTo>
                    <a:pt x="127" y="41"/>
                    <a:pt x="105" y="19"/>
                    <a:pt x="71" y="11"/>
                  </a:cubicBezTo>
                  <a:cubicBezTo>
                    <a:pt x="56" y="4"/>
                    <a:pt x="40" y="1"/>
                    <a:pt x="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6"/>
            <p:cNvSpPr/>
            <p:nvPr/>
          </p:nvSpPr>
          <p:spPr>
            <a:xfrm>
              <a:off x="557412" y="1720904"/>
              <a:ext cx="199024" cy="228563"/>
            </a:xfrm>
            <a:custGeom>
              <a:rect b="b" l="l" r="r" t="t"/>
              <a:pathLst>
                <a:path extrusionOk="0" h="5014" w="4366">
                  <a:moveTo>
                    <a:pt x="3564" y="1"/>
                  </a:moveTo>
                  <a:cubicBezTo>
                    <a:pt x="3147" y="1"/>
                    <a:pt x="0" y="3253"/>
                    <a:pt x="0" y="3253"/>
                  </a:cubicBezTo>
                  <a:lnTo>
                    <a:pt x="1813" y="5014"/>
                  </a:lnTo>
                  <a:cubicBezTo>
                    <a:pt x="4365" y="3104"/>
                    <a:pt x="2784" y="1898"/>
                    <a:pt x="2582" y="1720"/>
                  </a:cubicBezTo>
                  <a:cubicBezTo>
                    <a:pt x="2382" y="1540"/>
                    <a:pt x="3889" y="159"/>
                    <a:pt x="3588" y="6"/>
                  </a:cubicBezTo>
                  <a:cubicBezTo>
                    <a:pt x="3582" y="2"/>
                    <a:pt x="3574" y="1"/>
                    <a:pt x="356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6"/>
            <p:cNvSpPr/>
            <p:nvPr/>
          </p:nvSpPr>
          <p:spPr>
            <a:xfrm>
              <a:off x="640058" y="1808564"/>
              <a:ext cx="46679" cy="60446"/>
            </a:xfrm>
            <a:custGeom>
              <a:rect b="b" l="l" r="r" t="t"/>
              <a:pathLst>
                <a:path extrusionOk="0" h="1326" w="1024">
                  <a:moveTo>
                    <a:pt x="734" y="1"/>
                  </a:moveTo>
                  <a:cubicBezTo>
                    <a:pt x="728" y="1"/>
                    <a:pt x="702" y="36"/>
                    <a:pt x="664" y="89"/>
                  </a:cubicBezTo>
                  <a:cubicBezTo>
                    <a:pt x="608" y="172"/>
                    <a:pt x="551" y="259"/>
                    <a:pt x="494" y="347"/>
                  </a:cubicBezTo>
                  <a:cubicBezTo>
                    <a:pt x="412" y="469"/>
                    <a:pt x="328" y="596"/>
                    <a:pt x="245" y="727"/>
                  </a:cubicBezTo>
                  <a:cubicBezTo>
                    <a:pt x="197" y="801"/>
                    <a:pt x="149" y="872"/>
                    <a:pt x="97" y="954"/>
                  </a:cubicBezTo>
                  <a:cubicBezTo>
                    <a:pt x="53" y="1033"/>
                    <a:pt x="0" y="1151"/>
                    <a:pt x="79" y="1251"/>
                  </a:cubicBezTo>
                  <a:cubicBezTo>
                    <a:pt x="124" y="1304"/>
                    <a:pt x="185" y="1325"/>
                    <a:pt x="246" y="1325"/>
                  </a:cubicBezTo>
                  <a:cubicBezTo>
                    <a:pt x="290" y="1325"/>
                    <a:pt x="335" y="1314"/>
                    <a:pt x="372" y="1295"/>
                  </a:cubicBezTo>
                  <a:cubicBezTo>
                    <a:pt x="464" y="1247"/>
                    <a:pt x="521" y="1168"/>
                    <a:pt x="564" y="1094"/>
                  </a:cubicBezTo>
                  <a:cubicBezTo>
                    <a:pt x="652" y="959"/>
                    <a:pt x="730" y="832"/>
                    <a:pt x="809" y="709"/>
                  </a:cubicBezTo>
                  <a:cubicBezTo>
                    <a:pt x="862" y="618"/>
                    <a:pt x="914" y="531"/>
                    <a:pt x="966" y="443"/>
                  </a:cubicBezTo>
                  <a:cubicBezTo>
                    <a:pt x="1001" y="382"/>
                    <a:pt x="1023" y="347"/>
                    <a:pt x="1019" y="342"/>
                  </a:cubicBezTo>
                  <a:lnTo>
                    <a:pt x="1019" y="342"/>
                  </a:lnTo>
                  <a:cubicBezTo>
                    <a:pt x="1019" y="342"/>
                    <a:pt x="993" y="373"/>
                    <a:pt x="953" y="434"/>
                  </a:cubicBezTo>
                  <a:cubicBezTo>
                    <a:pt x="896" y="517"/>
                    <a:pt x="840" y="600"/>
                    <a:pt x="779" y="692"/>
                  </a:cubicBezTo>
                  <a:cubicBezTo>
                    <a:pt x="700" y="810"/>
                    <a:pt x="616" y="937"/>
                    <a:pt x="529" y="1072"/>
                  </a:cubicBezTo>
                  <a:cubicBezTo>
                    <a:pt x="485" y="1142"/>
                    <a:pt x="428" y="1212"/>
                    <a:pt x="350" y="1251"/>
                  </a:cubicBezTo>
                  <a:cubicBezTo>
                    <a:pt x="321" y="1268"/>
                    <a:pt x="285" y="1277"/>
                    <a:pt x="249" y="1277"/>
                  </a:cubicBezTo>
                  <a:cubicBezTo>
                    <a:pt x="199" y="1277"/>
                    <a:pt x="147" y="1259"/>
                    <a:pt x="114" y="1221"/>
                  </a:cubicBezTo>
                  <a:cubicBezTo>
                    <a:pt x="57" y="1155"/>
                    <a:pt x="92" y="1055"/>
                    <a:pt x="136" y="976"/>
                  </a:cubicBezTo>
                  <a:cubicBezTo>
                    <a:pt x="184" y="902"/>
                    <a:pt x="232" y="823"/>
                    <a:pt x="281" y="749"/>
                  </a:cubicBezTo>
                  <a:cubicBezTo>
                    <a:pt x="363" y="618"/>
                    <a:pt x="442" y="487"/>
                    <a:pt x="521" y="364"/>
                  </a:cubicBezTo>
                  <a:cubicBezTo>
                    <a:pt x="577" y="273"/>
                    <a:pt x="630" y="185"/>
                    <a:pt x="678" y="102"/>
                  </a:cubicBezTo>
                  <a:cubicBezTo>
                    <a:pt x="717" y="37"/>
                    <a:pt x="735" y="1"/>
                    <a:pt x="735" y="1"/>
                  </a:cubicBezTo>
                  <a:cubicBezTo>
                    <a:pt x="734" y="1"/>
                    <a:pt x="734" y="1"/>
                    <a:pt x="734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6"/>
            <p:cNvSpPr/>
            <p:nvPr/>
          </p:nvSpPr>
          <p:spPr>
            <a:xfrm>
              <a:off x="657152" y="1828895"/>
              <a:ext cx="37106" cy="52104"/>
            </a:xfrm>
            <a:custGeom>
              <a:rect b="b" l="l" r="r" t="t"/>
              <a:pathLst>
                <a:path extrusionOk="0" h="1143" w="814">
                  <a:moveTo>
                    <a:pt x="574" y="1"/>
                  </a:moveTo>
                  <a:cubicBezTo>
                    <a:pt x="574" y="1"/>
                    <a:pt x="547" y="27"/>
                    <a:pt x="513" y="75"/>
                  </a:cubicBezTo>
                  <a:cubicBezTo>
                    <a:pt x="473" y="128"/>
                    <a:pt x="425" y="202"/>
                    <a:pt x="364" y="299"/>
                  </a:cubicBezTo>
                  <a:cubicBezTo>
                    <a:pt x="307" y="390"/>
                    <a:pt x="237" y="508"/>
                    <a:pt x="154" y="626"/>
                  </a:cubicBezTo>
                  <a:cubicBezTo>
                    <a:pt x="115" y="688"/>
                    <a:pt x="63" y="749"/>
                    <a:pt x="31" y="827"/>
                  </a:cubicBezTo>
                  <a:cubicBezTo>
                    <a:pt x="1" y="906"/>
                    <a:pt x="1" y="1011"/>
                    <a:pt x="67" y="1085"/>
                  </a:cubicBezTo>
                  <a:cubicBezTo>
                    <a:pt x="101" y="1127"/>
                    <a:pt x="150" y="1143"/>
                    <a:pt x="199" y="1143"/>
                  </a:cubicBezTo>
                  <a:cubicBezTo>
                    <a:pt x="243" y="1143"/>
                    <a:pt x="287" y="1130"/>
                    <a:pt x="320" y="1112"/>
                  </a:cubicBezTo>
                  <a:cubicBezTo>
                    <a:pt x="398" y="1072"/>
                    <a:pt x="456" y="1011"/>
                    <a:pt x="503" y="954"/>
                  </a:cubicBezTo>
                  <a:cubicBezTo>
                    <a:pt x="600" y="840"/>
                    <a:pt x="670" y="722"/>
                    <a:pt x="713" y="622"/>
                  </a:cubicBezTo>
                  <a:cubicBezTo>
                    <a:pt x="761" y="517"/>
                    <a:pt x="788" y="430"/>
                    <a:pt x="801" y="368"/>
                  </a:cubicBezTo>
                  <a:cubicBezTo>
                    <a:pt x="814" y="307"/>
                    <a:pt x="814" y="272"/>
                    <a:pt x="814" y="272"/>
                  </a:cubicBezTo>
                  <a:cubicBezTo>
                    <a:pt x="814" y="272"/>
                    <a:pt x="814" y="272"/>
                    <a:pt x="813" y="272"/>
                  </a:cubicBezTo>
                  <a:cubicBezTo>
                    <a:pt x="805" y="272"/>
                    <a:pt x="782" y="411"/>
                    <a:pt x="683" y="609"/>
                  </a:cubicBezTo>
                  <a:cubicBezTo>
                    <a:pt x="634" y="705"/>
                    <a:pt x="565" y="819"/>
                    <a:pt x="469" y="928"/>
                  </a:cubicBezTo>
                  <a:cubicBezTo>
                    <a:pt x="421" y="985"/>
                    <a:pt x="368" y="1037"/>
                    <a:pt x="303" y="1072"/>
                  </a:cubicBezTo>
                  <a:cubicBezTo>
                    <a:pt x="272" y="1088"/>
                    <a:pt x="237" y="1098"/>
                    <a:pt x="203" y="1098"/>
                  </a:cubicBezTo>
                  <a:cubicBezTo>
                    <a:pt x="163" y="1098"/>
                    <a:pt x="125" y="1085"/>
                    <a:pt x="97" y="1055"/>
                  </a:cubicBezTo>
                  <a:cubicBezTo>
                    <a:pt x="49" y="997"/>
                    <a:pt x="49" y="910"/>
                    <a:pt x="75" y="845"/>
                  </a:cubicBezTo>
                  <a:cubicBezTo>
                    <a:pt x="102" y="775"/>
                    <a:pt x="150" y="714"/>
                    <a:pt x="189" y="652"/>
                  </a:cubicBezTo>
                  <a:cubicBezTo>
                    <a:pt x="273" y="525"/>
                    <a:pt x="338" y="412"/>
                    <a:pt x="394" y="315"/>
                  </a:cubicBezTo>
                  <a:cubicBezTo>
                    <a:pt x="438" y="237"/>
                    <a:pt x="482" y="163"/>
                    <a:pt x="525" y="85"/>
                  </a:cubicBezTo>
                  <a:cubicBezTo>
                    <a:pt x="561" y="32"/>
                    <a:pt x="578" y="1"/>
                    <a:pt x="574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6"/>
            <p:cNvSpPr/>
            <p:nvPr/>
          </p:nvSpPr>
          <p:spPr>
            <a:xfrm>
              <a:off x="590871" y="1833453"/>
              <a:ext cx="74349" cy="34736"/>
            </a:xfrm>
            <a:custGeom>
              <a:rect b="b" l="l" r="r" t="t"/>
              <a:pathLst>
                <a:path extrusionOk="0" h="762" w="1631">
                  <a:moveTo>
                    <a:pt x="1523" y="0"/>
                  </a:moveTo>
                  <a:cubicBezTo>
                    <a:pt x="1512" y="0"/>
                    <a:pt x="1501" y="2"/>
                    <a:pt x="1491" y="2"/>
                  </a:cubicBezTo>
                  <a:cubicBezTo>
                    <a:pt x="1088" y="28"/>
                    <a:pt x="686" y="54"/>
                    <a:pt x="284" y="84"/>
                  </a:cubicBezTo>
                  <a:lnTo>
                    <a:pt x="0" y="762"/>
                  </a:lnTo>
                  <a:cubicBezTo>
                    <a:pt x="192" y="749"/>
                    <a:pt x="384" y="740"/>
                    <a:pt x="577" y="727"/>
                  </a:cubicBezTo>
                  <a:cubicBezTo>
                    <a:pt x="787" y="714"/>
                    <a:pt x="1001" y="701"/>
                    <a:pt x="1193" y="622"/>
                  </a:cubicBezTo>
                  <a:cubicBezTo>
                    <a:pt x="1390" y="544"/>
                    <a:pt x="1569" y="386"/>
                    <a:pt x="1612" y="181"/>
                  </a:cubicBezTo>
                  <a:cubicBezTo>
                    <a:pt x="1630" y="116"/>
                    <a:pt x="1616" y="28"/>
                    <a:pt x="1556" y="6"/>
                  </a:cubicBezTo>
                  <a:cubicBezTo>
                    <a:pt x="1545" y="2"/>
                    <a:pt x="1534" y="0"/>
                    <a:pt x="1523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6"/>
            <p:cNvSpPr/>
            <p:nvPr/>
          </p:nvSpPr>
          <p:spPr>
            <a:xfrm>
              <a:off x="590689" y="1832405"/>
              <a:ext cx="75534" cy="35967"/>
            </a:xfrm>
            <a:custGeom>
              <a:rect b="b" l="l" r="r" t="t"/>
              <a:pathLst>
                <a:path extrusionOk="0" h="789" w="1657">
                  <a:moveTo>
                    <a:pt x="1505" y="1"/>
                  </a:moveTo>
                  <a:cubicBezTo>
                    <a:pt x="1486" y="1"/>
                    <a:pt x="1469" y="4"/>
                    <a:pt x="1451" y="8"/>
                  </a:cubicBezTo>
                  <a:cubicBezTo>
                    <a:pt x="1398" y="8"/>
                    <a:pt x="1346" y="12"/>
                    <a:pt x="1297" y="16"/>
                  </a:cubicBezTo>
                  <a:cubicBezTo>
                    <a:pt x="1110" y="29"/>
                    <a:pt x="935" y="42"/>
                    <a:pt x="773" y="55"/>
                  </a:cubicBezTo>
                  <a:cubicBezTo>
                    <a:pt x="646" y="69"/>
                    <a:pt x="529" y="77"/>
                    <a:pt x="420" y="86"/>
                  </a:cubicBezTo>
                  <a:cubicBezTo>
                    <a:pt x="336" y="95"/>
                    <a:pt x="288" y="103"/>
                    <a:pt x="288" y="107"/>
                  </a:cubicBezTo>
                  <a:lnTo>
                    <a:pt x="420" y="107"/>
                  </a:lnTo>
                  <a:cubicBezTo>
                    <a:pt x="533" y="99"/>
                    <a:pt x="646" y="95"/>
                    <a:pt x="773" y="91"/>
                  </a:cubicBezTo>
                  <a:cubicBezTo>
                    <a:pt x="939" y="81"/>
                    <a:pt x="1114" y="69"/>
                    <a:pt x="1302" y="60"/>
                  </a:cubicBezTo>
                  <a:cubicBezTo>
                    <a:pt x="1350" y="55"/>
                    <a:pt x="1402" y="51"/>
                    <a:pt x="1451" y="51"/>
                  </a:cubicBezTo>
                  <a:cubicBezTo>
                    <a:pt x="1473" y="49"/>
                    <a:pt x="1495" y="47"/>
                    <a:pt x="1514" y="47"/>
                  </a:cubicBezTo>
                  <a:cubicBezTo>
                    <a:pt x="1542" y="47"/>
                    <a:pt x="1566" y="52"/>
                    <a:pt x="1582" y="73"/>
                  </a:cubicBezTo>
                  <a:cubicBezTo>
                    <a:pt x="1630" y="151"/>
                    <a:pt x="1582" y="270"/>
                    <a:pt x="1525" y="357"/>
                  </a:cubicBezTo>
                  <a:cubicBezTo>
                    <a:pt x="1402" y="545"/>
                    <a:pt x="1193" y="641"/>
                    <a:pt x="1005" y="680"/>
                  </a:cubicBezTo>
                  <a:cubicBezTo>
                    <a:pt x="813" y="720"/>
                    <a:pt x="634" y="728"/>
                    <a:pt x="485" y="737"/>
                  </a:cubicBezTo>
                  <a:cubicBezTo>
                    <a:pt x="358" y="750"/>
                    <a:pt x="244" y="759"/>
                    <a:pt x="131" y="768"/>
                  </a:cubicBezTo>
                  <a:cubicBezTo>
                    <a:pt x="47" y="777"/>
                    <a:pt x="0" y="781"/>
                    <a:pt x="4" y="785"/>
                  </a:cubicBezTo>
                  <a:cubicBezTo>
                    <a:pt x="4" y="787"/>
                    <a:pt x="15" y="788"/>
                    <a:pt x="36" y="788"/>
                  </a:cubicBezTo>
                  <a:cubicBezTo>
                    <a:pt x="57" y="788"/>
                    <a:pt x="89" y="787"/>
                    <a:pt x="131" y="785"/>
                  </a:cubicBezTo>
                  <a:cubicBezTo>
                    <a:pt x="244" y="781"/>
                    <a:pt x="362" y="777"/>
                    <a:pt x="489" y="772"/>
                  </a:cubicBezTo>
                  <a:cubicBezTo>
                    <a:pt x="638" y="763"/>
                    <a:pt x="817" y="763"/>
                    <a:pt x="1013" y="724"/>
                  </a:cubicBezTo>
                  <a:cubicBezTo>
                    <a:pt x="1210" y="684"/>
                    <a:pt x="1433" y="589"/>
                    <a:pt x="1564" y="383"/>
                  </a:cubicBezTo>
                  <a:cubicBezTo>
                    <a:pt x="1600" y="335"/>
                    <a:pt x="1620" y="278"/>
                    <a:pt x="1638" y="222"/>
                  </a:cubicBezTo>
                  <a:cubicBezTo>
                    <a:pt x="1652" y="165"/>
                    <a:pt x="1656" y="99"/>
                    <a:pt x="1616" y="47"/>
                  </a:cubicBezTo>
                  <a:cubicBezTo>
                    <a:pt x="1600" y="16"/>
                    <a:pt x="1560" y="2"/>
                    <a:pt x="1529" y="2"/>
                  </a:cubicBezTo>
                  <a:cubicBezTo>
                    <a:pt x="1521" y="1"/>
                    <a:pt x="1513" y="1"/>
                    <a:pt x="1505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6"/>
            <p:cNvSpPr/>
            <p:nvPr/>
          </p:nvSpPr>
          <p:spPr>
            <a:xfrm>
              <a:off x="676708" y="1844667"/>
              <a:ext cx="26941" cy="45084"/>
            </a:xfrm>
            <a:custGeom>
              <a:rect b="b" l="l" r="r" t="t"/>
              <a:pathLst>
                <a:path extrusionOk="0" h="989" w="591">
                  <a:moveTo>
                    <a:pt x="368" y="1"/>
                  </a:moveTo>
                  <a:cubicBezTo>
                    <a:pt x="359" y="1"/>
                    <a:pt x="310" y="96"/>
                    <a:pt x="237" y="258"/>
                  </a:cubicBezTo>
                  <a:cubicBezTo>
                    <a:pt x="193" y="354"/>
                    <a:pt x="149" y="451"/>
                    <a:pt x="106" y="542"/>
                  </a:cubicBezTo>
                  <a:cubicBezTo>
                    <a:pt x="84" y="595"/>
                    <a:pt x="58" y="647"/>
                    <a:pt x="36" y="713"/>
                  </a:cubicBezTo>
                  <a:cubicBezTo>
                    <a:pt x="14" y="774"/>
                    <a:pt x="1" y="857"/>
                    <a:pt x="48" y="923"/>
                  </a:cubicBezTo>
                  <a:cubicBezTo>
                    <a:pt x="70" y="953"/>
                    <a:pt x="101" y="979"/>
                    <a:pt x="145" y="988"/>
                  </a:cubicBezTo>
                  <a:cubicBezTo>
                    <a:pt x="150" y="988"/>
                    <a:pt x="155" y="989"/>
                    <a:pt x="160" y="989"/>
                  </a:cubicBezTo>
                  <a:cubicBezTo>
                    <a:pt x="194" y="989"/>
                    <a:pt x="227" y="977"/>
                    <a:pt x="250" y="962"/>
                  </a:cubicBezTo>
                  <a:cubicBezTo>
                    <a:pt x="310" y="923"/>
                    <a:pt x="354" y="875"/>
                    <a:pt x="385" y="822"/>
                  </a:cubicBezTo>
                  <a:cubicBezTo>
                    <a:pt x="451" y="717"/>
                    <a:pt x="473" y="612"/>
                    <a:pt x="499" y="530"/>
                  </a:cubicBezTo>
                  <a:cubicBezTo>
                    <a:pt x="520" y="441"/>
                    <a:pt x="542" y="376"/>
                    <a:pt x="560" y="328"/>
                  </a:cubicBezTo>
                  <a:cubicBezTo>
                    <a:pt x="578" y="284"/>
                    <a:pt x="590" y="258"/>
                    <a:pt x="586" y="258"/>
                  </a:cubicBezTo>
                  <a:cubicBezTo>
                    <a:pt x="586" y="258"/>
                    <a:pt x="586" y="258"/>
                    <a:pt x="586" y="258"/>
                  </a:cubicBezTo>
                  <a:cubicBezTo>
                    <a:pt x="579" y="258"/>
                    <a:pt x="515" y="350"/>
                    <a:pt x="468" y="516"/>
                  </a:cubicBezTo>
                  <a:cubicBezTo>
                    <a:pt x="437" y="604"/>
                    <a:pt x="411" y="704"/>
                    <a:pt x="350" y="800"/>
                  </a:cubicBezTo>
                  <a:cubicBezTo>
                    <a:pt x="320" y="844"/>
                    <a:pt x="276" y="892"/>
                    <a:pt x="227" y="923"/>
                  </a:cubicBezTo>
                  <a:cubicBezTo>
                    <a:pt x="208" y="935"/>
                    <a:pt x="186" y="942"/>
                    <a:pt x="165" y="942"/>
                  </a:cubicBezTo>
                  <a:cubicBezTo>
                    <a:pt x="135" y="942"/>
                    <a:pt x="106" y="928"/>
                    <a:pt x="88" y="897"/>
                  </a:cubicBezTo>
                  <a:cubicBezTo>
                    <a:pt x="18" y="792"/>
                    <a:pt x="110" y="665"/>
                    <a:pt x="145" y="560"/>
                  </a:cubicBezTo>
                  <a:cubicBezTo>
                    <a:pt x="184" y="463"/>
                    <a:pt x="223" y="368"/>
                    <a:pt x="267" y="272"/>
                  </a:cubicBezTo>
                  <a:cubicBezTo>
                    <a:pt x="332" y="106"/>
                    <a:pt x="372" y="5"/>
                    <a:pt x="368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6"/>
            <p:cNvSpPr/>
            <p:nvPr/>
          </p:nvSpPr>
          <p:spPr>
            <a:xfrm>
              <a:off x="633265" y="1865180"/>
              <a:ext cx="6655" cy="46861"/>
            </a:xfrm>
            <a:custGeom>
              <a:rect b="b" l="l" r="r" t="t"/>
              <a:pathLst>
                <a:path extrusionOk="0" h="1028" w="146">
                  <a:moveTo>
                    <a:pt x="80" y="1"/>
                  </a:moveTo>
                  <a:cubicBezTo>
                    <a:pt x="79" y="1"/>
                    <a:pt x="79" y="1"/>
                    <a:pt x="79" y="1"/>
                  </a:cubicBezTo>
                  <a:cubicBezTo>
                    <a:pt x="67" y="1"/>
                    <a:pt x="101" y="233"/>
                    <a:pt x="79" y="516"/>
                  </a:cubicBezTo>
                  <a:cubicBezTo>
                    <a:pt x="62" y="800"/>
                    <a:pt x="1" y="1024"/>
                    <a:pt x="14" y="1028"/>
                  </a:cubicBezTo>
                  <a:cubicBezTo>
                    <a:pt x="14" y="1028"/>
                    <a:pt x="14" y="1028"/>
                    <a:pt x="14" y="1028"/>
                  </a:cubicBezTo>
                  <a:cubicBezTo>
                    <a:pt x="24" y="1028"/>
                    <a:pt x="110" y="807"/>
                    <a:pt x="127" y="521"/>
                  </a:cubicBezTo>
                  <a:cubicBezTo>
                    <a:pt x="145" y="230"/>
                    <a:pt x="94" y="1"/>
                    <a:pt x="8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6"/>
            <p:cNvSpPr/>
            <p:nvPr/>
          </p:nvSpPr>
          <p:spPr>
            <a:xfrm>
              <a:off x="-274696" y="1817590"/>
              <a:ext cx="294251" cy="305967"/>
            </a:xfrm>
            <a:custGeom>
              <a:rect b="b" l="l" r="r" t="t"/>
              <a:pathLst>
                <a:path extrusionOk="0" h="6712" w="6455">
                  <a:moveTo>
                    <a:pt x="4295" y="0"/>
                  </a:moveTo>
                  <a:lnTo>
                    <a:pt x="0" y="4624"/>
                  </a:lnTo>
                  <a:cubicBezTo>
                    <a:pt x="283" y="5249"/>
                    <a:pt x="686" y="5839"/>
                    <a:pt x="1245" y="6237"/>
                  </a:cubicBezTo>
                  <a:cubicBezTo>
                    <a:pt x="1656" y="6532"/>
                    <a:pt x="2159" y="6711"/>
                    <a:pt x="2661" y="6711"/>
                  </a:cubicBezTo>
                  <a:cubicBezTo>
                    <a:pt x="2842" y="6711"/>
                    <a:pt x="3023" y="6688"/>
                    <a:pt x="3199" y="6638"/>
                  </a:cubicBezTo>
                  <a:cubicBezTo>
                    <a:pt x="3859" y="6451"/>
                    <a:pt x="4405" y="5839"/>
                    <a:pt x="4426" y="5152"/>
                  </a:cubicBezTo>
                  <a:cubicBezTo>
                    <a:pt x="4597" y="5350"/>
                    <a:pt x="4858" y="5452"/>
                    <a:pt x="5119" y="5452"/>
                  </a:cubicBezTo>
                  <a:cubicBezTo>
                    <a:pt x="5348" y="5452"/>
                    <a:pt x="5577" y="5373"/>
                    <a:pt x="5743" y="5214"/>
                  </a:cubicBezTo>
                  <a:cubicBezTo>
                    <a:pt x="6096" y="4873"/>
                    <a:pt x="6092" y="4234"/>
                    <a:pt x="5733" y="3899"/>
                  </a:cubicBezTo>
                  <a:cubicBezTo>
                    <a:pt x="6057" y="3732"/>
                    <a:pt x="6428" y="3496"/>
                    <a:pt x="6445" y="3129"/>
                  </a:cubicBezTo>
                  <a:cubicBezTo>
                    <a:pt x="6455" y="2897"/>
                    <a:pt x="6306" y="2683"/>
                    <a:pt x="6122" y="2535"/>
                  </a:cubicBezTo>
                  <a:cubicBezTo>
                    <a:pt x="5934" y="2391"/>
                    <a:pt x="5716" y="2299"/>
                    <a:pt x="5515" y="2177"/>
                  </a:cubicBezTo>
                  <a:cubicBezTo>
                    <a:pt x="4767" y="1731"/>
                    <a:pt x="4287" y="870"/>
                    <a:pt x="42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6"/>
            <p:cNvSpPr/>
            <p:nvPr/>
          </p:nvSpPr>
          <p:spPr>
            <a:xfrm>
              <a:off x="-318731" y="1708186"/>
              <a:ext cx="235674" cy="401649"/>
            </a:xfrm>
            <a:custGeom>
              <a:rect b="b" l="l" r="r" t="t"/>
              <a:pathLst>
                <a:path extrusionOk="0" h="8811" w="5170">
                  <a:moveTo>
                    <a:pt x="2665" y="1"/>
                  </a:moveTo>
                  <a:lnTo>
                    <a:pt x="0" y="2020"/>
                  </a:lnTo>
                  <a:lnTo>
                    <a:pt x="406" y="8615"/>
                  </a:lnTo>
                  <a:lnTo>
                    <a:pt x="3597" y="8811"/>
                  </a:lnTo>
                  <a:cubicBezTo>
                    <a:pt x="3540" y="8466"/>
                    <a:pt x="3680" y="7007"/>
                    <a:pt x="3680" y="7007"/>
                  </a:cubicBezTo>
                  <a:cubicBezTo>
                    <a:pt x="3680" y="7007"/>
                    <a:pt x="5008" y="6866"/>
                    <a:pt x="5091" y="5547"/>
                  </a:cubicBezTo>
                  <a:cubicBezTo>
                    <a:pt x="5170" y="4227"/>
                    <a:pt x="5091" y="1186"/>
                    <a:pt x="5091" y="1186"/>
                  </a:cubicBezTo>
                  <a:lnTo>
                    <a:pt x="2665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6"/>
            <p:cNvSpPr/>
            <p:nvPr/>
          </p:nvSpPr>
          <p:spPr>
            <a:xfrm>
              <a:off x="-114146" y="1855653"/>
              <a:ext cx="15362" cy="15362"/>
            </a:xfrm>
            <a:custGeom>
              <a:rect b="b" l="l" r="r" t="t"/>
              <a:pathLst>
                <a:path extrusionOk="0" h="337" w="337">
                  <a:moveTo>
                    <a:pt x="170" y="0"/>
                  </a:moveTo>
                  <a:cubicBezTo>
                    <a:pt x="75" y="0"/>
                    <a:pt x="0" y="75"/>
                    <a:pt x="0" y="166"/>
                  </a:cubicBezTo>
                  <a:cubicBezTo>
                    <a:pt x="0" y="262"/>
                    <a:pt x="75" y="337"/>
                    <a:pt x="170" y="337"/>
                  </a:cubicBezTo>
                  <a:cubicBezTo>
                    <a:pt x="262" y="337"/>
                    <a:pt x="337" y="262"/>
                    <a:pt x="337" y="166"/>
                  </a:cubicBezTo>
                  <a:cubicBezTo>
                    <a:pt x="337" y="75"/>
                    <a:pt x="262" y="0"/>
                    <a:pt x="1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-122123" y="1845579"/>
              <a:ext cx="31271" cy="9436"/>
            </a:xfrm>
            <a:custGeom>
              <a:rect b="b" l="l" r="r" t="t"/>
              <a:pathLst>
                <a:path extrusionOk="0" h="207" w="686">
                  <a:moveTo>
                    <a:pt x="324" y="1"/>
                  </a:moveTo>
                  <a:cubicBezTo>
                    <a:pt x="222" y="1"/>
                    <a:pt x="135" y="37"/>
                    <a:pt x="83" y="72"/>
                  </a:cubicBezTo>
                  <a:cubicBezTo>
                    <a:pt x="22" y="112"/>
                    <a:pt x="0" y="151"/>
                    <a:pt x="9" y="164"/>
                  </a:cubicBezTo>
                  <a:cubicBezTo>
                    <a:pt x="12" y="168"/>
                    <a:pt x="17" y="169"/>
                    <a:pt x="23" y="169"/>
                  </a:cubicBezTo>
                  <a:cubicBezTo>
                    <a:pt x="62" y="169"/>
                    <a:pt x="170" y="111"/>
                    <a:pt x="309" y="111"/>
                  </a:cubicBezTo>
                  <a:cubicBezTo>
                    <a:pt x="321" y="111"/>
                    <a:pt x="333" y="111"/>
                    <a:pt x="345" y="112"/>
                  </a:cubicBezTo>
                  <a:cubicBezTo>
                    <a:pt x="511" y="120"/>
                    <a:pt x="631" y="206"/>
                    <a:pt x="669" y="206"/>
                  </a:cubicBezTo>
                  <a:cubicBezTo>
                    <a:pt x="672" y="206"/>
                    <a:pt x="675" y="205"/>
                    <a:pt x="678" y="203"/>
                  </a:cubicBezTo>
                  <a:cubicBezTo>
                    <a:pt x="686" y="195"/>
                    <a:pt x="669" y="151"/>
                    <a:pt x="617" y="103"/>
                  </a:cubicBezTo>
                  <a:cubicBezTo>
                    <a:pt x="560" y="54"/>
                    <a:pt x="468" y="7"/>
                    <a:pt x="355" y="2"/>
                  </a:cubicBezTo>
                  <a:cubicBezTo>
                    <a:pt x="344" y="1"/>
                    <a:pt x="334" y="1"/>
                    <a:pt x="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-203447" y="1855653"/>
              <a:ext cx="15408" cy="15362"/>
            </a:xfrm>
            <a:custGeom>
              <a:rect b="b" l="l" r="r" t="t"/>
              <a:pathLst>
                <a:path extrusionOk="0" h="337" w="338">
                  <a:moveTo>
                    <a:pt x="172" y="0"/>
                  </a:moveTo>
                  <a:cubicBezTo>
                    <a:pt x="75" y="0"/>
                    <a:pt x="1" y="75"/>
                    <a:pt x="1" y="166"/>
                  </a:cubicBezTo>
                  <a:cubicBezTo>
                    <a:pt x="1" y="262"/>
                    <a:pt x="75" y="337"/>
                    <a:pt x="172" y="337"/>
                  </a:cubicBezTo>
                  <a:cubicBezTo>
                    <a:pt x="263" y="337"/>
                    <a:pt x="338" y="262"/>
                    <a:pt x="338" y="166"/>
                  </a:cubicBezTo>
                  <a:cubicBezTo>
                    <a:pt x="338" y="75"/>
                    <a:pt x="263" y="0"/>
                    <a:pt x="1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6"/>
            <p:cNvSpPr/>
            <p:nvPr/>
          </p:nvSpPr>
          <p:spPr>
            <a:xfrm>
              <a:off x="-213977" y="1845579"/>
              <a:ext cx="31362" cy="9436"/>
            </a:xfrm>
            <a:custGeom>
              <a:rect b="b" l="l" r="r" t="t"/>
              <a:pathLst>
                <a:path extrusionOk="0" h="207" w="688">
                  <a:moveTo>
                    <a:pt x="324" y="1"/>
                  </a:moveTo>
                  <a:cubicBezTo>
                    <a:pt x="223" y="1"/>
                    <a:pt x="136" y="37"/>
                    <a:pt x="84" y="72"/>
                  </a:cubicBezTo>
                  <a:cubicBezTo>
                    <a:pt x="22" y="112"/>
                    <a:pt x="0" y="151"/>
                    <a:pt x="10" y="164"/>
                  </a:cubicBezTo>
                  <a:cubicBezTo>
                    <a:pt x="12" y="168"/>
                    <a:pt x="16" y="169"/>
                    <a:pt x="22" y="169"/>
                  </a:cubicBezTo>
                  <a:cubicBezTo>
                    <a:pt x="59" y="169"/>
                    <a:pt x="170" y="111"/>
                    <a:pt x="310" y="111"/>
                  </a:cubicBezTo>
                  <a:cubicBezTo>
                    <a:pt x="322" y="111"/>
                    <a:pt x="334" y="111"/>
                    <a:pt x="346" y="112"/>
                  </a:cubicBezTo>
                  <a:cubicBezTo>
                    <a:pt x="512" y="120"/>
                    <a:pt x="628" y="206"/>
                    <a:pt x="665" y="206"/>
                  </a:cubicBezTo>
                  <a:cubicBezTo>
                    <a:pt x="668" y="206"/>
                    <a:pt x="671" y="205"/>
                    <a:pt x="674" y="203"/>
                  </a:cubicBezTo>
                  <a:cubicBezTo>
                    <a:pt x="687" y="195"/>
                    <a:pt x="669" y="151"/>
                    <a:pt x="613" y="103"/>
                  </a:cubicBezTo>
                  <a:cubicBezTo>
                    <a:pt x="560" y="54"/>
                    <a:pt x="468" y="7"/>
                    <a:pt x="355" y="2"/>
                  </a:cubicBezTo>
                  <a:cubicBezTo>
                    <a:pt x="344" y="1"/>
                    <a:pt x="334" y="1"/>
                    <a:pt x="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6"/>
            <p:cNvSpPr/>
            <p:nvPr/>
          </p:nvSpPr>
          <p:spPr>
            <a:xfrm>
              <a:off x="-185669" y="1931689"/>
              <a:ext cx="45084" cy="24525"/>
            </a:xfrm>
            <a:custGeom>
              <a:rect b="b" l="l" r="r" t="t"/>
              <a:pathLst>
                <a:path extrusionOk="0" h="538" w="989">
                  <a:moveTo>
                    <a:pt x="79" y="1"/>
                  </a:moveTo>
                  <a:cubicBezTo>
                    <a:pt x="77" y="1"/>
                    <a:pt x="86" y="8"/>
                    <a:pt x="109" y="23"/>
                  </a:cubicBezTo>
                  <a:cubicBezTo>
                    <a:pt x="109" y="23"/>
                    <a:pt x="0" y="333"/>
                    <a:pt x="385" y="495"/>
                  </a:cubicBezTo>
                  <a:cubicBezTo>
                    <a:pt x="458" y="525"/>
                    <a:pt x="525" y="538"/>
                    <a:pt x="586" y="538"/>
                  </a:cubicBezTo>
                  <a:cubicBezTo>
                    <a:pt x="840" y="538"/>
                    <a:pt x="988" y="325"/>
                    <a:pt x="988" y="325"/>
                  </a:cubicBezTo>
                  <a:cubicBezTo>
                    <a:pt x="663" y="325"/>
                    <a:pt x="94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-230706" y="2000659"/>
              <a:ext cx="79728" cy="41801"/>
            </a:xfrm>
            <a:custGeom>
              <a:rect b="b" l="l" r="r" t="t"/>
              <a:pathLst>
                <a:path extrusionOk="0" h="917" w="1749">
                  <a:moveTo>
                    <a:pt x="0" y="0"/>
                  </a:moveTo>
                  <a:cubicBezTo>
                    <a:pt x="0" y="0"/>
                    <a:pt x="376" y="916"/>
                    <a:pt x="1608" y="916"/>
                  </a:cubicBezTo>
                  <a:cubicBezTo>
                    <a:pt x="1644" y="916"/>
                    <a:pt x="1681" y="915"/>
                    <a:pt x="1718" y="914"/>
                  </a:cubicBezTo>
                  <a:lnTo>
                    <a:pt x="1749" y="591"/>
                  </a:lnTo>
                  <a:lnTo>
                    <a:pt x="1749" y="591"/>
                  </a:lnTo>
                  <a:cubicBezTo>
                    <a:pt x="1749" y="591"/>
                    <a:pt x="1748" y="591"/>
                    <a:pt x="1747" y="591"/>
                  </a:cubicBezTo>
                  <a:cubicBezTo>
                    <a:pt x="1700" y="591"/>
                    <a:pt x="838" y="583"/>
                    <a:pt x="0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-463782" y="1667843"/>
              <a:ext cx="411450" cy="438026"/>
            </a:xfrm>
            <a:custGeom>
              <a:rect b="b" l="l" r="r" t="t"/>
              <a:pathLst>
                <a:path extrusionOk="0" h="9609" w="9026">
                  <a:moveTo>
                    <a:pt x="5554" y="1"/>
                  </a:moveTo>
                  <a:cubicBezTo>
                    <a:pt x="5335" y="1"/>
                    <a:pt x="5151" y="25"/>
                    <a:pt x="5000" y="25"/>
                  </a:cubicBezTo>
                  <a:cubicBezTo>
                    <a:pt x="4633" y="25"/>
                    <a:pt x="3147" y="322"/>
                    <a:pt x="2142" y="1677"/>
                  </a:cubicBezTo>
                  <a:lnTo>
                    <a:pt x="2138" y="1672"/>
                  </a:lnTo>
                  <a:cubicBezTo>
                    <a:pt x="1775" y="2053"/>
                    <a:pt x="1254" y="3289"/>
                    <a:pt x="1194" y="3727"/>
                  </a:cubicBezTo>
                  <a:cubicBezTo>
                    <a:pt x="1137" y="4163"/>
                    <a:pt x="1211" y="4605"/>
                    <a:pt x="1206" y="5046"/>
                  </a:cubicBezTo>
                  <a:cubicBezTo>
                    <a:pt x="1202" y="5488"/>
                    <a:pt x="1101" y="5960"/>
                    <a:pt x="774" y="6252"/>
                  </a:cubicBezTo>
                  <a:cubicBezTo>
                    <a:pt x="564" y="6440"/>
                    <a:pt x="272" y="6545"/>
                    <a:pt x="145" y="6795"/>
                  </a:cubicBezTo>
                  <a:cubicBezTo>
                    <a:pt x="0" y="7087"/>
                    <a:pt x="163" y="7459"/>
                    <a:pt x="433" y="7642"/>
                  </a:cubicBezTo>
                  <a:cubicBezTo>
                    <a:pt x="669" y="7796"/>
                    <a:pt x="953" y="7837"/>
                    <a:pt x="1237" y="7837"/>
                  </a:cubicBezTo>
                  <a:cubicBezTo>
                    <a:pt x="1284" y="7837"/>
                    <a:pt x="1330" y="7836"/>
                    <a:pt x="1377" y="7834"/>
                  </a:cubicBezTo>
                  <a:lnTo>
                    <a:pt x="1377" y="7834"/>
                  </a:lnTo>
                  <a:cubicBezTo>
                    <a:pt x="1303" y="8485"/>
                    <a:pt x="1805" y="9150"/>
                    <a:pt x="2452" y="9250"/>
                  </a:cubicBezTo>
                  <a:cubicBezTo>
                    <a:pt x="2510" y="9259"/>
                    <a:pt x="2567" y="9263"/>
                    <a:pt x="2625" y="9263"/>
                  </a:cubicBezTo>
                  <a:cubicBezTo>
                    <a:pt x="2901" y="9263"/>
                    <a:pt x="3172" y="9164"/>
                    <a:pt x="3396" y="9001"/>
                  </a:cubicBezTo>
                  <a:cubicBezTo>
                    <a:pt x="3619" y="9215"/>
                    <a:pt x="3850" y="9421"/>
                    <a:pt x="4100" y="9609"/>
                  </a:cubicBezTo>
                  <a:cubicBezTo>
                    <a:pt x="4157" y="7686"/>
                    <a:pt x="4113" y="5763"/>
                    <a:pt x="3977" y="3848"/>
                  </a:cubicBezTo>
                  <a:cubicBezTo>
                    <a:pt x="4860" y="3691"/>
                    <a:pt x="6438" y="3215"/>
                    <a:pt x="6713" y="1808"/>
                  </a:cubicBezTo>
                  <a:cubicBezTo>
                    <a:pt x="7063" y="2608"/>
                    <a:pt x="7600" y="3049"/>
                    <a:pt x="8308" y="3657"/>
                  </a:cubicBezTo>
                  <a:cubicBezTo>
                    <a:pt x="8308" y="3657"/>
                    <a:pt x="9025" y="2459"/>
                    <a:pt x="7718" y="1101"/>
                  </a:cubicBezTo>
                  <a:cubicBezTo>
                    <a:pt x="6794" y="142"/>
                    <a:pt x="6076" y="1"/>
                    <a:pt x="55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-277933" y="1746249"/>
              <a:ext cx="120572" cy="78999"/>
            </a:xfrm>
            <a:custGeom>
              <a:rect b="b" l="l" r="r" t="t"/>
              <a:pathLst>
                <a:path extrusionOk="0" h="1733" w="2645">
                  <a:moveTo>
                    <a:pt x="2575" y="0"/>
                  </a:moveTo>
                  <a:cubicBezTo>
                    <a:pt x="2575" y="0"/>
                    <a:pt x="2575" y="0"/>
                    <a:pt x="2575" y="0"/>
                  </a:cubicBezTo>
                  <a:cubicBezTo>
                    <a:pt x="2553" y="0"/>
                    <a:pt x="2583" y="210"/>
                    <a:pt x="2522" y="529"/>
                  </a:cubicBezTo>
                  <a:cubicBezTo>
                    <a:pt x="2488" y="686"/>
                    <a:pt x="2431" y="875"/>
                    <a:pt x="2313" y="1049"/>
                  </a:cubicBezTo>
                  <a:cubicBezTo>
                    <a:pt x="2195" y="1224"/>
                    <a:pt x="2016" y="1378"/>
                    <a:pt x="1788" y="1473"/>
                  </a:cubicBezTo>
                  <a:cubicBezTo>
                    <a:pt x="1485" y="1602"/>
                    <a:pt x="1177" y="1629"/>
                    <a:pt x="907" y="1629"/>
                  </a:cubicBezTo>
                  <a:cubicBezTo>
                    <a:pt x="772" y="1629"/>
                    <a:pt x="647" y="1622"/>
                    <a:pt x="538" y="1618"/>
                  </a:cubicBezTo>
                  <a:cubicBezTo>
                    <a:pt x="372" y="1609"/>
                    <a:pt x="238" y="1604"/>
                    <a:pt x="145" y="1604"/>
                  </a:cubicBezTo>
                  <a:cubicBezTo>
                    <a:pt x="52" y="1604"/>
                    <a:pt x="1" y="1609"/>
                    <a:pt x="1" y="1618"/>
                  </a:cubicBezTo>
                  <a:cubicBezTo>
                    <a:pt x="1" y="1636"/>
                    <a:pt x="202" y="1662"/>
                    <a:pt x="534" y="1701"/>
                  </a:cubicBezTo>
                  <a:cubicBezTo>
                    <a:pt x="670" y="1715"/>
                    <a:pt x="836" y="1733"/>
                    <a:pt x="1018" y="1733"/>
                  </a:cubicBezTo>
                  <a:cubicBezTo>
                    <a:pt x="1269" y="1733"/>
                    <a:pt x="1553" y="1699"/>
                    <a:pt x="1836" y="1578"/>
                  </a:cubicBezTo>
                  <a:cubicBezTo>
                    <a:pt x="2081" y="1478"/>
                    <a:pt x="2282" y="1303"/>
                    <a:pt x="2405" y="1106"/>
                  </a:cubicBezTo>
                  <a:cubicBezTo>
                    <a:pt x="2527" y="914"/>
                    <a:pt x="2579" y="713"/>
                    <a:pt x="2601" y="543"/>
                  </a:cubicBezTo>
                  <a:cubicBezTo>
                    <a:pt x="2645" y="209"/>
                    <a:pt x="2584" y="0"/>
                    <a:pt x="25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6"/>
            <p:cNvSpPr/>
            <p:nvPr/>
          </p:nvSpPr>
          <p:spPr>
            <a:xfrm>
              <a:off x="-434699" y="1751811"/>
              <a:ext cx="83922" cy="216666"/>
            </a:xfrm>
            <a:custGeom>
              <a:rect b="b" l="l" r="r" t="t"/>
              <a:pathLst>
                <a:path extrusionOk="0" h="4753" w="1841">
                  <a:moveTo>
                    <a:pt x="1826" y="1"/>
                  </a:moveTo>
                  <a:cubicBezTo>
                    <a:pt x="1817" y="1"/>
                    <a:pt x="1753" y="49"/>
                    <a:pt x="1643" y="132"/>
                  </a:cubicBezTo>
                  <a:cubicBezTo>
                    <a:pt x="1530" y="223"/>
                    <a:pt x="1368" y="360"/>
                    <a:pt x="1181" y="543"/>
                  </a:cubicBezTo>
                  <a:cubicBezTo>
                    <a:pt x="993" y="722"/>
                    <a:pt x="774" y="949"/>
                    <a:pt x="586" y="1242"/>
                  </a:cubicBezTo>
                  <a:cubicBezTo>
                    <a:pt x="394" y="1534"/>
                    <a:pt x="233" y="1897"/>
                    <a:pt x="193" y="2304"/>
                  </a:cubicBezTo>
                  <a:cubicBezTo>
                    <a:pt x="167" y="2510"/>
                    <a:pt x="184" y="2710"/>
                    <a:pt x="227" y="2898"/>
                  </a:cubicBezTo>
                  <a:cubicBezTo>
                    <a:pt x="276" y="3087"/>
                    <a:pt x="350" y="3257"/>
                    <a:pt x="416" y="3414"/>
                  </a:cubicBezTo>
                  <a:cubicBezTo>
                    <a:pt x="551" y="3724"/>
                    <a:pt x="634" y="4025"/>
                    <a:pt x="578" y="4267"/>
                  </a:cubicBezTo>
                  <a:cubicBezTo>
                    <a:pt x="525" y="4511"/>
                    <a:pt x="346" y="4651"/>
                    <a:pt x="219" y="4695"/>
                  </a:cubicBezTo>
                  <a:cubicBezTo>
                    <a:pt x="150" y="4720"/>
                    <a:pt x="94" y="4725"/>
                    <a:pt x="56" y="4725"/>
                  </a:cubicBezTo>
                  <a:cubicBezTo>
                    <a:pt x="34" y="4725"/>
                    <a:pt x="18" y="4723"/>
                    <a:pt x="9" y="4723"/>
                  </a:cubicBezTo>
                  <a:cubicBezTo>
                    <a:pt x="4" y="4723"/>
                    <a:pt x="1" y="4724"/>
                    <a:pt x="1" y="4725"/>
                  </a:cubicBezTo>
                  <a:cubicBezTo>
                    <a:pt x="1" y="4729"/>
                    <a:pt x="23" y="4739"/>
                    <a:pt x="57" y="4747"/>
                  </a:cubicBezTo>
                  <a:cubicBezTo>
                    <a:pt x="74" y="4751"/>
                    <a:pt x="94" y="4753"/>
                    <a:pt x="117" y="4753"/>
                  </a:cubicBezTo>
                  <a:cubicBezTo>
                    <a:pt x="150" y="4753"/>
                    <a:pt x="189" y="4749"/>
                    <a:pt x="233" y="4739"/>
                  </a:cubicBezTo>
                  <a:cubicBezTo>
                    <a:pt x="376" y="4703"/>
                    <a:pt x="586" y="4559"/>
                    <a:pt x="656" y="4288"/>
                  </a:cubicBezTo>
                  <a:cubicBezTo>
                    <a:pt x="731" y="4017"/>
                    <a:pt x="647" y="3690"/>
                    <a:pt x="516" y="3375"/>
                  </a:cubicBezTo>
                  <a:cubicBezTo>
                    <a:pt x="451" y="3213"/>
                    <a:pt x="380" y="3047"/>
                    <a:pt x="342" y="2872"/>
                  </a:cubicBezTo>
                  <a:cubicBezTo>
                    <a:pt x="298" y="2698"/>
                    <a:pt x="285" y="2510"/>
                    <a:pt x="306" y="2317"/>
                  </a:cubicBezTo>
                  <a:cubicBezTo>
                    <a:pt x="346" y="1933"/>
                    <a:pt x="499" y="1587"/>
                    <a:pt x="673" y="1304"/>
                  </a:cubicBezTo>
                  <a:cubicBezTo>
                    <a:pt x="857" y="1015"/>
                    <a:pt x="1062" y="788"/>
                    <a:pt x="1237" y="600"/>
                  </a:cubicBezTo>
                  <a:cubicBezTo>
                    <a:pt x="1600" y="233"/>
                    <a:pt x="1840" y="14"/>
                    <a:pt x="1827" y="1"/>
                  </a:cubicBezTo>
                  <a:cubicBezTo>
                    <a:pt x="1827" y="1"/>
                    <a:pt x="1826" y="1"/>
                    <a:pt x="18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6"/>
            <p:cNvSpPr/>
            <p:nvPr/>
          </p:nvSpPr>
          <p:spPr>
            <a:xfrm>
              <a:off x="-84880" y="1790649"/>
              <a:ext cx="89119" cy="119661"/>
            </a:xfrm>
            <a:custGeom>
              <a:rect b="b" l="l" r="r" t="t"/>
              <a:pathLst>
                <a:path extrusionOk="0" h="2625" w="1955">
                  <a:moveTo>
                    <a:pt x="40" y="1"/>
                  </a:move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lnTo>
                    <a:pt x="40" y="1"/>
                  </a:lnTo>
                  <a:cubicBezTo>
                    <a:pt x="26" y="1"/>
                    <a:pt x="0" y="232"/>
                    <a:pt x="44" y="595"/>
                  </a:cubicBezTo>
                  <a:cubicBezTo>
                    <a:pt x="92" y="958"/>
                    <a:pt x="219" y="1469"/>
                    <a:pt x="508" y="1959"/>
                  </a:cubicBezTo>
                  <a:cubicBezTo>
                    <a:pt x="651" y="2203"/>
                    <a:pt x="831" y="2427"/>
                    <a:pt x="1067" y="2540"/>
                  </a:cubicBezTo>
                  <a:cubicBezTo>
                    <a:pt x="1178" y="2597"/>
                    <a:pt x="1297" y="2624"/>
                    <a:pt x="1408" y="2624"/>
                  </a:cubicBezTo>
                  <a:cubicBezTo>
                    <a:pt x="1528" y="2624"/>
                    <a:pt x="1640" y="2593"/>
                    <a:pt x="1726" y="2532"/>
                  </a:cubicBezTo>
                  <a:cubicBezTo>
                    <a:pt x="1897" y="2418"/>
                    <a:pt x="1954" y="2252"/>
                    <a:pt x="1954" y="2147"/>
                  </a:cubicBezTo>
                  <a:cubicBezTo>
                    <a:pt x="1954" y="2042"/>
                    <a:pt x="1917" y="1989"/>
                    <a:pt x="1911" y="1989"/>
                  </a:cubicBezTo>
                  <a:cubicBezTo>
                    <a:pt x="1910" y="1989"/>
                    <a:pt x="1910" y="1989"/>
                    <a:pt x="1910" y="1989"/>
                  </a:cubicBezTo>
                  <a:cubicBezTo>
                    <a:pt x="1902" y="1989"/>
                    <a:pt x="1924" y="2046"/>
                    <a:pt x="1910" y="2142"/>
                  </a:cubicBezTo>
                  <a:cubicBezTo>
                    <a:pt x="1893" y="2235"/>
                    <a:pt x="1831" y="2378"/>
                    <a:pt x="1683" y="2461"/>
                  </a:cubicBezTo>
                  <a:cubicBezTo>
                    <a:pt x="1616" y="2503"/>
                    <a:pt x="1529" y="2525"/>
                    <a:pt x="1435" y="2525"/>
                  </a:cubicBezTo>
                  <a:cubicBezTo>
                    <a:pt x="1332" y="2525"/>
                    <a:pt x="1220" y="2499"/>
                    <a:pt x="1115" y="2445"/>
                  </a:cubicBezTo>
                  <a:cubicBezTo>
                    <a:pt x="914" y="2344"/>
                    <a:pt x="748" y="2134"/>
                    <a:pt x="608" y="1898"/>
                  </a:cubicBezTo>
                  <a:cubicBezTo>
                    <a:pt x="328" y="1426"/>
                    <a:pt x="193" y="936"/>
                    <a:pt x="127" y="583"/>
                  </a:cubicBezTo>
                  <a:cubicBezTo>
                    <a:pt x="63" y="227"/>
                    <a:pt x="58" y="1"/>
                    <a:pt x="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6"/>
            <p:cNvSpPr/>
            <p:nvPr/>
          </p:nvSpPr>
          <p:spPr>
            <a:xfrm>
              <a:off x="-90897" y="2826977"/>
              <a:ext cx="205087" cy="1628251"/>
            </a:xfrm>
            <a:custGeom>
              <a:rect b="b" l="l" r="r" t="t"/>
              <a:pathLst>
                <a:path extrusionOk="0" h="35719" w="4499">
                  <a:moveTo>
                    <a:pt x="1" y="0"/>
                  </a:moveTo>
                  <a:lnTo>
                    <a:pt x="640" y="35718"/>
                  </a:lnTo>
                  <a:cubicBezTo>
                    <a:pt x="640" y="35718"/>
                    <a:pt x="3930" y="24019"/>
                    <a:pt x="4214" y="19308"/>
                  </a:cubicBezTo>
                  <a:cubicBezTo>
                    <a:pt x="4498" y="1459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6"/>
            <p:cNvSpPr/>
            <p:nvPr/>
          </p:nvSpPr>
          <p:spPr>
            <a:xfrm>
              <a:off x="-477919" y="2696154"/>
              <a:ext cx="441491" cy="1776418"/>
            </a:xfrm>
            <a:custGeom>
              <a:rect b="b" l="l" r="r" t="t"/>
              <a:pathLst>
                <a:path extrusionOk="0" h="38742" w="9685">
                  <a:moveTo>
                    <a:pt x="8347" y="0"/>
                  </a:moveTo>
                  <a:lnTo>
                    <a:pt x="2146" y="162"/>
                  </a:lnTo>
                  <a:cubicBezTo>
                    <a:pt x="2145" y="162"/>
                    <a:pt x="2145" y="162"/>
                    <a:pt x="2144" y="162"/>
                  </a:cubicBezTo>
                  <a:cubicBezTo>
                    <a:pt x="2028" y="162"/>
                    <a:pt x="74" y="3039"/>
                    <a:pt x="9" y="5519"/>
                  </a:cubicBezTo>
                  <a:cubicBezTo>
                    <a:pt x="1" y="5759"/>
                    <a:pt x="13" y="6009"/>
                    <a:pt x="35" y="6253"/>
                  </a:cubicBezTo>
                  <a:cubicBezTo>
                    <a:pt x="114" y="7123"/>
                    <a:pt x="332" y="7980"/>
                    <a:pt x="656" y="8793"/>
                  </a:cubicBezTo>
                  <a:cubicBezTo>
                    <a:pt x="2321" y="13001"/>
                    <a:pt x="4043" y="17996"/>
                    <a:pt x="4069" y="19132"/>
                  </a:cubicBezTo>
                  <a:cubicBezTo>
                    <a:pt x="4156" y="22633"/>
                    <a:pt x="4842" y="38741"/>
                    <a:pt x="4842" y="38741"/>
                  </a:cubicBezTo>
                  <a:lnTo>
                    <a:pt x="9685" y="38400"/>
                  </a:lnTo>
                  <a:lnTo>
                    <a:pt x="9527" y="19132"/>
                  </a:lnTo>
                  <a:lnTo>
                    <a:pt x="83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6"/>
            <p:cNvSpPr/>
            <p:nvPr/>
          </p:nvSpPr>
          <p:spPr>
            <a:xfrm>
              <a:off x="-260975" y="2710052"/>
              <a:ext cx="102840" cy="1755934"/>
            </a:xfrm>
            <a:custGeom>
              <a:rect b="b" l="l" r="r" t="t"/>
              <a:pathLst>
                <a:path extrusionOk="0" h="38520" w="2256">
                  <a:moveTo>
                    <a:pt x="32" y="0"/>
                  </a:moveTo>
                  <a:cubicBezTo>
                    <a:pt x="31" y="0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3" y="1"/>
                    <a:pt x="34" y="2"/>
                    <a:pt x="36" y="4"/>
                  </a:cubicBezTo>
                  <a:lnTo>
                    <a:pt x="36" y="4"/>
                  </a:lnTo>
                  <a:cubicBezTo>
                    <a:pt x="34" y="2"/>
                    <a:pt x="33" y="0"/>
                    <a:pt x="32" y="0"/>
                  </a:cubicBezTo>
                  <a:close/>
                  <a:moveTo>
                    <a:pt x="36" y="4"/>
                  </a:moveTo>
                  <a:cubicBezTo>
                    <a:pt x="46" y="29"/>
                    <a:pt x="53" y="165"/>
                    <a:pt x="53" y="389"/>
                  </a:cubicBezTo>
                  <a:cubicBezTo>
                    <a:pt x="57" y="647"/>
                    <a:pt x="57" y="1023"/>
                    <a:pt x="57" y="1512"/>
                  </a:cubicBezTo>
                  <a:cubicBezTo>
                    <a:pt x="61" y="2492"/>
                    <a:pt x="0" y="3908"/>
                    <a:pt x="61" y="5655"/>
                  </a:cubicBezTo>
                  <a:cubicBezTo>
                    <a:pt x="79" y="6092"/>
                    <a:pt x="93" y="6547"/>
                    <a:pt x="131" y="7023"/>
                  </a:cubicBezTo>
                  <a:cubicBezTo>
                    <a:pt x="158" y="7500"/>
                    <a:pt x="202" y="7993"/>
                    <a:pt x="254" y="8505"/>
                  </a:cubicBezTo>
                  <a:cubicBezTo>
                    <a:pt x="359" y="9527"/>
                    <a:pt x="503" y="10620"/>
                    <a:pt x="682" y="11760"/>
                  </a:cubicBezTo>
                  <a:cubicBezTo>
                    <a:pt x="865" y="12902"/>
                    <a:pt x="1071" y="14098"/>
                    <a:pt x="1241" y="15344"/>
                  </a:cubicBezTo>
                  <a:cubicBezTo>
                    <a:pt x="1416" y="16585"/>
                    <a:pt x="1556" y="17884"/>
                    <a:pt x="1626" y="19211"/>
                  </a:cubicBezTo>
                  <a:cubicBezTo>
                    <a:pt x="1705" y="20544"/>
                    <a:pt x="1687" y="21847"/>
                    <a:pt x="1713" y="23106"/>
                  </a:cubicBezTo>
                  <a:cubicBezTo>
                    <a:pt x="1735" y="24364"/>
                    <a:pt x="1761" y="25575"/>
                    <a:pt x="1797" y="26728"/>
                  </a:cubicBezTo>
                  <a:cubicBezTo>
                    <a:pt x="1870" y="29040"/>
                    <a:pt x="1954" y="31120"/>
                    <a:pt x="2023" y="32868"/>
                  </a:cubicBezTo>
                  <a:cubicBezTo>
                    <a:pt x="2164" y="36295"/>
                    <a:pt x="2243" y="38205"/>
                    <a:pt x="2255" y="38519"/>
                  </a:cubicBezTo>
                  <a:cubicBezTo>
                    <a:pt x="2255" y="38519"/>
                    <a:pt x="2251" y="38383"/>
                    <a:pt x="2247" y="38126"/>
                  </a:cubicBezTo>
                  <a:cubicBezTo>
                    <a:pt x="2237" y="37864"/>
                    <a:pt x="2225" y="37487"/>
                    <a:pt x="2211" y="37003"/>
                  </a:cubicBezTo>
                  <a:cubicBezTo>
                    <a:pt x="2172" y="36019"/>
                    <a:pt x="2124" y="34607"/>
                    <a:pt x="2059" y="32864"/>
                  </a:cubicBezTo>
                  <a:cubicBezTo>
                    <a:pt x="1993" y="31120"/>
                    <a:pt x="1910" y="29040"/>
                    <a:pt x="1840" y="26728"/>
                  </a:cubicBezTo>
                  <a:cubicBezTo>
                    <a:pt x="1809" y="25575"/>
                    <a:pt x="1779" y="24360"/>
                    <a:pt x="1761" y="23106"/>
                  </a:cubicBezTo>
                  <a:cubicBezTo>
                    <a:pt x="1735" y="21847"/>
                    <a:pt x="1753" y="20544"/>
                    <a:pt x="1674" y="19211"/>
                  </a:cubicBezTo>
                  <a:cubicBezTo>
                    <a:pt x="1600" y="17878"/>
                    <a:pt x="1464" y="16581"/>
                    <a:pt x="1289" y="15335"/>
                  </a:cubicBezTo>
                  <a:cubicBezTo>
                    <a:pt x="1115" y="14090"/>
                    <a:pt x="905" y="12892"/>
                    <a:pt x="726" y="11752"/>
                  </a:cubicBezTo>
                  <a:cubicBezTo>
                    <a:pt x="542" y="10611"/>
                    <a:pt x="398" y="9523"/>
                    <a:pt x="293" y="8505"/>
                  </a:cubicBezTo>
                  <a:cubicBezTo>
                    <a:pt x="240" y="7993"/>
                    <a:pt x="192" y="7500"/>
                    <a:pt x="166" y="7023"/>
                  </a:cubicBezTo>
                  <a:cubicBezTo>
                    <a:pt x="127" y="6547"/>
                    <a:pt x="113" y="6088"/>
                    <a:pt x="93" y="5651"/>
                  </a:cubicBezTo>
                  <a:cubicBezTo>
                    <a:pt x="26" y="3908"/>
                    <a:pt x="83" y="2492"/>
                    <a:pt x="75" y="1512"/>
                  </a:cubicBezTo>
                  <a:cubicBezTo>
                    <a:pt x="75" y="592"/>
                    <a:pt x="63" y="54"/>
                    <a:pt x="36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6"/>
            <p:cNvSpPr/>
            <p:nvPr/>
          </p:nvSpPr>
          <p:spPr>
            <a:xfrm>
              <a:off x="-258422" y="4440821"/>
              <a:ext cx="221999" cy="33505"/>
            </a:xfrm>
            <a:custGeom>
              <a:rect b="b" l="l" r="r" t="t"/>
              <a:pathLst>
                <a:path extrusionOk="0" h="735" w="4870">
                  <a:moveTo>
                    <a:pt x="1" y="1"/>
                  </a:moveTo>
                  <a:lnTo>
                    <a:pt x="1" y="735"/>
                  </a:lnTo>
                  <a:lnTo>
                    <a:pt x="4870" y="735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6"/>
            <p:cNvSpPr/>
            <p:nvPr/>
          </p:nvSpPr>
          <p:spPr>
            <a:xfrm>
              <a:off x="-245841" y="2706496"/>
              <a:ext cx="2462" cy="10348"/>
            </a:xfrm>
            <a:custGeom>
              <a:rect b="b" l="l" r="r" t="t"/>
              <a:pathLst>
                <a:path extrusionOk="0" h="227" w="54">
                  <a:moveTo>
                    <a:pt x="23" y="0"/>
                  </a:moveTo>
                  <a:cubicBezTo>
                    <a:pt x="9" y="0"/>
                    <a:pt x="1" y="53"/>
                    <a:pt x="5" y="113"/>
                  </a:cubicBezTo>
                  <a:cubicBezTo>
                    <a:pt x="5" y="174"/>
                    <a:pt x="17" y="227"/>
                    <a:pt x="31" y="227"/>
                  </a:cubicBezTo>
                  <a:cubicBezTo>
                    <a:pt x="44" y="223"/>
                    <a:pt x="53" y="174"/>
                    <a:pt x="49" y="113"/>
                  </a:cubicBezTo>
                  <a:cubicBezTo>
                    <a:pt x="49" y="53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6"/>
            <p:cNvSpPr/>
            <p:nvPr/>
          </p:nvSpPr>
          <p:spPr>
            <a:xfrm>
              <a:off x="-245248" y="2727009"/>
              <a:ext cx="2416" cy="10165"/>
            </a:xfrm>
            <a:custGeom>
              <a:rect b="b" l="l" r="r" t="t"/>
              <a:pathLst>
                <a:path extrusionOk="0" h="223" w="53">
                  <a:moveTo>
                    <a:pt x="22" y="0"/>
                  </a:moveTo>
                  <a:cubicBezTo>
                    <a:pt x="10" y="0"/>
                    <a:pt x="0" y="48"/>
                    <a:pt x="4" y="113"/>
                  </a:cubicBezTo>
                  <a:cubicBezTo>
                    <a:pt x="4" y="174"/>
                    <a:pt x="18" y="223"/>
                    <a:pt x="31" y="223"/>
                  </a:cubicBezTo>
                  <a:cubicBezTo>
                    <a:pt x="44" y="223"/>
                    <a:pt x="53" y="174"/>
                    <a:pt x="49" y="109"/>
                  </a:cubicBezTo>
                  <a:cubicBezTo>
                    <a:pt x="49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-244655" y="2747295"/>
              <a:ext cx="2462" cy="10393"/>
            </a:xfrm>
            <a:custGeom>
              <a:rect b="b" l="l" r="r" t="t"/>
              <a:pathLst>
                <a:path extrusionOk="0" h="228" w="54">
                  <a:moveTo>
                    <a:pt x="23" y="1"/>
                  </a:moveTo>
                  <a:cubicBezTo>
                    <a:pt x="9" y="5"/>
                    <a:pt x="1" y="53"/>
                    <a:pt x="5" y="114"/>
                  </a:cubicBezTo>
                  <a:cubicBezTo>
                    <a:pt x="5" y="175"/>
                    <a:pt x="18" y="227"/>
                    <a:pt x="31" y="227"/>
                  </a:cubicBezTo>
                  <a:cubicBezTo>
                    <a:pt x="44" y="227"/>
                    <a:pt x="53" y="175"/>
                    <a:pt x="49" y="114"/>
                  </a:cubicBezTo>
                  <a:cubicBezTo>
                    <a:pt x="49" y="53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-244063" y="2767808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23" y="1"/>
                  </a:moveTo>
                  <a:cubicBezTo>
                    <a:pt x="10" y="1"/>
                    <a:pt x="0" y="53"/>
                    <a:pt x="5" y="114"/>
                  </a:cubicBezTo>
                  <a:cubicBezTo>
                    <a:pt x="5" y="176"/>
                    <a:pt x="18" y="223"/>
                    <a:pt x="31" y="223"/>
                  </a:cubicBezTo>
                  <a:cubicBezTo>
                    <a:pt x="45" y="223"/>
                    <a:pt x="53" y="176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6"/>
            <p:cNvSpPr/>
            <p:nvPr/>
          </p:nvSpPr>
          <p:spPr>
            <a:xfrm>
              <a:off x="-243425" y="2788321"/>
              <a:ext cx="2416" cy="10257"/>
            </a:xfrm>
            <a:custGeom>
              <a:rect b="b" l="l" r="r" t="t"/>
              <a:pathLst>
                <a:path extrusionOk="0" h="225" w="53">
                  <a:moveTo>
                    <a:pt x="24" y="1"/>
                  </a:moveTo>
                  <a:cubicBezTo>
                    <a:pt x="23" y="1"/>
                    <a:pt x="23" y="1"/>
                    <a:pt x="22" y="1"/>
                  </a:cubicBezTo>
                  <a:cubicBezTo>
                    <a:pt x="9" y="1"/>
                    <a:pt x="0" y="49"/>
                    <a:pt x="4" y="110"/>
                  </a:cubicBezTo>
                  <a:cubicBezTo>
                    <a:pt x="4" y="176"/>
                    <a:pt x="17" y="224"/>
                    <a:pt x="31" y="224"/>
                  </a:cubicBezTo>
                  <a:cubicBezTo>
                    <a:pt x="43" y="224"/>
                    <a:pt x="53" y="172"/>
                    <a:pt x="48" y="110"/>
                  </a:cubicBezTo>
                  <a:cubicBezTo>
                    <a:pt x="48" y="51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6"/>
            <p:cNvSpPr/>
            <p:nvPr/>
          </p:nvSpPr>
          <p:spPr>
            <a:xfrm>
              <a:off x="-242878" y="2808652"/>
              <a:ext cx="2462" cy="10257"/>
            </a:xfrm>
            <a:custGeom>
              <a:rect b="b" l="l" r="r" t="t"/>
              <a:pathLst>
                <a:path extrusionOk="0" h="225" w="54">
                  <a:moveTo>
                    <a:pt x="23" y="1"/>
                  </a:moveTo>
                  <a:cubicBezTo>
                    <a:pt x="10" y="1"/>
                    <a:pt x="1" y="53"/>
                    <a:pt x="5" y="114"/>
                  </a:cubicBezTo>
                  <a:cubicBezTo>
                    <a:pt x="5" y="173"/>
                    <a:pt x="18" y="224"/>
                    <a:pt x="30" y="224"/>
                  </a:cubicBezTo>
                  <a:cubicBezTo>
                    <a:pt x="30" y="224"/>
                    <a:pt x="31" y="224"/>
                    <a:pt x="31" y="224"/>
                  </a:cubicBezTo>
                  <a:cubicBezTo>
                    <a:pt x="45" y="224"/>
                    <a:pt x="53" y="176"/>
                    <a:pt x="49" y="114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6"/>
            <p:cNvSpPr/>
            <p:nvPr/>
          </p:nvSpPr>
          <p:spPr>
            <a:xfrm>
              <a:off x="-242239" y="2829165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22" y="1"/>
                  </a:moveTo>
                  <a:cubicBezTo>
                    <a:pt x="9" y="1"/>
                    <a:pt x="0" y="49"/>
                    <a:pt x="5" y="115"/>
                  </a:cubicBezTo>
                  <a:cubicBezTo>
                    <a:pt x="5" y="176"/>
                    <a:pt x="17" y="224"/>
                    <a:pt x="31" y="224"/>
                  </a:cubicBezTo>
                  <a:cubicBezTo>
                    <a:pt x="43" y="224"/>
                    <a:pt x="53" y="171"/>
                    <a:pt x="49" y="110"/>
                  </a:cubicBezTo>
                  <a:cubicBezTo>
                    <a:pt x="49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-241692" y="2849496"/>
              <a:ext cx="2462" cy="10393"/>
            </a:xfrm>
            <a:custGeom>
              <a:rect b="b" l="l" r="r" t="t"/>
              <a:pathLst>
                <a:path extrusionOk="0" h="228" w="54">
                  <a:moveTo>
                    <a:pt x="23" y="0"/>
                  </a:moveTo>
                  <a:cubicBezTo>
                    <a:pt x="10" y="0"/>
                    <a:pt x="1" y="53"/>
                    <a:pt x="5" y="115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8"/>
                    <a:pt x="53" y="175"/>
                    <a:pt x="49" y="115"/>
                  </a:cubicBezTo>
                  <a:cubicBezTo>
                    <a:pt x="49" y="53"/>
                    <a:pt x="37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6"/>
            <p:cNvSpPr/>
            <p:nvPr/>
          </p:nvSpPr>
          <p:spPr>
            <a:xfrm>
              <a:off x="-241054" y="2870009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23" y="0"/>
                  </a:moveTo>
                  <a:cubicBezTo>
                    <a:pt x="9" y="0"/>
                    <a:pt x="1" y="53"/>
                    <a:pt x="5" y="115"/>
                  </a:cubicBezTo>
                  <a:cubicBezTo>
                    <a:pt x="5" y="175"/>
                    <a:pt x="17" y="224"/>
                    <a:pt x="31" y="224"/>
                  </a:cubicBezTo>
                  <a:cubicBezTo>
                    <a:pt x="44" y="224"/>
                    <a:pt x="53" y="175"/>
                    <a:pt x="49" y="110"/>
                  </a:cubicBezTo>
                  <a:cubicBezTo>
                    <a:pt x="49" y="48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6"/>
            <p:cNvSpPr/>
            <p:nvPr/>
          </p:nvSpPr>
          <p:spPr>
            <a:xfrm>
              <a:off x="-240462" y="2890295"/>
              <a:ext cx="2416" cy="10439"/>
            </a:xfrm>
            <a:custGeom>
              <a:rect b="b" l="l" r="r" t="t"/>
              <a:pathLst>
                <a:path extrusionOk="0" h="229" w="53">
                  <a:moveTo>
                    <a:pt x="22" y="1"/>
                  </a:moveTo>
                  <a:cubicBezTo>
                    <a:pt x="10" y="6"/>
                    <a:pt x="0" y="53"/>
                    <a:pt x="4" y="115"/>
                  </a:cubicBezTo>
                  <a:cubicBezTo>
                    <a:pt x="4" y="176"/>
                    <a:pt x="18" y="229"/>
                    <a:pt x="31" y="229"/>
                  </a:cubicBezTo>
                  <a:cubicBezTo>
                    <a:pt x="44" y="229"/>
                    <a:pt x="53" y="176"/>
                    <a:pt x="48" y="115"/>
                  </a:cubicBezTo>
                  <a:cubicBezTo>
                    <a:pt x="48" y="53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6"/>
            <p:cNvSpPr/>
            <p:nvPr/>
          </p:nvSpPr>
          <p:spPr>
            <a:xfrm>
              <a:off x="-239869" y="2910853"/>
              <a:ext cx="2462" cy="10211"/>
            </a:xfrm>
            <a:custGeom>
              <a:rect b="b" l="l" r="r" t="t"/>
              <a:pathLst>
                <a:path extrusionOk="0" h="224" w="54">
                  <a:moveTo>
                    <a:pt x="23" y="1"/>
                  </a:moveTo>
                  <a:cubicBezTo>
                    <a:pt x="9" y="1"/>
                    <a:pt x="1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4"/>
                  </a:cubicBezTo>
                  <a:cubicBezTo>
                    <a:pt x="49" y="48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6"/>
            <p:cNvSpPr/>
            <p:nvPr/>
          </p:nvSpPr>
          <p:spPr>
            <a:xfrm>
              <a:off x="-239459" y="2931367"/>
              <a:ext cx="2051" cy="10211"/>
            </a:xfrm>
            <a:custGeom>
              <a:rect b="b" l="l" r="r" t="t"/>
              <a:pathLst>
                <a:path extrusionOk="0" h="224" w="45">
                  <a:moveTo>
                    <a:pt x="22" y="1"/>
                  </a:moveTo>
                  <a:cubicBezTo>
                    <a:pt x="9" y="1"/>
                    <a:pt x="0" y="49"/>
                    <a:pt x="0" y="110"/>
                  </a:cubicBezTo>
                  <a:cubicBezTo>
                    <a:pt x="0" y="175"/>
                    <a:pt x="9" y="223"/>
                    <a:pt x="22" y="223"/>
                  </a:cubicBezTo>
                  <a:cubicBezTo>
                    <a:pt x="35" y="223"/>
                    <a:pt x="44" y="175"/>
                    <a:pt x="44" y="110"/>
                  </a:cubicBezTo>
                  <a:cubicBezTo>
                    <a:pt x="44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6"/>
            <p:cNvSpPr/>
            <p:nvPr/>
          </p:nvSpPr>
          <p:spPr>
            <a:xfrm>
              <a:off x="-239276" y="2951880"/>
              <a:ext cx="2234" cy="10211"/>
            </a:xfrm>
            <a:custGeom>
              <a:rect b="b" l="l" r="r" t="t"/>
              <a:pathLst>
                <a:path extrusionOk="0" h="224" w="49">
                  <a:moveTo>
                    <a:pt x="22" y="1"/>
                  </a:moveTo>
                  <a:cubicBezTo>
                    <a:pt x="10" y="1"/>
                    <a:pt x="0" y="49"/>
                    <a:pt x="0" y="110"/>
                  </a:cubicBezTo>
                  <a:cubicBezTo>
                    <a:pt x="0" y="176"/>
                    <a:pt x="14" y="223"/>
                    <a:pt x="27" y="223"/>
                  </a:cubicBezTo>
                  <a:cubicBezTo>
                    <a:pt x="36" y="223"/>
                    <a:pt x="49" y="171"/>
                    <a:pt x="44" y="110"/>
                  </a:cubicBezTo>
                  <a:cubicBezTo>
                    <a:pt x="44" y="49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6"/>
            <p:cNvSpPr/>
            <p:nvPr/>
          </p:nvSpPr>
          <p:spPr>
            <a:xfrm>
              <a:off x="-239094" y="2972211"/>
              <a:ext cx="2416" cy="10439"/>
            </a:xfrm>
            <a:custGeom>
              <a:rect b="b" l="l" r="r" t="t"/>
              <a:pathLst>
                <a:path extrusionOk="0" h="229" w="53">
                  <a:moveTo>
                    <a:pt x="27" y="1"/>
                  </a:moveTo>
                  <a:cubicBezTo>
                    <a:pt x="14" y="1"/>
                    <a:pt x="1" y="53"/>
                    <a:pt x="6" y="114"/>
                  </a:cubicBezTo>
                  <a:cubicBezTo>
                    <a:pt x="6" y="176"/>
                    <a:pt x="18" y="228"/>
                    <a:pt x="32" y="228"/>
                  </a:cubicBezTo>
                  <a:cubicBezTo>
                    <a:pt x="45" y="228"/>
                    <a:pt x="53" y="176"/>
                    <a:pt x="53" y="114"/>
                  </a:cubicBezTo>
                  <a:cubicBezTo>
                    <a:pt x="49" y="53"/>
                    <a:pt x="40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6"/>
            <p:cNvSpPr/>
            <p:nvPr/>
          </p:nvSpPr>
          <p:spPr>
            <a:xfrm>
              <a:off x="-238456" y="2992724"/>
              <a:ext cx="2416" cy="10257"/>
            </a:xfrm>
            <a:custGeom>
              <a:rect b="b" l="l" r="r" t="t"/>
              <a:pathLst>
                <a:path extrusionOk="0" h="225" w="53">
                  <a:moveTo>
                    <a:pt x="22" y="1"/>
                  </a:moveTo>
                  <a:cubicBezTo>
                    <a:pt x="9" y="1"/>
                    <a:pt x="0" y="53"/>
                    <a:pt x="4" y="114"/>
                  </a:cubicBezTo>
                  <a:cubicBezTo>
                    <a:pt x="4" y="173"/>
                    <a:pt x="17" y="224"/>
                    <a:pt x="29" y="224"/>
                  </a:cubicBezTo>
                  <a:cubicBezTo>
                    <a:pt x="30" y="224"/>
                    <a:pt x="30" y="224"/>
                    <a:pt x="31" y="224"/>
                  </a:cubicBezTo>
                  <a:cubicBezTo>
                    <a:pt x="44" y="224"/>
                    <a:pt x="53" y="176"/>
                    <a:pt x="53" y="114"/>
                  </a:cubicBezTo>
                  <a:cubicBezTo>
                    <a:pt x="48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6"/>
            <p:cNvSpPr/>
            <p:nvPr/>
          </p:nvSpPr>
          <p:spPr>
            <a:xfrm>
              <a:off x="-237635" y="3013237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21" y="1"/>
                  </a:moveTo>
                  <a:cubicBezTo>
                    <a:pt x="8" y="1"/>
                    <a:pt x="0" y="53"/>
                    <a:pt x="4" y="115"/>
                  </a:cubicBezTo>
                  <a:cubicBezTo>
                    <a:pt x="8" y="176"/>
                    <a:pt x="21" y="224"/>
                    <a:pt x="35" y="224"/>
                  </a:cubicBezTo>
                  <a:cubicBezTo>
                    <a:pt x="47" y="224"/>
                    <a:pt x="52" y="171"/>
                    <a:pt x="52" y="110"/>
                  </a:cubicBezTo>
                  <a:cubicBezTo>
                    <a:pt x="47" y="49"/>
                    <a:pt x="35" y="1"/>
                    <a:pt x="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6"/>
            <p:cNvSpPr/>
            <p:nvPr/>
          </p:nvSpPr>
          <p:spPr>
            <a:xfrm>
              <a:off x="-236450" y="3033568"/>
              <a:ext cx="2416" cy="10393"/>
            </a:xfrm>
            <a:custGeom>
              <a:rect b="b" l="l" r="r" t="t"/>
              <a:pathLst>
                <a:path extrusionOk="0" h="228" w="53">
                  <a:moveTo>
                    <a:pt x="17" y="0"/>
                  </a:moveTo>
                  <a:cubicBezTo>
                    <a:pt x="4" y="4"/>
                    <a:pt x="0" y="53"/>
                    <a:pt x="0" y="115"/>
                  </a:cubicBezTo>
                  <a:cubicBezTo>
                    <a:pt x="4" y="180"/>
                    <a:pt x="17" y="228"/>
                    <a:pt x="31" y="228"/>
                  </a:cubicBezTo>
                  <a:cubicBezTo>
                    <a:pt x="43" y="228"/>
                    <a:pt x="53" y="175"/>
                    <a:pt x="47" y="115"/>
                  </a:cubicBezTo>
                  <a:cubicBezTo>
                    <a:pt x="43" y="53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6"/>
            <p:cNvSpPr/>
            <p:nvPr/>
          </p:nvSpPr>
          <p:spPr>
            <a:xfrm>
              <a:off x="-235265" y="3054081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17" y="0"/>
                  </a:moveTo>
                  <a:cubicBezTo>
                    <a:pt x="5" y="0"/>
                    <a:pt x="0" y="53"/>
                    <a:pt x="5" y="115"/>
                  </a:cubicBezTo>
                  <a:cubicBezTo>
                    <a:pt x="9" y="175"/>
                    <a:pt x="21" y="224"/>
                    <a:pt x="35" y="224"/>
                  </a:cubicBezTo>
                  <a:cubicBezTo>
                    <a:pt x="48" y="224"/>
                    <a:pt x="53" y="171"/>
                    <a:pt x="48" y="110"/>
                  </a:cubicBezTo>
                  <a:cubicBezTo>
                    <a:pt x="43" y="48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6"/>
            <p:cNvSpPr/>
            <p:nvPr/>
          </p:nvSpPr>
          <p:spPr>
            <a:xfrm>
              <a:off x="-233897" y="3074367"/>
              <a:ext cx="2644" cy="10439"/>
            </a:xfrm>
            <a:custGeom>
              <a:rect b="b" l="l" r="r" t="t"/>
              <a:pathLst>
                <a:path extrusionOk="0" h="229" w="58">
                  <a:moveTo>
                    <a:pt x="18" y="1"/>
                  </a:moveTo>
                  <a:cubicBezTo>
                    <a:pt x="9" y="6"/>
                    <a:pt x="1" y="53"/>
                    <a:pt x="5" y="115"/>
                  </a:cubicBezTo>
                  <a:cubicBezTo>
                    <a:pt x="9" y="180"/>
                    <a:pt x="27" y="229"/>
                    <a:pt x="36" y="229"/>
                  </a:cubicBezTo>
                  <a:cubicBezTo>
                    <a:pt x="49" y="224"/>
                    <a:pt x="58" y="176"/>
                    <a:pt x="53" y="115"/>
                  </a:cubicBezTo>
                  <a:cubicBezTo>
                    <a:pt x="49" y="49"/>
                    <a:pt x="31" y="1"/>
                    <a:pt x="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6"/>
            <p:cNvSpPr/>
            <p:nvPr/>
          </p:nvSpPr>
          <p:spPr>
            <a:xfrm>
              <a:off x="-232302" y="3094925"/>
              <a:ext cx="2826" cy="10211"/>
            </a:xfrm>
            <a:custGeom>
              <a:rect b="b" l="l" r="r" t="t"/>
              <a:pathLst>
                <a:path extrusionOk="0" h="224" w="62">
                  <a:moveTo>
                    <a:pt x="23" y="1"/>
                  </a:moveTo>
                  <a:cubicBezTo>
                    <a:pt x="9" y="1"/>
                    <a:pt x="1" y="53"/>
                    <a:pt x="9" y="114"/>
                  </a:cubicBezTo>
                  <a:cubicBezTo>
                    <a:pt x="14" y="175"/>
                    <a:pt x="27" y="223"/>
                    <a:pt x="40" y="223"/>
                  </a:cubicBezTo>
                  <a:cubicBezTo>
                    <a:pt x="53" y="223"/>
                    <a:pt x="61" y="171"/>
                    <a:pt x="53" y="110"/>
                  </a:cubicBezTo>
                  <a:cubicBezTo>
                    <a:pt x="49" y="48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6"/>
            <p:cNvSpPr/>
            <p:nvPr/>
          </p:nvSpPr>
          <p:spPr>
            <a:xfrm>
              <a:off x="-230296" y="3115256"/>
              <a:ext cx="2826" cy="10211"/>
            </a:xfrm>
            <a:custGeom>
              <a:rect b="b" l="l" r="r" t="t"/>
              <a:pathLst>
                <a:path extrusionOk="0" h="224" w="62">
                  <a:moveTo>
                    <a:pt x="17" y="1"/>
                  </a:moveTo>
                  <a:cubicBezTo>
                    <a:pt x="5" y="1"/>
                    <a:pt x="1" y="53"/>
                    <a:pt x="9" y="114"/>
                  </a:cubicBezTo>
                  <a:cubicBezTo>
                    <a:pt x="13" y="175"/>
                    <a:pt x="31" y="223"/>
                    <a:pt x="39" y="223"/>
                  </a:cubicBezTo>
                  <a:cubicBezTo>
                    <a:pt x="53" y="223"/>
                    <a:pt x="61" y="171"/>
                    <a:pt x="53" y="110"/>
                  </a:cubicBezTo>
                  <a:cubicBezTo>
                    <a:pt x="49" y="48"/>
                    <a:pt x="31" y="1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6"/>
            <p:cNvSpPr/>
            <p:nvPr/>
          </p:nvSpPr>
          <p:spPr>
            <a:xfrm>
              <a:off x="-228108" y="3135587"/>
              <a:ext cx="2826" cy="10165"/>
            </a:xfrm>
            <a:custGeom>
              <a:rect b="b" l="l" r="r" t="t"/>
              <a:pathLst>
                <a:path extrusionOk="0" h="223" w="62">
                  <a:moveTo>
                    <a:pt x="18" y="0"/>
                  </a:moveTo>
                  <a:cubicBezTo>
                    <a:pt x="5" y="0"/>
                    <a:pt x="1" y="53"/>
                    <a:pt x="5" y="114"/>
                  </a:cubicBezTo>
                  <a:cubicBezTo>
                    <a:pt x="13" y="175"/>
                    <a:pt x="31" y="223"/>
                    <a:pt x="44" y="223"/>
                  </a:cubicBezTo>
                  <a:cubicBezTo>
                    <a:pt x="57" y="223"/>
                    <a:pt x="62" y="170"/>
                    <a:pt x="53" y="110"/>
                  </a:cubicBezTo>
                  <a:cubicBezTo>
                    <a:pt x="48" y="48"/>
                    <a:pt x="31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6"/>
            <p:cNvSpPr/>
            <p:nvPr/>
          </p:nvSpPr>
          <p:spPr>
            <a:xfrm>
              <a:off x="-225692" y="3155918"/>
              <a:ext cx="2826" cy="10165"/>
            </a:xfrm>
            <a:custGeom>
              <a:rect b="b" l="l" r="r" t="t"/>
              <a:pathLst>
                <a:path extrusionOk="0" h="223" w="62">
                  <a:moveTo>
                    <a:pt x="17" y="0"/>
                  </a:moveTo>
                  <a:cubicBezTo>
                    <a:pt x="4" y="0"/>
                    <a:pt x="0" y="53"/>
                    <a:pt x="4" y="114"/>
                  </a:cubicBezTo>
                  <a:cubicBezTo>
                    <a:pt x="13" y="174"/>
                    <a:pt x="31" y="223"/>
                    <a:pt x="43" y="223"/>
                  </a:cubicBezTo>
                  <a:cubicBezTo>
                    <a:pt x="57" y="218"/>
                    <a:pt x="61" y="170"/>
                    <a:pt x="53" y="109"/>
                  </a:cubicBezTo>
                  <a:cubicBezTo>
                    <a:pt x="43" y="47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>
              <a:off x="-223139" y="3176203"/>
              <a:ext cx="2826" cy="10029"/>
            </a:xfrm>
            <a:custGeom>
              <a:rect b="b" l="l" r="r" t="t"/>
              <a:pathLst>
                <a:path extrusionOk="0" h="220" w="62">
                  <a:moveTo>
                    <a:pt x="16" y="1"/>
                  </a:moveTo>
                  <a:cubicBezTo>
                    <a:pt x="15" y="1"/>
                    <a:pt x="14" y="1"/>
                    <a:pt x="13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13" y="173"/>
                    <a:pt x="30" y="219"/>
                    <a:pt x="42" y="219"/>
                  </a:cubicBezTo>
                  <a:cubicBezTo>
                    <a:pt x="43" y="219"/>
                    <a:pt x="43" y="219"/>
                    <a:pt x="44" y="219"/>
                  </a:cubicBezTo>
                  <a:cubicBezTo>
                    <a:pt x="58" y="219"/>
                    <a:pt x="62" y="167"/>
                    <a:pt x="53" y="106"/>
                  </a:cubicBezTo>
                  <a:cubicBezTo>
                    <a:pt x="44" y="47"/>
                    <a:pt x="29" y="1"/>
                    <a:pt x="1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6"/>
            <p:cNvSpPr/>
            <p:nvPr/>
          </p:nvSpPr>
          <p:spPr>
            <a:xfrm>
              <a:off x="-220359" y="3196306"/>
              <a:ext cx="2826" cy="10211"/>
            </a:xfrm>
            <a:custGeom>
              <a:rect b="b" l="l" r="r" t="t"/>
              <a:pathLst>
                <a:path extrusionOk="0" h="224" w="62">
                  <a:moveTo>
                    <a:pt x="14" y="1"/>
                  </a:moveTo>
                  <a:cubicBezTo>
                    <a:pt x="1" y="6"/>
                    <a:pt x="1" y="53"/>
                    <a:pt x="9" y="115"/>
                  </a:cubicBezTo>
                  <a:cubicBezTo>
                    <a:pt x="19" y="176"/>
                    <a:pt x="35" y="224"/>
                    <a:pt x="49" y="224"/>
                  </a:cubicBezTo>
                  <a:cubicBezTo>
                    <a:pt x="57" y="220"/>
                    <a:pt x="62" y="171"/>
                    <a:pt x="53" y="111"/>
                  </a:cubicBezTo>
                  <a:cubicBezTo>
                    <a:pt x="45" y="49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6"/>
            <p:cNvSpPr/>
            <p:nvPr/>
          </p:nvSpPr>
          <p:spPr>
            <a:xfrm>
              <a:off x="-217578" y="3216455"/>
              <a:ext cx="3054" cy="10211"/>
            </a:xfrm>
            <a:custGeom>
              <a:rect b="b" l="l" r="r" t="t"/>
              <a:pathLst>
                <a:path extrusionOk="0" h="224" w="67">
                  <a:moveTo>
                    <a:pt x="18" y="0"/>
                  </a:moveTo>
                  <a:cubicBezTo>
                    <a:pt x="6" y="4"/>
                    <a:pt x="1" y="53"/>
                    <a:pt x="14" y="114"/>
                  </a:cubicBezTo>
                  <a:cubicBezTo>
                    <a:pt x="23" y="175"/>
                    <a:pt x="40" y="223"/>
                    <a:pt x="53" y="223"/>
                  </a:cubicBezTo>
                  <a:cubicBezTo>
                    <a:pt x="67" y="223"/>
                    <a:pt x="67" y="171"/>
                    <a:pt x="58" y="109"/>
                  </a:cubicBezTo>
                  <a:cubicBezTo>
                    <a:pt x="49" y="48"/>
                    <a:pt x="32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6"/>
            <p:cNvSpPr/>
            <p:nvPr/>
          </p:nvSpPr>
          <p:spPr>
            <a:xfrm>
              <a:off x="-214387" y="3236740"/>
              <a:ext cx="3054" cy="10074"/>
            </a:xfrm>
            <a:custGeom>
              <a:rect b="b" l="l" r="r" t="t"/>
              <a:pathLst>
                <a:path extrusionOk="0" h="221" w="67">
                  <a:moveTo>
                    <a:pt x="20" y="1"/>
                  </a:moveTo>
                  <a:cubicBezTo>
                    <a:pt x="19" y="1"/>
                    <a:pt x="19" y="1"/>
                    <a:pt x="19" y="1"/>
                  </a:cubicBezTo>
                  <a:cubicBezTo>
                    <a:pt x="5" y="1"/>
                    <a:pt x="1" y="53"/>
                    <a:pt x="9" y="115"/>
                  </a:cubicBezTo>
                  <a:cubicBezTo>
                    <a:pt x="22" y="174"/>
                    <a:pt x="39" y="220"/>
                    <a:pt x="52" y="220"/>
                  </a:cubicBezTo>
                  <a:cubicBezTo>
                    <a:pt x="52" y="220"/>
                    <a:pt x="53" y="220"/>
                    <a:pt x="53" y="220"/>
                  </a:cubicBezTo>
                  <a:cubicBezTo>
                    <a:pt x="62" y="220"/>
                    <a:pt x="67" y="168"/>
                    <a:pt x="57" y="106"/>
                  </a:cubicBezTo>
                  <a:cubicBezTo>
                    <a:pt x="49" y="47"/>
                    <a:pt x="29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6"/>
            <p:cNvSpPr/>
            <p:nvPr/>
          </p:nvSpPr>
          <p:spPr>
            <a:xfrm>
              <a:off x="-211151" y="3256889"/>
              <a:ext cx="3009" cy="9983"/>
            </a:xfrm>
            <a:custGeom>
              <a:rect b="b" l="l" r="r" t="t"/>
              <a:pathLst>
                <a:path extrusionOk="0" h="219" w="66">
                  <a:moveTo>
                    <a:pt x="19" y="0"/>
                  </a:moveTo>
                  <a:cubicBezTo>
                    <a:pt x="18" y="0"/>
                    <a:pt x="17" y="0"/>
                    <a:pt x="17" y="0"/>
                  </a:cubicBezTo>
                  <a:cubicBezTo>
                    <a:pt x="4" y="0"/>
                    <a:pt x="0" y="53"/>
                    <a:pt x="13" y="114"/>
                  </a:cubicBezTo>
                  <a:cubicBezTo>
                    <a:pt x="22" y="172"/>
                    <a:pt x="37" y="219"/>
                    <a:pt x="50" y="219"/>
                  </a:cubicBezTo>
                  <a:cubicBezTo>
                    <a:pt x="51" y="219"/>
                    <a:pt x="52" y="219"/>
                    <a:pt x="53" y="219"/>
                  </a:cubicBezTo>
                  <a:cubicBezTo>
                    <a:pt x="65" y="219"/>
                    <a:pt x="65" y="166"/>
                    <a:pt x="57" y="105"/>
                  </a:cubicBezTo>
                  <a:cubicBezTo>
                    <a:pt x="49" y="47"/>
                    <a:pt x="32" y="0"/>
                    <a:pt x="1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6"/>
            <p:cNvSpPr/>
            <p:nvPr/>
          </p:nvSpPr>
          <p:spPr>
            <a:xfrm>
              <a:off x="-207777" y="3276992"/>
              <a:ext cx="3009" cy="10029"/>
            </a:xfrm>
            <a:custGeom>
              <a:rect b="b" l="l" r="r" t="t"/>
              <a:pathLst>
                <a:path extrusionOk="0" h="220" w="66">
                  <a:moveTo>
                    <a:pt x="15" y="1"/>
                  </a:moveTo>
                  <a:cubicBezTo>
                    <a:pt x="14" y="1"/>
                    <a:pt x="14" y="1"/>
                    <a:pt x="13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21" y="174"/>
                    <a:pt x="38" y="219"/>
                    <a:pt x="51" y="219"/>
                  </a:cubicBezTo>
                  <a:cubicBezTo>
                    <a:pt x="52" y="219"/>
                    <a:pt x="52" y="219"/>
                    <a:pt x="53" y="219"/>
                  </a:cubicBezTo>
                  <a:cubicBezTo>
                    <a:pt x="66" y="219"/>
                    <a:pt x="66" y="167"/>
                    <a:pt x="57" y="106"/>
                  </a:cubicBezTo>
                  <a:cubicBezTo>
                    <a:pt x="48" y="47"/>
                    <a:pt x="28" y="1"/>
                    <a:pt x="1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6"/>
            <p:cNvSpPr/>
            <p:nvPr/>
          </p:nvSpPr>
          <p:spPr>
            <a:xfrm>
              <a:off x="-204450" y="3297140"/>
              <a:ext cx="3100" cy="9983"/>
            </a:xfrm>
            <a:custGeom>
              <a:rect b="b" l="l" r="r" t="t"/>
              <a:pathLst>
                <a:path extrusionOk="0" h="219" w="68">
                  <a:moveTo>
                    <a:pt x="20" y="0"/>
                  </a:moveTo>
                  <a:cubicBezTo>
                    <a:pt x="20" y="0"/>
                    <a:pt x="19" y="0"/>
                    <a:pt x="19" y="1"/>
                  </a:cubicBezTo>
                  <a:cubicBezTo>
                    <a:pt x="6" y="1"/>
                    <a:pt x="1" y="53"/>
                    <a:pt x="15" y="114"/>
                  </a:cubicBezTo>
                  <a:cubicBezTo>
                    <a:pt x="23" y="172"/>
                    <a:pt x="39" y="219"/>
                    <a:pt x="52" y="219"/>
                  </a:cubicBezTo>
                  <a:cubicBezTo>
                    <a:pt x="52" y="219"/>
                    <a:pt x="53" y="219"/>
                    <a:pt x="53" y="219"/>
                  </a:cubicBezTo>
                  <a:cubicBezTo>
                    <a:pt x="67" y="219"/>
                    <a:pt x="67" y="166"/>
                    <a:pt x="59" y="105"/>
                  </a:cubicBezTo>
                  <a:cubicBezTo>
                    <a:pt x="50" y="46"/>
                    <a:pt x="29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6"/>
            <p:cNvSpPr/>
            <p:nvPr/>
          </p:nvSpPr>
          <p:spPr>
            <a:xfrm>
              <a:off x="-201031" y="3317243"/>
              <a:ext cx="3237" cy="10029"/>
            </a:xfrm>
            <a:custGeom>
              <a:rect b="b" l="l" r="r" t="t"/>
              <a:pathLst>
                <a:path extrusionOk="0" h="220" w="71">
                  <a:moveTo>
                    <a:pt x="20" y="1"/>
                  </a:moveTo>
                  <a:cubicBezTo>
                    <a:pt x="20" y="1"/>
                    <a:pt x="19" y="1"/>
                    <a:pt x="18" y="1"/>
                  </a:cubicBezTo>
                  <a:cubicBezTo>
                    <a:pt x="5" y="1"/>
                    <a:pt x="0" y="54"/>
                    <a:pt x="14" y="114"/>
                  </a:cubicBezTo>
                  <a:cubicBezTo>
                    <a:pt x="22" y="173"/>
                    <a:pt x="39" y="219"/>
                    <a:pt x="51" y="219"/>
                  </a:cubicBezTo>
                  <a:cubicBezTo>
                    <a:pt x="52" y="219"/>
                    <a:pt x="52" y="219"/>
                    <a:pt x="53" y="219"/>
                  </a:cubicBezTo>
                  <a:cubicBezTo>
                    <a:pt x="67" y="219"/>
                    <a:pt x="71" y="167"/>
                    <a:pt x="57" y="106"/>
                  </a:cubicBezTo>
                  <a:cubicBezTo>
                    <a:pt x="49" y="47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-197657" y="3337346"/>
              <a:ext cx="3282" cy="10074"/>
            </a:xfrm>
            <a:custGeom>
              <a:rect b="b" l="l" r="r" t="t"/>
              <a:pathLst>
                <a:path extrusionOk="0" h="221" w="72">
                  <a:moveTo>
                    <a:pt x="20" y="0"/>
                  </a:moveTo>
                  <a:cubicBezTo>
                    <a:pt x="20" y="0"/>
                    <a:pt x="19" y="0"/>
                    <a:pt x="19" y="1"/>
                  </a:cubicBezTo>
                  <a:cubicBezTo>
                    <a:pt x="5" y="1"/>
                    <a:pt x="1" y="53"/>
                    <a:pt x="15" y="115"/>
                  </a:cubicBezTo>
                  <a:cubicBezTo>
                    <a:pt x="23" y="173"/>
                    <a:pt x="39" y="220"/>
                    <a:pt x="52" y="220"/>
                  </a:cubicBezTo>
                  <a:cubicBezTo>
                    <a:pt x="52" y="220"/>
                    <a:pt x="53" y="220"/>
                    <a:pt x="53" y="220"/>
                  </a:cubicBezTo>
                  <a:cubicBezTo>
                    <a:pt x="67" y="220"/>
                    <a:pt x="71" y="167"/>
                    <a:pt x="58" y="105"/>
                  </a:cubicBezTo>
                  <a:cubicBezTo>
                    <a:pt x="49" y="47"/>
                    <a:pt x="33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6"/>
            <p:cNvSpPr/>
            <p:nvPr/>
          </p:nvSpPr>
          <p:spPr>
            <a:xfrm>
              <a:off x="-194239" y="3357449"/>
              <a:ext cx="3009" cy="10074"/>
            </a:xfrm>
            <a:custGeom>
              <a:rect b="b" l="l" r="r" t="t"/>
              <a:pathLst>
                <a:path extrusionOk="0" h="221" w="66">
                  <a:moveTo>
                    <a:pt x="20" y="1"/>
                  </a:moveTo>
                  <a:cubicBezTo>
                    <a:pt x="19" y="1"/>
                    <a:pt x="19" y="1"/>
                    <a:pt x="18" y="1"/>
                  </a:cubicBezTo>
                  <a:cubicBezTo>
                    <a:pt x="5" y="1"/>
                    <a:pt x="0" y="54"/>
                    <a:pt x="13" y="115"/>
                  </a:cubicBezTo>
                  <a:cubicBezTo>
                    <a:pt x="22" y="174"/>
                    <a:pt x="38" y="221"/>
                    <a:pt x="51" y="221"/>
                  </a:cubicBezTo>
                  <a:cubicBezTo>
                    <a:pt x="52" y="221"/>
                    <a:pt x="52" y="221"/>
                    <a:pt x="53" y="220"/>
                  </a:cubicBezTo>
                  <a:cubicBezTo>
                    <a:pt x="65" y="220"/>
                    <a:pt x="65" y="168"/>
                    <a:pt x="57" y="106"/>
                  </a:cubicBezTo>
                  <a:cubicBezTo>
                    <a:pt x="49" y="48"/>
                    <a:pt x="32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6"/>
            <p:cNvSpPr/>
            <p:nvPr/>
          </p:nvSpPr>
          <p:spPr>
            <a:xfrm>
              <a:off x="-190865" y="3377598"/>
              <a:ext cx="3009" cy="10029"/>
            </a:xfrm>
            <a:custGeom>
              <a:rect b="b" l="l" r="r" t="t"/>
              <a:pathLst>
                <a:path extrusionOk="0" h="220" w="66">
                  <a:moveTo>
                    <a:pt x="15" y="0"/>
                  </a:moveTo>
                  <a:cubicBezTo>
                    <a:pt x="15" y="0"/>
                    <a:pt x="14" y="1"/>
                    <a:pt x="13" y="1"/>
                  </a:cubicBezTo>
                  <a:cubicBezTo>
                    <a:pt x="1" y="1"/>
                    <a:pt x="1" y="53"/>
                    <a:pt x="9" y="114"/>
                  </a:cubicBezTo>
                  <a:cubicBezTo>
                    <a:pt x="17" y="173"/>
                    <a:pt x="34" y="219"/>
                    <a:pt x="47" y="219"/>
                  </a:cubicBezTo>
                  <a:cubicBezTo>
                    <a:pt x="48" y="219"/>
                    <a:pt x="48" y="219"/>
                    <a:pt x="49" y="219"/>
                  </a:cubicBezTo>
                  <a:cubicBezTo>
                    <a:pt x="62" y="219"/>
                    <a:pt x="66" y="166"/>
                    <a:pt x="53" y="106"/>
                  </a:cubicBezTo>
                  <a:cubicBezTo>
                    <a:pt x="44" y="47"/>
                    <a:pt x="28" y="0"/>
                    <a:pt x="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6"/>
            <p:cNvSpPr/>
            <p:nvPr/>
          </p:nvSpPr>
          <p:spPr>
            <a:xfrm>
              <a:off x="-187902" y="3397746"/>
              <a:ext cx="3054" cy="9983"/>
            </a:xfrm>
            <a:custGeom>
              <a:rect b="b" l="l" r="r" t="t"/>
              <a:pathLst>
                <a:path extrusionOk="0" h="219" w="67">
                  <a:moveTo>
                    <a:pt x="20" y="0"/>
                  </a:moveTo>
                  <a:cubicBezTo>
                    <a:pt x="20" y="0"/>
                    <a:pt x="19" y="0"/>
                    <a:pt x="19" y="0"/>
                  </a:cubicBezTo>
                  <a:cubicBezTo>
                    <a:pt x="5" y="0"/>
                    <a:pt x="1" y="53"/>
                    <a:pt x="10" y="114"/>
                  </a:cubicBezTo>
                  <a:cubicBezTo>
                    <a:pt x="18" y="173"/>
                    <a:pt x="39" y="219"/>
                    <a:pt x="48" y="219"/>
                  </a:cubicBezTo>
                  <a:cubicBezTo>
                    <a:pt x="48" y="219"/>
                    <a:pt x="49" y="219"/>
                    <a:pt x="49" y="218"/>
                  </a:cubicBezTo>
                  <a:cubicBezTo>
                    <a:pt x="63" y="218"/>
                    <a:pt x="67" y="166"/>
                    <a:pt x="58" y="105"/>
                  </a:cubicBezTo>
                  <a:cubicBezTo>
                    <a:pt x="49" y="47"/>
                    <a:pt x="33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-184894" y="3417849"/>
              <a:ext cx="3009" cy="10029"/>
            </a:xfrm>
            <a:custGeom>
              <a:rect b="b" l="l" r="r" t="t"/>
              <a:pathLst>
                <a:path extrusionOk="0" h="220" w="66">
                  <a:moveTo>
                    <a:pt x="19" y="1"/>
                  </a:moveTo>
                  <a:cubicBezTo>
                    <a:pt x="19" y="1"/>
                    <a:pt x="18" y="1"/>
                    <a:pt x="18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17" y="172"/>
                    <a:pt x="34" y="219"/>
                    <a:pt x="48" y="219"/>
                  </a:cubicBezTo>
                  <a:cubicBezTo>
                    <a:pt x="48" y="219"/>
                    <a:pt x="49" y="219"/>
                    <a:pt x="49" y="219"/>
                  </a:cubicBezTo>
                  <a:cubicBezTo>
                    <a:pt x="62" y="219"/>
                    <a:pt x="66" y="167"/>
                    <a:pt x="58" y="106"/>
                  </a:cubicBezTo>
                  <a:cubicBezTo>
                    <a:pt x="50" y="46"/>
                    <a:pt x="33" y="1"/>
                    <a:pt x="1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6"/>
            <p:cNvSpPr/>
            <p:nvPr/>
          </p:nvSpPr>
          <p:spPr>
            <a:xfrm>
              <a:off x="-182113" y="3437998"/>
              <a:ext cx="3054" cy="10165"/>
            </a:xfrm>
            <a:custGeom>
              <a:rect b="b" l="l" r="r" t="t"/>
              <a:pathLst>
                <a:path extrusionOk="0" h="223" w="67">
                  <a:moveTo>
                    <a:pt x="19" y="0"/>
                  </a:moveTo>
                  <a:cubicBezTo>
                    <a:pt x="5" y="5"/>
                    <a:pt x="1" y="53"/>
                    <a:pt x="9" y="114"/>
                  </a:cubicBezTo>
                  <a:cubicBezTo>
                    <a:pt x="19" y="174"/>
                    <a:pt x="35" y="223"/>
                    <a:pt x="49" y="223"/>
                  </a:cubicBezTo>
                  <a:cubicBezTo>
                    <a:pt x="62" y="219"/>
                    <a:pt x="67" y="170"/>
                    <a:pt x="57" y="109"/>
                  </a:cubicBezTo>
                  <a:cubicBezTo>
                    <a:pt x="49" y="48"/>
                    <a:pt x="31" y="0"/>
                    <a:pt x="1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6"/>
            <p:cNvSpPr/>
            <p:nvPr/>
          </p:nvSpPr>
          <p:spPr>
            <a:xfrm>
              <a:off x="-179515" y="3458283"/>
              <a:ext cx="2872" cy="10029"/>
            </a:xfrm>
            <a:custGeom>
              <a:rect b="b" l="l" r="r" t="t"/>
              <a:pathLst>
                <a:path extrusionOk="0" h="220" w="63">
                  <a:moveTo>
                    <a:pt x="20" y="1"/>
                  </a:moveTo>
                  <a:cubicBezTo>
                    <a:pt x="20" y="1"/>
                    <a:pt x="19" y="1"/>
                    <a:pt x="18" y="1"/>
                  </a:cubicBezTo>
                  <a:cubicBezTo>
                    <a:pt x="5" y="1"/>
                    <a:pt x="0" y="54"/>
                    <a:pt x="10" y="114"/>
                  </a:cubicBezTo>
                  <a:cubicBezTo>
                    <a:pt x="18" y="173"/>
                    <a:pt x="35" y="220"/>
                    <a:pt x="43" y="220"/>
                  </a:cubicBezTo>
                  <a:cubicBezTo>
                    <a:pt x="44" y="220"/>
                    <a:pt x="44" y="219"/>
                    <a:pt x="44" y="219"/>
                  </a:cubicBezTo>
                  <a:cubicBezTo>
                    <a:pt x="57" y="219"/>
                    <a:pt x="62" y="167"/>
                    <a:pt x="57" y="106"/>
                  </a:cubicBezTo>
                  <a:cubicBezTo>
                    <a:pt x="49" y="47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6"/>
            <p:cNvSpPr/>
            <p:nvPr/>
          </p:nvSpPr>
          <p:spPr>
            <a:xfrm>
              <a:off x="-177144" y="3478386"/>
              <a:ext cx="2872" cy="10257"/>
            </a:xfrm>
            <a:custGeom>
              <a:rect b="b" l="l" r="r" t="t"/>
              <a:pathLst>
                <a:path extrusionOk="0" h="225" w="63">
                  <a:moveTo>
                    <a:pt x="19" y="1"/>
                  </a:moveTo>
                  <a:cubicBezTo>
                    <a:pt x="5" y="6"/>
                    <a:pt x="1" y="53"/>
                    <a:pt x="10" y="115"/>
                  </a:cubicBezTo>
                  <a:cubicBezTo>
                    <a:pt x="14" y="174"/>
                    <a:pt x="30" y="224"/>
                    <a:pt x="43" y="224"/>
                  </a:cubicBezTo>
                  <a:cubicBezTo>
                    <a:pt x="44" y="224"/>
                    <a:pt x="44" y="224"/>
                    <a:pt x="45" y="224"/>
                  </a:cubicBezTo>
                  <a:cubicBezTo>
                    <a:pt x="57" y="224"/>
                    <a:pt x="63" y="172"/>
                    <a:pt x="53" y="111"/>
                  </a:cubicBezTo>
                  <a:cubicBezTo>
                    <a:pt x="49" y="49"/>
                    <a:pt x="31" y="1"/>
                    <a:pt x="1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6"/>
            <p:cNvSpPr/>
            <p:nvPr/>
          </p:nvSpPr>
          <p:spPr>
            <a:xfrm>
              <a:off x="-174910" y="3498717"/>
              <a:ext cx="2781" cy="10211"/>
            </a:xfrm>
            <a:custGeom>
              <a:rect b="b" l="l" r="r" t="t"/>
              <a:pathLst>
                <a:path extrusionOk="0" h="224" w="61">
                  <a:moveTo>
                    <a:pt x="18" y="0"/>
                  </a:moveTo>
                  <a:cubicBezTo>
                    <a:pt x="4" y="0"/>
                    <a:pt x="0" y="53"/>
                    <a:pt x="8" y="115"/>
                  </a:cubicBezTo>
                  <a:cubicBezTo>
                    <a:pt x="14" y="176"/>
                    <a:pt x="26" y="224"/>
                    <a:pt x="40" y="224"/>
                  </a:cubicBezTo>
                  <a:cubicBezTo>
                    <a:pt x="53" y="224"/>
                    <a:pt x="61" y="171"/>
                    <a:pt x="53" y="111"/>
                  </a:cubicBezTo>
                  <a:cubicBezTo>
                    <a:pt x="48" y="49"/>
                    <a:pt x="31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6"/>
            <p:cNvSpPr/>
            <p:nvPr/>
          </p:nvSpPr>
          <p:spPr>
            <a:xfrm>
              <a:off x="-172905" y="3519048"/>
              <a:ext cx="2598" cy="10211"/>
            </a:xfrm>
            <a:custGeom>
              <a:rect b="b" l="l" r="r" t="t"/>
              <a:pathLst>
                <a:path extrusionOk="0" h="224" w="57">
                  <a:moveTo>
                    <a:pt x="17" y="0"/>
                  </a:moveTo>
                  <a:cubicBezTo>
                    <a:pt x="4" y="0"/>
                    <a:pt x="0" y="53"/>
                    <a:pt x="4" y="114"/>
                  </a:cubicBezTo>
                  <a:cubicBezTo>
                    <a:pt x="9" y="175"/>
                    <a:pt x="26" y="224"/>
                    <a:pt x="39" y="224"/>
                  </a:cubicBezTo>
                  <a:cubicBezTo>
                    <a:pt x="53" y="224"/>
                    <a:pt x="57" y="171"/>
                    <a:pt x="53" y="110"/>
                  </a:cubicBezTo>
                  <a:cubicBezTo>
                    <a:pt x="48" y="48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6"/>
            <p:cNvSpPr/>
            <p:nvPr/>
          </p:nvSpPr>
          <p:spPr>
            <a:xfrm>
              <a:off x="-171355" y="3539333"/>
              <a:ext cx="2644" cy="10257"/>
            </a:xfrm>
            <a:custGeom>
              <a:rect b="b" l="l" r="r" t="t"/>
              <a:pathLst>
                <a:path extrusionOk="0" h="225" w="58">
                  <a:moveTo>
                    <a:pt x="23" y="1"/>
                  </a:moveTo>
                  <a:cubicBezTo>
                    <a:pt x="9" y="6"/>
                    <a:pt x="1" y="53"/>
                    <a:pt x="5" y="115"/>
                  </a:cubicBezTo>
                  <a:cubicBezTo>
                    <a:pt x="14" y="174"/>
                    <a:pt x="26" y="225"/>
                    <a:pt x="39" y="225"/>
                  </a:cubicBezTo>
                  <a:cubicBezTo>
                    <a:pt x="40" y="225"/>
                    <a:pt x="40" y="224"/>
                    <a:pt x="41" y="224"/>
                  </a:cubicBezTo>
                  <a:cubicBezTo>
                    <a:pt x="53" y="224"/>
                    <a:pt x="57" y="176"/>
                    <a:pt x="53" y="111"/>
                  </a:cubicBezTo>
                  <a:cubicBezTo>
                    <a:pt x="49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6"/>
            <p:cNvSpPr/>
            <p:nvPr/>
          </p:nvSpPr>
          <p:spPr>
            <a:xfrm>
              <a:off x="-169759" y="3559892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20" y="1"/>
                  </a:moveTo>
                  <a:cubicBezTo>
                    <a:pt x="19" y="1"/>
                    <a:pt x="19" y="1"/>
                    <a:pt x="18" y="1"/>
                  </a:cubicBezTo>
                  <a:cubicBezTo>
                    <a:pt x="6" y="1"/>
                    <a:pt x="0" y="48"/>
                    <a:pt x="6" y="114"/>
                  </a:cubicBezTo>
                  <a:cubicBezTo>
                    <a:pt x="10" y="175"/>
                    <a:pt x="22" y="223"/>
                    <a:pt x="36" y="223"/>
                  </a:cubicBezTo>
                  <a:cubicBezTo>
                    <a:pt x="49" y="223"/>
                    <a:pt x="53" y="171"/>
                    <a:pt x="49" y="110"/>
                  </a:cubicBezTo>
                  <a:cubicBezTo>
                    <a:pt x="45" y="51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6"/>
            <p:cNvSpPr/>
            <p:nvPr/>
          </p:nvSpPr>
          <p:spPr>
            <a:xfrm>
              <a:off x="-168574" y="3580223"/>
              <a:ext cx="2462" cy="10211"/>
            </a:xfrm>
            <a:custGeom>
              <a:rect b="b" l="l" r="r" t="t"/>
              <a:pathLst>
                <a:path extrusionOk="0" h="224" w="54">
                  <a:moveTo>
                    <a:pt x="23" y="1"/>
                  </a:moveTo>
                  <a:cubicBezTo>
                    <a:pt x="10" y="1"/>
                    <a:pt x="1" y="48"/>
                    <a:pt x="6" y="114"/>
                  </a:cubicBezTo>
                  <a:cubicBezTo>
                    <a:pt x="6" y="175"/>
                    <a:pt x="18" y="223"/>
                    <a:pt x="32" y="223"/>
                  </a:cubicBezTo>
                  <a:cubicBezTo>
                    <a:pt x="45" y="223"/>
                    <a:pt x="53" y="171"/>
                    <a:pt x="49" y="110"/>
                  </a:cubicBezTo>
                  <a:cubicBezTo>
                    <a:pt x="49" y="48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6"/>
            <p:cNvSpPr/>
            <p:nvPr/>
          </p:nvSpPr>
          <p:spPr>
            <a:xfrm>
              <a:off x="-167571" y="3600554"/>
              <a:ext cx="2462" cy="10165"/>
            </a:xfrm>
            <a:custGeom>
              <a:rect b="b" l="l" r="r" t="t"/>
              <a:pathLst>
                <a:path extrusionOk="0" h="223" w="54">
                  <a:moveTo>
                    <a:pt x="23" y="0"/>
                  </a:moveTo>
                  <a:cubicBezTo>
                    <a:pt x="10" y="0"/>
                    <a:pt x="1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5" y="223"/>
                    <a:pt x="53" y="170"/>
                    <a:pt x="49" y="110"/>
                  </a:cubicBezTo>
                  <a:cubicBezTo>
                    <a:pt x="49" y="4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6"/>
            <p:cNvSpPr/>
            <p:nvPr/>
          </p:nvSpPr>
          <p:spPr>
            <a:xfrm>
              <a:off x="-166751" y="3620885"/>
              <a:ext cx="2416" cy="10165"/>
            </a:xfrm>
            <a:custGeom>
              <a:rect b="b" l="l" r="r" t="t"/>
              <a:pathLst>
                <a:path extrusionOk="0" h="223" w="53">
                  <a:moveTo>
                    <a:pt x="22" y="0"/>
                  </a:moveTo>
                  <a:cubicBezTo>
                    <a:pt x="9" y="0"/>
                    <a:pt x="0" y="53"/>
                    <a:pt x="0" y="113"/>
                  </a:cubicBezTo>
                  <a:cubicBezTo>
                    <a:pt x="4" y="172"/>
                    <a:pt x="17" y="223"/>
                    <a:pt x="29" y="223"/>
                  </a:cubicBezTo>
                  <a:cubicBezTo>
                    <a:pt x="30" y="223"/>
                    <a:pt x="30" y="223"/>
                    <a:pt x="31" y="223"/>
                  </a:cubicBezTo>
                  <a:cubicBezTo>
                    <a:pt x="45" y="223"/>
                    <a:pt x="53" y="174"/>
                    <a:pt x="49" y="113"/>
                  </a:cubicBezTo>
                  <a:cubicBezTo>
                    <a:pt x="49" y="47"/>
                    <a:pt x="35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6"/>
            <p:cNvSpPr/>
            <p:nvPr/>
          </p:nvSpPr>
          <p:spPr>
            <a:xfrm>
              <a:off x="-166158" y="3641398"/>
              <a:ext cx="2234" cy="10165"/>
            </a:xfrm>
            <a:custGeom>
              <a:rect b="b" l="l" r="r" t="t"/>
              <a:pathLst>
                <a:path extrusionOk="0" h="223" w="49">
                  <a:moveTo>
                    <a:pt x="22" y="0"/>
                  </a:moveTo>
                  <a:cubicBezTo>
                    <a:pt x="9" y="0"/>
                    <a:pt x="0" y="48"/>
                    <a:pt x="0" y="109"/>
                  </a:cubicBezTo>
                  <a:cubicBezTo>
                    <a:pt x="5" y="174"/>
                    <a:pt x="14" y="222"/>
                    <a:pt x="26" y="222"/>
                  </a:cubicBezTo>
                  <a:cubicBezTo>
                    <a:pt x="40" y="222"/>
                    <a:pt x="48" y="170"/>
                    <a:pt x="48" y="109"/>
                  </a:cubicBezTo>
                  <a:cubicBezTo>
                    <a:pt x="48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6"/>
            <p:cNvSpPr/>
            <p:nvPr/>
          </p:nvSpPr>
          <p:spPr>
            <a:xfrm>
              <a:off x="-165748" y="3661683"/>
              <a:ext cx="2234" cy="10393"/>
            </a:xfrm>
            <a:custGeom>
              <a:rect b="b" l="l" r="r" t="t"/>
              <a:pathLst>
                <a:path extrusionOk="0" h="228" w="49">
                  <a:moveTo>
                    <a:pt x="23" y="1"/>
                  </a:moveTo>
                  <a:cubicBezTo>
                    <a:pt x="9" y="1"/>
                    <a:pt x="0" y="53"/>
                    <a:pt x="0" y="114"/>
                  </a:cubicBezTo>
                  <a:cubicBezTo>
                    <a:pt x="0" y="175"/>
                    <a:pt x="13" y="227"/>
                    <a:pt x="27" y="227"/>
                  </a:cubicBezTo>
                  <a:cubicBezTo>
                    <a:pt x="39" y="227"/>
                    <a:pt x="49" y="175"/>
                    <a:pt x="49" y="114"/>
                  </a:cubicBezTo>
                  <a:cubicBezTo>
                    <a:pt x="49" y="53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6"/>
            <p:cNvSpPr/>
            <p:nvPr/>
          </p:nvSpPr>
          <p:spPr>
            <a:xfrm>
              <a:off x="-165566" y="3682196"/>
              <a:ext cx="2234" cy="10211"/>
            </a:xfrm>
            <a:custGeom>
              <a:rect b="b" l="l" r="r" t="t"/>
              <a:pathLst>
                <a:path extrusionOk="0" h="224" w="49">
                  <a:moveTo>
                    <a:pt x="23" y="1"/>
                  </a:moveTo>
                  <a:cubicBezTo>
                    <a:pt x="9" y="1"/>
                    <a:pt x="1" y="53"/>
                    <a:pt x="1" y="114"/>
                  </a:cubicBezTo>
                  <a:cubicBezTo>
                    <a:pt x="1" y="176"/>
                    <a:pt x="9" y="223"/>
                    <a:pt x="23" y="223"/>
                  </a:cubicBezTo>
                  <a:cubicBezTo>
                    <a:pt x="35" y="223"/>
                    <a:pt x="49" y="176"/>
                    <a:pt x="49" y="114"/>
                  </a:cubicBezTo>
                  <a:cubicBezTo>
                    <a:pt x="49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6"/>
            <p:cNvSpPr/>
            <p:nvPr/>
          </p:nvSpPr>
          <p:spPr>
            <a:xfrm>
              <a:off x="-165383" y="3702709"/>
              <a:ext cx="2279" cy="10257"/>
            </a:xfrm>
            <a:custGeom>
              <a:rect b="b" l="l" r="r" t="t"/>
              <a:pathLst>
                <a:path extrusionOk="0" h="225" w="50">
                  <a:moveTo>
                    <a:pt x="23" y="1"/>
                  </a:moveTo>
                  <a:cubicBezTo>
                    <a:pt x="9" y="1"/>
                    <a:pt x="1" y="49"/>
                    <a:pt x="1" y="110"/>
                  </a:cubicBezTo>
                  <a:cubicBezTo>
                    <a:pt x="1" y="172"/>
                    <a:pt x="9" y="224"/>
                    <a:pt x="23" y="224"/>
                  </a:cubicBezTo>
                  <a:cubicBezTo>
                    <a:pt x="35" y="224"/>
                    <a:pt x="49" y="172"/>
                    <a:pt x="45" y="110"/>
                  </a:cubicBezTo>
                  <a:cubicBezTo>
                    <a:pt x="45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6"/>
            <p:cNvSpPr/>
            <p:nvPr/>
          </p:nvSpPr>
          <p:spPr>
            <a:xfrm>
              <a:off x="-165155" y="3723040"/>
              <a:ext cx="2234" cy="10439"/>
            </a:xfrm>
            <a:custGeom>
              <a:rect b="b" l="l" r="r" t="t"/>
              <a:pathLst>
                <a:path extrusionOk="0" h="229" w="49">
                  <a:moveTo>
                    <a:pt x="22" y="1"/>
                  </a:moveTo>
                  <a:cubicBezTo>
                    <a:pt x="10" y="1"/>
                    <a:pt x="0" y="53"/>
                    <a:pt x="0" y="114"/>
                  </a:cubicBezTo>
                  <a:cubicBezTo>
                    <a:pt x="0" y="176"/>
                    <a:pt x="14" y="228"/>
                    <a:pt x="22" y="228"/>
                  </a:cubicBezTo>
                  <a:cubicBezTo>
                    <a:pt x="36" y="224"/>
                    <a:pt x="48" y="176"/>
                    <a:pt x="48" y="114"/>
                  </a:cubicBezTo>
                  <a:cubicBezTo>
                    <a:pt x="44" y="53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6"/>
            <p:cNvSpPr/>
            <p:nvPr/>
          </p:nvSpPr>
          <p:spPr>
            <a:xfrm>
              <a:off x="-164973" y="3743554"/>
              <a:ext cx="2234" cy="10211"/>
            </a:xfrm>
            <a:custGeom>
              <a:rect b="b" l="l" r="r" t="t"/>
              <a:pathLst>
                <a:path extrusionOk="0" h="224" w="49">
                  <a:moveTo>
                    <a:pt x="22" y="0"/>
                  </a:moveTo>
                  <a:cubicBezTo>
                    <a:pt x="10" y="0"/>
                    <a:pt x="0" y="49"/>
                    <a:pt x="0" y="115"/>
                  </a:cubicBezTo>
                  <a:cubicBezTo>
                    <a:pt x="0" y="176"/>
                    <a:pt x="14" y="224"/>
                    <a:pt x="26" y="224"/>
                  </a:cubicBezTo>
                  <a:cubicBezTo>
                    <a:pt x="40" y="224"/>
                    <a:pt x="49" y="176"/>
                    <a:pt x="49" y="110"/>
                  </a:cubicBezTo>
                  <a:cubicBezTo>
                    <a:pt x="49" y="49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6"/>
            <p:cNvSpPr/>
            <p:nvPr/>
          </p:nvSpPr>
          <p:spPr>
            <a:xfrm>
              <a:off x="-164745" y="3763884"/>
              <a:ext cx="2416" cy="10393"/>
            </a:xfrm>
            <a:custGeom>
              <a:rect b="b" l="l" r="r" t="t"/>
              <a:pathLst>
                <a:path extrusionOk="0" h="228" w="53">
                  <a:moveTo>
                    <a:pt x="27" y="0"/>
                  </a:moveTo>
                  <a:cubicBezTo>
                    <a:pt x="13" y="0"/>
                    <a:pt x="1" y="53"/>
                    <a:pt x="5" y="115"/>
                  </a:cubicBezTo>
                  <a:cubicBezTo>
                    <a:pt x="5" y="175"/>
                    <a:pt x="17" y="228"/>
                    <a:pt x="27" y="228"/>
                  </a:cubicBezTo>
                  <a:cubicBezTo>
                    <a:pt x="39" y="228"/>
                    <a:pt x="53" y="175"/>
                    <a:pt x="48" y="115"/>
                  </a:cubicBezTo>
                  <a:cubicBezTo>
                    <a:pt x="48" y="53"/>
                    <a:pt x="39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6"/>
            <p:cNvSpPr/>
            <p:nvPr/>
          </p:nvSpPr>
          <p:spPr>
            <a:xfrm>
              <a:off x="-164380" y="3784398"/>
              <a:ext cx="2279" cy="10211"/>
            </a:xfrm>
            <a:custGeom>
              <a:rect b="b" l="l" r="r" t="t"/>
              <a:pathLst>
                <a:path extrusionOk="0" h="224" w="50">
                  <a:moveTo>
                    <a:pt x="23" y="0"/>
                  </a:moveTo>
                  <a:cubicBezTo>
                    <a:pt x="9" y="0"/>
                    <a:pt x="1" y="53"/>
                    <a:pt x="1" y="115"/>
                  </a:cubicBezTo>
                  <a:cubicBezTo>
                    <a:pt x="5" y="175"/>
                    <a:pt x="13" y="224"/>
                    <a:pt x="27" y="224"/>
                  </a:cubicBezTo>
                  <a:cubicBezTo>
                    <a:pt x="40" y="224"/>
                    <a:pt x="49" y="175"/>
                    <a:pt x="49" y="115"/>
                  </a:cubicBezTo>
                  <a:cubicBezTo>
                    <a:pt x="49" y="4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6"/>
            <p:cNvSpPr/>
            <p:nvPr/>
          </p:nvSpPr>
          <p:spPr>
            <a:xfrm>
              <a:off x="-163970" y="3804956"/>
              <a:ext cx="2234" cy="10165"/>
            </a:xfrm>
            <a:custGeom>
              <a:rect b="b" l="l" r="r" t="t"/>
              <a:pathLst>
                <a:path extrusionOk="0" h="223" w="49">
                  <a:moveTo>
                    <a:pt x="22" y="0"/>
                  </a:moveTo>
                  <a:cubicBezTo>
                    <a:pt x="10" y="0"/>
                    <a:pt x="0" y="47"/>
                    <a:pt x="0" y="109"/>
                  </a:cubicBezTo>
                  <a:cubicBezTo>
                    <a:pt x="4" y="174"/>
                    <a:pt x="14" y="223"/>
                    <a:pt x="27" y="223"/>
                  </a:cubicBezTo>
                  <a:cubicBezTo>
                    <a:pt x="40" y="223"/>
                    <a:pt x="49" y="170"/>
                    <a:pt x="49" y="109"/>
                  </a:cubicBezTo>
                  <a:cubicBezTo>
                    <a:pt x="49" y="47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6"/>
            <p:cNvSpPr/>
            <p:nvPr/>
          </p:nvSpPr>
          <p:spPr>
            <a:xfrm>
              <a:off x="-163560" y="3825242"/>
              <a:ext cx="2462" cy="10393"/>
            </a:xfrm>
            <a:custGeom>
              <a:rect b="b" l="l" r="r" t="t"/>
              <a:pathLst>
                <a:path extrusionOk="0" h="228" w="54">
                  <a:moveTo>
                    <a:pt x="22" y="1"/>
                  </a:moveTo>
                  <a:cubicBezTo>
                    <a:pt x="9" y="1"/>
                    <a:pt x="1" y="53"/>
                    <a:pt x="5" y="114"/>
                  </a:cubicBezTo>
                  <a:cubicBezTo>
                    <a:pt x="5" y="175"/>
                    <a:pt x="18" y="227"/>
                    <a:pt x="31" y="227"/>
                  </a:cubicBezTo>
                  <a:cubicBezTo>
                    <a:pt x="44" y="223"/>
                    <a:pt x="53" y="175"/>
                    <a:pt x="48" y="114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6"/>
            <p:cNvSpPr/>
            <p:nvPr/>
          </p:nvSpPr>
          <p:spPr>
            <a:xfrm>
              <a:off x="-162967" y="3845755"/>
              <a:ext cx="2234" cy="10211"/>
            </a:xfrm>
            <a:custGeom>
              <a:rect b="b" l="l" r="r" t="t"/>
              <a:pathLst>
                <a:path extrusionOk="0" h="224" w="49">
                  <a:moveTo>
                    <a:pt x="22" y="1"/>
                  </a:moveTo>
                  <a:cubicBezTo>
                    <a:pt x="9" y="1"/>
                    <a:pt x="0" y="49"/>
                    <a:pt x="0" y="114"/>
                  </a:cubicBezTo>
                  <a:cubicBezTo>
                    <a:pt x="0" y="175"/>
                    <a:pt x="14" y="223"/>
                    <a:pt x="27" y="223"/>
                  </a:cubicBezTo>
                  <a:cubicBezTo>
                    <a:pt x="40" y="223"/>
                    <a:pt x="49" y="175"/>
                    <a:pt x="49" y="110"/>
                  </a:cubicBezTo>
                  <a:cubicBezTo>
                    <a:pt x="44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6"/>
            <p:cNvSpPr/>
            <p:nvPr/>
          </p:nvSpPr>
          <p:spPr>
            <a:xfrm>
              <a:off x="-162603" y="3866086"/>
              <a:ext cx="2462" cy="10393"/>
            </a:xfrm>
            <a:custGeom>
              <a:rect b="b" l="l" r="r" t="t"/>
              <a:pathLst>
                <a:path extrusionOk="0" h="228" w="54">
                  <a:moveTo>
                    <a:pt x="23" y="1"/>
                  </a:moveTo>
                  <a:cubicBezTo>
                    <a:pt x="10" y="1"/>
                    <a:pt x="1" y="53"/>
                    <a:pt x="6" y="114"/>
                  </a:cubicBezTo>
                  <a:cubicBezTo>
                    <a:pt x="6" y="175"/>
                    <a:pt x="19" y="227"/>
                    <a:pt x="32" y="227"/>
                  </a:cubicBezTo>
                  <a:cubicBezTo>
                    <a:pt x="45" y="227"/>
                    <a:pt x="53" y="175"/>
                    <a:pt x="49" y="114"/>
                  </a:cubicBezTo>
                  <a:cubicBezTo>
                    <a:pt x="49" y="53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6"/>
            <p:cNvSpPr/>
            <p:nvPr/>
          </p:nvSpPr>
          <p:spPr>
            <a:xfrm>
              <a:off x="-161964" y="3886599"/>
              <a:ext cx="2234" cy="10165"/>
            </a:xfrm>
            <a:custGeom>
              <a:rect b="b" l="l" r="r" t="t"/>
              <a:pathLst>
                <a:path extrusionOk="0" h="223" w="49">
                  <a:moveTo>
                    <a:pt x="22" y="1"/>
                  </a:moveTo>
                  <a:cubicBezTo>
                    <a:pt x="9" y="1"/>
                    <a:pt x="0" y="53"/>
                    <a:pt x="0" y="114"/>
                  </a:cubicBezTo>
                  <a:cubicBezTo>
                    <a:pt x="5" y="176"/>
                    <a:pt x="13" y="223"/>
                    <a:pt x="27" y="223"/>
                  </a:cubicBezTo>
                  <a:cubicBezTo>
                    <a:pt x="39" y="223"/>
                    <a:pt x="49" y="176"/>
                    <a:pt x="49" y="114"/>
                  </a:cubicBezTo>
                  <a:cubicBezTo>
                    <a:pt x="49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6"/>
            <p:cNvSpPr/>
            <p:nvPr/>
          </p:nvSpPr>
          <p:spPr>
            <a:xfrm>
              <a:off x="-161417" y="3907112"/>
              <a:ext cx="2279" cy="10211"/>
            </a:xfrm>
            <a:custGeom>
              <a:rect b="b" l="l" r="r" t="t"/>
              <a:pathLst>
                <a:path extrusionOk="0" h="224" w="50">
                  <a:moveTo>
                    <a:pt x="24" y="0"/>
                  </a:moveTo>
                  <a:cubicBezTo>
                    <a:pt x="24" y="0"/>
                    <a:pt x="23" y="0"/>
                    <a:pt x="23" y="1"/>
                  </a:cubicBezTo>
                  <a:cubicBezTo>
                    <a:pt x="10" y="1"/>
                    <a:pt x="1" y="49"/>
                    <a:pt x="1" y="110"/>
                  </a:cubicBezTo>
                  <a:cubicBezTo>
                    <a:pt x="6" y="176"/>
                    <a:pt x="15" y="224"/>
                    <a:pt x="27" y="224"/>
                  </a:cubicBezTo>
                  <a:cubicBezTo>
                    <a:pt x="41" y="224"/>
                    <a:pt x="49" y="172"/>
                    <a:pt x="49" y="110"/>
                  </a:cubicBezTo>
                  <a:cubicBezTo>
                    <a:pt x="45" y="51"/>
                    <a:pt x="37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6"/>
            <p:cNvSpPr/>
            <p:nvPr/>
          </p:nvSpPr>
          <p:spPr>
            <a:xfrm>
              <a:off x="-160779" y="3927443"/>
              <a:ext cx="2234" cy="10211"/>
            </a:xfrm>
            <a:custGeom>
              <a:rect b="b" l="l" r="r" t="t"/>
              <a:pathLst>
                <a:path extrusionOk="0" h="224" w="49">
                  <a:moveTo>
                    <a:pt x="23" y="0"/>
                  </a:moveTo>
                  <a:cubicBezTo>
                    <a:pt x="9" y="0"/>
                    <a:pt x="1" y="53"/>
                    <a:pt x="1" y="114"/>
                  </a:cubicBezTo>
                  <a:cubicBezTo>
                    <a:pt x="5" y="173"/>
                    <a:pt x="13" y="224"/>
                    <a:pt x="25" y="224"/>
                  </a:cubicBezTo>
                  <a:cubicBezTo>
                    <a:pt x="26" y="224"/>
                    <a:pt x="26" y="224"/>
                    <a:pt x="27" y="224"/>
                  </a:cubicBezTo>
                  <a:cubicBezTo>
                    <a:pt x="39" y="224"/>
                    <a:pt x="49" y="175"/>
                    <a:pt x="49" y="114"/>
                  </a:cubicBezTo>
                  <a:cubicBezTo>
                    <a:pt x="45" y="49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6"/>
            <p:cNvSpPr/>
            <p:nvPr/>
          </p:nvSpPr>
          <p:spPr>
            <a:xfrm>
              <a:off x="-160187" y="3947956"/>
              <a:ext cx="2234" cy="10211"/>
            </a:xfrm>
            <a:custGeom>
              <a:rect b="b" l="l" r="r" t="t"/>
              <a:pathLst>
                <a:path extrusionOk="0" h="224" w="49">
                  <a:moveTo>
                    <a:pt x="22" y="0"/>
                  </a:moveTo>
                  <a:cubicBezTo>
                    <a:pt x="10" y="0"/>
                    <a:pt x="0" y="49"/>
                    <a:pt x="0" y="115"/>
                  </a:cubicBezTo>
                  <a:cubicBezTo>
                    <a:pt x="5" y="175"/>
                    <a:pt x="18" y="224"/>
                    <a:pt x="26" y="224"/>
                  </a:cubicBezTo>
                  <a:cubicBezTo>
                    <a:pt x="40" y="224"/>
                    <a:pt x="48" y="171"/>
                    <a:pt x="48" y="109"/>
                  </a:cubicBezTo>
                  <a:cubicBezTo>
                    <a:pt x="48" y="49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6"/>
            <p:cNvSpPr/>
            <p:nvPr/>
          </p:nvSpPr>
          <p:spPr>
            <a:xfrm>
              <a:off x="-159594" y="3968287"/>
              <a:ext cx="2462" cy="10393"/>
            </a:xfrm>
            <a:custGeom>
              <a:rect b="b" l="l" r="r" t="t"/>
              <a:pathLst>
                <a:path extrusionOk="0" h="228" w="54">
                  <a:moveTo>
                    <a:pt x="23" y="0"/>
                  </a:moveTo>
                  <a:cubicBezTo>
                    <a:pt x="9" y="0"/>
                    <a:pt x="1" y="52"/>
                    <a:pt x="5" y="114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3"/>
                    <a:pt x="53" y="175"/>
                    <a:pt x="49" y="114"/>
                  </a:cubicBezTo>
                  <a:cubicBezTo>
                    <a:pt x="49" y="52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6"/>
            <p:cNvSpPr/>
            <p:nvPr/>
          </p:nvSpPr>
          <p:spPr>
            <a:xfrm>
              <a:off x="-158773" y="3988755"/>
              <a:ext cx="2188" cy="10257"/>
            </a:xfrm>
            <a:custGeom>
              <a:rect b="b" l="l" r="r" t="t"/>
              <a:pathLst>
                <a:path extrusionOk="0" h="225" w="48">
                  <a:moveTo>
                    <a:pt x="17" y="1"/>
                  </a:moveTo>
                  <a:cubicBezTo>
                    <a:pt x="9" y="1"/>
                    <a:pt x="1" y="53"/>
                    <a:pt x="1" y="115"/>
                  </a:cubicBezTo>
                  <a:cubicBezTo>
                    <a:pt x="1" y="176"/>
                    <a:pt x="13" y="224"/>
                    <a:pt x="27" y="224"/>
                  </a:cubicBezTo>
                  <a:cubicBezTo>
                    <a:pt x="39" y="224"/>
                    <a:pt x="48" y="172"/>
                    <a:pt x="48" y="111"/>
                  </a:cubicBezTo>
                  <a:cubicBezTo>
                    <a:pt x="44" y="49"/>
                    <a:pt x="31" y="1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6"/>
            <p:cNvSpPr/>
            <p:nvPr/>
          </p:nvSpPr>
          <p:spPr>
            <a:xfrm>
              <a:off x="-158181" y="4009086"/>
              <a:ext cx="2416" cy="10439"/>
            </a:xfrm>
            <a:custGeom>
              <a:rect b="b" l="l" r="r" t="t"/>
              <a:pathLst>
                <a:path extrusionOk="0" h="229" w="53">
                  <a:moveTo>
                    <a:pt x="22" y="1"/>
                  </a:moveTo>
                  <a:cubicBezTo>
                    <a:pt x="9" y="6"/>
                    <a:pt x="0" y="53"/>
                    <a:pt x="4" y="115"/>
                  </a:cubicBezTo>
                  <a:cubicBezTo>
                    <a:pt x="4" y="176"/>
                    <a:pt x="18" y="228"/>
                    <a:pt x="31" y="228"/>
                  </a:cubicBezTo>
                  <a:cubicBezTo>
                    <a:pt x="44" y="228"/>
                    <a:pt x="53" y="176"/>
                    <a:pt x="48" y="115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6"/>
            <p:cNvSpPr/>
            <p:nvPr/>
          </p:nvSpPr>
          <p:spPr>
            <a:xfrm>
              <a:off x="-157360" y="4029645"/>
              <a:ext cx="2234" cy="10211"/>
            </a:xfrm>
            <a:custGeom>
              <a:rect b="b" l="l" r="r" t="t"/>
              <a:pathLst>
                <a:path extrusionOk="0" h="224" w="49">
                  <a:moveTo>
                    <a:pt x="22" y="1"/>
                  </a:moveTo>
                  <a:cubicBezTo>
                    <a:pt x="8" y="1"/>
                    <a:pt x="0" y="53"/>
                    <a:pt x="0" y="114"/>
                  </a:cubicBezTo>
                  <a:cubicBezTo>
                    <a:pt x="4" y="175"/>
                    <a:pt x="13" y="223"/>
                    <a:pt x="26" y="223"/>
                  </a:cubicBezTo>
                  <a:cubicBezTo>
                    <a:pt x="39" y="223"/>
                    <a:pt x="48" y="175"/>
                    <a:pt x="48" y="110"/>
                  </a:cubicBezTo>
                  <a:cubicBezTo>
                    <a:pt x="43" y="48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6"/>
            <p:cNvSpPr/>
            <p:nvPr/>
          </p:nvSpPr>
          <p:spPr>
            <a:xfrm>
              <a:off x="-156813" y="4050158"/>
              <a:ext cx="2462" cy="10211"/>
            </a:xfrm>
            <a:custGeom>
              <a:rect b="b" l="l" r="r" t="t"/>
              <a:pathLst>
                <a:path extrusionOk="0" h="224" w="54">
                  <a:moveTo>
                    <a:pt x="24" y="0"/>
                  </a:moveTo>
                  <a:cubicBezTo>
                    <a:pt x="24" y="0"/>
                    <a:pt x="23" y="1"/>
                    <a:pt x="23" y="1"/>
                  </a:cubicBezTo>
                  <a:cubicBezTo>
                    <a:pt x="10" y="1"/>
                    <a:pt x="1" y="49"/>
                    <a:pt x="5" y="110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5" y="223"/>
                    <a:pt x="53" y="171"/>
                    <a:pt x="53" y="110"/>
                  </a:cubicBezTo>
                  <a:cubicBezTo>
                    <a:pt x="49" y="51"/>
                    <a:pt x="37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6"/>
            <p:cNvSpPr/>
            <p:nvPr/>
          </p:nvSpPr>
          <p:spPr>
            <a:xfrm>
              <a:off x="-155993" y="4070489"/>
              <a:ext cx="2416" cy="10165"/>
            </a:xfrm>
            <a:custGeom>
              <a:rect b="b" l="l" r="r" t="t"/>
              <a:pathLst>
                <a:path extrusionOk="0" h="223" w="53">
                  <a:moveTo>
                    <a:pt x="22" y="0"/>
                  </a:moveTo>
                  <a:cubicBezTo>
                    <a:pt x="9" y="0"/>
                    <a:pt x="0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4"/>
                  </a:cubicBezTo>
                  <a:cubicBezTo>
                    <a:pt x="49" y="49"/>
                    <a:pt x="35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6"/>
            <p:cNvSpPr/>
            <p:nvPr/>
          </p:nvSpPr>
          <p:spPr>
            <a:xfrm>
              <a:off x="-155172" y="4091002"/>
              <a:ext cx="2416" cy="10165"/>
            </a:xfrm>
            <a:custGeom>
              <a:rect b="b" l="l" r="r" t="t"/>
              <a:pathLst>
                <a:path extrusionOk="0" h="223" w="53">
                  <a:moveTo>
                    <a:pt x="21" y="0"/>
                  </a:moveTo>
                  <a:cubicBezTo>
                    <a:pt x="9" y="0"/>
                    <a:pt x="0" y="49"/>
                    <a:pt x="0" y="109"/>
                  </a:cubicBezTo>
                  <a:cubicBezTo>
                    <a:pt x="4" y="176"/>
                    <a:pt x="17" y="223"/>
                    <a:pt x="31" y="223"/>
                  </a:cubicBezTo>
                  <a:cubicBezTo>
                    <a:pt x="43" y="223"/>
                    <a:pt x="53" y="170"/>
                    <a:pt x="47" y="109"/>
                  </a:cubicBezTo>
                  <a:cubicBezTo>
                    <a:pt x="47" y="49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6"/>
            <p:cNvSpPr/>
            <p:nvPr/>
          </p:nvSpPr>
          <p:spPr>
            <a:xfrm>
              <a:off x="-154397" y="4111333"/>
              <a:ext cx="2416" cy="10165"/>
            </a:xfrm>
            <a:custGeom>
              <a:rect b="b" l="l" r="r" t="t"/>
              <a:pathLst>
                <a:path extrusionOk="0" h="223" w="53">
                  <a:moveTo>
                    <a:pt x="22" y="0"/>
                  </a:moveTo>
                  <a:cubicBezTo>
                    <a:pt x="9" y="0"/>
                    <a:pt x="0" y="53"/>
                    <a:pt x="0" y="113"/>
                  </a:cubicBezTo>
                  <a:cubicBezTo>
                    <a:pt x="4" y="172"/>
                    <a:pt x="17" y="223"/>
                    <a:pt x="29" y="223"/>
                  </a:cubicBezTo>
                  <a:cubicBezTo>
                    <a:pt x="29" y="223"/>
                    <a:pt x="30" y="223"/>
                    <a:pt x="30" y="222"/>
                  </a:cubicBezTo>
                  <a:cubicBezTo>
                    <a:pt x="44" y="222"/>
                    <a:pt x="52" y="175"/>
                    <a:pt x="48" y="113"/>
                  </a:cubicBezTo>
                  <a:cubicBezTo>
                    <a:pt x="48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6"/>
            <p:cNvSpPr/>
            <p:nvPr/>
          </p:nvSpPr>
          <p:spPr>
            <a:xfrm>
              <a:off x="-153622" y="4131846"/>
              <a:ext cx="2462" cy="10211"/>
            </a:xfrm>
            <a:custGeom>
              <a:rect b="b" l="l" r="r" t="t"/>
              <a:pathLst>
                <a:path extrusionOk="0" h="224" w="54">
                  <a:moveTo>
                    <a:pt x="23" y="0"/>
                  </a:moveTo>
                  <a:cubicBezTo>
                    <a:pt x="9" y="0"/>
                    <a:pt x="1" y="48"/>
                    <a:pt x="1" y="113"/>
                  </a:cubicBezTo>
                  <a:cubicBezTo>
                    <a:pt x="5" y="175"/>
                    <a:pt x="19" y="223"/>
                    <a:pt x="31" y="223"/>
                  </a:cubicBezTo>
                  <a:cubicBezTo>
                    <a:pt x="45" y="223"/>
                    <a:pt x="53" y="171"/>
                    <a:pt x="49" y="109"/>
                  </a:cubicBezTo>
                  <a:cubicBezTo>
                    <a:pt x="45" y="48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6"/>
            <p:cNvSpPr/>
            <p:nvPr/>
          </p:nvSpPr>
          <p:spPr>
            <a:xfrm>
              <a:off x="-152802" y="4152131"/>
              <a:ext cx="2462" cy="10439"/>
            </a:xfrm>
            <a:custGeom>
              <a:rect b="b" l="l" r="r" t="t"/>
              <a:pathLst>
                <a:path extrusionOk="0" h="229" w="54">
                  <a:moveTo>
                    <a:pt x="22" y="1"/>
                  </a:moveTo>
                  <a:cubicBezTo>
                    <a:pt x="9" y="1"/>
                    <a:pt x="1" y="53"/>
                    <a:pt x="1" y="114"/>
                  </a:cubicBezTo>
                  <a:cubicBezTo>
                    <a:pt x="5" y="176"/>
                    <a:pt x="17" y="228"/>
                    <a:pt x="31" y="228"/>
                  </a:cubicBezTo>
                  <a:cubicBezTo>
                    <a:pt x="44" y="224"/>
                    <a:pt x="53" y="176"/>
                    <a:pt x="48" y="114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6"/>
            <p:cNvSpPr/>
            <p:nvPr/>
          </p:nvSpPr>
          <p:spPr>
            <a:xfrm>
              <a:off x="-152027" y="4172645"/>
              <a:ext cx="2416" cy="10257"/>
            </a:xfrm>
            <a:custGeom>
              <a:rect b="b" l="l" r="r" t="t"/>
              <a:pathLst>
                <a:path extrusionOk="0" h="225" w="53">
                  <a:moveTo>
                    <a:pt x="23" y="1"/>
                  </a:moveTo>
                  <a:cubicBezTo>
                    <a:pt x="10" y="1"/>
                    <a:pt x="0" y="49"/>
                    <a:pt x="0" y="115"/>
                  </a:cubicBezTo>
                  <a:cubicBezTo>
                    <a:pt x="5" y="176"/>
                    <a:pt x="18" y="224"/>
                    <a:pt x="31" y="224"/>
                  </a:cubicBezTo>
                  <a:cubicBezTo>
                    <a:pt x="45" y="224"/>
                    <a:pt x="53" y="172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6"/>
            <p:cNvSpPr/>
            <p:nvPr/>
          </p:nvSpPr>
          <p:spPr>
            <a:xfrm>
              <a:off x="-151206" y="4192976"/>
              <a:ext cx="2416" cy="10439"/>
            </a:xfrm>
            <a:custGeom>
              <a:rect b="b" l="l" r="r" t="t"/>
              <a:pathLst>
                <a:path extrusionOk="0" h="229" w="53">
                  <a:moveTo>
                    <a:pt x="22" y="1"/>
                  </a:moveTo>
                  <a:cubicBezTo>
                    <a:pt x="9" y="1"/>
                    <a:pt x="0" y="53"/>
                    <a:pt x="0" y="115"/>
                  </a:cubicBezTo>
                  <a:cubicBezTo>
                    <a:pt x="5" y="176"/>
                    <a:pt x="18" y="228"/>
                    <a:pt x="31" y="228"/>
                  </a:cubicBezTo>
                  <a:cubicBezTo>
                    <a:pt x="44" y="224"/>
                    <a:pt x="53" y="176"/>
                    <a:pt x="49" y="115"/>
                  </a:cubicBezTo>
                  <a:cubicBezTo>
                    <a:pt x="49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6"/>
            <p:cNvSpPr/>
            <p:nvPr/>
          </p:nvSpPr>
          <p:spPr>
            <a:xfrm>
              <a:off x="-150386" y="4213489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21" y="0"/>
                  </a:moveTo>
                  <a:cubicBezTo>
                    <a:pt x="9" y="0"/>
                    <a:pt x="0" y="53"/>
                    <a:pt x="4" y="115"/>
                  </a:cubicBezTo>
                  <a:cubicBezTo>
                    <a:pt x="4" y="176"/>
                    <a:pt x="17" y="224"/>
                    <a:pt x="31" y="224"/>
                  </a:cubicBezTo>
                  <a:cubicBezTo>
                    <a:pt x="43" y="224"/>
                    <a:pt x="53" y="171"/>
                    <a:pt x="47" y="111"/>
                  </a:cubicBezTo>
                  <a:cubicBezTo>
                    <a:pt x="47" y="49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6"/>
            <p:cNvSpPr/>
            <p:nvPr/>
          </p:nvSpPr>
          <p:spPr>
            <a:xfrm>
              <a:off x="-149656" y="4233820"/>
              <a:ext cx="2462" cy="10393"/>
            </a:xfrm>
            <a:custGeom>
              <a:rect b="b" l="l" r="r" t="t"/>
              <a:pathLst>
                <a:path extrusionOk="0" h="228" w="54">
                  <a:moveTo>
                    <a:pt x="23" y="0"/>
                  </a:moveTo>
                  <a:cubicBezTo>
                    <a:pt x="10" y="5"/>
                    <a:pt x="1" y="53"/>
                    <a:pt x="5" y="115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8"/>
                    <a:pt x="53" y="175"/>
                    <a:pt x="49" y="115"/>
                  </a:cubicBezTo>
                  <a:cubicBezTo>
                    <a:pt x="49" y="53"/>
                    <a:pt x="37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6"/>
            <p:cNvSpPr/>
            <p:nvPr/>
          </p:nvSpPr>
          <p:spPr>
            <a:xfrm>
              <a:off x="-148836" y="4254378"/>
              <a:ext cx="2462" cy="10165"/>
            </a:xfrm>
            <a:custGeom>
              <a:rect b="b" l="l" r="r" t="t"/>
              <a:pathLst>
                <a:path extrusionOk="0" h="223" w="54">
                  <a:moveTo>
                    <a:pt x="23" y="0"/>
                  </a:moveTo>
                  <a:cubicBezTo>
                    <a:pt x="9" y="0"/>
                    <a:pt x="1" y="53"/>
                    <a:pt x="5" y="114"/>
                  </a:cubicBezTo>
                  <a:cubicBezTo>
                    <a:pt x="5" y="174"/>
                    <a:pt x="19" y="223"/>
                    <a:pt x="31" y="223"/>
                  </a:cubicBezTo>
                  <a:cubicBezTo>
                    <a:pt x="45" y="223"/>
                    <a:pt x="53" y="174"/>
                    <a:pt x="49" y="109"/>
                  </a:cubicBezTo>
                  <a:cubicBezTo>
                    <a:pt x="49" y="47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6"/>
            <p:cNvSpPr/>
            <p:nvPr/>
          </p:nvSpPr>
          <p:spPr>
            <a:xfrm>
              <a:off x="-148015" y="4274846"/>
              <a:ext cx="2462" cy="10211"/>
            </a:xfrm>
            <a:custGeom>
              <a:rect b="b" l="l" r="r" t="t"/>
              <a:pathLst>
                <a:path extrusionOk="0" h="224" w="54">
                  <a:moveTo>
                    <a:pt x="23" y="1"/>
                  </a:moveTo>
                  <a:cubicBezTo>
                    <a:pt x="23" y="1"/>
                    <a:pt x="22" y="1"/>
                    <a:pt x="22" y="1"/>
                  </a:cubicBezTo>
                  <a:cubicBezTo>
                    <a:pt x="9" y="1"/>
                    <a:pt x="1" y="49"/>
                    <a:pt x="5" y="110"/>
                  </a:cubicBezTo>
                  <a:cubicBezTo>
                    <a:pt x="5" y="175"/>
                    <a:pt x="17" y="224"/>
                    <a:pt x="31" y="224"/>
                  </a:cubicBezTo>
                  <a:cubicBezTo>
                    <a:pt x="44" y="224"/>
                    <a:pt x="53" y="171"/>
                    <a:pt x="48" y="110"/>
                  </a:cubicBezTo>
                  <a:cubicBezTo>
                    <a:pt x="48" y="52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6"/>
            <p:cNvSpPr/>
            <p:nvPr/>
          </p:nvSpPr>
          <p:spPr>
            <a:xfrm>
              <a:off x="-147240" y="4295177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22" y="1"/>
                  </a:moveTo>
                  <a:cubicBezTo>
                    <a:pt x="10" y="1"/>
                    <a:pt x="0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0"/>
                  </a:cubicBezTo>
                  <a:cubicBezTo>
                    <a:pt x="49" y="49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6"/>
            <p:cNvSpPr/>
            <p:nvPr/>
          </p:nvSpPr>
          <p:spPr>
            <a:xfrm>
              <a:off x="-146420" y="4315690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24" y="1"/>
                  </a:moveTo>
                  <a:cubicBezTo>
                    <a:pt x="23" y="1"/>
                    <a:pt x="23" y="1"/>
                    <a:pt x="22" y="1"/>
                  </a:cubicBezTo>
                  <a:cubicBezTo>
                    <a:pt x="9" y="1"/>
                    <a:pt x="0" y="49"/>
                    <a:pt x="4" y="110"/>
                  </a:cubicBezTo>
                  <a:cubicBezTo>
                    <a:pt x="4" y="176"/>
                    <a:pt x="18" y="223"/>
                    <a:pt x="31" y="223"/>
                  </a:cubicBezTo>
                  <a:cubicBezTo>
                    <a:pt x="44" y="223"/>
                    <a:pt x="53" y="171"/>
                    <a:pt x="48" y="110"/>
                  </a:cubicBezTo>
                  <a:cubicBezTo>
                    <a:pt x="48" y="51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6"/>
            <p:cNvSpPr/>
            <p:nvPr/>
          </p:nvSpPr>
          <p:spPr>
            <a:xfrm>
              <a:off x="-145599" y="4336021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21" y="1"/>
                  </a:moveTo>
                  <a:cubicBezTo>
                    <a:pt x="8" y="1"/>
                    <a:pt x="0" y="53"/>
                    <a:pt x="4" y="114"/>
                  </a:cubicBezTo>
                  <a:cubicBezTo>
                    <a:pt x="4" y="173"/>
                    <a:pt x="16" y="223"/>
                    <a:pt x="29" y="223"/>
                  </a:cubicBezTo>
                  <a:cubicBezTo>
                    <a:pt x="29" y="223"/>
                    <a:pt x="30" y="223"/>
                    <a:pt x="30" y="223"/>
                  </a:cubicBezTo>
                  <a:cubicBezTo>
                    <a:pt x="43" y="223"/>
                    <a:pt x="52" y="176"/>
                    <a:pt x="47" y="114"/>
                  </a:cubicBezTo>
                  <a:cubicBezTo>
                    <a:pt x="47" y="49"/>
                    <a:pt x="35" y="1"/>
                    <a:pt x="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6"/>
            <p:cNvSpPr/>
            <p:nvPr/>
          </p:nvSpPr>
          <p:spPr>
            <a:xfrm>
              <a:off x="-144870" y="4356534"/>
              <a:ext cx="2462" cy="10257"/>
            </a:xfrm>
            <a:custGeom>
              <a:rect b="b" l="l" r="r" t="t"/>
              <a:pathLst>
                <a:path extrusionOk="0" h="225" w="54">
                  <a:moveTo>
                    <a:pt x="23" y="1"/>
                  </a:moveTo>
                  <a:cubicBezTo>
                    <a:pt x="10" y="1"/>
                    <a:pt x="1" y="49"/>
                    <a:pt x="5" y="114"/>
                  </a:cubicBezTo>
                  <a:cubicBezTo>
                    <a:pt x="5" y="176"/>
                    <a:pt x="19" y="224"/>
                    <a:pt x="31" y="224"/>
                  </a:cubicBezTo>
                  <a:cubicBezTo>
                    <a:pt x="45" y="224"/>
                    <a:pt x="53" y="172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6"/>
            <p:cNvSpPr/>
            <p:nvPr/>
          </p:nvSpPr>
          <p:spPr>
            <a:xfrm>
              <a:off x="-144049" y="4376865"/>
              <a:ext cx="2462" cy="10393"/>
            </a:xfrm>
            <a:custGeom>
              <a:rect b="b" l="l" r="r" t="t"/>
              <a:pathLst>
                <a:path extrusionOk="0" h="228" w="54">
                  <a:moveTo>
                    <a:pt x="23" y="0"/>
                  </a:moveTo>
                  <a:cubicBezTo>
                    <a:pt x="9" y="0"/>
                    <a:pt x="1" y="53"/>
                    <a:pt x="1" y="114"/>
                  </a:cubicBezTo>
                  <a:cubicBezTo>
                    <a:pt x="5" y="176"/>
                    <a:pt x="18" y="228"/>
                    <a:pt x="31" y="228"/>
                  </a:cubicBezTo>
                  <a:cubicBezTo>
                    <a:pt x="45" y="224"/>
                    <a:pt x="53" y="176"/>
                    <a:pt x="49" y="114"/>
                  </a:cubicBezTo>
                  <a:cubicBezTo>
                    <a:pt x="45" y="53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6"/>
            <p:cNvSpPr/>
            <p:nvPr/>
          </p:nvSpPr>
          <p:spPr>
            <a:xfrm>
              <a:off x="-143229" y="4397378"/>
              <a:ext cx="2188" cy="10211"/>
            </a:xfrm>
            <a:custGeom>
              <a:rect b="b" l="l" r="r" t="t"/>
              <a:pathLst>
                <a:path extrusionOk="0" h="224" w="48">
                  <a:moveTo>
                    <a:pt x="17" y="0"/>
                  </a:moveTo>
                  <a:cubicBezTo>
                    <a:pt x="9" y="0"/>
                    <a:pt x="0" y="49"/>
                    <a:pt x="0" y="115"/>
                  </a:cubicBezTo>
                  <a:cubicBezTo>
                    <a:pt x="5" y="175"/>
                    <a:pt x="13" y="224"/>
                    <a:pt x="27" y="224"/>
                  </a:cubicBezTo>
                  <a:cubicBezTo>
                    <a:pt x="39" y="224"/>
                    <a:pt x="48" y="171"/>
                    <a:pt x="48" y="109"/>
                  </a:cubicBezTo>
                  <a:cubicBezTo>
                    <a:pt x="43" y="49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6"/>
            <p:cNvSpPr/>
            <p:nvPr/>
          </p:nvSpPr>
          <p:spPr>
            <a:xfrm>
              <a:off x="-142636" y="4417892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24" y="0"/>
                  </a:moveTo>
                  <a:cubicBezTo>
                    <a:pt x="23" y="0"/>
                    <a:pt x="23" y="0"/>
                    <a:pt x="22" y="0"/>
                  </a:cubicBezTo>
                  <a:cubicBezTo>
                    <a:pt x="8" y="0"/>
                    <a:pt x="0" y="49"/>
                    <a:pt x="4" y="110"/>
                  </a:cubicBezTo>
                  <a:cubicBezTo>
                    <a:pt x="4" y="175"/>
                    <a:pt x="18" y="224"/>
                    <a:pt x="30" y="224"/>
                  </a:cubicBezTo>
                  <a:cubicBezTo>
                    <a:pt x="44" y="224"/>
                    <a:pt x="53" y="171"/>
                    <a:pt x="48" y="110"/>
                  </a:cubicBezTo>
                  <a:cubicBezTo>
                    <a:pt x="48" y="51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6"/>
            <p:cNvSpPr/>
            <p:nvPr/>
          </p:nvSpPr>
          <p:spPr>
            <a:xfrm>
              <a:off x="-141861" y="4438223"/>
              <a:ext cx="2279" cy="10393"/>
            </a:xfrm>
            <a:custGeom>
              <a:rect b="b" l="l" r="r" t="t"/>
              <a:pathLst>
                <a:path extrusionOk="0" h="228" w="50">
                  <a:moveTo>
                    <a:pt x="23" y="0"/>
                  </a:moveTo>
                  <a:cubicBezTo>
                    <a:pt x="9" y="5"/>
                    <a:pt x="1" y="52"/>
                    <a:pt x="1" y="114"/>
                  </a:cubicBezTo>
                  <a:cubicBezTo>
                    <a:pt x="5" y="179"/>
                    <a:pt x="13" y="228"/>
                    <a:pt x="27" y="228"/>
                  </a:cubicBezTo>
                  <a:cubicBezTo>
                    <a:pt x="40" y="228"/>
                    <a:pt x="49" y="175"/>
                    <a:pt x="49" y="114"/>
                  </a:cubicBezTo>
                  <a:cubicBezTo>
                    <a:pt x="44" y="52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6"/>
            <p:cNvSpPr/>
            <p:nvPr/>
          </p:nvSpPr>
          <p:spPr>
            <a:xfrm>
              <a:off x="-141269" y="4458781"/>
              <a:ext cx="2234" cy="4558"/>
            </a:xfrm>
            <a:custGeom>
              <a:rect b="b" l="l" r="r" t="t"/>
              <a:pathLst>
                <a:path extrusionOk="0" h="100" w="49">
                  <a:moveTo>
                    <a:pt x="23" y="0"/>
                  </a:moveTo>
                  <a:cubicBezTo>
                    <a:pt x="10" y="0"/>
                    <a:pt x="0" y="21"/>
                    <a:pt x="0" y="52"/>
                  </a:cubicBezTo>
                  <a:cubicBezTo>
                    <a:pt x="0" y="79"/>
                    <a:pt x="14" y="100"/>
                    <a:pt x="27" y="100"/>
                  </a:cubicBezTo>
                  <a:cubicBezTo>
                    <a:pt x="40" y="100"/>
                    <a:pt x="49" y="79"/>
                    <a:pt x="49" y="47"/>
                  </a:cubicBezTo>
                  <a:cubicBezTo>
                    <a:pt x="49" y="21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6"/>
            <p:cNvSpPr/>
            <p:nvPr/>
          </p:nvSpPr>
          <p:spPr>
            <a:xfrm>
              <a:off x="-115741" y="2713425"/>
              <a:ext cx="34098" cy="228107"/>
            </a:xfrm>
            <a:custGeom>
              <a:rect b="b" l="l" r="r" t="t"/>
              <a:pathLst>
                <a:path extrusionOk="0" h="5004" w="748">
                  <a:moveTo>
                    <a:pt x="5" y="0"/>
                  </a:moveTo>
                  <a:cubicBezTo>
                    <a:pt x="1" y="0"/>
                    <a:pt x="1" y="18"/>
                    <a:pt x="1" y="53"/>
                  </a:cubicBezTo>
                  <a:cubicBezTo>
                    <a:pt x="5" y="101"/>
                    <a:pt x="5" y="153"/>
                    <a:pt x="5" y="206"/>
                  </a:cubicBezTo>
                  <a:cubicBezTo>
                    <a:pt x="13" y="367"/>
                    <a:pt x="22" y="560"/>
                    <a:pt x="31" y="779"/>
                  </a:cubicBezTo>
                  <a:cubicBezTo>
                    <a:pt x="57" y="1290"/>
                    <a:pt x="88" y="1936"/>
                    <a:pt x="122" y="2654"/>
                  </a:cubicBezTo>
                  <a:cubicBezTo>
                    <a:pt x="166" y="3383"/>
                    <a:pt x="197" y="4044"/>
                    <a:pt x="237" y="4528"/>
                  </a:cubicBezTo>
                  <a:cubicBezTo>
                    <a:pt x="253" y="4647"/>
                    <a:pt x="284" y="4756"/>
                    <a:pt x="341" y="4839"/>
                  </a:cubicBezTo>
                  <a:cubicBezTo>
                    <a:pt x="398" y="4917"/>
                    <a:pt x="477" y="4965"/>
                    <a:pt x="538" y="4987"/>
                  </a:cubicBezTo>
                  <a:cubicBezTo>
                    <a:pt x="575" y="4999"/>
                    <a:pt x="608" y="5004"/>
                    <a:pt x="636" y="5004"/>
                  </a:cubicBezTo>
                  <a:cubicBezTo>
                    <a:pt x="705" y="5004"/>
                    <a:pt x="743" y="4978"/>
                    <a:pt x="747" y="4978"/>
                  </a:cubicBezTo>
                  <a:cubicBezTo>
                    <a:pt x="747" y="4978"/>
                    <a:pt x="747" y="4978"/>
                    <a:pt x="747" y="4978"/>
                  </a:cubicBezTo>
                  <a:lnTo>
                    <a:pt x="747" y="4978"/>
                  </a:lnTo>
                  <a:cubicBezTo>
                    <a:pt x="747" y="4977"/>
                    <a:pt x="747" y="4977"/>
                    <a:pt x="746" y="4977"/>
                  </a:cubicBezTo>
                  <a:cubicBezTo>
                    <a:pt x="739" y="4977"/>
                    <a:pt x="708" y="4991"/>
                    <a:pt x="657" y="4991"/>
                  </a:cubicBezTo>
                  <a:cubicBezTo>
                    <a:pt x="627" y="4991"/>
                    <a:pt x="590" y="4986"/>
                    <a:pt x="546" y="4970"/>
                  </a:cubicBezTo>
                  <a:cubicBezTo>
                    <a:pt x="485" y="4948"/>
                    <a:pt x="415" y="4899"/>
                    <a:pt x="362" y="4821"/>
                  </a:cubicBezTo>
                  <a:cubicBezTo>
                    <a:pt x="315" y="4746"/>
                    <a:pt x="284" y="4641"/>
                    <a:pt x="271" y="4524"/>
                  </a:cubicBezTo>
                  <a:cubicBezTo>
                    <a:pt x="245" y="4012"/>
                    <a:pt x="210" y="3366"/>
                    <a:pt x="170" y="2649"/>
                  </a:cubicBezTo>
                  <a:cubicBezTo>
                    <a:pt x="132" y="1932"/>
                    <a:pt x="92" y="1285"/>
                    <a:pt x="61" y="774"/>
                  </a:cubicBezTo>
                  <a:cubicBezTo>
                    <a:pt x="48" y="556"/>
                    <a:pt x="35" y="367"/>
                    <a:pt x="22" y="206"/>
                  </a:cubicBezTo>
                  <a:cubicBezTo>
                    <a:pt x="17" y="153"/>
                    <a:pt x="13" y="101"/>
                    <a:pt x="13" y="53"/>
                  </a:cubicBezTo>
                  <a:cubicBezTo>
                    <a:pt x="9" y="18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6"/>
            <p:cNvSpPr/>
            <p:nvPr/>
          </p:nvSpPr>
          <p:spPr>
            <a:xfrm>
              <a:off x="-478734" y="2928814"/>
              <a:ext cx="58622" cy="168619"/>
            </a:xfrm>
            <a:custGeom>
              <a:rect b="b" l="l" r="r" t="t"/>
              <a:pathLst>
                <a:path extrusionOk="0" h="3699" w="1286">
                  <a:moveTo>
                    <a:pt x="717" y="0"/>
                  </a:moveTo>
                  <a:cubicBezTo>
                    <a:pt x="521" y="39"/>
                    <a:pt x="346" y="74"/>
                    <a:pt x="193" y="100"/>
                  </a:cubicBezTo>
                  <a:cubicBezTo>
                    <a:pt x="140" y="114"/>
                    <a:pt x="97" y="122"/>
                    <a:pt x="49" y="131"/>
                  </a:cubicBezTo>
                  <a:cubicBezTo>
                    <a:pt x="19" y="140"/>
                    <a:pt x="1" y="144"/>
                    <a:pt x="1" y="148"/>
                  </a:cubicBezTo>
                  <a:cubicBezTo>
                    <a:pt x="1" y="148"/>
                    <a:pt x="19" y="148"/>
                    <a:pt x="53" y="144"/>
                  </a:cubicBezTo>
                  <a:cubicBezTo>
                    <a:pt x="97" y="136"/>
                    <a:pt x="145" y="126"/>
                    <a:pt x="197" y="122"/>
                  </a:cubicBezTo>
                  <a:cubicBezTo>
                    <a:pt x="346" y="96"/>
                    <a:pt x="516" y="67"/>
                    <a:pt x="711" y="37"/>
                  </a:cubicBezTo>
                  <a:lnTo>
                    <a:pt x="711" y="37"/>
                  </a:lnTo>
                  <a:cubicBezTo>
                    <a:pt x="867" y="435"/>
                    <a:pt x="1037" y="987"/>
                    <a:pt x="1137" y="1617"/>
                  </a:cubicBezTo>
                  <a:cubicBezTo>
                    <a:pt x="1189" y="1941"/>
                    <a:pt x="1220" y="2255"/>
                    <a:pt x="1229" y="2538"/>
                  </a:cubicBezTo>
                  <a:cubicBezTo>
                    <a:pt x="1246" y="2823"/>
                    <a:pt x="1233" y="3081"/>
                    <a:pt x="1150" y="3278"/>
                  </a:cubicBezTo>
                  <a:cubicBezTo>
                    <a:pt x="1067" y="3474"/>
                    <a:pt x="927" y="3593"/>
                    <a:pt x="818" y="3645"/>
                  </a:cubicBezTo>
                  <a:cubicBezTo>
                    <a:pt x="713" y="3692"/>
                    <a:pt x="643" y="3692"/>
                    <a:pt x="643" y="3697"/>
                  </a:cubicBezTo>
                  <a:cubicBezTo>
                    <a:pt x="643" y="3697"/>
                    <a:pt x="648" y="3698"/>
                    <a:pt x="658" y="3698"/>
                  </a:cubicBezTo>
                  <a:cubicBezTo>
                    <a:pt x="685" y="3698"/>
                    <a:pt x="744" y="3694"/>
                    <a:pt x="826" y="3662"/>
                  </a:cubicBezTo>
                  <a:cubicBezTo>
                    <a:pt x="941" y="3614"/>
                    <a:pt x="1088" y="3496"/>
                    <a:pt x="1181" y="3290"/>
                  </a:cubicBezTo>
                  <a:cubicBezTo>
                    <a:pt x="1272" y="3089"/>
                    <a:pt x="1286" y="2823"/>
                    <a:pt x="1272" y="2534"/>
                  </a:cubicBezTo>
                  <a:cubicBezTo>
                    <a:pt x="1264" y="2250"/>
                    <a:pt x="1237" y="1935"/>
                    <a:pt x="1185" y="1608"/>
                  </a:cubicBezTo>
                  <a:cubicBezTo>
                    <a:pt x="1080" y="970"/>
                    <a:pt x="901" y="406"/>
                    <a:pt x="739" y="13"/>
                  </a:cubicBezTo>
                  <a:lnTo>
                    <a:pt x="73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6"/>
            <p:cNvSpPr/>
            <p:nvPr/>
          </p:nvSpPr>
          <p:spPr>
            <a:xfrm>
              <a:off x="-477731" y="2960404"/>
              <a:ext cx="39887" cy="9208"/>
            </a:xfrm>
            <a:custGeom>
              <a:rect b="b" l="l" r="r" t="t"/>
              <a:pathLst>
                <a:path extrusionOk="0" h="202" w="875">
                  <a:moveTo>
                    <a:pt x="863" y="0"/>
                  </a:moveTo>
                  <a:cubicBezTo>
                    <a:pt x="826" y="0"/>
                    <a:pt x="647" y="29"/>
                    <a:pt x="433" y="76"/>
                  </a:cubicBezTo>
                  <a:cubicBezTo>
                    <a:pt x="193" y="133"/>
                    <a:pt x="1" y="185"/>
                    <a:pt x="5" y="199"/>
                  </a:cubicBezTo>
                  <a:cubicBezTo>
                    <a:pt x="6" y="201"/>
                    <a:pt x="10" y="201"/>
                    <a:pt x="18" y="201"/>
                  </a:cubicBezTo>
                  <a:cubicBezTo>
                    <a:pt x="65" y="201"/>
                    <a:pt x="239" y="169"/>
                    <a:pt x="442" y="124"/>
                  </a:cubicBezTo>
                  <a:cubicBezTo>
                    <a:pt x="683" y="72"/>
                    <a:pt x="875" y="15"/>
                    <a:pt x="870" y="2"/>
                  </a:cubicBezTo>
                  <a:cubicBezTo>
                    <a:pt x="870" y="1"/>
                    <a:pt x="868" y="0"/>
                    <a:pt x="86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6"/>
            <p:cNvSpPr/>
            <p:nvPr/>
          </p:nvSpPr>
          <p:spPr>
            <a:xfrm>
              <a:off x="-823767" y="1859801"/>
              <a:ext cx="1492954" cy="1042757"/>
            </a:xfrm>
            <a:custGeom>
              <a:rect b="b" l="l" r="r" t="t"/>
              <a:pathLst>
                <a:path extrusionOk="0" h="22875" w="32751">
                  <a:moveTo>
                    <a:pt x="8496" y="11791"/>
                  </a:moveTo>
                  <a:cubicBezTo>
                    <a:pt x="8990" y="14807"/>
                    <a:pt x="9659" y="18281"/>
                    <a:pt x="9724" y="18621"/>
                  </a:cubicBezTo>
                  <a:cubicBezTo>
                    <a:pt x="8011" y="17463"/>
                    <a:pt x="5327" y="15589"/>
                    <a:pt x="5420" y="15283"/>
                  </a:cubicBezTo>
                  <a:cubicBezTo>
                    <a:pt x="5490" y="15043"/>
                    <a:pt x="7072" y="13316"/>
                    <a:pt x="8496" y="11791"/>
                  </a:cubicBezTo>
                  <a:close/>
                  <a:moveTo>
                    <a:pt x="30237" y="0"/>
                  </a:moveTo>
                  <a:cubicBezTo>
                    <a:pt x="24675" y="5018"/>
                    <a:pt x="17801" y="5482"/>
                    <a:pt x="15446" y="5482"/>
                  </a:cubicBezTo>
                  <a:cubicBezTo>
                    <a:pt x="14911" y="5482"/>
                    <a:pt x="14610" y="5459"/>
                    <a:pt x="14610" y="5459"/>
                  </a:cubicBezTo>
                  <a:lnTo>
                    <a:pt x="14610" y="5472"/>
                  </a:lnTo>
                  <a:cubicBezTo>
                    <a:pt x="14216" y="5411"/>
                    <a:pt x="12145" y="5079"/>
                    <a:pt x="11459" y="5065"/>
                  </a:cubicBezTo>
                  <a:cubicBezTo>
                    <a:pt x="11342" y="5063"/>
                    <a:pt x="11192" y="5057"/>
                    <a:pt x="11019" y="5057"/>
                  </a:cubicBezTo>
                  <a:cubicBezTo>
                    <a:pt x="10400" y="5057"/>
                    <a:pt x="9494" y="5137"/>
                    <a:pt x="8806" y="5787"/>
                  </a:cubicBezTo>
                  <a:cubicBezTo>
                    <a:pt x="8784" y="5805"/>
                    <a:pt x="8762" y="5826"/>
                    <a:pt x="8741" y="5848"/>
                  </a:cubicBezTo>
                  <a:cubicBezTo>
                    <a:pt x="7950" y="6622"/>
                    <a:pt x="0" y="14452"/>
                    <a:pt x="844" y="16393"/>
                  </a:cubicBezTo>
                  <a:cubicBezTo>
                    <a:pt x="1731" y="18438"/>
                    <a:pt x="9287" y="22874"/>
                    <a:pt x="9287" y="22874"/>
                  </a:cubicBezTo>
                  <a:lnTo>
                    <a:pt x="11114" y="19553"/>
                  </a:lnTo>
                  <a:cubicBezTo>
                    <a:pt x="11114" y="19553"/>
                    <a:pt x="10545" y="19177"/>
                    <a:pt x="9764" y="18653"/>
                  </a:cubicBezTo>
                  <a:lnTo>
                    <a:pt x="15934" y="18490"/>
                  </a:lnTo>
                  <a:lnTo>
                    <a:pt x="16205" y="13875"/>
                  </a:lnTo>
                  <a:cubicBezTo>
                    <a:pt x="16205" y="13875"/>
                    <a:pt x="17258" y="12701"/>
                    <a:pt x="17258" y="11852"/>
                  </a:cubicBezTo>
                  <a:cubicBezTo>
                    <a:pt x="17258" y="11267"/>
                    <a:pt x="16935" y="10297"/>
                    <a:pt x="16515" y="9292"/>
                  </a:cubicBezTo>
                  <a:cubicBezTo>
                    <a:pt x="26239" y="8479"/>
                    <a:pt x="32750" y="2059"/>
                    <a:pt x="32750" y="2059"/>
                  </a:cubicBezTo>
                  <a:lnTo>
                    <a:pt x="30237" y="0"/>
                  </a:lnTo>
                  <a:close/>
                </a:path>
              </a:pathLst>
            </a:custGeom>
            <a:solidFill>
              <a:srgbClr val="53A7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6"/>
            <p:cNvSpPr/>
            <p:nvPr/>
          </p:nvSpPr>
          <p:spPr>
            <a:xfrm>
              <a:off x="147238" y="2058825"/>
              <a:ext cx="69335" cy="177964"/>
            </a:xfrm>
            <a:custGeom>
              <a:rect b="b" l="l" r="r" t="t"/>
              <a:pathLst>
                <a:path extrusionOk="0" h="3904" w="1521">
                  <a:moveTo>
                    <a:pt x="1364" y="1"/>
                  </a:moveTo>
                  <a:cubicBezTo>
                    <a:pt x="1358" y="5"/>
                    <a:pt x="1402" y="53"/>
                    <a:pt x="1451" y="149"/>
                  </a:cubicBezTo>
                  <a:cubicBezTo>
                    <a:pt x="1468" y="197"/>
                    <a:pt x="1485" y="263"/>
                    <a:pt x="1473" y="337"/>
                  </a:cubicBezTo>
                  <a:cubicBezTo>
                    <a:pt x="1459" y="411"/>
                    <a:pt x="1424" y="495"/>
                    <a:pt x="1376" y="578"/>
                  </a:cubicBezTo>
                  <a:cubicBezTo>
                    <a:pt x="1280" y="752"/>
                    <a:pt x="1149" y="945"/>
                    <a:pt x="965" y="1128"/>
                  </a:cubicBezTo>
                  <a:cubicBezTo>
                    <a:pt x="787" y="1320"/>
                    <a:pt x="563" y="1517"/>
                    <a:pt x="402" y="1779"/>
                  </a:cubicBezTo>
                  <a:cubicBezTo>
                    <a:pt x="65" y="2304"/>
                    <a:pt x="0" y="2885"/>
                    <a:pt x="43" y="3282"/>
                  </a:cubicBezTo>
                  <a:cubicBezTo>
                    <a:pt x="61" y="3479"/>
                    <a:pt x="105" y="3641"/>
                    <a:pt x="140" y="3746"/>
                  </a:cubicBezTo>
                  <a:cubicBezTo>
                    <a:pt x="177" y="3847"/>
                    <a:pt x="203" y="3904"/>
                    <a:pt x="205" y="3904"/>
                  </a:cubicBezTo>
                  <a:cubicBezTo>
                    <a:pt x="205" y="3904"/>
                    <a:pt x="205" y="3904"/>
                    <a:pt x="205" y="3903"/>
                  </a:cubicBezTo>
                  <a:cubicBezTo>
                    <a:pt x="222" y="3898"/>
                    <a:pt x="118" y="3672"/>
                    <a:pt x="91" y="3278"/>
                  </a:cubicBezTo>
                  <a:cubicBezTo>
                    <a:pt x="61" y="2889"/>
                    <a:pt x="135" y="2321"/>
                    <a:pt x="458" y="1818"/>
                  </a:cubicBezTo>
                  <a:cubicBezTo>
                    <a:pt x="616" y="1560"/>
                    <a:pt x="830" y="1368"/>
                    <a:pt x="1009" y="1176"/>
                  </a:cubicBezTo>
                  <a:cubicBezTo>
                    <a:pt x="1197" y="983"/>
                    <a:pt x="1328" y="778"/>
                    <a:pt x="1420" y="604"/>
                  </a:cubicBezTo>
                  <a:cubicBezTo>
                    <a:pt x="1468" y="516"/>
                    <a:pt x="1503" y="424"/>
                    <a:pt x="1511" y="346"/>
                  </a:cubicBezTo>
                  <a:cubicBezTo>
                    <a:pt x="1521" y="263"/>
                    <a:pt x="1499" y="188"/>
                    <a:pt x="1473" y="140"/>
                  </a:cubicBezTo>
                  <a:cubicBezTo>
                    <a:pt x="1420" y="35"/>
                    <a:pt x="1364" y="1"/>
                    <a:pt x="1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6"/>
            <p:cNvSpPr/>
            <p:nvPr/>
          </p:nvSpPr>
          <p:spPr>
            <a:xfrm>
              <a:off x="402560" y="1972943"/>
              <a:ext cx="56070" cy="146100"/>
            </a:xfrm>
            <a:custGeom>
              <a:rect b="b" l="l" r="r" t="t"/>
              <a:pathLst>
                <a:path extrusionOk="0" h="3205" w="1230">
                  <a:moveTo>
                    <a:pt x="12" y="0"/>
                  </a:moveTo>
                  <a:cubicBezTo>
                    <a:pt x="11" y="0"/>
                    <a:pt x="11" y="1"/>
                    <a:pt x="10" y="1"/>
                  </a:cubicBezTo>
                  <a:cubicBezTo>
                    <a:pt x="1" y="14"/>
                    <a:pt x="202" y="97"/>
                    <a:pt x="451" y="320"/>
                  </a:cubicBezTo>
                  <a:cubicBezTo>
                    <a:pt x="578" y="429"/>
                    <a:pt x="705" y="582"/>
                    <a:pt x="814" y="774"/>
                  </a:cubicBezTo>
                  <a:cubicBezTo>
                    <a:pt x="923" y="967"/>
                    <a:pt x="1007" y="1199"/>
                    <a:pt x="1054" y="1447"/>
                  </a:cubicBezTo>
                  <a:cubicBezTo>
                    <a:pt x="1155" y="1946"/>
                    <a:pt x="1054" y="2417"/>
                    <a:pt x="928" y="2724"/>
                  </a:cubicBezTo>
                  <a:cubicBezTo>
                    <a:pt x="801" y="3034"/>
                    <a:pt x="666" y="3200"/>
                    <a:pt x="678" y="3204"/>
                  </a:cubicBezTo>
                  <a:cubicBezTo>
                    <a:pt x="678" y="3204"/>
                    <a:pt x="679" y="3204"/>
                    <a:pt x="679" y="3204"/>
                  </a:cubicBezTo>
                  <a:cubicBezTo>
                    <a:pt x="682" y="3204"/>
                    <a:pt x="721" y="3166"/>
                    <a:pt x="775" y="3095"/>
                  </a:cubicBezTo>
                  <a:cubicBezTo>
                    <a:pt x="832" y="3016"/>
                    <a:pt x="906" y="2898"/>
                    <a:pt x="975" y="2746"/>
                  </a:cubicBezTo>
                  <a:cubicBezTo>
                    <a:pt x="1116" y="2435"/>
                    <a:pt x="1229" y="1950"/>
                    <a:pt x="1124" y="1435"/>
                  </a:cubicBezTo>
                  <a:cubicBezTo>
                    <a:pt x="1072" y="1177"/>
                    <a:pt x="985" y="941"/>
                    <a:pt x="870" y="744"/>
                  </a:cubicBezTo>
                  <a:cubicBezTo>
                    <a:pt x="757" y="547"/>
                    <a:pt x="618" y="390"/>
                    <a:pt x="487" y="281"/>
                  </a:cubicBezTo>
                  <a:cubicBezTo>
                    <a:pt x="351" y="171"/>
                    <a:pt x="233" y="102"/>
                    <a:pt x="150" y="58"/>
                  </a:cubicBezTo>
                  <a:cubicBezTo>
                    <a:pt x="70" y="22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6"/>
            <p:cNvSpPr/>
            <p:nvPr/>
          </p:nvSpPr>
          <p:spPr>
            <a:xfrm>
              <a:off x="-397639" y="2540430"/>
              <a:ext cx="305237" cy="36377"/>
            </a:xfrm>
            <a:custGeom>
              <a:rect b="b" l="l" r="r" t="t"/>
              <a:pathLst>
                <a:path extrusionOk="0" h="798" w="6696">
                  <a:moveTo>
                    <a:pt x="1819" y="0"/>
                  </a:moveTo>
                  <a:cubicBezTo>
                    <a:pt x="1441" y="0"/>
                    <a:pt x="1098" y="71"/>
                    <a:pt x="826" y="177"/>
                  </a:cubicBezTo>
                  <a:cubicBezTo>
                    <a:pt x="521" y="291"/>
                    <a:pt x="306" y="453"/>
                    <a:pt x="175" y="580"/>
                  </a:cubicBezTo>
                  <a:cubicBezTo>
                    <a:pt x="49" y="711"/>
                    <a:pt x="1" y="798"/>
                    <a:pt x="1" y="798"/>
                  </a:cubicBezTo>
                  <a:cubicBezTo>
                    <a:pt x="1" y="798"/>
                    <a:pt x="1" y="798"/>
                    <a:pt x="1" y="798"/>
                  </a:cubicBezTo>
                  <a:cubicBezTo>
                    <a:pt x="8" y="798"/>
                    <a:pt x="65" y="716"/>
                    <a:pt x="197" y="602"/>
                  </a:cubicBezTo>
                  <a:cubicBezTo>
                    <a:pt x="328" y="483"/>
                    <a:pt x="542" y="326"/>
                    <a:pt x="844" y="221"/>
                  </a:cubicBezTo>
                  <a:cubicBezTo>
                    <a:pt x="1102" y="126"/>
                    <a:pt x="1424" y="63"/>
                    <a:pt x="1780" y="63"/>
                  </a:cubicBezTo>
                  <a:cubicBezTo>
                    <a:pt x="1833" y="63"/>
                    <a:pt x="1887" y="65"/>
                    <a:pt x="1941" y="68"/>
                  </a:cubicBezTo>
                  <a:cubicBezTo>
                    <a:pt x="2365" y="81"/>
                    <a:pt x="2819" y="182"/>
                    <a:pt x="3295" y="300"/>
                  </a:cubicBezTo>
                  <a:cubicBezTo>
                    <a:pt x="3772" y="413"/>
                    <a:pt x="4231" y="531"/>
                    <a:pt x="4654" y="570"/>
                  </a:cubicBezTo>
                  <a:cubicBezTo>
                    <a:pt x="4788" y="583"/>
                    <a:pt x="4918" y="589"/>
                    <a:pt x="5042" y="589"/>
                  </a:cubicBezTo>
                  <a:cubicBezTo>
                    <a:pt x="5318" y="589"/>
                    <a:pt x="5569" y="559"/>
                    <a:pt x="5786" y="505"/>
                  </a:cubicBezTo>
                  <a:cubicBezTo>
                    <a:pt x="6106" y="426"/>
                    <a:pt x="6337" y="295"/>
                    <a:pt x="6486" y="190"/>
                  </a:cubicBezTo>
                  <a:cubicBezTo>
                    <a:pt x="6635" y="86"/>
                    <a:pt x="6695" y="3"/>
                    <a:pt x="6695" y="3"/>
                  </a:cubicBezTo>
                  <a:cubicBezTo>
                    <a:pt x="6695" y="2"/>
                    <a:pt x="6695" y="2"/>
                    <a:pt x="6694" y="2"/>
                  </a:cubicBezTo>
                  <a:cubicBezTo>
                    <a:pt x="6669" y="2"/>
                    <a:pt x="6387" y="318"/>
                    <a:pt x="5778" y="457"/>
                  </a:cubicBezTo>
                  <a:cubicBezTo>
                    <a:pt x="5576" y="503"/>
                    <a:pt x="5343" y="528"/>
                    <a:pt x="5089" y="528"/>
                  </a:cubicBezTo>
                  <a:cubicBezTo>
                    <a:pt x="4953" y="528"/>
                    <a:pt x="4811" y="520"/>
                    <a:pt x="4664" y="505"/>
                  </a:cubicBezTo>
                  <a:cubicBezTo>
                    <a:pt x="4244" y="465"/>
                    <a:pt x="3789" y="348"/>
                    <a:pt x="3313" y="229"/>
                  </a:cubicBezTo>
                  <a:cubicBezTo>
                    <a:pt x="2837" y="112"/>
                    <a:pt x="2373" y="15"/>
                    <a:pt x="1945" y="3"/>
                  </a:cubicBezTo>
                  <a:cubicBezTo>
                    <a:pt x="1903" y="1"/>
                    <a:pt x="1861" y="0"/>
                    <a:pt x="18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6"/>
            <p:cNvSpPr/>
            <p:nvPr/>
          </p:nvSpPr>
          <p:spPr>
            <a:xfrm>
              <a:off x="-676755" y="2382934"/>
              <a:ext cx="140903" cy="125951"/>
            </a:xfrm>
            <a:custGeom>
              <a:rect b="b" l="l" r="r" t="t"/>
              <a:pathLst>
                <a:path extrusionOk="0" h="2763" w="3091">
                  <a:moveTo>
                    <a:pt x="285" y="1"/>
                  </a:moveTo>
                  <a:cubicBezTo>
                    <a:pt x="285" y="1"/>
                    <a:pt x="220" y="35"/>
                    <a:pt x="145" y="144"/>
                  </a:cubicBezTo>
                  <a:cubicBezTo>
                    <a:pt x="71" y="255"/>
                    <a:pt x="1" y="442"/>
                    <a:pt x="1" y="678"/>
                  </a:cubicBezTo>
                  <a:cubicBezTo>
                    <a:pt x="5" y="914"/>
                    <a:pt x="62" y="1207"/>
                    <a:pt x="259" y="1461"/>
                  </a:cubicBezTo>
                  <a:cubicBezTo>
                    <a:pt x="456" y="1709"/>
                    <a:pt x="783" y="1889"/>
                    <a:pt x="1146" y="1919"/>
                  </a:cubicBezTo>
                  <a:cubicBezTo>
                    <a:pt x="1179" y="1921"/>
                    <a:pt x="1212" y="1923"/>
                    <a:pt x="1245" y="1923"/>
                  </a:cubicBezTo>
                  <a:cubicBezTo>
                    <a:pt x="1572" y="1923"/>
                    <a:pt x="1868" y="1813"/>
                    <a:pt x="2142" y="1802"/>
                  </a:cubicBezTo>
                  <a:cubicBezTo>
                    <a:pt x="2170" y="1800"/>
                    <a:pt x="2198" y="1798"/>
                    <a:pt x="2226" y="1798"/>
                  </a:cubicBezTo>
                  <a:cubicBezTo>
                    <a:pt x="2490" y="1798"/>
                    <a:pt x="2730" y="1894"/>
                    <a:pt x="2837" y="2076"/>
                  </a:cubicBezTo>
                  <a:cubicBezTo>
                    <a:pt x="2968" y="2264"/>
                    <a:pt x="3034" y="2443"/>
                    <a:pt x="3052" y="2570"/>
                  </a:cubicBezTo>
                  <a:cubicBezTo>
                    <a:pt x="3068" y="2697"/>
                    <a:pt x="3025" y="2758"/>
                    <a:pt x="3030" y="2762"/>
                  </a:cubicBezTo>
                  <a:cubicBezTo>
                    <a:pt x="3030" y="2762"/>
                    <a:pt x="3030" y="2763"/>
                    <a:pt x="3030" y="2763"/>
                  </a:cubicBezTo>
                  <a:cubicBezTo>
                    <a:pt x="3033" y="2763"/>
                    <a:pt x="3090" y="2697"/>
                    <a:pt x="3078" y="2566"/>
                  </a:cubicBezTo>
                  <a:cubicBezTo>
                    <a:pt x="3068" y="2435"/>
                    <a:pt x="3008" y="2247"/>
                    <a:pt x="2876" y="2050"/>
                  </a:cubicBezTo>
                  <a:cubicBezTo>
                    <a:pt x="2810" y="1954"/>
                    <a:pt x="2715" y="1849"/>
                    <a:pt x="2580" y="1802"/>
                  </a:cubicBezTo>
                  <a:cubicBezTo>
                    <a:pt x="2469" y="1753"/>
                    <a:pt x="2343" y="1733"/>
                    <a:pt x="2213" y="1733"/>
                  </a:cubicBezTo>
                  <a:cubicBezTo>
                    <a:pt x="2188" y="1733"/>
                    <a:pt x="2163" y="1734"/>
                    <a:pt x="2138" y="1736"/>
                  </a:cubicBezTo>
                  <a:cubicBezTo>
                    <a:pt x="1852" y="1743"/>
                    <a:pt x="1555" y="1852"/>
                    <a:pt x="1244" y="1852"/>
                  </a:cubicBezTo>
                  <a:cubicBezTo>
                    <a:pt x="1213" y="1852"/>
                    <a:pt x="1181" y="1851"/>
                    <a:pt x="1150" y="1849"/>
                  </a:cubicBezTo>
                  <a:cubicBezTo>
                    <a:pt x="805" y="1818"/>
                    <a:pt x="495" y="1653"/>
                    <a:pt x="307" y="1417"/>
                  </a:cubicBezTo>
                  <a:cubicBezTo>
                    <a:pt x="119" y="1185"/>
                    <a:pt x="62" y="905"/>
                    <a:pt x="53" y="678"/>
                  </a:cubicBezTo>
                  <a:cubicBezTo>
                    <a:pt x="45" y="451"/>
                    <a:pt x="101" y="267"/>
                    <a:pt x="167" y="158"/>
                  </a:cubicBezTo>
                  <a:cubicBezTo>
                    <a:pt x="232" y="49"/>
                    <a:pt x="289" y="5"/>
                    <a:pt x="2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6"/>
            <p:cNvSpPr/>
            <p:nvPr/>
          </p:nvSpPr>
          <p:spPr>
            <a:xfrm>
              <a:off x="-517162" y="2667156"/>
              <a:ext cx="68742" cy="148972"/>
            </a:xfrm>
            <a:custGeom>
              <a:rect b="b" l="l" r="r" t="t"/>
              <a:pathLst>
                <a:path extrusionOk="0" h="3268" w="1508">
                  <a:moveTo>
                    <a:pt x="1144" y="0"/>
                  </a:moveTo>
                  <a:cubicBezTo>
                    <a:pt x="1051" y="0"/>
                    <a:pt x="942" y="9"/>
                    <a:pt x="822" y="37"/>
                  </a:cubicBezTo>
                  <a:cubicBezTo>
                    <a:pt x="616" y="89"/>
                    <a:pt x="372" y="212"/>
                    <a:pt x="201" y="444"/>
                  </a:cubicBezTo>
                  <a:cubicBezTo>
                    <a:pt x="114" y="561"/>
                    <a:pt x="53" y="706"/>
                    <a:pt x="39" y="863"/>
                  </a:cubicBezTo>
                  <a:cubicBezTo>
                    <a:pt x="23" y="1021"/>
                    <a:pt x="49" y="1182"/>
                    <a:pt x="96" y="1339"/>
                  </a:cubicBezTo>
                  <a:cubicBezTo>
                    <a:pt x="197" y="1654"/>
                    <a:pt x="368" y="1912"/>
                    <a:pt x="459" y="2169"/>
                  </a:cubicBezTo>
                  <a:cubicBezTo>
                    <a:pt x="555" y="2427"/>
                    <a:pt x="573" y="2685"/>
                    <a:pt x="489" y="2873"/>
                  </a:cubicBezTo>
                  <a:cubicBezTo>
                    <a:pt x="416" y="3066"/>
                    <a:pt x="280" y="3179"/>
                    <a:pt x="175" y="3223"/>
                  </a:cubicBezTo>
                  <a:cubicBezTo>
                    <a:pt x="66" y="3266"/>
                    <a:pt x="1" y="3258"/>
                    <a:pt x="1" y="3262"/>
                  </a:cubicBezTo>
                  <a:cubicBezTo>
                    <a:pt x="1" y="3262"/>
                    <a:pt x="18" y="3268"/>
                    <a:pt x="53" y="3268"/>
                  </a:cubicBezTo>
                  <a:cubicBezTo>
                    <a:pt x="84" y="3268"/>
                    <a:pt x="128" y="3263"/>
                    <a:pt x="184" y="3244"/>
                  </a:cubicBezTo>
                  <a:cubicBezTo>
                    <a:pt x="297" y="3209"/>
                    <a:pt x="451" y="3092"/>
                    <a:pt x="533" y="2891"/>
                  </a:cubicBezTo>
                  <a:cubicBezTo>
                    <a:pt x="630" y="2689"/>
                    <a:pt x="616" y="2414"/>
                    <a:pt x="516" y="2148"/>
                  </a:cubicBezTo>
                  <a:cubicBezTo>
                    <a:pt x="428" y="1881"/>
                    <a:pt x="263" y="1618"/>
                    <a:pt x="166" y="1317"/>
                  </a:cubicBezTo>
                  <a:cubicBezTo>
                    <a:pt x="118" y="1168"/>
                    <a:pt x="92" y="1015"/>
                    <a:pt x="105" y="872"/>
                  </a:cubicBezTo>
                  <a:cubicBezTo>
                    <a:pt x="118" y="727"/>
                    <a:pt x="175" y="592"/>
                    <a:pt x="253" y="482"/>
                  </a:cubicBezTo>
                  <a:cubicBezTo>
                    <a:pt x="411" y="260"/>
                    <a:pt x="638" y="142"/>
                    <a:pt x="835" y="85"/>
                  </a:cubicBezTo>
                  <a:cubicBezTo>
                    <a:pt x="1002" y="44"/>
                    <a:pt x="1145" y="33"/>
                    <a:pt x="1256" y="33"/>
                  </a:cubicBezTo>
                  <a:cubicBezTo>
                    <a:pt x="1385" y="33"/>
                    <a:pt x="1471" y="48"/>
                    <a:pt x="1498" y="48"/>
                  </a:cubicBezTo>
                  <a:cubicBezTo>
                    <a:pt x="1505" y="48"/>
                    <a:pt x="1508" y="47"/>
                    <a:pt x="1508" y="45"/>
                  </a:cubicBezTo>
                  <a:cubicBezTo>
                    <a:pt x="1508" y="41"/>
                    <a:pt x="1443" y="24"/>
                    <a:pt x="1324" y="10"/>
                  </a:cubicBezTo>
                  <a:cubicBezTo>
                    <a:pt x="1274" y="5"/>
                    <a:pt x="1214" y="0"/>
                    <a:pt x="1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6"/>
            <p:cNvSpPr/>
            <p:nvPr/>
          </p:nvSpPr>
          <p:spPr>
            <a:xfrm>
              <a:off x="-454438" y="2101083"/>
              <a:ext cx="152026" cy="315038"/>
            </a:xfrm>
            <a:custGeom>
              <a:rect b="b" l="l" r="r" t="t"/>
              <a:pathLst>
                <a:path extrusionOk="0" h="6911" w="3335">
                  <a:moveTo>
                    <a:pt x="1815" y="0"/>
                  </a:moveTo>
                  <a:cubicBezTo>
                    <a:pt x="1765" y="0"/>
                    <a:pt x="1723" y="4"/>
                    <a:pt x="1692" y="8"/>
                  </a:cubicBezTo>
                  <a:cubicBezTo>
                    <a:pt x="1631" y="18"/>
                    <a:pt x="1600" y="22"/>
                    <a:pt x="1600" y="26"/>
                  </a:cubicBezTo>
                  <a:cubicBezTo>
                    <a:pt x="1600" y="30"/>
                    <a:pt x="1609" y="30"/>
                    <a:pt x="1625" y="30"/>
                  </a:cubicBezTo>
                  <a:cubicBezTo>
                    <a:pt x="1640" y="30"/>
                    <a:pt x="1663" y="30"/>
                    <a:pt x="1691" y="30"/>
                  </a:cubicBezTo>
                  <a:cubicBezTo>
                    <a:pt x="1750" y="30"/>
                    <a:pt x="1836" y="33"/>
                    <a:pt x="1945" y="52"/>
                  </a:cubicBezTo>
                  <a:cubicBezTo>
                    <a:pt x="2164" y="92"/>
                    <a:pt x="2479" y="218"/>
                    <a:pt x="2754" y="506"/>
                  </a:cubicBezTo>
                  <a:cubicBezTo>
                    <a:pt x="3030" y="786"/>
                    <a:pt x="3217" y="1250"/>
                    <a:pt x="3217" y="1779"/>
                  </a:cubicBezTo>
                  <a:cubicBezTo>
                    <a:pt x="3222" y="2303"/>
                    <a:pt x="3046" y="2876"/>
                    <a:pt x="2776" y="3417"/>
                  </a:cubicBezTo>
                  <a:cubicBezTo>
                    <a:pt x="2641" y="3693"/>
                    <a:pt x="2470" y="3933"/>
                    <a:pt x="2291" y="4165"/>
                  </a:cubicBezTo>
                  <a:cubicBezTo>
                    <a:pt x="2112" y="4397"/>
                    <a:pt x="1937" y="4615"/>
                    <a:pt x="1767" y="4820"/>
                  </a:cubicBezTo>
                  <a:cubicBezTo>
                    <a:pt x="1426" y="5231"/>
                    <a:pt x="1106" y="5589"/>
                    <a:pt x="840" y="5895"/>
                  </a:cubicBezTo>
                  <a:cubicBezTo>
                    <a:pt x="573" y="6202"/>
                    <a:pt x="364" y="6454"/>
                    <a:pt x="220" y="6629"/>
                  </a:cubicBezTo>
                  <a:cubicBezTo>
                    <a:pt x="75" y="6805"/>
                    <a:pt x="1" y="6904"/>
                    <a:pt x="10" y="6910"/>
                  </a:cubicBezTo>
                  <a:cubicBezTo>
                    <a:pt x="10" y="6910"/>
                    <a:pt x="11" y="6910"/>
                    <a:pt x="11" y="6910"/>
                  </a:cubicBezTo>
                  <a:cubicBezTo>
                    <a:pt x="22" y="6910"/>
                    <a:pt x="108" y="6819"/>
                    <a:pt x="254" y="6660"/>
                  </a:cubicBezTo>
                  <a:cubicBezTo>
                    <a:pt x="420" y="6476"/>
                    <a:pt x="639" y="6240"/>
                    <a:pt x="902" y="5952"/>
                  </a:cubicBezTo>
                  <a:cubicBezTo>
                    <a:pt x="1176" y="5655"/>
                    <a:pt x="1505" y="5296"/>
                    <a:pt x="1850" y="4891"/>
                  </a:cubicBezTo>
                  <a:cubicBezTo>
                    <a:pt x="2024" y="4685"/>
                    <a:pt x="2203" y="4466"/>
                    <a:pt x="2383" y="4235"/>
                  </a:cubicBezTo>
                  <a:cubicBezTo>
                    <a:pt x="2562" y="4007"/>
                    <a:pt x="2741" y="3749"/>
                    <a:pt x="2881" y="3469"/>
                  </a:cubicBezTo>
                  <a:cubicBezTo>
                    <a:pt x="3157" y="2915"/>
                    <a:pt x="3335" y="2325"/>
                    <a:pt x="3326" y="1774"/>
                  </a:cubicBezTo>
                  <a:cubicBezTo>
                    <a:pt x="3318" y="1228"/>
                    <a:pt x="3113" y="738"/>
                    <a:pt x="2810" y="446"/>
                  </a:cubicBezTo>
                  <a:cubicBezTo>
                    <a:pt x="2518" y="153"/>
                    <a:pt x="2181" y="34"/>
                    <a:pt x="1955" y="8"/>
                  </a:cubicBezTo>
                  <a:cubicBezTo>
                    <a:pt x="1903" y="3"/>
                    <a:pt x="1856" y="0"/>
                    <a:pt x="18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6"/>
            <p:cNvSpPr/>
            <p:nvPr/>
          </p:nvSpPr>
          <p:spPr>
            <a:xfrm>
              <a:off x="-640880" y="2556339"/>
              <a:ext cx="73118" cy="22337"/>
            </a:xfrm>
            <a:custGeom>
              <a:rect b="b" l="l" r="r" t="t"/>
              <a:pathLst>
                <a:path extrusionOk="0" h="490" w="1604">
                  <a:moveTo>
                    <a:pt x="1572" y="1"/>
                  </a:moveTo>
                  <a:cubicBezTo>
                    <a:pt x="1484" y="1"/>
                    <a:pt x="1163" y="78"/>
                    <a:pt x="787" y="191"/>
                  </a:cubicBezTo>
                  <a:cubicBezTo>
                    <a:pt x="345" y="322"/>
                    <a:pt x="0" y="453"/>
                    <a:pt x="10" y="483"/>
                  </a:cubicBezTo>
                  <a:cubicBezTo>
                    <a:pt x="11" y="488"/>
                    <a:pt x="19" y="490"/>
                    <a:pt x="34" y="490"/>
                  </a:cubicBezTo>
                  <a:cubicBezTo>
                    <a:pt x="123" y="490"/>
                    <a:pt x="443" y="412"/>
                    <a:pt x="817" y="300"/>
                  </a:cubicBezTo>
                  <a:cubicBezTo>
                    <a:pt x="1255" y="169"/>
                    <a:pt x="1604" y="38"/>
                    <a:pt x="1595" y="7"/>
                  </a:cubicBezTo>
                  <a:cubicBezTo>
                    <a:pt x="1594" y="3"/>
                    <a:pt x="1586" y="1"/>
                    <a:pt x="15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6"/>
            <p:cNvSpPr/>
            <p:nvPr/>
          </p:nvSpPr>
          <p:spPr>
            <a:xfrm>
              <a:off x="-616994" y="2555109"/>
              <a:ext cx="45084" cy="46633"/>
            </a:xfrm>
            <a:custGeom>
              <a:rect b="b" l="l" r="r" t="t"/>
              <a:pathLst>
                <a:path extrusionOk="0" h="1023" w="989">
                  <a:moveTo>
                    <a:pt x="961" y="0"/>
                  </a:moveTo>
                  <a:cubicBezTo>
                    <a:pt x="906" y="0"/>
                    <a:pt x="629" y="130"/>
                    <a:pt x="377" y="401"/>
                  </a:cubicBezTo>
                  <a:cubicBezTo>
                    <a:pt x="105" y="694"/>
                    <a:pt x="1" y="1014"/>
                    <a:pt x="31" y="1022"/>
                  </a:cubicBezTo>
                  <a:cubicBezTo>
                    <a:pt x="32" y="1022"/>
                    <a:pt x="32" y="1023"/>
                    <a:pt x="33" y="1023"/>
                  </a:cubicBezTo>
                  <a:cubicBezTo>
                    <a:pt x="69" y="1023"/>
                    <a:pt x="212" y="750"/>
                    <a:pt x="464" y="480"/>
                  </a:cubicBezTo>
                  <a:cubicBezTo>
                    <a:pt x="722" y="201"/>
                    <a:pt x="989" y="34"/>
                    <a:pt x="971" y="4"/>
                  </a:cubicBezTo>
                  <a:cubicBezTo>
                    <a:pt x="970" y="1"/>
                    <a:pt x="966" y="0"/>
                    <a:pt x="9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6"/>
            <p:cNvSpPr/>
            <p:nvPr/>
          </p:nvSpPr>
          <p:spPr>
            <a:xfrm>
              <a:off x="-112961" y="2157836"/>
              <a:ext cx="55842" cy="155035"/>
            </a:xfrm>
            <a:custGeom>
              <a:rect b="b" l="l" r="r" t="t"/>
              <a:pathLst>
                <a:path extrusionOk="0" h="3401" w="1225">
                  <a:moveTo>
                    <a:pt x="14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0" y="5"/>
                    <a:pt x="27" y="205"/>
                    <a:pt x="101" y="525"/>
                  </a:cubicBezTo>
                  <a:cubicBezTo>
                    <a:pt x="176" y="844"/>
                    <a:pt x="293" y="1280"/>
                    <a:pt x="459" y="1752"/>
                  </a:cubicBezTo>
                  <a:cubicBezTo>
                    <a:pt x="625" y="2224"/>
                    <a:pt x="805" y="2644"/>
                    <a:pt x="949" y="2938"/>
                  </a:cubicBezTo>
                  <a:cubicBezTo>
                    <a:pt x="1090" y="3227"/>
                    <a:pt x="1193" y="3400"/>
                    <a:pt x="1210" y="3400"/>
                  </a:cubicBezTo>
                  <a:cubicBezTo>
                    <a:pt x="1210" y="3400"/>
                    <a:pt x="1210" y="3400"/>
                    <a:pt x="1211" y="3400"/>
                  </a:cubicBezTo>
                  <a:cubicBezTo>
                    <a:pt x="1224" y="3392"/>
                    <a:pt x="1150" y="3208"/>
                    <a:pt x="1023" y="2902"/>
                  </a:cubicBezTo>
                  <a:cubicBezTo>
                    <a:pt x="900" y="2601"/>
                    <a:pt x="735" y="2186"/>
                    <a:pt x="573" y="1714"/>
                  </a:cubicBezTo>
                  <a:cubicBezTo>
                    <a:pt x="406" y="1246"/>
                    <a:pt x="275" y="818"/>
                    <a:pt x="180" y="503"/>
                  </a:cubicBezTo>
                  <a:cubicBezTo>
                    <a:pt x="89" y="197"/>
                    <a:pt x="32" y="1"/>
                    <a:pt x="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6"/>
            <p:cNvSpPr/>
            <p:nvPr/>
          </p:nvSpPr>
          <p:spPr>
            <a:xfrm>
              <a:off x="-310982" y="2410787"/>
              <a:ext cx="145644" cy="67420"/>
            </a:xfrm>
            <a:custGeom>
              <a:rect b="b" l="l" r="r" t="t"/>
              <a:pathLst>
                <a:path extrusionOk="0" h="1479" w="3195">
                  <a:moveTo>
                    <a:pt x="3180" y="1"/>
                  </a:moveTo>
                  <a:cubicBezTo>
                    <a:pt x="3157" y="1"/>
                    <a:pt x="3048" y="176"/>
                    <a:pt x="2828" y="404"/>
                  </a:cubicBezTo>
                  <a:cubicBezTo>
                    <a:pt x="2600" y="640"/>
                    <a:pt x="2243" y="923"/>
                    <a:pt x="1779" y="1125"/>
                  </a:cubicBezTo>
                  <a:cubicBezTo>
                    <a:pt x="1321" y="1322"/>
                    <a:pt x="865" y="1391"/>
                    <a:pt x="538" y="1395"/>
                  </a:cubicBezTo>
                  <a:cubicBezTo>
                    <a:pt x="282" y="1395"/>
                    <a:pt x="101" y="1372"/>
                    <a:pt x="32" y="1372"/>
                  </a:cubicBezTo>
                  <a:cubicBezTo>
                    <a:pt x="12" y="1372"/>
                    <a:pt x="1" y="1373"/>
                    <a:pt x="0" y="1378"/>
                  </a:cubicBezTo>
                  <a:cubicBezTo>
                    <a:pt x="0" y="1387"/>
                    <a:pt x="197" y="1457"/>
                    <a:pt x="538" y="1474"/>
                  </a:cubicBezTo>
                  <a:cubicBezTo>
                    <a:pt x="583" y="1477"/>
                    <a:pt x="630" y="1478"/>
                    <a:pt x="679" y="1478"/>
                  </a:cubicBezTo>
                  <a:cubicBezTo>
                    <a:pt x="1001" y="1478"/>
                    <a:pt x="1414" y="1412"/>
                    <a:pt x="1827" y="1234"/>
                  </a:cubicBezTo>
                  <a:cubicBezTo>
                    <a:pt x="2303" y="1024"/>
                    <a:pt x="2670" y="719"/>
                    <a:pt x="2889" y="461"/>
                  </a:cubicBezTo>
                  <a:cubicBezTo>
                    <a:pt x="3108" y="198"/>
                    <a:pt x="3195" y="5"/>
                    <a:pt x="3182" y="1"/>
                  </a:cubicBezTo>
                  <a:cubicBezTo>
                    <a:pt x="3182" y="1"/>
                    <a:pt x="3181" y="1"/>
                    <a:pt x="31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6"/>
            <p:cNvSpPr/>
            <p:nvPr/>
          </p:nvSpPr>
          <p:spPr>
            <a:xfrm>
              <a:off x="-326526" y="2889930"/>
              <a:ext cx="89483" cy="35830"/>
            </a:xfrm>
            <a:custGeom>
              <a:rect b="b" l="l" r="r" t="t"/>
              <a:pathLst>
                <a:path extrusionOk="0" h="786" w="1963">
                  <a:moveTo>
                    <a:pt x="206" y="1"/>
                  </a:moveTo>
                  <a:cubicBezTo>
                    <a:pt x="206" y="1"/>
                    <a:pt x="31" y="114"/>
                    <a:pt x="44" y="276"/>
                  </a:cubicBezTo>
                  <a:cubicBezTo>
                    <a:pt x="52" y="374"/>
                    <a:pt x="219" y="394"/>
                    <a:pt x="349" y="394"/>
                  </a:cubicBezTo>
                  <a:cubicBezTo>
                    <a:pt x="434" y="394"/>
                    <a:pt x="503" y="386"/>
                    <a:pt x="503" y="386"/>
                  </a:cubicBezTo>
                  <a:lnTo>
                    <a:pt x="503" y="386"/>
                  </a:lnTo>
                  <a:cubicBezTo>
                    <a:pt x="503" y="386"/>
                    <a:pt x="0" y="569"/>
                    <a:pt x="206" y="739"/>
                  </a:cubicBezTo>
                  <a:cubicBezTo>
                    <a:pt x="247" y="772"/>
                    <a:pt x="340" y="785"/>
                    <a:pt x="465" y="785"/>
                  </a:cubicBezTo>
                  <a:cubicBezTo>
                    <a:pt x="966" y="785"/>
                    <a:pt x="1963" y="569"/>
                    <a:pt x="1963" y="569"/>
                  </a:cubicBezTo>
                  <a:lnTo>
                    <a:pt x="206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6"/>
            <p:cNvSpPr/>
            <p:nvPr/>
          </p:nvSpPr>
          <p:spPr>
            <a:xfrm>
              <a:off x="-376761" y="2778976"/>
              <a:ext cx="149109" cy="138897"/>
            </a:xfrm>
            <a:custGeom>
              <a:rect b="b" l="l" r="r" t="t"/>
              <a:pathLst>
                <a:path extrusionOk="0" h="3047" w="3271">
                  <a:moveTo>
                    <a:pt x="971" y="0"/>
                  </a:moveTo>
                  <a:lnTo>
                    <a:pt x="1" y="1761"/>
                  </a:lnTo>
                  <a:cubicBezTo>
                    <a:pt x="1" y="1761"/>
                    <a:pt x="2346" y="3047"/>
                    <a:pt x="2941" y="3047"/>
                  </a:cubicBezTo>
                  <a:cubicBezTo>
                    <a:pt x="3002" y="3047"/>
                    <a:pt x="3045" y="3033"/>
                    <a:pt x="3065" y="3003"/>
                  </a:cubicBezTo>
                  <a:cubicBezTo>
                    <a:pt x="3270" y="2684"/>
                    <a:pt x="3204" y="1132"/>
                    <a:pt x="3178" y="1053"/>
                  </a:cubicBezTo>
                  <a:cubicBezTo>
                    <a:pt x="3147" y="980"/>
                    <a:pt x="971" y="0"/>
                    <a:pt x="971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6"/>
            <p:cNvSpPr/>
            <p:nvPr/>
          </p:nvSpPr>
          <p:spPr>
            <a:xfrm>
              <a:off x="-377308" y="2857656"/>
              <a:ext cx="118384" cy="41893"/>
            </a:xfrm>
            <a:custGeom>
              <a:rect b="b" l="l" r="r" t="t"/>
              <a:pathLst>
                <a:path extrusionOk="0" h="919" w="2597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31" y="27"/>
                    <a:pt x="87" y="67"/>
                  </a:cubicBezTo>
                  <a:cubicBezTo>
                    <a:pt x="170" y="123"/>
                    <a:pt x="249" y="176"/>
                    <a:pt x="337" y="237"/>
                  </a:cubicBezTo>
                  <a:cubicBezTo>
                    <a:pt x="537" y="386"/>
                    <a:pt x="852" y="555"/>
                    <a:pt x="1223" y="665"/>
                  </a:cubicBezTo>
                  <a:cubicBezTo>
                    <a:pt x="1590" y="779"/>
                    <a:pt x="1941" y="835"/>
                    <a:pt x="2189" y="870"/>
                  </a:cubicBezTo>
                  <a:cubicBezTo>
                    <a:pt x="2290" y="884"/>
                    <a:pt x="2386" y="896"/>
                    <a:pt x="2482" y="910"/>
                  </a:cubicBezTo>
                  <a:cubicBezTo>
                    <a:pt x="2552" y="918"/>
                    <a:pt x="2592" y="918"/>
                    <a:pt x="2592" y="918"/>
                  </a:cubicBezTo>
                  <a:cubicBezTo>
                    <a:pt x="2596" y="914"/>
                    <a:pt x="2556" y="906"/>
                    <a:pt x="2487" y="892"/>
                  </a:cubicBezTo>
                  <a:cubicBezTo>
                    <a:pt x="2391" y="874"/>
                    <a:pt x="2294" y="858"/>
                    <a:pt x="2194" y="840"/>
                  </a:cubicBezTo>
                  <a:cubicBezTo>
                    <a:pt x="1945" y="791"/>
                    <a:pt x="1604" y="731"/>
                    <a:pt x="1237" y="622"/>
                  </a:cubicBezTo>
                  <a:cubicBezTo>
                    <a:pt x="870" y="512"/>
                    <a:pt x="559" y="350"/>
                    <a:pt x="354" y="206"/>
                  </a:cubicBezTo>
                  <a:cubicBezTo>
                    <a:pt x="267" y="154"/>
                    <a:pt x="180" y="101"/>
                    <a:pt x="101" y="53"/>
                  </a:cubicBezTo>
                  <a:cubicBezTo>
                    <a:pt x="45" y="18"/>
                    <a:pt x="11" y="0"/>
                    <a:pt x="2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6"/>
            <p:cNvSpPr/>
            <p:nvPr/>
          </p:nvSpPr>
          <p:spPr>
            <a:xfrm>
              <a:off x="-305785" y="2901007"/>
              <a:ext cx="46406" cy="7522"/>
            </a:xfrm>
            <a:custGeom>
              <a:rect b="b" l="l" r="r" t="t"/>
              <a:pathLst>
                <a:path extrusionOk="0" h="165" w="1018">
                  <a:moveTo>
                    <a:pt x="1006" y="0"/>
                  </a:moveTo>
                  <a:cubicBezTo>
                    <a:pt x="963" y="0"/>
                    <a:pt x="758" y="46"/>
                    <a:pt x="507" y="86"/>
                  </a:cubicBezTo>
                  <a:cubicBezTo>
                    <a:pt x="227" y="125"/>
                    <a:pt x="0" y="143"/>
                    <a:pt x="0" y="155"/>
                  </a:cubicBezTo>
                  <a:cubicBezTo>
                    <a:pt x="0" y="161"/>
                    <a:pt x="37" y="164"/>
                    <a:pt x="99" y="164"/>
                  </a:cubicBezTo>
                  <a:cubicBezTo>
                    <a:pt x="192" y="164"/>
                    <a:pt x="344" y="155"/>
                    <a:pt x="515" y="129"/>
                  </a:cubicBezTo>
                  <a:cubicBezTo>
                    <a:pt x="795" y="90"/>
                    <a:pt x="1018" y="16"/>
                    <a:pt x="1014" y="2"/>
                  </a:cubicBezTo>
                  <a:cubicBezTo>
                    <a:pt x="1013" y="1"/>
                    <a:pt x="1010" y="0"/>
                    <a:pt x="1006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6"/>
            <p:cNvSpPr/>
            <p:nvPr/>
          </p:nvSpPr>
          <p:spPr>
            <a:xfrm>
              <a:off x="-525322" y="2223980"/>
              <a:ext cx="443086" cy="75534"/>
            </a:xfrm>
            <a:custGeom>
              <a:rect b="b" l="l" r="r" t="t"/>
              <a:pathLst>
                <a:path extrusionOk="0" h="1657" w="9720">
                  <a:moveTo>
                    <a:pt x="309" y="0"/>
                  </a:moveTo>
                  <a:cubicBezTo>
                    <a:pt x="105" y="0"/>
                    <a:pt x="5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0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1" y="93"/>
                    <a:pt x="1" y="93"/>
                  </a:cubicBezTo>
                  <a:cubicBezTo>
                    <a:pt x="13" y="93"/>
                    <a:pt x="109" y="23"/>
                    <a:pt x="284" y="23"/>
                  </a:cubicBezTo>
                  <a:cubicBezTo>
                    <a:pt x="322" y="23"/>
                    <a:pt x="365" y="27"/>
                    <a:pt x="411" y="35"/>
                  </a:cubicBezTo>
                  <a:cubicBezTo>
                    <a:pt x="547" y="61"/>
                    <a:pt x="700" y="136"/>
                    <a:pt x="857" y="254"/>
                  </a:cubicBezTo>
                  <a:cubicBezTo>
                    <a:pt x="1009" y="367"/>
                    <a:pt x="1176" y="525"/>
                    <a:pt x="1368" y="678"/>
                  </a:cubicBezTo>
                  <a:cubicBezTo>
                    <a:pt x="1556" y="839"/>
                    <a:pt x="1739" y="1041"/>
                    <a:pt x="1971" y="1224"/>
                  </a:cubicBezTo>
                  <a:cubicBezTo>
                    <a:pt x="2203" y="1403"/>
                    <a:pt x="2495" y="1547"/>
                    <a:pt x="2824" y="1608"/>
                  </a:cubicBezTo>
                  <a:cubicBezTo>
                    <a:pt x="2989" y="1641"/>
                    <a:pt x="3159" y="1657"/>
                    <a:pt x="3333" y="1657"/>
                  </a:cubicBezTo>
                  <a:cubicBezTo>
                    <a:pt x="3850" y="1657"/>
                    <a:pt x="4398" y="1521"/>
                    <a:pt x="4921" y="1311"/>
                  </a:cubicBezTo>
                  <a:cubicBezTo>
                    <a:pt x="5624" y="1031"/>
                    <a:pt x="6267" y="695"/>
                    <a:pt x="6896" y="521"/>
                  </a:cubicBezTo>
                  <a:cubicBezTo>
                    <a:pt x="7193" y="437"/>
                    <a:pt x="7484" y="385"/>
                    <a:pt x="7761" y="385"/>
                  </a:cubicBezTo>
                  <a:cubicBezTo>
                    <a:pt x="7774" y="385"/>
                    <a:pt x="7787" y="385"/>
                    <a:pt x="7800" y="385"/>
                  </a:cubicBezTo>
                  <a:cubicBezTo>
                    <a:pt x="8089" y="389"/>
                    <a:pt x="8356" y="438"/>
                    <a:pt x="8587" y="516"/>
                  </a:cubicBezTo>
                  <a:cubicBezTo>
                    <a:pt x="9055" y="674"/>
                    <a:pt x="9369" y="944"/>
                    <a:pt x="9523" y="1176"/>
                  </a:cubicBezTo>
                  <a:cubicBezTo>
                    <a:pt x="9674" y="1400"/>
                    <a:pt x="9705" y="1552"/>
                    <a:pt x="9719" y="1552"/>
                  </a:cubicBezTo>
                  <a:cubicBezTo>
                    <a:pt x="9719" y="1552"/>
                    <a:pt x="9720" y="1552"/>
                    <a:pt x="9720" y="1552"/>
                  </a:cubicBezTo>
                  <a:cubicBezTo>
                    <a:pt x="9720" y="1552"/>
                    <a:pt x="9710" y="1517"/>
                    <a:pt x="9684" y="1447"/>
                  </a:cubicBezTo>
                  <a:cubicBezTo>
                    <a:pt x="9676" y="1412"/>
                    <a:pt x="9658" y="1368"/>
                    <a:pt x="9636" y="1320"/>
                  </a:cubicBezTo>
                  <a:cubicBezTo>
                    <a:pt x="9610" y="1272"/>
                    <a:pt x="9583" y="1215"/>
                    <a:pt x="9545" y="1158"/>
                  </a:cubicBezTo>
                  <a:cubicBezTo>
                    <a:pt x="9396" y="922"/>
                    <a:pt x="9081" y="634"/>
                    <a:pt x="8605" y="468"/>
                  </a:cubicBezTo>
                  <a:cubicBezTo>
                    <a:pt x="8369" y="385"/>
                    <a:pt x="8098" y="333"/>
                    <a:pt x="7806" y="328"/>
                  </a:cubicBezTo>
                  <a:cubicBezTo>
                    <a:pt x="7785" y="327"/>
                    <a:pt x="7764" y="327"/>
                    <a:pt x="7743" y="327"/>
                  </a:cubicBezTo>
                  <a:cubicBezTo>
                    <a:pt x="7464" y="327"/>
                    <a:pt x="7171" y="378"/>
                    <a:pt x="6878" y="459"/>
                  </a:cubicBezTo>
                  <a:cubicBezTo>
                    <a:pt x="6237" y="630"/>
                    <a:pt x="5594" y="971"/>
                    <a:pt x="4895" y="1245"/>
                  </a:cubicBezTo>
                  <a:cubicBezTo>
                    <a:pt x="4373" y="1456"/>
                    <a:pt x="3834" y="1590"/>
                    <a:pt x="3328" y="1590"/>
                  </a:cubicBezTo>
                  <a:cubicBezTo>
                    <a:pt x="3160" y="1590"/>
                    <a:pt x="2995" y="1575"/>
                    <a:pt x="2836" y="1543"/>
                  </a:cubicBezTo>
                  <a:cubicBezTo>
                    <a:pt x="2517" y="1487"/>
                    <a:pt x="2233" y="1350"/>
                    <a:pt x="2006" y="1176"/>
                  </a:cubicBezTo>
                  <a:cubicBezTo>
                    <a:pt x="1779" y="1001"/>
                    <a:pt x="1595" y="800"/>
                    <a:pt x="1403" y="638"/>
                  </a:cubicBezTo>
                  <a:cubicBezTo>
                    <a:pt x="1202" y="490"/>
                    <a:pt x="1041" y="337"/>
                    <a:pt x="878" y="223"/>
                  </a:cubicBezTo>
                  <a:cubicBezTo>
                    <a:pt x="717" y="105"/>
                    <a:pt x="559" y="31"/>
                    <a:pt x="420" y="9"/>
                  </a:cubicBezTo>
                  <a:cubicBezTo>
                    <a:pt x="380" y="3"/>
                    <a:pt x="343" y="0"/>
                    <a:pt x="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1" name="Google Shape;471;p26"/>
          <p:cNvGrpSpPr/>
          <p:nvPr/>
        </p:nvGrpSpPr>
        <p:grpSpPr>
          <a:xfrm>
            <a:off x="8405800" y="3962524"/>
            <a:ext cx="640148" cy="1070841"/>
            <a:chOff x="7825967" y="3240163"/>
            <a:chExt cx="777728" cy="1334382"/>
          </a:xfrm>
        </p:grpSpPr>
        <p:sp>
          <p:nvSpPr>
            <p:cNvPr id="472" name="Google Shape;472;p26"/>
            <p:cNvSpPr/>
            <p:nvPr/>
          </p:nvSpPr>
          <p:spPr>
            <a:xfrm>
              <a:off x="7825967" y="3240163"/>
              <a:ext cx="777728" cy="1015297"/>
            </a:xfrm>
            <a:custGeom>
              <a:rect b="b" l="l" r="r" t="t"/>
              <a:pathLst>
                <a:path extrusionOk="0" h="23142" w="17727">
                  <a:moveTo>
                    <a:pt x="15489" y="1"/>
                  </a:moveTo>
                  <a:cubicBezTo>
                    <a:pt x="15432" y="1"/>
                    <a:pt x="15375" y="3"/>
                    <a:pt x="15318" y="7"/>
                  </a:cubicBezTo>
                  <a:cubicBezTo>
                    <a:pt x="14405" y="82"/>
                    <a:pt x="13593" y="649"/>
                    <a:pt x="13011" y="1357"/>
                  </a:cubicBezTo>
                  <a:cubicBezTo>
                    <a:pt x="12429" y="2065"/>
                    <a:pt x="12046" y="2908"/>
                    <a:pt x="11647" y="3735"/>
                  </a:cubicBezTo>
                  <a:cubicBezTo>
                    <a:pt x="11250" y="4556"/>
                    <a:pt x="10822" y="5387"/>
                    <a:pt x="10179" y="6042"/>
                  </a:cubicBezTo>
                  <a:cubicBezTo>
                    <a:pt x="10021" y="6204"/>
                    <a:pt x="9812" y="6362"/>
                    <a:pt x="9595" y="6362"/>
                  </a:cubicBezTo>
                  <a:cubicBezTo>
                    <a:pt x="9560" y="6362"/>
                    <a:pt x="9524" y="6358"/>
                    <a:pt x="9489" y="6349"/>
                  </a:cubicBezTo>
                  <a:cubicBezTo>
                    <a:pt x="9235" y="6278"/>
                    <a:pt x="9104" y="5994"/>
                    <a:pt x="9077" y="5732"/>
                  </a:cubicBezTo>
                  <a:cubicBezTo>
                    <a:pt x="9056" y="5470"/>
                    <a:pt x="9099" y="5203"/>
                    <a:pt x="9043" y="4950"/>
                  </a:cubicBezTo>
                  <a:cubicBezTo>
                    <a:pt x="8926" y="4449"/>
                    <a:pt x="8401" y="4138"/>
                    <a:pt x="7885" y="4138"/>
                  </a:cubicBezTo>
                  <a:cubicBezTo>
                    <a:pt x="7767" y="4138"/>
                    <a:pt x="7648" y="4155"/>
                    <a:pt x="7536" y="4189"/>
                  </a:cubicBezTo>
                  <a:cubicBezTo>
                    <a:pt x="6933" y="4373"/>
                    <a:pt x="6508" y="4937"/>
                    <a:pt x="6324" y="5540"/>
                  </a:cubicBezTo>
                  <a:cubicBezTo>
                    <a:pt x="6141" y="6143"/>
                    <a:pt x="6159" y="6785"/>
                    <a:pt x="6176" y="7414"/>
                  </a:cubicBezTo>
                  <a:cubicBezTo>
                    <a:pt x="6211" y="8590"/>
                    <a:pt x="6251" y="9762"/>
                    <a:pt x="6285" y="10937"/>
                  </a:cubicBezTo>
                  <a:cubicBezTo>
                    <a:pt x="6303" y="11567"/>
                    <a:pt x="6259" y="12322"/>
                    <a:pt x="5713" y="12636"/>
                  </a:cubicBezTo>
                  <a:cubicBezTo>
                    <a:pt x="5557" y="12727"/>
                    <a:pt x="5385" y="12764"/>
                    <a:pt x="5207" y="12764"/>
                  </a:cubicBezTo>
                  <a:cubicBezTo>
                    <a:pt x="4931" y="12764"/>
                    <a:pt x="4643" y="12674"/>
                    <a:pt x="4393" y="12554"/>
                  </a:cubicBezTo>
                  <a:cubicBezTo>
                    <a:pt x="3760" y="12248"/>
                    <a:pt x="3222" y="11763"/>
                    <a:pt x="2850" y="11168"/>
                  </a:cubicBezTo>
                  <a:cubicBezTo>
                    <a:pt x="2575" y="10722"/>
                    <a:pt x="2352" y="10181"/>
                    <a:pt x="1872" y="9971"/>
                  </a:cubicBezTo>
                  <a:cubicBezTo>
                    <a:pt x="1749" y="9918"/>
                    <a:pt x="1620" y="9893"/>
                    <a:pt x="1491" y="9893"/>
                  </a:cubicBezTo>
                  <a:cubicBezTo>
                    <a:pt x="1011" y="9893"/>
                    <a:pt x="525" y="10234"/>
                    <a:pt x="293" y="10679"/>
                  </a:cubicBezTo>
                  <a:cubicBezTo>
                    <a:pt x="1" y="11238"/>
                    <a:pt x="89" y="11908"/>
                    <a:pt x="84" y="12541"/>
                  </a:cubicBezTo>
                  <a:cubicBezTo>
                    <a:pt x="45" y="16339"/>
                    <a:pt x="897" y="20543"/>
                    <a:pt x="4253" y="22737"/>
                  </a:cubicBezTo>
                  <a:cubicBezTo>
                    <a:pt x="5087" y="23016"/>
                    <a:pt x="5896" y="23142"/>
                    <a:pt x="6699" y="23142"/>
                  </a:cubicBezTo>
                  <a:cubicBezTo>
                    <a:pt x="7856" y="23142"/>
                    <a:pt x="9000" y="22880"/>
                    <a:pt x="10192" y="22439"/>
                  </a:cubicBezTo>
                  <a:cubicBezTo>
                    <a:pt x="12207" y="21696"/>
                    <a:pt x="13976" y="20341"/>
                    <a:pt x="15340" y="18681"/>
                  </a:cubicBezTo>
                  <a:cubicBezTo>
                    <a:pt x="15733" y="18205"/>
                    <a:pt x="16100" y="17689"/>
                    <a:pt x="16271" y="17099"/>
                  </a:cubicBezTo>
                  <a:cubicBezTo>
                    <a:pt x="16441" y="16509"/>
                    <a:pt x="16393" y="15827"/>
                    <a:pt x="16013" y="15342"/>
                  </a:cubicBezTo>
                  <a:cubicBezTo>
                    <a:pt x="15660" y="14896"/>
                    <a:pt x="15103" y="14708"/>
                    <a:pt x="14524" y="14708"/>
                  </a:cubicBezTo>
                  <a:cubicBezTo>
                    <a:pt x="14152" y="14708"/>
                    <a:pt x="13771" y="14786"/>
                    <a:pt x="13430" y="14923"/>
                  </a:cubicBezTo>
                  <a:cubicBezTo>
                    <a:pt x="12963" y="15111"/>
                    <a:pt x="12530" y="15381"/>
                    <a:pt x="12040" y="15486"/>
                  </a:cubicBezTo>
                  <a:cubicBezTo>
                    <a:pt x="11936" y="15508"/>
                    <a:pt x="11828" y="15519"/>
                    <a:pt x="11719" y="15519"/>
                  </a:cubicBezTo>
                  <a:cubicBezTo>
                    <a:pt x="11316" y="15519"/>
                    <a:pt x="10910" y="15366"/>
                    <a:pt x="10721" y="15018"/>
                  </a:cubicBezTo>
                  <a:cubicBezTo>
                    <a:pt x="10481" y="14582"/>
                    <a:pt x="10695" y="14009"/>
                    <a:pt x="11066" y="13673"/>
                  </a:cubicBezTo>
                  <a:cubicBezTo>
                    <a:pt x="11437" y="13340"/>
                    <a:pt x="11927" y="13179"/>
                    <a:pt x="12395" y="12999"/>
                  </a:cubicBezTo>
                  <a:cubicBezTo>
                    <a:pt x="13692" y="12493"/>
                    <a:pt x="14904" y="11767"/>
                    <a:pt x="15957" y="10853"/>
                  </a:cubicBezTo>
                  <a:cubicBezTo>
                    <a:pt x="16481" y="10399"/>
                    <a:pt x="17010" y="9713"/>
                    <a:pt x="16734" y="9076"/>
                  </a:cubicBezTo>
                  <a:cubicBezTo>
                    <a:pt x="16534" y="8616"/>
                    <a:pt x="15987" y="8411"/>
                    <a:pt x="15489" y="8362"/>
                  </a:cubicBezTo>
                  <a:cubicBezTo>
                    <a:pt x="14991" y="8319"/>
                    <a:pt x="14475" y="8380"/>
                    <a:pt x="13994" y="8237"/>
                  </a:cubicBezTo>
                  <a:cubicBezTo>
                    <a:pt x="13575" y="8105"/>
                    <a:pt x="13159" y="7699"/>
                    <a:pt x="13286" y="7275"/>
                  </a:cubicBezTo>
                  <a:cubicBezTo>
                    <a:pt x="13361" y="7043"/>
                    <a:pt x="13575" y="6881"/>
                    <a:pt x="13771" y="6737"/>
                  </a:cubicBezTo>
                  <a:cubicBezTo>
                    <a:pt x="14868" y="5929"/>
                    <a:pt x="15848" y="4963"/>
                    <a:pt x="16669" y="3874"/>
                  </a:cubicBezTo>
                  <a:cubicBezTo>
                    <a:pt x="17224" y="3144"/>
                    <a:pt x="17726" y="2232"/>
                    <a:pt x="17473" y="1349"/>
                  </a:cubicBezTo>
                  <a:cubicBezTo>
                    <a:pt x="17235" y="521"/>
                    <a:pt x="16351" y="1"/>
                    <a:pt x="15489" y="1"/>
                  </a:cubicBezTo>
                  <a:close/>
                </a:path>
              </a:pathLst>
            </a:custGeom>
            <a:solidFill>
              <a:srgbClr val="A4D8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6"/>
            <p:cNvSpPr/>
            <p:nvPr/>
          </p:nvSpPr>
          <p:spPr>
            <a:xfrm>
              <a:off x="8008869" y="3262319"/>
              <a:ext cx="542308" cy="1312226"/>
            </a:xfrm>
            <a:custGeom>
              <a:rect b="b" l="l" r="r" t="t"/>
              <a:pathLst>
                <a:path extrusionOk="0" h="29910" w="12361">
                  <a:moveTo>
                    <a:pt x="12360" y="1"/>
                  </a:moveTo>
                  <a:lnTo>
                    <a:pt x="12360" y="1"/>
                  </a:lnTo>
                  <a:cubicBezTo>
                    <a:pt x="12360" y="1"/>
                    <a:pt x="12334" y="17"/>
                    <a:pt x="12290" y="53"/>
                  </a:cubicBezTo>
                  <a:cubicBezTo>
                    <a:pt x="12246" y="92"/>
                    <a:pt x="12181" y="148"/>
                    <a:pt x="12098" y="219"/>
                  </a:cubicBezTo>
                  <a:cubicBezTo>
                    <a:pt x="11931" y="364"/>
                    <a:pt x="11687" y="577"/>
                    <a:pt x="11377" y="866"/>
                  </a:cubicBezTo>
                  <a:cubicBezTo>
                    <a:pt x="10761" y="1443"/>
                    <a:pt x="9900" y="2316"/>
                    <a:pt x="8973" y="3505"/>
                  </a:cubicBezTo>
                  <a:cubicBezTo>
                    <a:pt x="8506" y="4099"/>
                    <a:pt x="8024" y="4773"/>
                    <a:pt x="7522" y="5503"/>
                  </a:cubicBezTo>
                  <a:cubicBezTo>
                    <a:pt x="7020" y="6232"/>
                    <a:pt x="6491" y="7018"/>
                    <a:pt x="5962" y="7867"/>
                  </a:cubicBezTo>
                  <a:cubicBezTo>
                    <a:pt x="5438" y="8714"/>
                    <a:pt x="4914" y="9619"/>
                    <a:pt x="4446" y="10602"/>
                  </a:cubicBezTo>
                  <a:cubicBezTo>
                    <a:pt x="4210" y="11092"/>
                    <a:pt x="4000" y="11603"/>
                    <a:pt x="3790" y="12123"/>
                  </a:cubicBezTo>
                  <a:cubicBezTo>
                    <a:pt x="3576" y="12643"/>
                    <a:pt x="3367" y="13168"/>
                    <a:pt x="3147" y="13700"/>
                  </a:cubicBezTo>
                  <a:cubicBezTo>
                    <a:pt x="2292" y="15838"/>
                    <a:pt x="1544" y="17905"/>
                    <a:pt x="1028" y="19832"/>
                  </a:cubicBezTo>
                  <a:cubicBezTo>
                    <a:pt x="503" y="21760"/>
                    <a:pt x="211" y="23543"/>
                    <a:pt x="110" y="25046"/>
                  </a:cubicBezTo>
                  <a:cubicBezTo>
                    <a:pt x="1" y="26553"/>
                    <a:pt x="75" y="27777"/>
                    <a:pt x="172" y="28616"/>
                  </a:cubicBezTo>
                  <a:cubicBezTo>
                    <a:pt x="267" y="29455"/>
                    <a:pt x="372" y="29909"/>
                    <a:pt x="372" y="29909"/>
                  </a:cubicBezTo>
                  <a:cubicBezTo>
                    <a:pt x="372" y="29909"/>
                    <a:pt x="372" y="29879"/>
                    <a:pt x="364" y="29822"/>
                  </a:cubicBezTo>
                  <a:cubicBezTo>
                    <a:pt x="355" y="29761"/>
                    <a:pt x="346" y="29683"/>
                    <a:pt x="329" y="29574"/>
                  </a:cubicBezTo>
                  <a:cubicBezTo>
                    <a:pt x="294" y="29354"/>
                    <a:pt x="251" y="29031"/>
                    <a:pt x="206" y="28612"/>
                  </a:cubicBezTo>
                  <a:cubicBezTo>
                    <a:pt x="124" y="27773"/>
                    <a:pt x="63" y="26553"/>
                    <a:pt x="176" y="25050"/>
                  </a:cubicBezTo>
                  <a:cubicBezTo>
                    <a:pt x="289" y="23551"/>
                    <a:pt x="587" y="21777"/>
                    <a:pt x="1112" y="19854"/>
                  </a:cubicBezTo>
                  <a:cubicBezTo>
                    <a:pt x="1636" y="17932"/>
                    <a:pt x="2383" y="15873"/>
                    <a:pt x="3236" y="13736"/>
                  </a:cubicBezTo>
                  <a:cubicBezTo>
                    <a:pt x="3454" y="13202"/>
                    <a:pt x="3668" y="12678"/>
                    <a:pt x="3877" y="12158"/>
                  </a:cubicBezTo>
                  <a:cubicBezTo>
                    <a:pt x="4087" y="11638"/>
                    <a:pt x="4293" y="11131"/>
                    <a:pt x="4529" y="10642"/>
                  </a:cubicBezTo>
                  <a:cubicBezTo>
                    <a:pt x="4992" y="9667"/>
                    <a:pt x="5517" y="8758"/>
                    <a:pt x="6041" y="7910"/>
                  </a:cubicBezTo>
                  <a:cubicBezTo>
                    <a:pt x="6560" y="7067"/>
                    <a:pt x="7090" y="6280"/>
                    <a:pt x="7588" y="5546"/>
                  </a:cubicBezTo>
                  <a:cubicBezTo>
                    <a:pt x="8086" y="4816"/>
                    <a:pt x="8567" y="4144"/>
                    <a:pt x="9025" y="3549"/>
                  </a:cubicBezTo>
                  <a:cubicBezTo>
                    <a:pt x="9943" y="2351"/>
                    <a:pt x="10795" y="1477"/>
                    <a:pt x="11403" y="892"/>
                  </a:cubicBezTo>
                  <a:cubicBezTo>
                    <a:pt x="11705" y="604"/>
                    <a:pt x="11949" y="380"/>
                    <a:pt x="12111" y="232"/>
                  </a:cubicBezTo>
                  <a:cubicBezTo>
                    <a:pt x="12194" y="158"/>
                    <a:pt x="12255" y="101"/>
                    <a:pt x="12298" y="61"/>
                  </a:cubicBezTo>
                  <a:cubicBezTo>
                    <a:pt x="12338" y="23"/>
                    <a:pt x="12360" y="1"/>
                    <a:pt x="12360" y="1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6"/>
            <p:cNvSpPr/>
            <p:nvPr/>
          </p:nvSpPr>
          <p:spPr>
            <a:xfrm>
              <a:off x="8156322" y="3423942"/>
              <a:ext cx="48962" cy="303159"/>
            </a:xfrm>
            <a:custGeom>
              <a:rect b="b" l="l" r="r" t="t"/>
              <a:pathLst>
                <a:path extrusionOk="0" h="6910" w="1116">
                  <a:moveTo>
                    <a:pt x="6" y="0"/>
                  </a:moveTo>
                  <a:cubicBezTo>
                    <a:pt x="0" y="0"/>
                    <a:pt x="14" y="97"/>
                    <a:pt x="53" y="272"/>
                  </a:cubicBezTo>
                  <a:cubicBezTo>
                    <a:pt x="88" y="446"/>
                    <a:pt x="137" y="695"/>
                    <a:pt x="198" y="1006"/>
                  </a:cubicBezTo>
                  <a:cubicBezTo>
                    <a:pt x="311" y="1630"/>
                    <a:pt x="442" y="2491"/>
                    <a:pt x="565" y="3453"/>
                  </a:cubicBezTo>
                  <a:cubicBezTo>
                    <a:pt x="692" y="4409"/>
                    <a:pt x="805" y="5275"/>
                    <a:pt x="910" y="5900"/>
                  </a:cubicBezTo>
                  <a:cubicBezTo>
                    <a:pt x="962" y="6214"/>
                    <a:pt x="1006" y="6468"/>
                    <a:pt x="1041" y="6638"/>
                  </a:cubicBezTo>
                  <a:cubicBezTo>
                    <a:pt x="1075" y="6813"/>
                    <a:pt x="1102" y="6910"/>
                    <a:pt x="1107" y="6910"/>
                  </a:cubicBezTo>
                  <a:cubicBezTo>
                    <a:pt x="1115" y="6906"/>
                    <a:pt x="1102" y="6809"/>
                    <a:pt x="1081" y="6634"/>
                  </a:cubicBezTo>
                  <a:cubicBezTo>
                    <a:pt x="1054" y="6442"/>
                    <a:pt x="1019" y="6192"/>
                    <a:pt x="976" y="5891"/>
                  </a:cubicBezTo>
                  <a:cubicBezTo>
                    <a:pt x="892" y="5248"/>
                    <a:pt x="783" y="4388"/>
                    <a:pt x="661" y="3439"/>
                  </a:cubicBezTo>
                  <a:cubicBezTo>
                    <a:pt x="538" y="2479"/>
                    <a:pt x="394" y="1613"/>
                    <a:pt x="263" y="992"/>
                  </a:cubicBezTo>
                  <a:cubicBezTo>
                    <a:pt x="198" y="682"/>
                    <a:pt x="137" y="433"/>
                    <a:pt x="88" y="262"/>
                  </a:cubicBezTo>
                  <a:cubicBezTo>
                    <a:pt x="40" y="92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6"/>
            <p:cNvSpPr/>
            <p:nvPr/>
          </p:nvSpPr>
          <p:spPr>
            <a:xfrm>
              <a:off x="8204844" y="3651900"/>
              <a:ext cx="358394" cy="75197"/>
            </a:xfrm>
            <a:custGeom>
              <a:rect b="b" l="l" r="r" t="t"/>
              <a:pathLst>
                <a:path extrusionOk="0" h="1714" w="8169">
                  <a:moveTo>
                    <a:pt x="8085" y="0"/>
                  </a:moveTo>
                  <a:cubicBezTo>
                    <a:pt x="8019" y="0"/>
                    <a:pt x="7936" y="5"/>
                    <a:pt x="7841" y="9"/>
                  </a:cubicBezTo>
                  <a:cubicBezTo>
                    <a:pt x="7631" y="18"/>
                    <a:pt x="7325" y="40"/>
                    <a:pt x="6944" y="84"/>
                  </a:cubicBezTo>
                  <a:cubicBezTo>
                    <a:pt x="6193" y="163"/>
                    <a:pt x="5157" y="324"/>
                    <a:pt x="4025" y="560"/>
                  </a:cubicBezTo>
                  <a:cubicBezTo>
                    <a:pt x="2894" y="800"/>
                    <a:pt x="1879" y="1075"/>
                    <a:pt x="1159" y="1303"/>
                  </a:cubicBezTo>
                  <a:cubicBezTo>
                    <a:pt x="796" y="1412"/>
                    <a:pt x="503" y="1517"/>
                    <a:pt x="306" y="1587"/>
                  </a:cubicBezTo>
                  <a:cubicBezTo>
                    <a:pt x="215" y="1622"/>
                    <a:pt x="140" y="1652"/>
                    <a:pt x="80" y="1674"/>
                  </a:cubicBezTo>
                  <a:cubicBezTo>
                    <a:pt x="27" y="1696"/>
                    <a:pt x="1" y="1710"/>
                    <a:pt x="1" y="1714"/>
                  </a:cubicBezTo>
                  <a:cubicBezTo>
                    <a:pt x="1" y="1714"/>
                    <a:pt x="31" y="1710"/>
                    <a:pt x="84" y="1696"/>
                  </a:cubicBezTo>
                  <a:cubicBezTo>
                    <a:pt x="149" y="1674"/>
                    <a:pt x="227" y="1652"/>
                    <a:pt x="320" y="1622"/>
                  </a:cubicBezTo>
                  <a:cubicBezTo>
                    <a:pt x="520" y="1561"/>
                    <a:pt x="814" y="1468"/>
                    <a:pt x="1176" y="1369"/>
                  </a:cubicBezTo>
                  <a:cubicBezTo>
                    <a:pt x="1901" y="1154"/>
                    <a:pt x="2916" y="892"/>
                    <a:pt x="4043" y="651"/>
                  </a:cubicBezTo>
                  <a:cubicBezTo>
                    <a:pt x="5175" y="415"/>
                    <a:pt x="6206" y="245"/>
                    <a:pt x="6954" y="149"/>
                  </a:cubicBezTo>
                  <a:cubicBezTo>
                    <a:pt x="7329" y="97"/>
                    <a:pt x="7635" y="66"/>
                    <a:pt x="7845" y="44"/>
                  </a:cubicBezTo>
                  <a:cubicBezTo>
                    <a:pt x="7941" y="36"/>
                    <a:pt x="8019" y="26"/>
                    <a:pt x="8085" y="18"/>
                  </a:cubicBezTo>
                  <a:cubicBezTo>
                    <a:pt x="8142" y="14"/>
                    <a:pt x="8168" y="5"/>
                    <a:pt x="8168" y="5"/>
                  </a:cubicBezTo>
                  <a:cubicBezTo>
                    <a:pt x="8168" y="0"/>
                    <a:pt x="8142" y="0"/>
                    <a:pt x="8085" y="0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6"/>
            <p:cNvSpPr/>
            <p:nvPr/>
          </p:nvSpPr>
          <p:spPr>
            <a:xfrm>
              <a:off x="7865277" y="3676029"/>
              <a:ext cx="192556" cy="449649"/>
            </a:xfrm>
            <a:custGeom>
              <a:rect b="b" l="l" r="r" t="t"/>
              <a:pathLst>
                <a:path extrusionOk="0" h="10249" w="4389">
                  <a:moveTo>
                    <a:pt x="1" y="1"/>
                  </a:moveTo>
                  <a:cubicBezTo>
                    <a:pt x="1" y="6"/>
                    <a:pt x="14" y="41"/>
                    <a:pt x="40" y="111"/>
                  </a:cubicBezTo>
                  <a:cubicBezTo>
                    <a:pt x="75" y="184"/>
                    <a:pt x="119" y="285"/>
                    <a:pt x="171" y="408"/>
                  </a:cubicBezTo>
                  <a:cubicBezTo>
                    <a:pt x="289" y="678"/>
                    <a:pt x="452" y="1045"/>
                    <a:pt x="648" y="1501"/>
                  </a:cubicBezTo>
                  <a:cubicBezTo>
                    <a:pt x="1049" y="2427"/>
                    <a:pt x="1574" y="3716"/>
                    <a:pt x="2151" y="5145"/>
                  </a:cubicBezTo>
                  <a:cubicBezTo>
                    <a:pt x="2723" y="6570"/>
                    <a:pt x="3261" y="7859"/>
                    <a:pt x="3677" y="8776"/>
                  </a:cubicBezTo>
                  <a:cubicBezTo>
                    <a:pt x="3886" y="9236"/>
                    <a:pt x="4061" y="9607"/>
                    <a:pt x="4183" y="9860"/>
                  </a:cubicBezTo>
                  <a:cubicBezTo>
                    <a:pt x="4244" y="9978"/>
                    <a:pt x="4292" y="10075"/>
                    <a:pt x="4332" y="10148"/>
                  </a:cubicBezTo>
                  <a:cubicBezTo>
                    <a:pt x="4367" y="10214"/>
                    <a:pt x="4385" y="10249"/>
                    <a:pt x="4389" y="10249"/>
                  </a:cubicBezTo>
                  <a:cubicBezTo>
                    <a:pt x="4389" y="10245"/>
                    <a:pt x="4375" y="10210"/>
                    <a:pt x="4349" y="10140"/>
                  </a:cubicBezTo>
                  <a:cubicBezTo>
                    <a:pt x="4314" y="10065"/>
                    <a:pt x="4270" y="9965"/>
                    <a:pt x="4218" y="9843"/>
                  </a:cubicBezTo>
                  <a:cubicBezTo>
                    <a:pt x="4100" y="9571"/>
                    <a:pt x="3939" y="9204"/>
                    <a:pt x="3738" y="8750"/>
                  </a:cubicBezTo>
                  <a:cubicBezTo>
                    <a:pt x="3340" y="7824"/>
                    <a:pt x="2811" y="6535"/>
                    <a:pt x="2239" y="5110"/>
                  </a:cubicBezTo>
                  <a:cubicBezTo>
                    <a:pt x="1666" y="3681"/>
                    <a:pt x="1128" y="2392"/>
                    <a:pt x="708" y="1474"/>
                  </a:cubicBezTo>
                  <a:cubicBezTo>
                    <a:pt x="504" y="1015"/>
                    <a:pt x="329" y="644"/>
                    <a:pt x="206" y="390"/>
                  </a:cubicBezTo>
                  <a:cubicBezTo>
                    <a:pt x="145" y="272"/>
                    <a:pt x="97" y="176"/>
                    <a:pt x="58" y="101"/>
                  </a:cubicBezTo>
                  <a:cubicBezTo>
                    <a:pt x="23" y="36"/>
                    <a:pt x="6" y="1"/>
                    <a:pt x="1" y="1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6"/>
            <p:cNvSpPr/>
            <p:nvPr/>
          </p:nvSpPr>
          <p:spPr>
            <a:xfrm>
              <a:off x="8057610" y="3961942"/>
              <a:ext cx="474920" cy="163732"/>
            </a:xfrm>
            <a:custGeom>
              <a:rect b="b" l="l" r="r" t="t"/>
              <a:pathLst>
                <a:path extrusionOk="0" h="3732" w="10825">
                  <a:moveTo>
                    <a:pt x="10825" y="0"/>
                  </a:moveTo>
                  <a:cubicBezTo>
                    <a:pt x="10820" y="0"/>
                    <a:pt x="10782" y="8"/>
                    <a:pt x="10707" y="26"/>
                  </a:cubicBezTo>
                  <a:cubicBezTo>
                    <a:pt x="10628" y="53"/>
                    <a:pt x="10519" y="83"/>
                    <a:pt x="10388" y="123"/>
                  </a:cubicBezTo>
                  <a:cubicBezTo>
                    <a:pt x="10112" y="206"/>
                    <a:pt x="9711" y="333"/>
                    <a:pt x="9217" y="490"/>
                  </a:cubicBezTo>
                  <a:cubicBezTo>
                    <a:pt x="8234" y="813"/>
                    <a:pt x="6883" y="1285"/>
                    <a:pt x="5397" y="1822"/>
                  </a:cubicBezTo>
                  <a:cubicBezTo>
                    <a:pt x="3912" y="2360"/>
                    <a:pt x="2565" y="2840"/>
                    <a:pt x="1586" y="3177"/>
                  </a:cubicBezTo>
                  <a:cubicBezTo>
                    <a:pt x="1106" y="3343"/>
                    <a:pt x="713" y="3479"/>
                    <a:pt x="424" y="3575"/>
                  </a:cubicBezTo>
                  <a:cubicBezTo>
                    <a:pt x="297" y="3623"/>
                    <a:pt x="193" y="3657"/>
                    <a:pt x="110" y="3684"/>
                  </a:cubicBezTo>
                  <a:cubicBezTo>
                    <a:pt x="39" y="3710"/>
                    <a:pt x="1" y="3728"/>
                    <a:pt x="5" y="3732"/>
                  </a:cubicBezTo>
                  <a:cubicBezTo>
                    <a:pt x="5" y="3732"/>
                    <a:pt x="44" y="3723"/>
                    <a:pt x="118" y="3706"/>
                  </a:cubicBezTo>
                  <a:cubicBezTo>
                    <a:pt x="201" y="3679"/>
                    <a:pt x="306" y="3649"/>
                    <a:pt x="437" y="3610"/>
                  </a:cubicBezTo>
                  <a:cubicBezTo>
                    <a:pt x="717" y="3532"/>
                    <a:pt x="1114" y="3405"/>
                    <a:pt x="1608" y="3243"/>
                  </a:cubicBezTo>
                  <a:cubicBezTo>
                    <a:pt x="2591" y="2919"/>
                    <a:pt x="3942" y="2447"/>
                    <a:pt x="5428" y="1910"/>
                  </a:cubicBezTo>
                  <a:cubicBezTo>
                    <a:pt x="6913" y="1372"/>
                    <a:pt x="8260" y="892"/>
                    <a:pt x="9239" y="555"/>
                  </a:cubicBezTo>
                  <a:cubicBezTo>
                    <a:pt x="9723" y="389"/>
                    <a:pt x="10117" y="254"/>
                    <a:pt x="10401" y="157"/>
                  </a:cubicBezTo>
                  <a:cubicBezTo>
                    <a:pt x="10528" y="113"/>
                    <a:pt x="10633" y="75"/>
                    <a:pt x="10716" y="48"/>
                  </a:cubicBezTo>
                  <a:cubicBezTo>
                    <a:pt x="10786" y="22"/>
                    <a:pt x="10825" y="4"/>
                    <a:pt x="10825" y="0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8" name="Google Shape;478;p26"/>
          <p:cNvSpPr/>
          <p:nvPr/>
        </p:nvSpPr>
        <p:spPr>
          <a:xfrm>
            <a:off x="3185275" y="5031919"/>
            <a:ext cx="5958719" cy="5089"/>
          </a:xfrm>
          <a:custGeom>
            <a:rect b="b" l="l" r="r" t="t"/>
            <a:pathLst>
              <a:path extrusionOk="0" h="116" w="135819">
                <a:moveTo>
                  <a:pt x="67912" y="1"/>
                </a:moveTo>
                <a:cubicBezTo>
                  <a:pt x="30398" y="1"/>
                  <a:pt x="0" y="27"/>
                  <a:pt x="0" y="59"/>
                </a:cubicBezTo>
                <a:cubicBezTo>
                  <a:pt x="0" y="89"/>
                  <a:pt x="30398" y="115"/>
                  <a:pt x="67912" y="115"/>
                </a:cubicBezTo>
                <a:cubicBezTo>
                  <a:pt x="105412" y="115"/>
                  <a:pt x="135819" y="89"/>
                  <a:pt x="135819" y="59"/>
                </a:cubicBezTo>
                <a:cubicBezTo>
                  <a:pt x="135819" y="27"/>
                  <a:pt x="105412" y="1"/>
                  <a:pt x="67912" y="1"/>
                </a:cubicBezTo>
                <a:close/>
              </a:path>
            </a:pathLst>
          </a:cu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9" name="Google Shape;479;p26"/>
          <p:cNvGrpSpPr/>
          <p:nvPr/>
        </p:nvGrpSpPr>
        <p:grpSpPr>
          <a:xfrm>
            <a:off x="3763056" y="4260039"/>
            <a:ext cx="576962" cy="773332"/>
            <a:chOff x="3429656" y="3785314"/>
            <a:chExt cx="576962" cy="773332"/>
          </a:xfrm>
        </p:grpSpPr>
        <p:sp>
          <p:nvSpPr>
            <p:cNvPr id="480" name="Google Shape;480;p26"/>
            <p:cNvSpPr/>
            <p:nvPr/>
          </p:nvSpPr>
          <p:spPr>
            <a:xfrm>
              <a:off x="3429656" y="4237325"/>
              <a:ext cx="230725" cy="140304"/>
            </a:xfrm>
            <a:custGeom>
              <a:rect b="b" l="l" r="r" t="t"/>
              <a:pathLst>
                <a:path extrusionOk="0" h="3198" w="5259">
                  <a:moveTo>
                    <a:pt x="2536" y="0"/>
                  </a:moveTo>
                  <a:cubicBezTo>
                    <a:pt x="2246" y="0"/>
                    <a:pt x="1955" y="26"/>
                    <a:pt x="1670" y="73"/>
                  </a:cubicBezTo>
                  <a:cubicBezTo>
                    <a:pt x="1198" y="151"/>
                    <a:pt x="704" y="291"/>
                    <a:pt x="381" y="645"/>
                  </a:cubicBezTo>
                  <a:cubicBezTo>
                    <a:pt x="63" y="1004"/>
                    <a:pt x="1" y="1628"/>
                    <a:pt x="368" y="1930"/>
                  </a:cubicBezTo>
                  <a:cubicBezTo>
                    <a:pt x="577" y="2103"/>
                    <a:pt x="860" y="2136"/>
                    <a:pt x="1128" y="2136"/>
                  </a:cubicBezTo>
                  <a:cubicBezTo>
                    <a:pt x="1146" y="2136"/>
                    <a:pt x="1163" y="2136"/>
                    <a:pt x="1181" y="2136"/>
                  </a:cubicBezTo>
                  <a:cubicBezTo>
                    <a:pt x="1442" y="2134"/>
                    <a:pt x="1713" y="2116"/>
                    <a:pt x="1979" y="2116"/>
                  </a:cubicBezTo>
                  <a:cubicBezTo>
                    <a:pt x="2417" y="2116"/>
                    <a:pt x="2840" y="2166"/>
                    <a:pt x="3183" y="2424"/>
                  </a:cubicBezTo>
                  <a:cubicBezTo>
                    <a:pt x="3497" y="2660"/>
                    <a:pt x="3707" y="3054"/>
                    <a:pt x="4083" y="3167"/>
                  </a:cubicBezTo>
                  <a:cubicBezTo>
                    <a:pt x="4150" y="3188"/>
                    <a:pt x="4219" y="3197"/>
                    <a:pt x="4288" y="3197"/>
                  </a:cubicBezTo>
                  <a:cubicBezTo>
                    <a:pt x="4595" y="3197"/>
                    <a:pt x="4900" y="3005"/>
                    <a:pt x="5057" y="2735"/>
                  </a:cubicBezTo>
                  <a:cubicBezTo>
                    <a:pt x="5254" y="2402"/>
                    <a:pt x="5258" y="1987"/>
                    <a:pt x="5166" y="1616"/>
                  </a:cubicBezTo>
                  <a:cubicBezTo>
                    <a:pt x="5166" y="1616"/>
                    <a:pt x="5075" y="803"/>
                    <a:pt x="4275" y="387"/>
                  </a:cubicBezTo>
                  <a:cubicBezTo>
                    <a:pt x="3740" y="113"/>
                    <a:pt x="3140" y="0"/>
                    <a:pt x="2536" y="0"/>
                  </a:cubicBezTo>
                  <a:close/>
                </a:path>
              </a:pathLst>
            </a:custGeom>
            <a:solidFill>
              <a:srgbClr val="A4D8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6"/>
            <p:cNvSpPr/>
            <p:nvPr/>
          </p:nvSpPr>
          <p:spPr>
            <a:xfrm>
              <a:off x="3554866" y="3785314"/>
              <a:ext cx="162065" cy="334616"/>
            </a:xfrm>
            <a:custGeom>
              <a:rect b="b" l="l" r="r" t="t"/>
              <a:pathLst>
                <a:path extrusionOk="0" h="7627" w="3694">
                  <a:moveTo>
                    <a:pt x="1509" y="1"/>
                  </a:moveTo>
                  <a:cubicBezTo>
                    <a:pt x="1180" y="1"/>
                    <a:pt x="849" y="163"/>
                    <a:pt x="621" y="408"/>
                  </a:cubicBezTo>
                  <a:cubicBezTo>
                    <a:pt x="337" y="709"/>
                    <a:pt x="184" y="1111"/>
                    <a:pt x="97" y="1517"/>
                  </a:cubicBezTo>
                  <a:cubicBezTo>
                    <a:pt x="31" y="1846"/>
                    <a:pt x="0" y="2177"/>
                    <a:pt x="0" y="2509"/>
                  </a:cubicBezTo>
                  <a:cubicBezTo>
                    <a:pt x="0" y="3550"/>
                    <a:pt x="293" y="4599"/>
                    <a:pt x="582" y="5608"/>
                  </a:cubicBezTo>
                  <a:cubicBezTo>
                    <a:pt x="753" y="6194"/>
                    <a:pt x="936" y="6806"/>
                    <a:pt x="1373" y="7229"/>
                  </a:cubicBezTo>
                  <a:cubicBezTo>
                    <a:pt x="1609" y="7457"/>
                    <a:pt x="1993" y="7627"/>
                    <a:pt x="2374" y="7627"/>
                  </a:cubicBezTo>
                  <a:cubicBezTo>
                    <a:pt x="2697" y="7627"/>
                    <a:pt x="3012" y="7505"/>
                    <a:pt x="3235" y="7185"/>
                  </a:cubicBezTo>
                  <a:cubicBezTo>
                    <a:pt x="3611" y="6640"/>
                    <a:pt x="3693" y="5944"/>
                    <a:pt x="3693" y="5281"/>
                  </a:cubicBezTo>
                  <a:lnTo>
                    <a:pt x="3693" y="5250"/>
                  </a:lnTo>
                  <a:cubicBezTo>
                    <a:pt x="3689" y="3808"/>
                    <a:pt x="3357" y="2366"/>
                    <a:pt x="2727" y="1063"/>
                  </a:cubicBezTo>
                  <a:cubicBezTo>
                    <a:pt x="2518" y="622"/>
                    <a:pt x="2221" y="158"/>
                    <a:pt x="1745" y="32"/>
                  </a:cubicBezTo>
                  <a:cubicBezTo>
                    <a:pt x="1666" y="10"/>
                    <a:pt x="1587" y="1"/>
                    <a:pt x="1509" y="1"/>
                  </a:cubicBezTo>
                  <a:close/>
                </a:path>
              </a:pathLst>
            </a:custGeom>
            <a:solidFill>
              <a:srgbClr val="71B8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6"/>
            <p:cNvSpPr/>
            <p:nvPr/>
          </p:nvSpPr>
          <p:spPr>
            <a:xfrm>
              <a:off x="3727853" y="3883016"/>
              <a:ext cx="278766" cy="276572"/>
            </a:xfrm>
            <a:custGeom>
              <a:rect b="b" l="l" r="r" t="t"/>
              <a:pathLst>
                <a:path extrusionOk="0" h="6304" w="6354">
                  <a:moveTo>
                    <a:pt x="5006" y="0"/>
                  </a:moveTo>
                  <a:cubicBezTo>
                    <a:pt x="4686" y="0"/>
                    <a:pt x="4367" y="87"/>
                    <a:pt x="4064" y="195"/>
                  </a:cubicBezTo>
                  <a:cubicBezTo>
                    <a:pt x="3159" y="514"/>
                    <a:pt x="2320" y="1008"/>
                    <a:pt x="1604" y="1646"/>
                  </a:cubicBezTo>
                  <a:cubicBezTo>
                    <a:pt x="996" y="2188"/>
                    <a:pt x="467" y="2852"/>
                    <a:pt x="231" y="3635"/>
                  </a:cubicBezTo>
                  <a:cubicBezTo>
                    <a:pt x="0" y="4417"/>
                    <a:pt x="95" y="5331"/>
                    <a:pt x="624" y="5955"/>
                  </a:cubicBezTo>
                  <a:lnTo>
                    <a:pt x="555" y="5863"/>
                  </a:lnTo>
                  <a:lnTo>
                    <a:pt x="555" y="5863"/>
                  </a:lnTo>
                  <a:cubicBezTo>
                    <a:pt x="787" y="6167"/>
                    <a:pt x="1151" y="6303"/>
                    <a:pt x="1565" y="6303"/>
                  </a:cubicBezTo>
                  <a:cubicBezTo>
                    <a:pt x="1845" y="6303"/>
                    <a:pt x="2148" y="6241"/>
                    <a:pt x="2447" y="6126"/>
                  </a:cubicBezTo>
                  <a:cubicBezTo>
                    <a:pt x="3185" y="5846"/>
                    <a:pt x="3740" y="5230"/>
                    <a:pt x="4222" y="4605"/>
                  </a:cubicBezTo>
                  <a:cubicBezTo>
                    <a:pt x="4825" y="3831"/>
                    <a:pt x="5366" y="3009"/>
                    <a:pt x="5838" y="2148"/>
                  </a:cubicBezTo>
                  <a:cubicBezTo>
                    <a:pt x="6104" y="1660"/>
                    <a:pt x="6354" y="1061"/>
                    <a:pt x="6096" y="567"/>
                  </a:cubicBezTo>
                  <a:cubicBezTo>
                    <a:pt x="5921" y="234"/>
                    <a:pt x="5541" y="42"/>
                    <a:pt x="5166" y="8"/>
                  </a:cubicBezTo>
                  <a:cubicBezTo>
                    <a:pt x="5112" y="3"/>
                    <a:pt x="5059" y="0"/>
                    <a:pt x="5006" y="0"/>
                  </a:cubicBezTo>
                  <a:close/>
                </a:path>
              </a:pathLst>
            </a:custGeom>
            <a:solidFill>
              <a:srgbClr val="A4D8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6"/>
            <p:cNvSpPr/>
            <p:nvPr/>
          </p:nvSpPr>
          <p:spPr>
            <a:xfrm>
              <a:off x="3539555" y="4279398"/>
              <a:ext cx="159169" cy="279248"/>
            </a:xfrm>
            <a:custGeom>
              <a:rect b="b" l="l" r="r" t="t"/>
              <a:pathLst>
                <a:path extrusionOk="0" h="6365" w="3628">
                  <a:moveTo>
                    <a:pt x="125" y="1"/>
                  </a:moveTo>
                  <a:cubicBezTo>
                    <a:pt x="44" y="1"/>
                    <a:pt x="0" y="4"/>
                    <a:pt x="0" y="9"/>
                  </a:cubicBezTo>
                  <a:cubicBezTo>
                    <a:pt x="0" y="19"/>
                    <a:pt x="114" y="36"/>
                    <a:pt x="315" y="54"/>
                  </a:cubicBezTo>
                  <a:cubicBezTo>
                    <a:pt x="511" y="84"/>
                    <a:pt x="799" y="145"/>
                    <a:pt x="1124" y="307"/>
                  </a:cubicBezTo>
                  <a:cubicBezTo>
                    <a:pt x="1442" y="459"/>
                    <a:pt x="1787" y="731"/>
                    <a:pt x="2080" y="1102"/>
                  </a:cubicBezTo>
                  <a:cubicBezTo>
                    <a:pt x="2378" y="1474"/>
                    <a:pt x="2631" y="1937"/>
                    <a:pt x="2840" y="2448"/>
                  </a:cubicBezTo>
                  <a:cubicBezTo>
                    <a:pt x="3042" y="2960"/>
                    <a:pt x="3199" y="3466"/>
                    <a:pt x="3300" y="3934"/>
                  </a:cubicBezTo>
                  <a:cubicBezTo>
                    <a:pt x="3395" y="4402"/>
                    <a:pt x="3453" y="4830"/>
                    <a:pt x="3492" y="5193"/>
                  </a:cubicBezTo>
                  <a:cubicBezTo>
                    <a:pt x="3522" y="5534"/>
                    <a:pt x="3553" y="5822"/>
                    <a:pt x="3575" y="6050"/>
                  </a:cubicBezTo>
                  <a:cubicBezTo>
                    <a:pt x="3592" y="6254"/>
                    <a:pt x="3610" y="6364"/>
                    <a:pt x="3619" y="6364"/>
                  </a:cubicBezTo>
                  <a:cubicBezTo>
                    <a:pt x="3627" y="6364"/>
                    <a:pt x="3627" y="6250"/>
                    <a:pt x="3623" y="6044"/>
                  </a:cubicBezTo>
                  <a:cubicBezTo>
                    <a:pt x="3619" y="5844"/>
                    <a:pt x="3610" y="5546"/>
                    <a:pt x="3584" y="5184"/>
                  </a:cubicBezTo>
                  <a:cubicBezTo>
                    <a:pt x="3553" y="4822"/>
                    <a:pt x="3510" y="4384"/>
                    <a:pt x="3413" y="3908"/>
                  </a:cubicBezTo>
                  <a:cubicBezTo>
                    <a:pt x="3317" y="3432"/>
                    <a:pt x="3165" y="2920"/>
                    <a:pt x="2959" y="2400"/>
                  </a:cubicBezTo>
                  <a:cubicBezTo>
                    <a:pt x="2749" y="1881"/>
                    <a:pt x="2487" y="1409"/>
                    <a:pt x="2172" y="1028"/>
                  </a:cubicBezTo>
                  <a:cubicBezTo>
                    <a:pt x="1866" y="648"/>
                    <a:pt x="1503" y="372"/>
                    <a:pt x="1162" y="223"/>
                  </a:cubicBezTo>
                  <a:cubicBezTo>
                    <a:pt x="826" y="71"/>
                    <a:pt x="525" y="19"/>
                    <a:pt x="319" y="5"/>
                  </a:cubicBezTo>
                  <a:cubicBezTo>
                    <a:pt x="241" y="2"/>
                    <a:pt x="176" y="1"/>
                    <a:pt x="125" y="1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6"/>
            <p:cNvSpPr/>
            <p:nvPr/>
          </p:nvSpPr>
          <p:spPr>
            <a:xfrm>
              <a:off x="3625017" y="3907278"/>
              <a:ext cx="73881" cy="622375"/>
            </a:xfrm>
            <a:custGeom>
              <a:rect b="b" l="l" r="r" t="t"/>
              <a:pathLst>
                <a:path extrusionOk="0" h="14186" w="1684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10" y="53"/>
                    <a:pt x="31" y="145"/>
                  </a:cubicBezTo>
                  <a:cubicBezTo>
                    <a:pt x="53" y="250"/>
                    <a:pt x="89" y="385"/>
                    <a:pt x="128" y="551"/>
                  </a:cubicBezTo>
                  <a:cubicBezTo>
                    <a:pt x="172" y="726"/>
                    <a:pt x="220" y="940"/>
                    <a:pt x="277" y="1194"/>
                  </a:cubicBezTo>
                  <a:cubicBezTo>
                    <a:pt x="338" y="1442"/>
                    <a:pt x="398" y="1731"/>
                    <a:pt x="460" y="2045"/>
                  </a:cubicBezTo>
                  <a:cubicBezTo>
                    <a:pt x="723" y="3313"/>
                    <a:pt x="1011" y="5083"/>
                    <a:pt x="1225" y="7045"/>
                  </a:cubicBezTo>
                  <a:cubicBezTo>
                    <a:pt x="1443" y="9007"/>
                    <a:pt x="1552" y="10795"/>
                    <a:pt x="1584" y="12088"/>
                  </a:cubicBezTo>
                  <a:cubicBezTo>
                    <a:pt x="1605" y="12735"/>
                    <a:pt x="1605" y="13259"/>
                    <a:pt x="1605" y="13622"/>
                  </a:cubicBezTo>
                  <a:cubicBezTo>
                    <a:pt x="1605" y="13792"/>
                    <a:pt x="1600" y="13933"/>
                    <a:pt x="1600" y="14042"/>
                  </a:cubicBezTo>
                  <a:cubicBezTo>
                    <a:pt x="1605" y="14133"/>
                    <a:pt x="1605" y="14186"/>
                    <a:pt x="1610" y="14186"/>
                  </a:cubicBezTo>
                  <a:cubicBezTo>
                    <a:pt x="1614" y="14186"/>
                    <a:pt x="1622" y="14138"/>
                    <a:pt x="1627" y="14042"/>
                  </a:cubicBezTo>
                  <a:cubicBezTo>
                    <a:pt x="1636" y="13933"/>
                    <a:pt x="1644" y="13792"/>
                    <a:pt x="1653" y="13622"/>
                  </a:cubicBezTo>
                  <a:cubicBezTo>
                    <a:pt x="1671" y="13264"/>
                    <a:pt x="1683" y="12735"/>
                    <a:pt x="1675" y="12088"/>
                  </a:cubicBezTo>
                  <a:cubicBezTo>
                    <a:pt x="1667" y="10791"/>
                    <a:pt x="1570" y="8999"/>
                    <a:pt x="1356" y="7033"/>
                  </a:cubicBezTo>
                  <a:cubicBezTo>
                    <a:pt x="1138" y="5061"/>
                    <a:pt x="836" y="3296"/>
                    <a:pt x="552" y="2029"/>
                  </a:cubicBezTo>
                  <a:cubicBezTo>
                    <a:pt x="482" y="1710"/>
                    <a:pt x="412" y="1425"/>
                    <a:pt x="346" y="1176"/>
                  </a:cubicBezTo>
                  <a:cubicBezTo>
                    <a:pt x="285" y="927"/>
                    <a:pt x="229" y="713"/>
                    <a:pt x="176" y="538"/>
                  </a:cubicBezTo>
                  <a:cubicBezTo>
                    <a:pt x="128" y="377"/>
                    <a:pt x="89" y="241"/>
                    <a:pt x="53" y="136"/>
                  </a:cubicBezTo>
                  <a:cubicBezTo>
                    <a:pt x="27" y="48"/>
                    <a:pt x="10" y="0"/>
                    <a:pt x="5" y="0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6"/>
            <p:cNvSpPr/>
            <p:nvPr/>
          </p:nvSpPr>
          <p:spPr>
            <a:xfrm>
              <a:off x="3694861" y="3953650"/>
              <a:ext cx="204183" cy="424379"/>
            </a:xfrm>
            <a:custGeom>
              <a:rect b="b" l="l" r="r" t="t"/>
              <a:pathLst>
                <a:path extrusionOk="0" h="9673" w="4654">
                  <a:moveTo>
                    <a:pt x="4631" y="1"/>
                  </a:moveTo>
                  <a:cubicBezTo>
                    <a:pt x="4614" y="1"/>
                    <a:pt x="4485" y="84"/>
                    <a:pt x="4266" y="237"/>
                  </a:cubicBezTo>
                  <a:cubicBezTo>
                    <a:pt x="4204" y="276"/>
                    <a:pt x="4143" y="320"/>
                    <a:pt x="4073" y="368"/>
                  </a:cubicBezTo>
                  <a:cubicBezTo>
                    <a:pt x="4003" y="421"/>
                    <a:pt x="3937" y="486"/>
                    <a:pt x="3859" y="548"/>
                  </a:cubicBezTo>
                  <a:cubicBezTo>
                    <a:pt x="3715" y="683"/>
                    <a:pt x="3526" y="818"/>
                    <a:pt x="3365" y="1010"/>
                  </a:cubicBezTo>
                  <a:cubicBezTo>
                    <a:pt x="2657" y="1728"/>
                    <a:pt x="1848" y="2886"/>
                    <a:pt x="1250" y="4302"/>
                  </a:cubicBezTo>
                  <a:cubicBezTo>
                    <a:pt x="944" y="5005"/>
                    <a:pt x="704" y="5695"/>
                    <a:pt x="529" y="6337"/>
                  </a:cubicBezTo>
                  <a:cubicBezTo>
                    <a:pt x="345" y="6976"/>
                    <a:pt x="232" y="7561"/>
                    <a:pt x="149" y="8055"/>
                  </a:cubicBezTo>
                  <a:cubicBezTo>
                    <a:pt x="70" y="8554"/>
                    <a:pt x="30" y="8955"/>
                    <a:pt x="13" y="9240"/>
                  </a:cubicBezTo>
                  <a:cubicBezTo>
                    <a:pt x="4" y="9520"/>
                    <a:pt x="0" y="9673"/>
                    <a:pt x="8" y="9673"/>
                  </a:cubicBezTo>
                  <a:cubicBezTo>
                    <a:pt x="18" y="9673"/>
                    <a:pt x="39" y="9520"/>
                    <a:pt x="65" y="9244"/>
                  </a:cubicBezTo>
                  <a:cubicBezTo>
                    <a:pt x="97" y="8965"/>
                    <a:pt x="149" y="8562"/>
                    <a:pt x="236" y="8073"/>
                  </a:cubicBezTo>
                  <a:cubicBezTo>
                    <a:pt x="333" y="7583"/>
                    <a:pt x="458" y="7002"/>
                    <a:pt x="647" y="6369"/>
                  </a:cubicBezTo>
                  <a:cubicBezTo>
                    <a:pt x="825" y="5734"/>
                    <a:pt x="1067" y="5048"/>
                    <a:pt x="1368" y="4354"/>
                  </a:cubicBezTo>
                  <a:cubicBezTo>
                    <a:pt x="1962" y="2946"/>
                    <a:pt x="2749" y="1797"/>
                    <a:pt x="3431" y="1076"/>
                  </a:cubicBezTo>
                  <a:cubicBezTo>
                    <a:pt x="4113" y="346"/>
                    <a:pt x="4654" y="28"/>
                    <a:pt x="4633" y="1"/>
                  </a:cubicBezTo>
                  <a:cubicBezTo>
                    <a:pt x="4632" y="1"/>
                    <a:pt x="4632" y="1"/>
                    <a:pt x="4631" y="1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86" name="Google Shape;4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71"/>
          <p:cNvSpPr txBox="1"/>
          <p:nvPr>
            <p:ph idx="4" type="ctrTitle"/>
          </p:nvPr>
        </p:nvSpPr>
        <p:spPr>
          <a:xfrm>
            <a:off x="3697300" y="381100"/>
            <a:ext cx="50850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Yeseva One"/>
                <a:ea typeface="Yeseva One"/>
                <a:cs typeface="Yeseva One"/>
                <a:sym typeface="Yeseva One"/>
              </a:rPr>
              <a:t>LAYOUTS</a:t>
            </a:r>
            <a:endParaRPr b="1" sz="2100"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2348" name="Google Shape;2348;p71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IT20171438 | WIJAYARATHNE S. N.</a:t>
            </a:r>
            <a:endParaRPr sz="1300"/>
          </a:p>
        </p:txBody>
      </p:sp>
      <p:pic>
        <p:nvPicPr>
          <p:cNvPr id="2349" name="Google Shape;234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0" name="Google Shape;235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513" y="1037650"/>
            <a:ext cx="3954102" cy="1907976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51" name="Google Shape;2351;p71"/>
          <p:cNvPicPr preferRelativeResize="0"/>
          <p:nvPr/>
        </p:nvPicPr>
        <p:blipFill rotWithShape="1">
          <a:blip r:embed="rId5">
            <a:alphaModFix/>
          </a:blip>
          <a:srcRect b="0" l="308" r="308" t="0"/>
          <a:stretch/>
        </p:blipFill>
        <p:spPr>
          <a:xfrm>
            <a:off x="2594950" y="3052075"/>
            <a:ext cx="3954102" cy="1907976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52" name="Google Shape;2352;p71"/>
          <p:cNvPicPr preferRelativeResize="0"/>
          <p:nvPr/>
        </p:nvPicPr>
        <p:blipFill rotWithShape="1">
          <a:blip r:embed="rId6">
            <a:alphaModFix/>
          </a:blip>
          <a:srcRect b="0" l="69" r="79" t="0"/>
          <a:stretch/>
        </p:blipFill>
        <p:spPr>
          <a:xfrm>
            <a:off x="4693388" y="1037650"/>
            <a:ext cx="3954102" cy="1907976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56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p72"/>
          <p:cNvSpPr txBox="1"/>
          <p:nvPr>
            <p:ph idx="4" type="ctrTitle"/>
          </p:nvPr>
        </p:nvSpPr>
        <p:spPr>
          <a:xfrm>
            <a:off x="3697300" y="381100"/>
            <a:ext cx="50850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Yeseva One"/>
                <a:ea typeface="Yeseva One"/>
                <a:cs typeface="Yeseva One"/>
                <a:sym typeface="Yeseva One"/>
              </a:rPr>
              <a:t>LAYOUTS</a:t>
            </a:r>
            <a:endParaRPr b="1" sz="2100"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2358" name="Google Shape;2358;p72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IT20171438 | WIJAYARATHNE S. N.</a:t>
            </a:r>
            <a:endParaRPr sz="1300"/>
          </a:p>
        </p:txBody>
      </p:sp>
      <p:pic>
        <p:nvPicPr>
          <p:cNvPr id="2359" name="Google Shape;235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0" name="Google Shape;2360;p72"/>
          <p:cNvPicPr preferRelativeResize="0"/>
          <p:nvPr/>
        </p:nvPicPr>
        <p:blipFill rotWithShape="1">
          <a:blip r:embed="rId4">
            <a:alphaModFix/>
          </a:blip>
          <a:srcRect b="0" l="308" r="298" t="0"/>
          <a:stretch/>
        </p:blipFill>
        <p:spPr>
          <a:xfrm>
            <a:off x="496513" y="1037650"/>
            <a:ext cx="3954102" cy="1907976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61" name="Google Shape;2361;p72"/>
          <p:cNvPicPr preferRelativeResize="0"/>
          <p:nvPr/>
        </p:nvPicPr>
        <p:blipFill rotWithShape="1">
          <a:blip r:embed="rId5">
            <a:alphaModFix/>
          </a:blip>
          <a:srcRect b="0" l="228" r="238" t="0"/>
          <a:stretch/>
        </p:blipFill>
        <p:spPr>
          <a:xfrm>
            <a:off x="2594950" y="3052075"/>
            <a:ext cx="3954102" cy="1907976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62" name="Google Shape;2362;p72"/>
          <p:cNvPicPr preferRelativeResize="0"/>
          <p:nvPr/>
        </p:nvPicPr>
        <p:blipFill rotWithShape="1">
          <a:blip r:embed="rId6">
            <a:alphaModFix/>
          </a:blip>
          <a:srcRect b="0" l="228" r="228" t="0"/>
          <a:stretch/>
        </p:blipFill>
        <p:spPr>
          <a:xfrm>
            <a:off x="4693388" y="1037650"/>
            <a:ext cx="3954102" cy="1907976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66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p73"/>
          <p:cNvSpPr txBox="1"/>
          <p:nvPr>
            <p:ph idx="4" type="ctrTitle"/>
          </p:nvPr>
        </p:nvSpPr>
        <p:spPr>
          <a:xfrm>
            <a:off x="3697300" y="381100"/>
            <a:ext cx="50850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Yeseva One"/>
                <a:ea typeface="Yeseva One"/>
                <a:cs typeface="Yeseva One"/>
                <a:sym typeface="Yeseva One"/>
              </a:rPr>
              <a:t>CODE</a:t>
            </a:r>
            <a:endParaRPr b="1" sz="2100"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2368" name="Google Shape;2368;p73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IT20171438 | WIJAYARATHNE S. N.</a:t>
            </a:r>
            <a:endParaRPr sz="1300"/>
          </a:p>
        </p:txBody>
      </p:sp>
      <p:pic>
        <p:nvPicPr>
          <p:cNvPr id="2369" name="Google Shape;236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0" name="Google Shape;2370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7917" y="1054275"/>
            <a:ext cx="3759858" cy="376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1" name="Google Shape;2371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675" y="1054275"/>
            <a:ext cx="4777449" cy="352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75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p74"/>
          <p:cNvSpPr txBox="1"/>
          <p:nvPr>
            <p:ph idx="4" type="ctrTitle"/>
          </p:nvPr>
        </p:nvSpPr>
        <p:spPr>
          <a:xfrm>
            <a:off x="3697300" y="381100"/>
            <a:ext cx="50850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Yeseva One"/>
                <a:ea typeface="Yeseva One"/>
                <a:cs typeface="Yeseva One"/>
                <a:sym typeface="Yeseva One"/>
              </a:rPr>
              <a:t>CODE</a:t>
            </a:r>
            <a:endParaRPr b="1" sz="2100"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2377" name="Google Shape;2377;p74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IT20171438 | WIJAYARATHNE S. N.</a:t>
            </a:r>
            <a:endParaRPr sz="1300"/>
          </a:p>
        </p:txBody>
      </p:sp>
      <p:pic>
        <p:nvPicPr>
          <p:cNvPr id="2378" name="Google Shape;237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9" name="Google Shape;237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3150" y="1060625"/>
            <a:ext cx="3569159" cy="382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0" name="Google Shape;2380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325" y="1060625"/>
            <a:ext cx="4883850" cy="237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84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p75"/>
          <p:cNvSpPr txBox="1"/>
          <p:nvPr>
            <p:ph idx="4" type="ctrTitle"/>
          </p:nvPr>
        </p:nvSpPr>
        <p:spPr>
          <a:xfrm>
            <a:off x="3697300" y="381100"/>
            <a:ext cx="50850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Yeseva One"/>
                <a:ea typeface="Yeseva One"/>
                <a:cs typeface="Yeseva One"/>
                <a:sym typeface="Yeseva One"/>
              </a:rPr>
              <a:t>DATABASE</a:t>
            </a:r>
            <a:endParaRPr b="1" sz="2100"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2386" name="Google Shape;2386;p75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IT20171438 | WIJAYARATHNE S. N.</a:t>
            </a:r>
            <a:endParaRPr sz="1300"/>
          </a:p>
        </p:txBody>
      </p:sp>
      <p:pic>
        <p:nvPicPr>
          <p:cNvPr id="2387" name="Google Shape;238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8" name="Google Shape;2388;p75"/>
          <p:cNvPicPr preferRelativeResize="0"/>
          <p:nvPr/>
        </p:nvPicPr>
        <p:blipFill rotWithShape="1">
          <a:blip r:embed="rId4">
            <a:alphaModFix/>
          </a:blip>
          <a:srcRect b="0" l="0" r="6742" t="0"/>
          <a:stretch/>
        </p:blipFill>
        <p:spPr>
          <a:xfrm>
            <a:off x="450213" y="1290250"/>
            <a:ext cx="8243574" cy="154785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92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p76"/>
          <p:cNvSpPr txBox="1"/>
          <p:nvPr>
            <p:ph idx="4" type="ctrTitle"/>
          </p:nvPr>
        </p:nvSpPr>
        <p:spPr>
          <a:xfrm>
            <a:off x="3697300" y="381100"/>
            <a:ext cx="50850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Yeseva One"/>
                <a:ea typeface="Yeseva One"/>
                <a:cs typeface="Yeseva One"/>
                <a:sym typeface="Yeseva One"/>
              </a:rPr>
              <a:t>DATASET</a:t>
            </a:r>
            <a:endParaRPr b="1" sz="2100"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2394" name="Google Shape;2394;p76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IT20171438 | WIJAYARATHNE S. N.</a:t>
            </a:r>
            <a:endParaRPr sz="1300"/>
          </a:p>
        </p:txBody>
      </p:sp>
      <p:pic>
        <p:nvPicPr>
          <p:cNvPr id="2395" name="Google Shape;239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6" name="Google Shape;239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789" y="1080416"/>
            <a:ext cx="4354700" cy="1587075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97" name="Google Shape;2397;p76"/>
          <p:cNvPicPr preferRelativeResize="0"/>
          <p:nvPr/>
        </p:nvPicPr>
        <p:blipFill rotWithShape="1">
          <a:blip r:embed="rId5">
            <a:alphaModFix/>
          </a:blip>
          <a:srcRect b="797" l="0" r="0" t="797"/>
          <a:stretch/>
        </p:blipFill>
        <p:spPr>
          <a:xfrm>
            <a:off x="142789" y="2885604"/>
            <a:ext cx="4354699" cy="1587075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98" name="Google Shape;2398;p76"/>
          <p:cNvPicPr preferRelativeResize="0"/>
          <p:nvPr/>
        </p:nvPicPr>
        <p:blipFill rotWithShape="1">
          <a:blip r:embed="rId6">
            <a:alphaModFix/>
          </a:blip>
          <a:srcRect b="199" l="0" r="0" t="209"/>
          <a:stretch/>
        </p:blipFill>
        <p:spPr>
          <a:xfrm>
            <a:off x="4646514" y="1080404"/>
            <a:ext cx="4354700" cy="1587075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99" name="Google Shape;2399;p76"/>
          <p:cNvPicPr preferRelativeResize="0"/>
          <p:nvPr/>
        </p:nvPicPr>
        <p:blipFill rotWithShape="1">
          <a:blip r:embed="rId7">
            <a:alphaModFix/>
          </a:blip>
          <a:srcRect b="573" l="0" r="0" t="573"/>
          <a:stretch/>
        </p:blipFill>
        <p:spPr>
          <a:xfrm>
            <a:off x="4646514" y="2886654"/>
            <a:ext cx="4354699" cy="1587075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03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4" name="Google Shape;2404;p77"/>
          <p:cNvGrpSpPr/>
          <p:nvPr/>
        </p:nvGrpSpPr>
        <p:grpSpPr>
          <a:xfrm>
            <a:off x="360110" y="841240"/>
            <a:ext cx="3832469" cy="713693"/>
            <a:chOff x="1575694" y="930575"/>
            <a:chExt cx="1989550" cy="713693"/>
          </a:xfrm>
        </p:grpSpPr>
        <p:sp>
          <p:nvSpPr>
            <p:cNvPr id="2405" name="Google Shape;2405;p77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77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7" name="Google Shape;2407;p77"/>
          <p:cNvSpPr txBox="1"/>
          <p:nvPr>
            <p:ph idx="4294967295" type="ctrTitle"/>
          </p:nvPr>
        </p:nvSpPr>
        <p:spPr>
          <a:xfrm>
            <a:off x="651775" y="806442"/>
            <a:ext cx="3207600" cy="71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latin typeface="Yeseva One"/>
                <a:ea typeface="Yeseva One"/>
                <a:cs typeface="Yeseva One"/>
                <a:sym typeface="Yeseva One"/>
              </a:rPr>
              <a:t>DEMONSTRATION</a:t>
            </a:r>
            <a:endParaRPr b="1" sz="2500">
              <a:latin typeface="Yeseva One"/>
              <a:ea typeface="Yeseva One"/>
              <a:cs typeface="Yeseva One"/>
              <a:sym typeface="Yeseva One"/>
            </a:endParaRPr>
          </a:p>
        </p:txBody>
      </p:sp>
      <p:grpSp>
        <p:nvGrpSpPr>
          <p:cNvPr id="2408" name="Google Shape;2408;p77"/>
          <p:cNvGrpSpPr/>
          <p:nvPr/>
        </p:nvGrpSpPr>
        <p:grpSpPr>
          <a:xfrm>
            <a:off x="984926" y="1679445"/>
            <a:ext cx="3207552" cy="1700016"/>
            <a:chOff x="1575694" y="930575"/>
            <a:chExt cx="1989550" cy="713693"/>
          </a:xfrm>
        </p:grpSpPr>
        <p:sp>
          <p:nvSpPr>
            <p:cNvPr id="2409" name="Google Shape;2409;p77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77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1" name="Google Shape;2411;p77"/>
          <p:cNvGrpSpPr/>
          <p:nvPr/>
        </p:nvGrpSpPr>
        <p:grpSpPr>
          <a:xfrm>
            <a:off x="4864402" y="865177"/>
            <a:ext cx="3476103" cy="3413144"/>
            <a:chOff x="411609" y="1049416"/>
            <a:chExt cx="1718376" cy="1650536"/>
          </a:xfrm>
        </p:grpSpPr>
        <p:sp>
          <p:nvSpPr>
            <p:cNvPr id="2412" name="Google Shape;2412;p77"/>
            <p:cNvSpPr/>
            <p:nvPr/>
          </p:nvSpPr>
          <p:spPr>
            <a:xfrm>
              <a:off x="970600" y="1194197"/>
              <a:ext cx="557400" cy="399900"/>
            </a:xfrm>
            <a:prstGeom prst="roundRect">
              <a:avLst>
                <a:gd fmla="val 4313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77"/>
            <p:cNvSpPr/>
            <p:nvPr/>
          </p:nvSpPr>
          <p:spPr>
            <a:xfrm>
              <a:off x="957556" y="1172928"/>
              <a:ext cx="152647" cy="127132"/>
            </a:xfrm>
            <a:custGeom>
              <a:rect b="b" l="l" r="r" t="t"/>
              <a:pathLst>
                <a:path extrusionOk="0" h="8002" w="9608">
                  <a:moveTo>
                    <a:pt x="9509" y="0"/>
                  </a:moveTo>
                  <a:cubicBezTo>
                    <a:pt x="8961" y="0"/>
                    <a:pt x="8520" y="34"/>
                    <a:pt x="8520" y="79"/>
                  </a:cubicBezTo>
                  <a:cubicBezTo>
                    <a:pt x="8520" y="119"/>
                    <a:pt x="8908" y="153"/>
                    <a:pt x="9405" y="157"/>
                  </a:cubicBezTo>
                  <a:cubicBezTo>
                    <a:pt x="9356" y="209"/>
                    <a:pt x="9285" y="284"/>
                    <a:pt x="9192" y="385"/>
                  </a:cubicBezTo>
                  <a:cubicBezTo>
                    <a:pt x="8994" y="609"/>
                    <a:pt x="8729" y="904"/>
                    <a:pt x="8408" y="1267"/>
                  </a:cubicBezTo>
                  <a:cubicBezTo>
                    <a:pt x="7742" y="2032"/>
                    <a:pt x="6842" y="3067"/>
                    <a:pt x="5820" y="4243"/>
                  </a:cubicBezTo>
                  <a:cubicBezTo>
                    <a:pt x="5468" y="4008"/>
                    <a:pt x="5103" y="3762"/>
                    <a:pt x="4729" y="3515"/>
                  </a:cubicBezTo>
                  <a:cubicBezTo>
                    <a:pt x="4534" y="3384"/>
                    <a:pt x="4344" y="3257"/>
                    <a:pt x="4165" y="3138"/>
                  </a:cubicBezTo>
                  <a:lnTo>
                    <a:pt x="4105" y="3100"/>
                  </a:lnTo>
                  <a:lnTo>
                    <a:pt x="4060" y="3153"/>
                  </a:lnTo>
                  <a:cubicBezTo>
                    <a:pt x="2906" y="4501"/>
                    <a:pt x="1886" y="5708"/>
                    <a:pt x="1158" y="6578"/>
                  </a:cubicBezTo>
                  <a:cubicBezTo>
                    <a:pt x="807" y="7004"/>
                    <a:pt x="519" y="7351"/>
                    <a:pt x="302" y="7613"/>
                  </a:cubicBezTo>
                  <a:cubicBezTo>
                    <a:pt x="105" y="7856"/>
                    <a:pt x="0" y="7994"/>
                    <a:pt x="7" y="8001"/>
                  </a:cubicBezTo>
                  <a:cubicBezTo>
                    <a:pt x="7" y="8001"/>
                    <a:pt x="8" y="8001"/>
                    <a:pt x="8" y="8001"/>
                  </a:cubicBezTo>
                  <a:cubicBezTo>
                    <a:pt x="22" y="8001"/>
                    <a:pt x="140" y="7875"/>
                    <a:pt x="347" y="7649"/>
                  </a:cubicBezTo>
                  <a:cubicBezTo>
                    <a:pt x="571" y="7396"/>
                    <a:pt x="870" y="7059"/>
                    <a:pt x="1236" y="6649"/>
                  </a:cubicBezTo>
                  <a:cubicBezTo>
                    <a:pt x="1976" y="5804"/>
                    <a:pt x="2996" y="4632"/>
                    <a:pt x="4134" y="3306"/>
                  </a:cubicBezTo>
                  <a:cubicBezTo>
                    <a:pt x="4299" y="3414"/>
                    <a:pt x="4467" y="3526"/>
                    <a:pt x="4643" y="3642"/>
                  </a:cubicBezTo>
                  <a:cubicBezTo>
                    <a:pt x="5035" y="3907"/>
                    <a:pt x="5420" y="4161"/>
                    <a:pt x="5793" y="4408"/>
                  </a:cubicBezTo>
                  <a:lnTo>
                    <a:pt x="5849" y="4445"/>
                  </a:lnTo>
                  <a:lnTo>
                    <a:pt x="5894" y="4393"/>
                  </a:lnTo>
                  <a:cubicBezTo>
                    <a:pt x="6918" y="3182"/>
                    <a:pt x="7818" y="2118"/>
                    <a:pt x="8482" y="1330"/>
                  </a:cubicBezTo>
                  <a:cubicBezTo>
                    <a:pt x="8789" y="960"/>
                    <a:pt x="9042" y="654"/>
                    <a:pt x="9233" y="419"/>
                  </a:cubicBezTo>
                  <a:cubicBezTo>
                    <a:pt x="9330" y="299"/>
                    <a:pt x="9397" y="213"/>
                    <a:pt x="9442" y="157"/>
                  </a:cubicBezTo>
                  <a:lnTo>
                    <a:pt x="9454" y="157"/>
                  </a:lnTo>
                  <a:cubicBezTo>
                    <a:pt x="9457" y="657"/>
                    <a:pt x="9487" y="1050"/>
                    <a:pt x="9528" y="1050"/>
                  </a:cubicBezTo>
                  <a:cubicBezTo>
                    <a:pt x="9573" y="1050"/>
                    <a:pt x="9607" y="617"/>
                    <a:pt x="9607" y="79"/>
                  </a:cubicBezTo>
                  <a:lnTo>
                    <a:pt x="96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14" name="Google Shape;2414;p77"/>
            <p:cNvGrpSpPr/>
            <p:nvPr/>
          </p:nvGrpSpPr>
          <p:grpSpPr>
            <a:xfrm>
              <a:off x="1494120" y="1049416"/>
              <a:ext cx="285038" cy="281828"/>
              <a:chOff x="1494120" y="1049416"/>
              <a:chExt cx="285038" cy="281828"/>
            </a:xfrm>
          </p:grpSpPr>
          <p:sp>
            <p:nvSpPr>
              <p:cNvPr id="2415" name="Google Shape;2415;p77"/>
              <p:cNvSpPr/>
              <p:nvPr/>
            </p:nvSpPr>
            <p:spPr>
              <a:xfrm>
                <a:off x="1494120" y="1080031"/>
                <a:ext cx="251261" cy="251213"/>
              </a:xfrm>
              <a:custGeom>
                <a:rect b="b" l="l" r="r" t="t"/>
                <a:pathLst>
                  <a:path extrusionOk="0" h="15812" w="15815">
                    <a:moveTo>
                      <a:pt x="7725" y="1"/>
                    </a:moveTo>
                    <a:cubicBezTo>
                      <a:pt x="3459" y="101"/>
                      <a:pt x="0" y="3635"/>
                      <a:pt x="0" y="7904"/>
                    </a:cubicBezTo>
                    <a:cubicBezTo>
                      <a:pt x="0" y="12241"/>
                      <a:pt x="3572" y="15811"/>
                      <a:pt x="7908" y="15811"/>
                    </a:cubicBezTo>
                    <a:cubicBezTo>
                      <a:pt x="12244" y="15811"/>
                      <a:pt x="15815" y="12241"/>
                      <a:pt x="15815" y="7904"/>
                    </a:cubicBezTo>
                    <a:lnTo>
                      <a:pt x="7908" y="7904"/>
                    </a:lnTo>
                    <a:lnTo>
                      <a:pt x="77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6" name="Google Shape;2416;p77"/>
              <p:cNvSpPr/>
              <p:nvPr/>
            </p:nvSpPr>
            <p:spPr>
              <a:xfrm>
                <a:off x="1650771" y="1049416"/>
                <a:ext cx="128387" cy="125575"/>
              </a:xfrm>
              <a:custGeom>
                <a:rect b="b" l="l" r="r" t="t"/>
                <a:pathLst>
                  <a:path extrusionOk="0" h="7904" w="8081">
                    <a:moveTo>
                      <a:pt x="1" y="0"/>
                    </a:moveTo>
                    <a:lnTo>
                      <a:pt x="177" y="7903"/>
                    </a:lnTo>
                    <a:lnTo>
                      <a:pt x="8080" y="7781"/>
                    </a:lnTo>
                    <a:cubicBezTo>
                      <a:pt x="8024" y="5722"/>
                      <a:pt x="7169" y="3676"/>
                      <a:pt x="5693" y="2238"/>
                    </a:cubicBezTo>
                    <a:cubicBezTo>
                      <a:pt x="4218" y="804"/>
                      <a:pt x="2059" y="0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17" name="Google Shape;2417;p77"/>
            <p:cNvSpPr/>
            <p:nvPr/>
          </p:nvSpPr>
          <p:spPr>
            <a:xfrm>
              <a:off x="726357" y="1601522"/>
              <a:ext cx="1316216" cy="487333"/>
            </a:xfrm>
            <a:custGeom>
              <a:rect b="b" l="l" r="r" t="t"/>
              <a:pathLst>
                <a:path extrusionOk="0" h="30674" w="82846">
                  <a:moveTo>
                    <a:pt x="82846" y="0"/>
                  </a:moveTo>
                  <a:cubicBezTo>
                    <a:pt x="79488" y="90"/>
                    <a:pt x="76533" y="2436"/>
                    <a:pt x="74740" y="5275"/>
                  </a:cubicBezTo>
                  <a:cubicBezTo>
                    <a:pt x="72944" y="8110"/>
                    <a:pt x="72080" y="11419"/>
                    <a:pt x="71102" y="14631"/>
                  </a:cubicBezTo>
                  <a:cubicBezTo>
                    <a:pt x="70127" y="17844"/>
                    <a:pt x="68955" y="21108"/>
                    <a:pt x="66698" y="23595"/>
                  </a:cubicBezTo>
                  <a:cubicBezTo>
                    <a:pt x="64933" y="25542"/>
                    <a:pt x="62347" y="26910"/>
                    <a:pt x="59777" y="26910"/>
                  </a:cubicBezTo>
                  <a:cubicBezTo>
                    <a:pt x="59063" y="26910"/>
                    <a:pt x="58350" y="26804"/>
                    <a:pt x="57656" y="26576"/>
                  </a:cubicBezTo>
                  <a:cubicBezTo>
                    <a:pt x="55336" y="25810"/>
                    <a:pt x="53618" y="23845"/>
                    <a:pt x="52285" y="21799"/>
                  </a:cubicBezTo>
                  <a:cubicBezTo>
                    <a:pt x="50951" y="19752"/>
                    <a:pt x="49861" y="17522"/>
                    <a:pt x="48199" y="15733"/>
                  </a:cubicBezTo>
                  <a:cubicBezTo>
                    <a:pt x="45965" y="13328"/>
                    <a:pt x="42741" y="11875"/>
                    <a:pt x="39462" y="11793"/>
                  </a:cubicBezTo>
                  <a:cubicBezTo>
                    <a:pt x="39363" y="11790"/>
                    <a:pt x="39264" y="11789"/>
                    <a:pt x="39166" y="11789"/>
                  </a:cubicBezTo>
                  <a:cubicBezTo>
                    <a:pt x="35981" y="11789"/>
                    <a:pt x="32817" y="13072"/>
                    <a:pt x="30539" y="15293"/>
                  </a:cubicBezTo>
                  <a:cubicBezTo>
                    <a:pt x="28092" y="17672"/>
                    <a:pt x="26740" y="20947"/>
                    <a:pt x="24578" y="23588"/>
                  </a:cubicBezTo>
                  <a:cubicBezTo>
                    <a:pt x="22912" y="25623"/>
                    <a:pt x="20346" y="27298"/>
                    <a:pt x="17839" y="27298"/>
                  </a:cubicBezTo>
                  <a:cubicBezTo>
                    <a:pt x="17096" y="27298"/>
                    <a:pt x="16358" y="27151"/>
                    <a:pt x="15650" y="26822"/>
                  </a:cubicBezTo>
                  <a:cubicBezTo>
                    <a:pt x="14085" y="26098"/>
                    <a:pt x="13002" y="24626"/>
                    <a:pt x="11572" y="23663"/>
                  </a:cubicBezTo>
                  <a:cubicBezTo>
                    <a:pt x="10371" y="22851"/>
                    <a:pt x="8922" y="22436"/>
                    <a:pt x="7475" y="22436"/>
                  </a:cubicBezTo>
                  <a:cubicBezTo>
                    <a:pt x="6392" y="22436"/>
                    <a:pt x="5310" y="22668"/>
                    <a:pt x="4333" y="23140"/>
                  </a:cubicBezTo>
                  <a:cubicBezTo>
                    <a:pt x="2055" y="24242"/>
                    <a:pt x="195" y="28148"/>
                    <a:pt x="0" y="30674"/>
                  </a:cubicBezTo>
                  <a:lnTo>
                    <a:pt x="82846" y="30577"/>
                  </a:lnTo>
                  <a:lnTo>
                    <a:pt x="828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77"/>
            <p:cNvSpPr/>
            <p:nvPr/>
          </p:nvSpPr>
          <p:spPr>
            <a:xfrm>
              <a:off x="411609" y="2697807"/>
              <a:ext cx="1718376" cy="2145"/>
            </a:xfrm>
            <a:custGeom>
              <a:rect b="b" l="l" r="r" t="t"/>
              <a:pathLst>
                <a:path extrusionOk="0" h="135" w="108159">
                  <a:moveTo>
                    <a:pt x="54081" y="0"/>
                  </a:moveTo>
                  <a:cubicBezTo>
                    <a:pt x="24208" y="0"/>
                    <a:pt x="0" y="30"/>
                    <a:pt x="0" y="67"/>
                  </a:cubicBezTo>
                  <a:cubicBezTo>
                    <a:pt x="0" y="105"/>
                    <a:pt x="24208" y="134"/>
                    <a:pt x="54081" y="134"/>
                  </a:cubicBezTo>
                  <a:cubicBezTo>
                    <a:pt x="83944" y="134"/>
                    <a:pt x="108158" y="105"/>
                    <a:pt x="108158" y="67"/>
                  </a:cubicBezTo>
                  <a:cubicBezTo>
                    <a:pt x="108158" y="30"/>
                    <a:pt x="83944" y="0"/>
                    <a:pt x="540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19" name="Google Shape;2419;p77"/>
            <p:cNvGrpSpPr/>
            <p:nvPr/>
          </p:nvGrpSpPr>
          <p:grpSpPr>
            <a:xfrm>
              <a:off x="1603188" y="1369374"/>
              <a:ext cx="209969" cy="294109"/>
              <a:chOff x="1603188" y="1369374"/>
              <a:chExt cx="209969" cy="294109"/>
            </a:xfrm>
          </p:grpSpPr>
          <p:sp>
            <p:nvSpPr>
              <p:cNvPr id="2420" name="Google Shape;2420;p77"/>
              <p:cNvSpPr/>
              <p:nvPr/>
            </p:nvSpPr>
            <p:spPr>
              <a:xfrm>
                <a:off x="1603188" y="1369374"/>
                <a:ext cx="209969" cy="294109"/>
              </a:xfrm>
              <a:custGeom>
                <a:rect b="b" l="l" r="r" t="t"/>
                <a:pathLst>
                  <a:path extrusionOk="0" h="18512" w="13216">
                    <a:moveTo>
                      <a:pt x="575" y="1"/>
                    </a:moveTo>
                    <a:cubicBezTo>
                      <a:pt x="270" y="1"/>
                      <a:pt x="1" y="266"/>
                      <a:pt x="1" y="573"/>
                    </a:cubicBezTo>
                    <a:lnTo>
                      <a:pt x="1" y="1368"/>
                    </a:lnTo>
                    <a:lnTo>
                      <a:pt x="1" y="2945"/>
                    </a:lnTo>
                    <a:lnTo>
                      <a:pt x="1" y="6026"/>
                    </a:lnTo>
                    <a:cubicBezTo>
                      <a:pt x="1" y="8043"/>
                      <a:pt x="4" y="9992"/>
                      <a:pt x="4" y="11849"/>
                    </a:cubicBezTo>
                    <a:cubicBezTo>
                      <a:pt x="4" y="13705"/>
                      <a:pt x="8" y="15469"/>
                      <a:pt x="12" y="17119"/>
                    </a:cubicBezTo>
                    <a:lnTo>
                      <a:pt x="12" y="17732"/>
                    </a:lnTo>
                    <a:cubicBezTo>
                      <a:pt x="15" y="17832"/>
                      <a:pt x="4" y="17929"/>
                      <a:pt x="23" y="18041"/>
                    </a:cubicBezTo>
                    <a:cubicBezTo>
                      <a:pt x="41" y="18153"/>
                      <a:pt x="94" y="18255"/>
                      <a:pt x="172" y="18333"/>
                    </a:cubicBezTo>
                    <a:cubicBezTo>
                      <a:pt x="247" y="18411"/>
                      <a:pt x="344" y="18472"/>
                      <a:pt x="453" y="18494"/>
                    </a:cubicBezTo>
                    <a:cubicBezTo>
                      <a:pt x="517" y="18509"/>
                      <a:pt x="578" y="18512"/>
                      <a:pt x="637" y="18512"/>
                    </a:cubicBezTo>
                    <a:cubicBezTo>
                      <a:pt x="662" y="18512"/>
                      <a:pt x="686" y="18511"/>
                      <a:pt x="710" y="18511"/>
                    </a:cubicBezTo>
                    <a:cubicBezTo>
                      <a:pt x="726" y="18511"/>
                      <a:pt x="742" y="18511"/>
                      <a:pt x="758" y="18512"/>
                    </a:cubicBezTo>
                    <a:cubicBezTo>
                      <a:pt x="953" y="18508"/>
                      <a:pt x="1147" y="18508"/>
                      <a:pt x="1337" y="18508"/>
                    </a:cubicBezTo>
                    <a:cubicBezTo>
                      <a:pt x="2103" y="18508"/>
                      <a:pt x="2839" y="18505"/>
                      <a:pt x="3542" y="18505"/>
                    </a:cubicBezTo>
                    <a:cubicBezTo>
                      <a:pt x="6343" y="18498"/>
                      <a:pt x="8614" y="18489"/>
                      <a:pt x="10186" y="18482"/>
                    </a:cubicBezTo>
                    <a:cubicBezTo>
                      <a:pt x="10970" y="18479"/>
                      <a:pt x="11576" y="18475"/>
                      <a:pt x="11994" y="18472"/>
                    </a:cubicBezTo>
                    <a:cubicBezTo>
                      <a:pt x="12199" y="18467"/>
                      <a:pt x="12356" y="18467"/>
                      <a:pt x="12465" y="18463"/>
                    </a:cubicBezTo>
                    <a:cubicBezTo>
                      <a:pt x="12573" y="18463"/>
                      <a:pt x="12625" y="18456"/>
                      <a:pt x="12625" y="18456"/>
                    </a:cubicBezTo>
                    <a:cubicBezTo>
                      <a:pt x="12625" y="18456"/>
                      <a:pt x="12573" y="18453"/>
                      <a:pt x="12465" y="18449"/>
                    </a:cubicBezTo>
                    <a:cubicBezTo>
                      <a:pt x="12356" y="18449"/>
                      <a:pt x="12199" y="18445"/>
                      <a:pt x="11994" y="18445"/>
                    </a:cubicBezTo>
                    <a:cubicBezTo>
                      <a:pt x="11576" y="18441"/>
                      <a:pt x="10970" y="18437"/>
                      <a:pt x="10186" y="18430"/>
                    </a:cubicBezTo>
                    <a:cubicBezTo>
                      <a:pt x="8614" y="18427"/>
                      <a:pt x="6343" y="18419"/>
                      <a:pt x="3542" y="18411"/>
                    </a:cubicBezTo>
                    <a:cubicBezTo>
                      <a:pt x="2839" y="18408"/>
                      <a:pt x="2103" y="18408"/>
                      <a:pt x="1337" y="18404"/>
                    </a:cubicBezTo>
                    <a:lnTo>
                      <a:pt x="758" y="18404"/>
                    </a:lnTo>
                    <a:cubicBezTo>
                      <a:pt x="738" y="18403"/>
                      <a:pt x="718" y="18403"/>
                      <a:pt x="697" y="18403"/>
                    </a:cubicBezTo>
                    <a:cubicBezTo>
                      <a:pt x="674" y="18403"/>
                      <a:pt x="650" y="18404"/>
                      <a:pt x="627" y="18404"/>
                    </a:cubicBezTo>
                    <a:cubicBezTo>
                      <a:pt x="573" y="18404"/>
                      <a:pt x="521" y="18402"/>
                      <a:pt x="475" y="18389"/>
                    </a:cubicBezTo>
                    <a:cubicBezTo>
                      <a:pt x="389" y="18370"/>
                      <a:pt x="310" y="18325"/>
                      <a:pt x="251" y="18258"/>
                    </a:cubicBezTo>
                    <a:cubicBezTo>
                      <a:pt x="187" y="18195"/>
                      <a:pt x="146" y="18113"/>
                      <a:pt x="127" y="18023"/>
                    </a:cubicBezTo>
                    <a:cubicBezTo>
                      <a:pt x="117" y="17941"/>
                      <a:pt x="124" y="17832"/>
                      <a:pt x="120" y="17732"/>
                    </a:cubicBezTo>
                    <a:cubicBezTo>
                      <a:pt x="120" y="17530"/>
                      <a:pt x="120" y="17324"/>
                      <a:pt x="124" y="17119"/>
                    </a:cubicBezTo>
                    <a:cubicBezTo>
                      <a:pt x="124" y="15469"/>
                      <a:pt x="127" y="13705"/>
                      <a:pt x="127" y="11849"/>
                    </a:cubicBezTo>
                    <a:cubicBezTo>
                      <a:pt x="131" y="9992"/>
                      <a:pt x="131" y="8043"/>
                      <a:pt x="131" y="6026"/>
                    </a:cubicBezTo>
                    <a:cubicBezTo>
                      <a:pt x="131" y="5013"/>
                      <a:pt x="131" y="3986"/>
                      <a:pt x="135" y="2945"/>
                    </a:cubicBezTo>
                    <a:lnTo>
                      <a:pt x="135" y="1368"/>
                    </a:lnTo>
                    <a:lnTo>
                      <a:pt x="135" y="576"/>
                    </a:lnTo>
                    <a:cubicBezTo>
                      <a:pt x="135" y="339"/>
                      <a:pt x="344" y="135"/>
                      <a:pt x="581" y="135"/>
                    </a:cubicBezTo>
                    <a:cubicBezTo>
                      <a:pt x="583" y="135"/>
                      <a:pt x="585" y="135"/>
                      <a:pt x="587" y="135"/>
                    </a:cubicBezTo>
                    <a:cubicBezTo>
                      <a:pt x="4868" y="135"/>
                      <a:pt x="8946" y="135"/>
                      <a:pt x="12655" y="132"/>
                    </a:cubicBezTo>
                    <a:cubicBezTo>
                      <a:pt x="12860" y="143"/>
                      <a:pt x="13044" y="311"/>
                      <a:pt x="13077" y="509"/>
                    </a:cubicBezTo>
                    <a:cubicBezTo>
                      <a:pt x="13089" y="718"/>
                      <a:pt x="13081" y="961"/>
                      <a:pt x="13084" y="1181"/>
                    </a:cubicBezTo>
                    <a:lnTo>
                      <a:pt x="13084" y="2519"/>
                    </a:lnTo>
                    <a:cubicBezTo>
                      <a:pt x="13084" y="3396"/>
                      <a:pt x="13089" y="4252"/>
                      <a:pt x="13089" y="5077"/>
                    </a:cubicBezTo>
                    <a:cubicBezTo>
                      <a:pt x="13092" y="6728"/>
                      <a:pt x="13092" y="8263"/>
                      <a:pt x="13096" y="9668"/>
                    </a:cubicBezTo>
                    <a:cubicBezTo>
                      <a:pt x="13107" y="12469"/>
                      <a:pt x="13115" y="14740"/>
                      <a:pt x="13118" y="16316"/>
                    </a:cubicBezTo>
                    <a:cubicBezTo>
                      <a:pt x="13122" y="16708"/>
                      <a:pt x="13122" y="17055"/>
                      <a:pt x="13125" y="17358"/>
                    </a:cubicBezTo>
                    <a:lnTo>
                      <a:pt x="13125" y="17777"/>
                    </a:lnTo>
                    <a:cubicBezTo>
                      <a:pt x="13125" y="17903"/>
                      <a:pt x="13137" y="18019"/>
                      <a:pt x="13099" y="18113"/>
                    </a:cubicBezTo>
                    <a:cubicBezTo>
                      <a:pt x="13029" y="18307"/>
                      <a:pt x="12875" y="18393"/>
                      <a:pt x="12782" y="18427"/>
                    </a:cubicBezTo>
                    <a:cubicBezTo>
                      <a:pt x="12681" y="18456"/>
                      <a:pt x="12625" y="18453"/>
                      <a:pt x="12625" y="18456"/>
                    </a:cubicBezTo>
                    <a:cubicBezTo>
                      <a:pt x="12625" y="18456"/>
                      <a:pt x="12635" y="18458"/>
                      <a:pt x="12654" y="18458"/>
                    </a:cubicBezTo>
                    <a:cubicBezTo>
                      <a:pt x="12681" y="18458"/>
                      <a:pt x="12725" y="18455"/>
                      <a:pt x="12786" y="18437"/>
                    </a:cubicBezTo>
                    <a:cubicBezTo>
                      <a:pt x="12883" y="18411"/>
                      <a:pt x="13044" y="18325"/>
                      <a:pt x="13125" y="18124"/>
                    </a:cubicBezTo>
                    <a:cubicBezTo>
                      <a:pt x="13167" y="18023"/>
                      <a:pt x="13160" y="17903"/>
                      <a:pt x="13160" y="17777"/>
                    </a:cubicBezTo>
                    <a:cubicBezTo>
                      <a:pt x="13163" y="17650"/>
                      <a:pt x="13163" y="17508"/>
                      <a:pt x="13163" y="17358"/>
                    </a:cubicBezTo>
                    <a:cubicBezTo>
                      <a:pt x="13167" y="17055"/>
                      <a:pt x="13167" y="16708"/>
                      <a:pt x="13170" y="16316"/>
                    </a:cubicBezTo>
                    <a:cubicBezTo>
                      <a:pt x="13174" y="14740"/>
                      <a:pt x="13182" y="12469"/>
                      <a:pt x="13193" y="9668"/>
                    </a:cubicBezTo>
                    <a:cubicBezTo>
                      <a:pt x="13193" y="8263"/>
                      <a:pt x="13196" y="6728"/>
                      <a:pt x="13201" y="5077"/>
                    </a:cubicBezTo>
                    <a:cubicBezTo>
                      <a:pt x="13201" y="4252"/>
                      <a:pt x="13204" y="3396"/>
                      <a:pt x="13204" y="2519"/>
                    </a:cubicBezTo>
                    <a:lnTo>
                      <a:pt x="13204" y="1181"/>
                    </a:lnTo>
                    <a:cubicBezTo>
                      <a:pt x="13201" y="950"/>
                      <a:pt x="13215" y="737"/>
                      <a:pt x="13196" y="490"/>
                    </a:cubicBezTo>
                    <a:cubicBezTo>
                      <a:pt x="13160" y="233"/>
                      <a:pt x="12927" y="19"/>
                      <a:pt x="12663" y="9"/>
                    </a:cubicBezTo>
                    <a:cubicBezTo>
                      <a:pt x="8950" y="9"/>
                      <a:pt x="4871" y="5"/>
                      <a:pt x="587" y="1"/>
                    </a:cubicBezTo>
                    <a:cubicBezTo>
                      <a:pt x="583" y="1"/>
                      <a:pt x="579" y="1"/>
                      <a:pt x="57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1" name="Google Shape;2421;p77"/>
              <p:cNvSpPr/>
              <p:nvPr/>
            </p:nvSpPr>
            <p:spPr>
              <a:xfrm>
                <a:off x="1647450" y="1426490"/>
                <a:ext cx="123462" cy="108972"/>
              </a:xfrm>
              <a:custGeom>
                <a:rect b="b" l="l" r="r" t="t"/>
                <a:pathLst>
                  <a:path extrusionOk="0" h="6859" w="7771">
                    <a:moveTo>
                      <a:pt x="4056" y="154"/>
                    </a:moveTo>
                    <a:cubicBezTo>
                      <a:pt x="4227" y="154"/>
                      <a:pt x="4398" y="167"/>
                      <a:pt x="4567" y="192"/>
                    </a:cubicBezTo>
                    <a:lnTo>
                      <a:pt x="4567" y="192"/>
                    </a:lnTo>
                    <a:cubicBezTo>
                      <a:pt x="4574" y="252"/>
                      <a:pt x="4610" y="309"/>
                      <a:pt x="4681" y="336"/>
                    </a:cubicBezTo>
                    <a:cubicBezTo>
                      <a:pt x="6216" y="899"/>
                      <a:pt x="7322" y="2558"/>
                      <a:pt x="6862" y="4223"/>
                    </a:cubicBezTo>
                    <a:cubicBezTo>
                      <a:pt x="6491" y="5568"/>
                      <a:pt x="5094" y="6534"/>
                      <a:pt x="3709" y="6534"/>
                    </a:cubicBezTo>
                    <a:cubicBezTo>
                      <a:pt x="3467" y="6534"/>
                      <a:pt x="3225" y="6504"/>
                      <a:pt x="2989" y="6442"/>
                    </a:cubicBezTo>
                    <a:cubicBezTo>
                      <a:pt x="1468" y="6035"/>
                      <a:pt x="487" y="4403"/>
                      <a:pt x="677" y="2879"/>
                    </a:cubicBezTo>
                    <a:cubicBezTo>
                      <a:pt x="890" y="1221"/>
                      <a:pt x="2473" y="154"/>
                      <a:pt x="4056" y="154"/>
                    </a:cubicBezTo>
                    <a:close/>
                    <a:moveTo>
                      <a:pt x="4713" y="0"/>
                    </a:moveTo>
                    <a:cubicBezTo>
                      <a:pt x="4652" y="0"/>
                      <a:pt x="4608" y="36"/>
                      <a:pt x="4584" y="85"/>
                    </a:cubicBezTo>
                    <a:lnTo>
                      <a:pt x="4584" y="85"/>
                    </a:lnTo>
                    <a:cubicBezTo>
                      <a:pt x="4350" y="39"/>
                      <a:pt x="4113" y="17"/>
                      <a:pt x="3878" y="17"/>
                    </a:cubicBezTo>
                    <a:cubicBezTo>
                      <a:pt x="2363" y="17"/>
                      <a:pt x="898" y="943"/>
                      <a:pt x="475" y="2491"/>
                    </a:cubicBezTo>
                    <a:cubicBezTo>
                      <a:pt x="1" y="4235"/>
                      <a:pt x="1151" y="6271"/>
                      <a:pt x="2903" y="6749"/>
                    </a:cubicBezTo>
                    <a:cubicBezTo>
                      <a:pt x="3178" y="6823"/>
                      <a:pt x="3460" y="6858"/>
                      <a:pt x="3741" y="6858"/>
                    </a:cubicBezTo>
                    <a:cubicBezTo>
                      <a:pt x="5212" y="6858"/>
                      <a:pt x="6666" y="5889"/>
                      <a:pt x="7143" y="4478"/>
                    </a:cubicBezTo>
                    <a:cubicBezTo>
                      <a:pt x="7770" y="2613"/>
                      <a:pt x="6574" y="605"/>
                      <a:pt x="4771" y="10"/>
                    </a:cubicBezTo>
                    <a:cubicBezTo>
                      <a:pt x="4750" y="3"/>
                      <a:pt x="4731" y="0"/>
                      <a:pt x="471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2" name="Google Shape;2422;p77"/>
              <p:cNvSpPr/>
              <p:nvPr/>
            </p:nvSpPr>
            <p:spPr>
              <a:xfrm>
                <a:off x="1692190" y="1423757"/>
                <a:ext cx="80550" cy="111451"/>
              </a:xfrm>
              <a:custGeom>
                <a:rect b="b" l="l" r="r" t="t"/>
                <a:pathLst>
                  <a:path extrusionOk="0" h="7015" w="5070">
                    <a:moveTo>
                      <a:pt x="1888" y="0"/>
                    </a:moveTo>
                    <a:cubicBezTo>
                      <a:pt x="1550" y="0"/>
                      <a:pt x="1458" y="529"/>
                      <a:pt x="1820" y="672"/>
                    </a:cubicBezTo>
                    <a:cubicBezTo>
                      <a:pt x="3381" y="1284"/>
                      <a:pt x="4420" y="2976"/>
                      <a:pt x="3800" y="4638"/>
                    </a:cubicBezTo>
                    <a:cubicBezTo>
                      <a:pt x="3304" y="5975"/>
                      <a:pt x="1931" y="6687"/>
                      <a:pt x="566" y="6687"/>
                    </a:cubicBezTo>
                    <a:cubicBezTo>
                      <a:pt x="421" y="6687"/>
                      <a:pt x="276" y="6679"/>
                      <a:pt x="132" y="6662"/>
                    </a:cubicBezTo>
                    <a:cubicBezTo>
                      <a:pt x="127" y="6662"/>
                      <a:pt x="123" y="6662"/>
                      <a:pt x="119" y="6662"/>
                    </a:cubicBezTo>
                    <a:cubicBezTo>
                      <a:pt x="11" y="6662"/>
                      <a:pt x="1" y="6836"/>
                      <a:pt x="102" y="6864"/>
                    </a:cubicBezTo>
                    <a:cubicBezTo>
                      <a:pt x="432" y="6966"/>
                      <a:pt x="771" y="7015"/>
                      <a:pt x="1108" y="7015"/>
                    </a:cubicBezTo>
                    <a:cubicBezTo>
                      <a:pt x="2614" y="7015"/>
                      <a:pt x="4078" y="6045"/>
                      <a:pt x="4520" y="4523"/>
                    </a:cubicBezTo>
                    <a:cubicBezTo>
                      <a:pt x="5070" y="2629"/>
                      <a:pt x="3845" y="582"/>
                      <a:pt x="2000" y="18"/>
                    </a:cubicBezTo>
                    <a:cubicBezTo>
                      <a:pt x="1960" y="6"/>
                      <a:pt x="1923" y="0"/>
                      <a:pt x="18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3" name="Google Shape;2423;p77"/>
              <p:cNvSpPr/>
              <p:nvPr/>
            </p:nvSpPr>
            <p:spPr>
              <a:xfrm>
                <a:off x="1651486" y="1580996"/>
                <a:ext cx="113961" cy="2208"/>
              </a:xfrm>
              <a:custGeom>
                <a:rect b="b" l="l" r="r" t="t"/>
                <a:pathLst>
                  <a:path extrusionOk="0" h="139" w="7173">
                    <a:moveTo>
                      <a:pt x="3586" y="1"/>
                    </a:moveTo>
                    <a:cubicBezTo>
                      <a:pt x="1607" y="1"/>
                      <a:pt x="1" y="34"/>
                      <a:pt x="1" y="71"/>
                    </a:cubicBezTo>
                    <a:cubicBezTo>
                      <a:pt x="1" y="109"/>
                      <a:pt x="1607" y="139"/>
                      <a:pt x="3586" y="139"/>
                    </a:cubicBezTo>
                    <a:cubicBezTo>
                      <a:pt x="5567" y="139"/>
                      <a:pt x="7172" y="109"/>
                      <a:pt x="7172" y="71"/>
                    </a:cubicBezTo>
                    <a:cubicBezTo>
                      <a:pt x="7172" y="34"/>
                      <a:pt x="5567" y="1"/>
                      <a:pt x="35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4" name="Google Shape;2424;p77"/>
              <p:cNvSpPr/>
              <p:nvPr/>
            </p:nvSpPr>
            <p:spPr>
              <a:xfrm>
                <a:off x="1651486" y="1598313"/>
                <a:ext cx="113961" cy="2161"/>
              </a:xfrm>
              <a:custGeom>
                <a:rect b="b" l="l" r="r" t="t"/>
                <a:pathLst>
                  <a:path extrusionOk="0" h="136" w="7173">
                    <a:moveTo>
                      <a:pt x="3586" y="1"/>
                    </a:moveTo>
                    <a:cubicBezTo>
                      <a:pt x="1607" y="1"/>
                      <a:pt x="1" y="31"/>
                      <a:pt x="1" y="68"/>
                    </a:cubicBezTo>
                    <a:cubicBezTo>
                      <a:pt x="1" y="106"/>
                      <a:pt x="1607" y="135"/>
                      <a:pt x="3586" y="135"/>
                    </a:cubicBezTo>
                    <a:cubicBezTo>
                      <a:pt x="5567" y="135"/>
                      <a:pt x="7172" y="106"/>
                      <a:pt x="7172" y="68"/>
                    </a:cubicBezTo>
                    <a:cubicBezTo>
                      <a:pt x="7172" y="31"/>
                      <a:pt x="5567" y="1"/>
                      <a:pt x="35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25" name="Google Shape;2425;p77"/>
            <p:cNvSpPr/>
            <p:nvPr/>
          </p:nvSpPr>
          <p:spPr>
            <a:xfrm>
              <a:off x="1019624" y="1242830"/>
              <a:ext cx="462231" cy="99678"/>
            </a:xfrm>
            <a:custGeom>
              <a:rect b="b" l="l" r="r" t="t"/>
              <a:pathLst>
                <a:path extrusionOk="0" h="6274" w="29094">
                  <a:moveTo>
                    <a:pt x="25522" y="0"/>
                  </a:moveTo>
                  <a:cubicBezTo>
                    <a:pt x="25196" y="0"/>
                    <a:pt x="24852" y="21"/>
                    <a:pt x="24491" y="70"/>
                  </a:cubicBezTo>
                  <a:cubicBezTo>
                    <a:pt x="23763" y="175"/>
                    <a:pt x="22967" y="387"/>
                    <a:pt x="22187" y="780"/>
                  </a:cubicBezTo>
                  <a:cubicBezTo>
                    <a:pt x="21403" y="1161"/>
                    <a:pt x="20659" y="1732"/>
                    <a:pt x="19931" y="2371"/>
                  </a:cubicBezTo>
                  <a:cubicBezTo>
                    <a:pt x="19199" y="3009"/>
                    <a:pt x="18481" y="3726"/>
                    <a:pt x="17671" y="4376"/>
                  </a:cubicBezTo>
                  <a:cubicBezTo>
                    <a:pt x="16857" y="5019"/>
                    <a:pt x="15935" y="5621"/>
                    <a:pt x="14877" y="5890"/>
                  </a:cubicBezTo>
                  <a:cubicBezTo>
                    <a:pt x="14538" y="5981"/>
                    <a:pt x="14196" y="6023"/>
                    <a:pt x="13857" y="6023"/>
                  </a:cubicBezTo>
                  <a:cubicBezTo>
                    <a:pt x="13135" y="6023"/>
                    <a:pt x="12426" y="5832"/>
                    <a:pt x="11796" y="5527"/>
                  </a:cubicBezTo>
                  <a:cubicBezTo>
                    <a:pt x="10855" y="5090"/>
                    <a:pt x="10025" y="4500"/>
                    <a:pt x="9196" y="3999"/>
                  </a:cubicBezTo>
                  <a:cubicBezTo>
                    <a:pt x="8371" y="3492"/>
                    <a:pt x="7519" y="3077"/>
                    <a:pt x="6664" y="2890"/>
                  </a:cubicBezTo>
                  <a:cubicBezTo>
                    <a:pt x="6089" y="2756"/>
                    <a:pt x="5529" y="2699"/>
                    <a:pt x="5000" y="2699"/>
                  </a:cubicBezTo>
                  <a:cubicBezTo>
                    <a:pt x="4745" y="2699"/>
                    <a:pt x="4498" y="2713"/>
                    <a:pt x="4259" y="2737"/>
                  </a:cubicBezTo>
                  <a:cubicBezTo>
                    <a:pt x="2780" y="2890"/>
                    <a:pt x="1677" y="3439"/>
                    <a:pt x="994" y="3883"/>
                  </a:cubicBezTo>
                  <a:cubicBezTo>
                    <a:pt x="651" y="4107"/>
                    <a:pt x="396" y="4306"/>
                    <a:pt x="239" y="4455"/>
                  </a:cubicBezTo>
                  <a:cubicBezTo>
                    <a:pt x="82" y="4600"/>
                    <a:pt x="1" y="4679"/>
                    <a:pt x="4" y="4687"/>
                  </a:cubicBezTo>
                  <a:cubicBezTo>
                    <a:pt x="5" y="4687"/>
                    <a:pt x="6" y="4688"/>
                    <a:pt x="7" y="4688"/>
                  </a:cubicBezTo>
                  <a:cubicBezTo>
                    <a:pt x="45" y="4688"/>
                    <a:pt x="374" y="4374"/>
                    <a:pt x="1046" y="3966"/>
                  </a:cubicBezTo>
                  <a:cubicBezTo>
                    <a:pt x="1734" y="3551"/>
                    <a:pt x="2828" y="3040"/>
                    <a:pt x="4273" y="2912"/>
                  </a:cubicBezTo>
                  <a:cubicBezTo>
                    <a:pt x="4472" y="2896"/>
                    <a:pt x="4676" y="2887"/>
                    <a:pt x="4886" y="2887"/>
                  </a:cubicBezTo>
                  <a:cubicBezTo>
                    <a:pt x="5436" y="2887"/>
                    <a:pt x="6020" y="2948"/>
                    <a:pt x="6615" y="3092"/>
                  </a:cubicBezTo>
                  <a:cubicBezTo>
                    <a:pt x="7445" y="3282"/>
                    <a:pt x="8262" y="3685"/>
                    <a:pt x="9077" y="4197"/>
                  </a:cubicBezTo>
                  <a:cubicBezTo>
                    <a:pt x="9895" y="4698"/>
                    <a:pt x="10724" y="5295"/>
                    <a:pt x="11691" y="5751"/>
                  </a:cubicBezTo>
                  <a:cubicBezTo>
                    <a:pt x="12173" y="5976"/>
                    <a:pt x="12696" y="6158"/>
                    <a:pt x="13253" y="6233"/>
                  </a:cubicBezTo>
                  <a:cubicBezTo>
                    <a:pt x="13443" y="6260"/>
                    <a:pt x="13637" y="6273"/>
                    <a:pt x="13832" y="6273"/>
                  </a:cubicBezTo>
                  <a:cubicBezTo>
                    <a:pt x="14202" y="6273"/>
                    <a:pt x="14575" y="6225"/>
                    <a:pt x="14937" y="6132"/>
                  </a:cubicBezTo>
                  <a:cubicBezTo>
                    <a:pt x="16050" y="5848"/>
                    <a:pt x="16999" y="5228"/>
                    <a:pt x="17824" y="4571"/>
                  </a:cubicBezTo>
                  <a:cubicBezTo>
                    <a:pt x="18650" y="3902"/>
                    <a:pt x="19364" y="3181"/>
                    <a:pt x="20084" y="2547"/>
                  </a:cubicBezTo>
                  <a:cubicBezTo>
                    <a:pt x="20801" y="1908"/>
                    <a:pt x="21526" y="1344"/>
                    <a:pt x="22284" y="963"/>
                  </a:cubicBezTo>
                  <a:cubicBezTo>
                    <a:pt x="23034" y="575"/>
                    <a:pt x="23808" y="361"/>
                    <a:pt x="24518" y="246"/>
                  </a:cubicBezTo>
                  <a:cubicBezTo>
                    <a:pt x="24921" y="185"/>
                    <a:pt x="25304" y="159"/>
                    <a:pt x="25664" y="159"/>
                  </a:cubicBezTo>
                  <a:cubicBezTo>
                    <a:pt x="26586" y="159"/>
                    <a:pt x="27355" y="327"/>
                    <a:pt x="27906" y="496"/>
                  </a:cubicBezTo>
                  <a:cubicBezTo>
                    <a:pt x="28646" y="731"/>
                    <a:pt x="29041" y="949"/>
                    <a:pt x="29086" y="949"/>
                  </a:cubicBezTo>
                  <a:cubicBezTo>
                    <a:pt x="29088" y="949"/>
                    <a:pt x="29089" y="949"/>
                    <a:pt x="29090" y="948"/>
                  </a:cubicBezTo>
                  <a:cubicBezTo>
                    <a:pt x="29093" y="940"/>
                    <a:pt x="28996" y="880"/>
                    <a:pt x="28806" y="780"/>
                  </a:cubicBezTo>
                  <a:cubicBezTo>
                    <a:pt x="28615" y="675"/>
                    <a:pt x="28328" y="537"/>
                    <a:pt x="27939" y="402"/>
                  </a:cubicBezTo>
                  <a:cubicBezTo>
                    <a:pt x="27358" y="199"/>
                    <a:pt x="26528" y="0"/>
                    <a:pt x="255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77"/>
            <p:cNvSpPr/>
            <p:nvPr/>
          </p:nvSpPr>
          <p:spPr>
            <a:xfrm>
              <a:off x="1108817" y="1347370"/>
              <a:ext cx="49617" cy="134249"/>
            </a:xfrm>
            <a:custGeom>
              <a:rect b="b" l="l" r="r" t="t"/>
              <a:pathLst>
                <a:path extrusionOk="0" h="8450" w="3123">
                  <a:moveTo>
                    <a:pt x="0" y="1"/>
                  </a:moveTo>
                  <a:lnTo>
                    <a:pt x="0" y="8450"/>
                  </a:lnTo>
                  <a:lnTo>
                    <a:pt x="3122" y="8450"/>
                  </a:lnTo>
                  <a:lnTo>
                    <a:pt x="31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77"/>
            <p:cNvSpPr/>
            <p:nvPr/>
          </p:nvSpPr>
          <p:spPr>
            <a:xfrm>
              <a:off x="1319421" y="1347370"/>
              <a:ext cx="49680" cy="134249"/>
            </a:xfrm>
            <a:custGeom>
              <a:rect b="b" l="l" r="r" t="t"/>
              <a:pathLst>
                <a:path extrusionOk="0" h="8450" w="3127">
                  <a:moveTo>
                    <a:pt x="1" y="1"/>
                  </a:moveTo>
                  <a:lnTo>
                    <a:pt x="1" y="8450"/>
                  </a:lnTo>
                  <a:lnTo>
                    <a:pt x="3126" y="8450"/>
                  </a:lnTo>
                  <a:lnTo>
                    <a:pt x="31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77"/>
            <p:cNvSpPr/>
            <p:nvPr/>
          </p:nvSpPr>
          <p:spPr>
            <a:xfrm>
              <a:off x="1389628" y="1268504"/>
              <a:ext cx="49664" cy="213115"/>
            </a:xfrm>
            <a:custGeom>
              <a:rect b="b" l="l" r="r" t="t"/>
              <a:pathLst>
                <a:path extrusionOk="0" h="13414" w="3126">
                  <a:moveTo>
                    <a:pt x="0" y="0"/>
                  </a:moveTo>
                  <a:lnTo>
                    <a:pt x="0" y="13414"/>
                  </a:lnTo>
                  <a:lnTo>
                    <a:pt x="3126" y="13414"/>
                  </a:lnTo>
                  <a:lnTo>
                    <a:pt x="31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77"/>
            <p:cNvSpPr/>
            <p:nvPr/>
          </p:nvSpPr>
          <p:spPr>
            <a:xfrm>
              <a:off x="1044552" y="1439343"/>
              <a:ext cx="49680" cy="45184"/>
            </a:xfrm>
            <a:custGeom>
              <a:rect b="b" l="l" r="r" t="t"/>
              <a:pathLst>
                <a:path extrusionOk="0" h="2844" w="3127">
                  <a:moveTo>
                    <a:pt x="0" y="1"/>
                  </a:moveTo>
                  <a:lnTo>
                    <a:pt x="0" y="2843"/>
                  </a:lnTo>
                  <a:lnTo>
                    <a:pt x="3126" y="2843"/>
                  </a:lnTo>
                  <a:lnTo>
                    <a:pt x="31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77"/>
            <p:cNvSpPr/>
            <p:nvPr/>
          </p:nvSpPr>
          <p:spPr>
            <a:xfrm>
              <a:off x="1179008" y="1407965"/>
              <a:ext cx="49633" cy="73654"/>
            </a:xfrm>
            <a:custGeom>
              <a:rect b="b" l="l" r="r" t="t"/>
              <a:pathLst>
                <a:path extrusionOk="0" h="4636" w="3124">
                  <a:moveTo>
                    <a:pt x="1" y="0"/>
                  </a:moveTo>
                  <a:lnTo>
                    <a:pt x="1" y="4636"/>
                  </a:lnTo>
                  <a:lnTo>
                    <a:pt x="3124" y="4636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77"/>
            <p:cNvSpPr/>
            <p:nvPr/>
          </p:nvSpPr>
          <p:spPr>
            <a:xfrm>
              <a:off x="1249214" y="1391092"/>
              <a:ext cx="49633" cy="90527"/>
            </a:xfrm>
            <a:custGeom>
              <a:rect b="b" l="l" r="r" t="t"/>
              <a:pathLst>
                <a:path extrusionOk="0" h="5698" w="3124">
                  <a:moveTo>
                    <a:pt x="0" y="1"/>
                  </a:moveTo>
                  <a:lnTo>
                    <a:pt x="0" y="5698"/>
                  </a:lnTo>
                  <a:lnTo>
                    <a:pt x="3123" y="5698"/>
                  </a:lnTo>
                  <a:lnTo>
                    <a:pt x="31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77"/>
            <p:cNvSpPr/>
            <p:nvPr/>
          </p:nvSpPr>
          <p:spPr>
            <a:xfrm>
              <a:off x="1106783" y="1495426"/>
              <a:ext cx="53668" cy="4004"/>
            </a:xfrm>
            <a:custGeom>
              <a:rect b="b" l="l" r="r" t="t"/>
              <a:pathLst>
                <a:path extrusionOk="0" h="252" w="3378">
                  <a:moveTo>
                    <a:pt x="1690" y="0"/>
                  </a:moveTo>
                  <a:cubicBezTo>
                    <a:pt x="756" y="0"/>
                    <a:pt x="1" y="57"/>
                    <a:pt x="1" y="127"/>
                  </a:cubicBezTo>
                  <a:cubicBezTo>
                    <a:pt x="1" y="195"/>
                    <a:pt x="756" y="251"/>
                    <a:pt x="1690" y="251"/>
                  </a:cubicBezTo>
                  <a:cubicBezTo>
                    <a:pt x="2619" y="251"/>
                    <a:pt x="3378" y="195"/>
                    <a:pt x="3378" y="127"/>
                  </a:cubicBezTo>
                  <a:cubicBezTo>
                    <a:pt x="3378" y="57"/>
                    <a:pt x="2619" y="0"/>
                    <a:pt x="16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77"/>
            <p:cNvSpPr/>
            <p:nvPr/>
          </p:nvSpPr>
          <p:spPr>
            <a:xfrm>
              <a:off x="1045028" y="1495426"/>
              <a:ext cx="53652" cy="4004"/>
            </a:xfrm>
            <a:custGeom>
              <a:rect b="b" l="l" r="r" t="t"/>
              <a:pathLst>
                <a:path extrusionOk="0" h="252" w="3377">
                  <a:moveTo>
                    <a:pt x="1688" y="0"/>
                  </a:moveTo>
                  <a:cubicBezTo>
                    <a:pt x="755" y="0"/>
                    <a:pt x="0" y="57"/>
                    <a:pt x="0" y="127"/>
                  </a:cubicBezTo>
                  <a:cubicBezTo>
                    <a:pt x="0" y="195"/>
                    <a:pt x="755" y="251"/>
                    <a:pt x="1688" y="251"/>
                  </a:cubicBezTo>
                  <a:cubicBezTo>
                    <a:pt x="2622" y="251"/>
                    <a:pt x="3377" y="195"/>
                    <a:pt x="3377" y="127"/>
                  </a:cubicBezTo>
                  <a:cubicBezTo>
                    <a:pt x="3377" y="57"/>
                    <a:pt x="2622" y="0"/>
                    <a:pt x="16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77"/>
            <p:cNvSpPr/>
            <p:nvPr/>
          </p:nvSpPr>
          <p:spPr>
            <a:xfrm>
              <a:off x="1388421" y="1495426"/>
              <a:ext cx="60674" cy="4004"/>
            </a:xfrm>
            <a:custGeom>
              <a:rect b="b" l="l" r="r" t="t"/>
              <a:pathLst>
                <a:path extrusionOk="0" h="252" w="3819">
                  <a:moveTo>
                    <a:pt x="1910" y="0"/>
                  </a:moveTo>
                  <a:cubicBezTo>
                    <a:pt x="857" y="0"/>
                    <a:pt x="1" y="57"/>
                    <a:pt x="1" y="127"/>
                  </a:cubicBezTo>
                  <a:cubicBezTo>
                    <a:pt x="1" y="195"/>
                    <a:pt x="857" y="251"/>
                    <a:pt x="1910" y="251"/>
                  </a:cubicBezTo>
                  <a:cubicBezTo>
                    <a:pt x="2963" y="251"/>
                    <a:pt x="3819" y="195"/>
                    <a:pt x="3819" y="127"/>
                  </a:cubicBezTo>
                  <a:cubicBezTo>
                    <a:pt x="3819" y="57"/>
                    <a:pt x="2963" y="0"/>
                    <a:pt x="1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77"/>
            <p:cNvSpPr/>
            <p:nvPr/>
          </p:nvSpPr>
          <p:spPr>
            <a:xfrm>
              <a:off x="1314671" y="1495426"/>
              <a:ext cx="60674" cy="4004"/>
            </a:xfrm>
            <a:custGeom>
              <a:rect b="b" l="l" r="r" t="t"/>
              <a:pathLst>
                <a:path extrusionOk="0" h="252" w="3819">
                  <a:moveTo>
                    <a:pt x="1909" y="0"/>
                  </a:moveTo>
                  <a:cubicBezTo>
                    <a:pt x="855" y="0"/>
                    <a:pt x="0" y="57"/>
                    <a:pt x="0" y="127"/>
                  </a:cubicBezTo>
                  <a:cubicBezTo>
                    <a:pt x="0" y="195"/>
                    <a:pt x="855" y="251"/>
                    <a:pt x="1909" y="251"/>
                  </a:cubicBezTo>
                  <a:cubicBezTo>
                    <a:pt x="2962" y="251"/>
                    <a:pt x="3818" y="195"/>
                    <a:pt x="3818" y="127"/>
                  </a:cubicBezTo>
                  <a:cubicBezTo>
                    <a:pt x="3818" y="57"/>
                    <a:pt x="2962" y="0"/>
                    <a:pt x="19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77"/>
            <p:cNvSpPr/>
            <p:nvPr/>
          </p:nvSpPr>
          <p:spPr>
            <a:xfrm>
              <a:off x="1245243" y="1495426"/>
              <a:ext cx="53604" cy="4004"/>
            </a:xfrm>
            <a:custGeom>
              <a:rect b="b" l="l" r="r" t="t"/>
              <a:pathLst>
                <a:path extrusionOk="0" h="252" w="3374">
                  <a:moveTo>
                    <a:pt x="1689" y="0"/>
                  </a:moveTo>
                  <a:cubicBezTo>
                    <a:pt x="755" y="0"/>
                    <a:pt x="0" y="57"/>
                    <a:pt x="0" y="127"/>
                  </a:cubicBezTo>
                  <a:cubicBezTo>
                    <a:pt x="0" y="195"/>
                    <a:pt x="755" y="251"/>
                    <a:pt x="1689" y="251"/>
                  </a:cubicBezTo>
                  <a:cubicBezTo>
                    <a:pt x="2619" y="251"/>
                    <a:pt x="3373" y="195"/>
                    <a:pt x="3373" y="127"/>
                  </a:cubicBezTo>
                  <a:cubicBezTo>
                    <a:pt x="3373" y="57"/>
                    <a:pt x="2619" y="0"/>
                    <a:pt x="16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77"/>
            <p:cNvSpPr/>
            <p:nvPr/>
          </p:nvSpPr>
          <p:spPr>
            <a:xfrm>
              <a:off x="1172653" y="1495426"/>
              <a:ext cx="53668" cy="4004"/>
            </a:xfrm>
            <a:custGeom>
              <a:rect b="b" l="l" r="r" t="t"/>
              <a:pathLst>
                <a:path extrusionOk="0" h="252" w="3378">
                  <a:moveTo>
                    <a:pt x="1690" y="0"/>
                  </a:moveTo>
                  <a:cubicBezTo>
                    <a:pt x="756" y="0"/>
                    <a:pt x="1" y="57"/>
                    <a:pt x="1" y="127"/>
                  </a:cubicBezTo>
                  <a:cubicBezTo>
                    <a:pt x="1" y="195"/>
                    <a:pt x="756" y="251"/>
                    <a:pt x="1690" y="251"/>
                  </a:cubicBezTo>
                  <a:cubicBezTo>
                    <a:pt x="2623" y="251"/>
                    <a:pt x="3378" y="195"/>
                    <a:pt x="3378" y="127"/>
                  </a:cubicBezTo>
                  <a:cubicBezTo>
                    <a:pt x="3378" y="57"/>
                    <a:pt x="2623" y="0"/>
                    <a:pt x="16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38" name="Google Shape;2438;p77"/>
            <p:cNvGrpSpPr/>
            <p:nvPr/>
          </p:nvGrpSpPr>
          <p:grpSpPr>
            <a:xfrm>
              <a:off x="957552" y="1663722"/>
              <a:ext cx="438257" cy="210144"/>
              <a:chOff x="957552" y="1663722"/>
              <a:chExt cx="438257" cy="210144"/>
            </a:xfrm>
          </p:grpSpPr>
          <p:sp>
            <p:nvSpPr>
              <p:cNvPr id="2439" name="Google Shape;2439;p77"/>
              <p:cNvSpPr/>
              <p:nvPr/>
            </p:nvSpPr>
            <p:spPr>
              <a:xfrm>
                <a:off x="957552" y="1663722"/>
                <a:ext cx="438257" cy="210144"/>
              </a:xfrm>
              <a:custGeom>
                <a:rect b="b" l="l" r="r" t="t"/>
                <a:pathLst>
                  <a:path extrusionOk="0" h="13227" w="27585">
                    <a:moveTo>
                      <a:pt x="27103" y="67"/>
                    </a:moveTo>
                    <a:lnTo>
                      <a:pt x="27103" y="67"/>
                    </a:lnTo>
                    <a:cubicBezTo>
                      <a:pt x="27098" y="71"/>
                      <a:pt x="27177" y="60"/>
                      <a:pt x="27300" y="124"/>
                    </a:cubicBezTo>
                    <a:cubicBezTo>
                      <a:pt x="27360" y="157"/>
                      <a:pt x="27431" y="213"/>
                      <a:pt x="27476" y="303"/>
                    </a:cubicBezTo>
                    <a:cubicBezTo>
                      <a:pt x="27529" y="393"/>
                      <a:pt x="27524" y="516"/>
                      <a:pt x="27521" y="650"/>
                    </a:cubicBezTo>
                    <a:cubicBezTo>
                      <a:pt x="27517" y="1203"/>
                      <a:pt x="27513" y="2006"/>
                      <a:pt x="27510" y="3044"/>
                    </a:cubicBezTo>
                    <a:cubicBezTo>
                      <a:pt x="27506" y="4082"/>
                      <a:pt x="27502" y="5353"/>
                      <a:pt x="27498" y="6832"/>
                    </a:cubicBezTo>
                    <a:cubicBezTo>
                      <a:pt x="27495" y="7568"/>
                      <a:pt x="27495" y="8359"/>
                      <a:pt x="27491" y="9196"/>
                    </a:cubicBezTo>
                    <a:lnTo>
                      <a:pt x="27491" y="9831"/>
                    </a:lnTo>
                    <a:lnTo>
                      <a:pt x="27491" y="10156"/>
                    </a:lnTo>
                    <a:cubicBezTo>
                      <a:pt x="27491" y="10271"/>
                      <a:pt x="27491" y="10366"/>
                      <a:pt x="27439" y="10455"/>
                    </a:cubicBezTo>
                    <a:cubicBezTo>
                      <a:pt x="27390" y="10540"/>
                      <a:pt x="27305" y="10608"/>
                      <a:pt x="27210" y="10634"/>
                    </a:cubicBezTo>
                    <a:cubicBezTo>
                      <a:pt x="27165" y="10647"/>
                      <a:pt x="27113" y="10650"/>
                      <a:pt x="27058" y="10650"/>
                    </a:cubicBezTo>
                    <a:cubicBezTo>
                      <a:pt x="27015" y="10650"/>
                      <a:pt x="26970" y="10648"/>
                      <a:pt x="26925" y="10648"/>
                    </a:cubicBezTo>
                    <a:cubicBezTo>
                      <a:pt x="26912" y="10648"/>
                      <a:pt x="26899" y="10648"/>
                      <a:pt x="26886" y="10649"/>
                    </a:cubicBezTo>
                    <a:lnTo>
                      <a:pt x="26195" y="10649"/>
                    </a:lnTo>
                    <a:lnTo>
                      <a:pt x="26146" y="10645"/>
                    </a:lnTo>
                    <a:lnTo>
                      <a:pt x="26146" y="10697"/>
                    </a:lnTo>
                    <a:cubicBezTo>
                      <a:pt x="26146" y="11404"/>
                      <a:pt x="26146" y="12163"/>
                      <a:pt x="26143" y="12950"/>
                    </a:cubicBezTo>
                    <a:lnTo>
                      <a:pt x="26143" y="12950"/>
                    </a:lnTo>
                    <a:cubicBezTo>
                      <a:pt x="25505" y="12225"/>
                      <a:pt x="24827" y="11455"/>
                      <a:pt x="24122" y="10660"/>
                    </a:cubicBezTo>
                    <a:lnTo>
                      <a:pt x="24107" y="10638"/>
                    </a:lnTo>
                    <a:lnTo>
                      <a:pt x="24081" y="10638"/>
                    </a:lnTo>
                    <a:cubicBezTo>
                      <a:pt x="17836" y="10638"/>
                      <a:pt x="10321" y="10634"/>
                      <a:pt x="2238" y="10626"/>
                    </a:cubicBezTo>
                    <a:lnTo>
                      <a:pt x="710" y="10626"/>
                    </a:lnTo>
                    <a:cubicBezTo>
                      <a:pt x="655" y="10626"/>
                      <a:pt x="595" y="10628"/>
                      <a:pt x="541" y="10628"/>
                    </a:cubicBezTo>
                    <a:cubicBezTo>
                      <a:pt x="513" y="10628"/>
                      <a:pt x="487" y="10628"/>
                      <a:pt x="464" y="10626"/>
                    </a:cubicBezTo>
                    <a:cubicBezTo>
                      <a:pt x="393" y="10619"/>
                      <a:pt x="326" y="10593"/>
                      <a:pt x="269" y="10548"/>
                    </a:cubicBezTo>
                    <a:cubicBezTo>
                      <a:pt x="214" y="10504"/>
                      <a:pt x="172" y="10440"/>
                      <a:pt x="150" y="10373"/>
                    </a:cubicBezTo>
                    <a:cubicBezTo>
                      <a:pt x="127" y="10309"/>
                      <a:pt x="135" y="10235"/>
                      <a:pt x="135" y="10145"/>
                    </a:cubicBezTo>
                    <a:lnTo>
                      <a:pt x="135" y="9644"/>
                    </a:lnTo>
                    <a:lnTo>
                      <a:pt x="135" y="8644"/>
                    </a:lnTo>
                    <a:cubicBezTo>
                      <a:pt x="135" y="7318"/>
                      <a:pt x="131" y="6010"/>
                      <a:pt x="131" y="4725"/>
                    </a:cubicBezTo>
                    <a:lnTo>
                      <a:pt x="131" y="945"/>
                    </a:lnTo>
                    <a:lnTo>
                      <a:pt x="131" y="486"/>
                    </a:lnTo>
                    <a:cubicBezTo>
                      <a:pt x="135" y="352"/>
                      <a:pt x="217" y="228"/>
                      <a:pt x="333" y="169"/>
                    </a:cubicBezTo>
                    <a:cubicBezTo>
                      <a:pt x="385" y="142"/>
                      <a:pt x="438" y="130"/>
                      <a:pt x="500" y="130"/>
                    </a:cubicBezTo>
                    <a:cubicBezTo>
                      <a:pt x="509" y="130"/>
                      <a:pt x="518" y="131"/>
                      <a:pt x="527" y="131"/>
                    </a:cubicBezTo>
                    <a:lnTo>
                      <a:pt x="1207" y="131"/>
                    </a:lnTo>
                    <a:cubicBezTo>
                      <a:pt x="1812" y="127"/>
                      <a:pt x="2410" y="127"/>
                      <a:pt x="3000" y="127"/>
                    </a:cubicBezTo>
                    <a:cubicBezTo>
                      <a:pt x="7721" y="124"/>
                      <a:pt x="11971" y="116"/>
                      <a:pt x="15546" y="112"/>
                    </a:cubicBezTo>
                    <a:cubicBezTo>
                      <a:pt x="19113" y="105"/>
                      <a:pt x="22000" y="97"/>
                      <a:pt x="24002" y="93"/>
                    </a:cubicBezTo>
                    <a:cubicBezTo>
                      <a:pt x="24996" y="86"/>
                      <a:pt x="25769" y="83"/>
                      <a:pt x="26300" y="79"/>
                    </a:cubicBezTo>
                    <a:cubicBezTo>
                      <a:pt x="26560" y="75"/>
                      <a:pt x="26759" y="75"/>
                      <a:pt x="26897" y="71"/>
                    </a:cubicBezTo>
                    <a:cubicBezTo>
                      <a:pt x="27031" y="71"/>
                      <a:pt x="27103" y="67"/>
                      <a:pt x="27103" y="67"/>
                    </a:cubicBezTo>
                    <a:close/>
                    <a:moveTo>
                      <a:pt x="527" y="0"/>
                    </a:moveTo>
                    <a:cubicBezTo>
                      <a:pt x="445" y="0"/>
                      <a:pt x="352" y="15"/>
                      <a:pt x="277" y="57"/>
                    </a:cubicBezTo>
                    <a:cubicBezTo>
                      <a:pt x="116" y="135"/>
                      <a:pt x="8" y="303"/>
                      <a:pt x="4" y="478"/>
                    </a:cubicBezTo>
                    <a:lnTo>
                      <a:pt x="0" y="945"/>
                    </a:lnTo>
                    <a:lnTo>
                      <a:pt x="0" y="4725"/>
                    </a:lnTo>
                    <a:lnTo>
                      <a:pt x="0" y="8644"/>
                    </a:lnTo>
                    <a:lnTo>
                      <a:pt x="0" y="9644"/>
                    </a:lnTo>
                    <a:lnTo>
                      <a:pt x="0" y="10145"/>
                    </a:lnTo>
                    <a:lnTo>
                      <a:pt x="0" y="10271"/>
                    </a:lnTo>
                    <a:cubicBezTo>
                      <a:pt x="0" y="10321"/>
                      <a:pt x="8" y="10369"/>
                      <a:pt x="23" y="10414"/>
                    </a:cubicBezTo>
                    <a:cubicBezTo>
                      <a:pt x="53" y="10507"/>
                      <a:pt x="109" y="10590"/>
                      <a:pt x="188" y="10652"/>
                    </a:cubicBezTo>
                    <a:cubicBezTo>
                      <a:pt x="262" y="10712"/>
                      <a:pt x="355" y="10750"/>
                      <a:pt x="452" y="10761"/>
                    </a:cubicBezTo>
                    <a:cubicBezTo>
                      <a:pt x="501" y="10763"/>
                      <a:pt x="544" y="10763"/>
                      <a:pt x="585" y="10763"/>
                    </a:cubicBezTo>
                    <a:cubicBezTo>
                      <a:pt x="627" y="10763"/>
                      <a:pt x="667" y="10763"/>
                      <a:pt x="710" y="10764"/>
                    </a:cubicBezTo>
                    <a:lnTo>
                      <a:pt x="2238" y="10764"/>
                    </a:lnTo>
                    <a:cubicBezTo>
                      <a:pt x="10311" y="10757"/>
                      <a:pt x="17818" y="10754"/>
                      <a:pt x="24059" y="10754"/>
                    </a:cubicBezTo>
                    <a:lnTo>
                      <a:pt x="24060" y="10754"/>
                    </a:lnTo>
                    <a:cubicBezTo>
                      <a:pt x="24792" y="11582"/>
                      <a:pt x="25495" y="12378"/>
                      <a:pt x="26157" y="13122"/>
                    </a:cubicBezTo>
                    <a:lnTo>
                      <a:pt x="26247" y="13226"/>
                    </a:lnTo>
                    <a:lnTo>
                      <a:pt x="26247" y="13088"/>
                    </a:lnTo>
                    <a:cubicBezTo>
                      <a:pt x="26247" y="12268"/>
                      <a:pt x="26247" y="11477"/>
                      <a:pt x="26243" y="10742"/>
                    </a:cubicBezTo>
                    <a:lnTo>
                      <a:pt x="26886" y="10742"/>
                    </a:lnTo>
                    <a:cubicBezTo>
                      <a:pt x="26897" y="10742"/>
                      <a:pt x="26907" y="10742"/>
                      <a:pt x="26918" y="10742"/>
                    </a:cubicBezTo>
                    <a:cubicBezTo>
                      <a:pt x="26964" y="10742"/>
                      <a:pt x="27010" y="10744"/>
                      <a:pt x="27058" y="10744"/>
                    </a:cubicBezTo>
                    <a:cubicBezTo>
                      <a:pt x="27114" y="10744"/>
                      <a:pt x="27172" y="10740"/>
                      <a:pt x="27233" y="10724"/>
                    </a:cubicBezTo>
                    <a:cubicBezTo>
                      <a:pt x="27353" y="10690"/>
                      <a:pt x="27457" y="10608"/>
                      <a:pt x="27517" y="10500"/>
                    </a:cubicBezTo>
                    <a:cubicBezTo>
                      <a:pt x="27584" y="10395"/>
                      <a:pt x="27584" y="10261"/>
                      <a:pt x="27581" y="10156"/>
                    </a:cubicBezTo>
                    <a:lnTo>
                      <a:pt x="27581" y="9831"/>
                    </a:lnTo>
                    <a:cubicBezTo>
                      <a:pt x="27581" y="9618"/>
                      <a:pt x="27581" y="9405"/>
                      <a:pt x="27577" y="9196"/>
                    </a:cubicBezTo>
                    <a:cubicBezTo>
                      <a:pt x="27577" y="8359"/>
                      <a:pt x="27577" y="7568"/>
                      <a:pt x="27573" y="6832"/>
                    </a:cubicBezTo>
                    <a:cubicBezTo>
                      <a:pt x="27569" y="5353"/>
                      <a:pt x="27565" y="4082"/>
                      <a:pt x="27562" y="3044"/>
                    </a:cubicBezTo>
                    <a:cubicBezTo>
                      <a:pt x="27555" y="2006"/>
                      <a:pt x="27551" y="1203"/>
                      <a:pt x="27547" y="650"/>
                    </a:cubicBezTo>
                    <a:cubicBezTo>
                      <a:pt x="27551" y="519"/>
                      <a:pt x="27555" y="388"/>
                      <a:pt x="27495" y="295"/>
                    </a:cubicBezTo>
                    <a:cubicBezTo>
                      <a:pt x="27446" y="202"/>
                      <a:pt x="27372" y="142"/>
                      <a:pt x="27308" y="109"/>
                    </a:cubicBezTo>
                    <a:cubicBezTo>
                      <a:pt x="27244" y="79"/>
                      <a:pt x="27192" y="67"/>
                      <a:pt x="27155" y="67"/>
                    </a:cubicBezTo>
                    <a:cubicBezTo>
                      <a:pt x="27143" y="66"/>
                      <a:pt x="27134" y="66"/>
                      <a:pt x="27126" y="66"/>
                    </a:cubicBezTo>
                    <a:cubicBezTo>
                      <a:pt x="27111" y="66"/>
                      <a:pt x="27103" y="67"/>
                      <a:pt x="27103" y="67"/>
                    </a:cubicBezTo>
                    <a:cubicBezTo>
                      <a:pt x="27103" y="67"/>
                      <a:pt x="27031" y="60"/>
                      <a:pt x="26897" y="60"/>
                    </a:cubicBezTo>
                    <a:cubicBezTo>
                      <a:pt x="26759" y="57"/>
                      <a:pt x="26560" y="57"/>
                      <a:pt x="26300" y="52"/>
                    </a:cubicBezTo>
                    <a:cubicBezTo>
                      <a:pt x="25769" y="49"/>
                      <a:pt x="24996" y="45"/>
                      <a:pt x="24002" y="41"/>
                    </a:cubicBezTo>
                    <a:cubicBezTo>
                      <a:pt x="22000" y="34"/>
                      <a:pt x="19113" y="26"/>
                      <a:pt x="15546" y="19"/>
                    </a:cubicBezTo>
                    <a:cubicBezTo>
                      <a:pt x="11971" y="15"/>
                      <a:pt x="7721" y="7"/>
                      <a:pt x="3000" y="4"/>
                    </a:cubicBezTo>
                    <a:lnTo>
                      <a:pt x="1207" y="4"/>
                    </a:lnTo>
                    <a:lnTo>
                      <a:pt x="75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0" name="Google Shape;2440;p77"/>
              <p:cNvSpPr/>
              <p:nvPr/>
            </p:nvSpPr>
            <p:spPr>
              <a:xfrm>
                <a:off x="980636" y="1708207"/>
                <a:ext cx="392326" cy="95563"/>
              </a:xfrm>
              <a:custGeom>
                <a:rect b="b" l="l" r="r" t="t"/>
                <a:pathLst>
                  <a:path extrusionOk="0" h="6015" w="24694">
                    <a:moveTo>
                      <a:pt x="12464" y="1"/>
                    </a:moveTo>
                    <a:cubicBezTo>
                      <a:pt x="11988" y="1"/>
                      <a:pt x="11506" y="114"/>
                      <a:pt x="11078" y="322"/>
                    </a:cubicBezTo>
                    <a:cubicBezTo>
                      <a:pt x="10149" y="775"/>
                      <a:pt x="9454" y="1611"/>
                      <a:pt x="8946" y="2515"/>
                    </a:cubicBezTo>
                    <a:cubicBezTo>
                      <a:pt x="8610" y="3120"/>
                      <a:pt x="8337" y="3766"/>
                      <a:pt x="7896" y="4297"/>
                    </a:cubicBezTo>
                    <a:cubicBezTo>
                      <a:pt x="7498" y="4776"/>
                      <a:pt x="6916" y="5158"/>
                      <a:pt x="6300" y="5158"/>
                    </a:cubicBezTo>
                    <a:cubicBezTo>
                      <a:pt x="6235" y="5158"/>
                      <a:pt x="6169" y="5154"/>
                      <a:pt x="6103" y="5145"/>
                    </a:cubicBezTo>
                    <a:cubicBezTo>
                      <a:pt x="4867" y="4980"/>
                      <a:pt x="4281" y="3370"/>
                      <a:pt x="3074" y="3057"/>
                    </a:cubicBezTo>
                    <a:cubicBezTo>
                      <a:pt x="2943" y="3023"/>
                      <a:pt x="2811" y="3008"/>
                      <a:pt x="2678" y="3008"/>
                    </a:cubicBezTo>
                    <a:cubicBezTo>
                      <a:pt x="2037" y="3008"/>
                      <a:pt x="1400" y="3373"/>
                      <a:pt x="979" y="3875"/>
                    </a:cubicBezTo>
                    <a:cubicBezTo>
                      <a:pt x="471" y="4480"/>
                      <a:pt x="221" y="5257"/>
                      <a:pt x="0" y="6015"/>
                    </a:cubicBezTo>
                    <a:lnTo>
                      <a:pt x="24693" y="5956"/>
                    </a:lnTo>
                    <a:cubicBezTo>
                      <a:pt x="24555" y="5014"/>
                      <a:pt x="24174" y="4073"/>
                      <a:pt x="23445" y="3460"/>
                    </a:cubicBezTo>
                    <a:cubicBezTo>
                      <a:pt x="23004" y="3089"/>
                      <a:pt x="22417" y="2869"/>
                      <a:pt x="21843" y="2869"/>
                    </a:cubicBezTo>
                    <a:cubicBezTo>
                      <a:pt x="21475" y="2869"/>
                      <a:pt x="21112" y="2959"/>
                      <a:pt x="20797" y="3158"/>
                    </a:cubicBezTo>
                    <a:cubicBezTo>
                      <a:pt x="20106" y="3599"/>
                      <a:pt x="19767" y="4442"/>
                      <a:pt x="19106" y="4932"/>
                    </a:cubicBezTo>
                    <a:cubicBezTo>
                      <a:pt x="18746" y="5199"/>
                      <a:pt x="18299" y="5334"/>
                      <a:pt x="17853" y="5334"/>
                    </a:cubicBezTo>
                    <a:cubicBezTo>
                      <a:pt x="17450" y="5334"/>
                      <a:pt x="17048" y="5224"/>
                      <a:pt x="16712" y="5003"/>
                    </a:cubicBezTo>
                    <a:cubicBezTo>
                      <a:pt x="15221" y="4032"/>
                      <a:pt x="15415" y="1604"/>
                      <a:pt x="14022" y="506"/>
                    </a:cubicBezTo>
                    <a:cubicBezTo>
                      <a:pt x="13580" y="160"/>
                      <a:pt x="13027" y="1"/>
                      <a:pt x="124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1" name="Google Shape;2441;p77"/>
              <p:cNvSpPr/>
              <p:nvPr/>
            </p:nvSpPr>
            <p:spPr>
              <a:xfrm>
                <a:off x="988580" y="1725937"/>
                <a:ext cx="376438" cy="51110"/>
              </a:xfrm>
              <a:custGeom>
                <a:rect b="b" l="l" r="r" t="t"/>
                <a:pathLst>
                  <a:path extrusionOk="0" h="3217" w="23694">
                    <a:moveTo>
                      <a:pt x="21574" y="0"/>
                    </a:moveTo>
                    <a:cubicBezTo>
                      <a:pt x="21133" y="0"/>
                      <a:pt x="20636" y="53"/>
                      <a:pt x="20103" y="185"/>
                    </a:cubicBezTo>
                    <a:cubicBezTo>
                      <a:pt x="19547" y="323"/>
                      <a:pt x="18956" y="540"/>
                      <a:pt x="18348" y="820"/>
                    </a:cubicBezTo>
                    <a:cubicBezTo>
                      <a:pt x="17739" y="1097"/>
                      <a:pt x="17108" y="1437"/>
                      <a:pt x="16443" y="1780"/>
                    </a:cubicBezTo>
                    <a:cubicBezTo>
                      <a:pt x="15774" y="2120"/>
                      <a:pt x="15065" y="2468"/>
                      <a:pt x="14295" y="2721"/>
                    </a:cubicBezTo>
                    <a:cubicBezTo>
                      <a:pt x="13651" y="2937"/>
                      <a:pt x="12960" y="3083"/>
                      <a:pt x="12250" y="3083"/>
                    </a:cubicBezTo>
                    <a:cubicBezTo>
                      <a:pt x="12112" y="3083"/>
                      <a:pt x="11973" y="3077"/>
                      <a:pt x="11833" y="3066"/>
                    </a:cubicBezTo>
                    <a:cubicBezTo>
                      <a:pt x="10975" y="2998"/>
                      <a:pt x="10161" y="2755"/>
                      <a:pt x="9409" y="2452"/>
                    </a:cubicBezTo>
                    <a:cubicBezTo>
                      <a:pt x="8651" y="2154"/>
                      <a:pt x="7949" y="1795"/>
                      <a:pt x="7277" y="1459"/>
                    </a:cubicBezTo>
                    <a:cubicBezTo>
                      <a:pt x="5939" y="783"/>
                      <a:pt x="4674" y="237"/>
                      <a:pt x="3534" y="80"/>
                    </a:cubicBezTo>
                    <a:cubicBezTo>
                      <a:pt x="3214" y="32"/>
                      <a:pt x="2908" y="11"/>
                      <a:pt x="2622" y="11"/>
                    </a:cubicBezTo>
                    <a:cubicBezTo>
                      <a:pt x="1893" y="11"/>
                      <a:pt x="1287" y="147"/>
                      <a:pt x="864" y="316"/>
                    </a:cubicBezTo>
                    <a:cubicBezTo>
                      <a:pt x="565" y="432"/>
                      <a:pt x="352" y="559"/>
                      <a:pt x="210" y="649"/>
                    </a:cubicBezTo>
                    <a:cubicBezTo>
                      <a:pt x="147" y="694"/>
                      <a:pt x="95" y="727"/>
                      <a:pt x="53" y="757"/>
                    </a:cubicBezTo>
                    <a:cubicBezTo>
                      <a:pt x="19" y="783"/>
                      <a:pt x="1" y="798"/>
                      <a:pt x="1" y="798"/>
                    </a:cubicBezTo>
                    <a:cubicBezTo>
                      <a:pt x="1" y="798"/>
                      <a:pt x="2" y="799"/>
                      <a:pt x="3" y="799"/>
                    </a:cubicBezTo>
                    <a:cubicBezTo>
                      <a:pt x="34" y="799"/>
                      <a:pt x="311" y="573"/>
                      <a:pt x="883" y="365"/>
                    </a:cubicBezTo>
                    <a:cubicBezTo>
                      <a:pt x="1290" y="215"/>
                      <a:pt x="1860" y="93"/>
                      <a:pt x="2542" y="93"/>
                    </a:cubicBezTo>
                    <a:cubicBezTo>
                      <a:pt x="2847" y="93"/>
                      <a:pt x="3174" y="118"/>
                      <a:pt x="3519" y="175"/>
                    </a:cubicBezTo>
                    <a:cubicBezTo>
                      <a:pt x="4640" y="342"/>
                      <a:pt x="5887" y="887"/>
                      <a:pt x="7221" y="1571"/>
                    </a:cubicBezTo>
                    <a:cubicBezTo>
                      <a:pt x="7894" y="1907"/>
                      <a:pt x="8595" y="2273"/>
                      <a:pt x="9357" y="2576"/>
                    </a:cubicBezTo>
                    <a:cubicBezTo>
                      <a:pt x="10119" y="2882"/>
                      <a:pt x="10945" y="3133"/>
                      <a:pt x="11823" y="3200"/>
                    </a:cubicBezTo>
                    <a:cubicBezTo>
                      <a:pt x="11963" y="3211"/>
                      <a:pt x="12104" y="3217"/>
                      <a:pt x="12243" y="3217"/>
                    </a:cubicBezTo>
                    <a:cubicBezTo>
                      <a:pt x="12973" y="3217"/>
                      <a:pt x="13684" y="3068"/>
                      <a:pt x="14336" y="2849"/>
                    </a:cubicBezTo>
                    <a:cubicBezTo>
                      <a:pt x="15117" y="2587"/>
                      <a:pt x="15831" y="2236"/>
                      <a:pt x="16499" y="1889"/>
                    </a:cubicBezTo>
                    <a:cubicBezTo>
                      <a:pt x="17164" y="1545"/>
                      <a:pt x="17791" y="1201"/>
                      <a:pt x="18396" y="921"/>
                    </a:cubicBezTo>
                    <a:cubicBezTo>
                      <a:pt x="18998" y="641"/>
                      <a:pt x="19580" y="421"/>
                      <a:pt x="20125" y="279"/>
                    </a:cubicBezTo>
                    <a:cubicBezTo>
                      <a:pt x="20687" y="133"/>
                      <a:pt x="21208" y="77"/>
                      <a:pt x="21665" y="77"/>
                    </a:cubicBezTo>
                    <a:cubicBezTo>
                      <a:pt x="22098" y="77"/>
                      <a:pt x="22473" y="128"/>
                      <a:pt x="22770" y="201"/>
                    </a:cubicBezTo>
                    <a:cubicBezTo>
                      <a:pt x="23076" y="275"/>
                      <a:pt x="23304" y="372"/>
                      <a:pt x="23461" y="435"/>
                    </a:cubicBezTo>
                    <a:cubicBezTo>
                      <a:pt x="23528" y="466"/>
                      <a:pt x="23585" y="492"/>
                      <a:pt x="23633" y="514"/>
                    </a:cubicBezTo>
                    <a:cubicBezTo>
                      <a:pt x="23664" y="530"/>
                      <a:pt x="23685" y="538"/>
                      <a:pt x="23691" y="538"/>
                    </a:cubicBezTo>
                    <a:cubicBezTo>
                      <a:pt x="23693" y="538"/>
                      <a:pt x="23693" y="537"/>
                      <a:pt x="23693" y="537"/>
                    </a:cubicBezTo>
                    <a:cubicBezTo>
                      <a:pt x="23693" y="537"/>
                      <a:pt x="23402" y="323"/>
                      <a:pt x="22785" y="152"/>
                    </a:cubicBezTo>
                    <a:cubicBezTo>
                      <a:pt x="22464" y="62"/>
                      <a:pt x="22052" y="0"/>
                      <a:pt x="2157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2" name="Google Shape;2442;p77"/>
              <p:cNvSpPr/>
              <p:nvPr/>
            </p:nvSpPr>
            <p:spPr>
              <a:xfrm>
                <a:off x="1172494" y="1703885"/>
                <a:ext cx="8675" cy="8675"/>
              </a:xfrm>
              <a:custGeom>
                <a:rect b="b" l="l" r="r" t="t"/>
                <a:pathLst>
                  <a:path extrusionOk="0" h="546" w="546">
                    <a:moveTo>
                      <a:pt x="273" y="1"/>
                    </a:moveTo>
                    <a:cubicBezTo>
                      <a:pt x="119" y="1"/>
                      <a:pt x="0" y="120"/>
                      <a:pt x="0" y="273"/>
                    </a:cubicBezTo>
                    <a:cubicBezTo>
                      <a:pt x="0" y="423"/>
                      <a:pt x="119" y="546"/>
                      <a:pt x="273" y="546"/>
                    </a:cubicBezTo>
                    <a:cubicBezTo>
                      <a:pt x="422" y="546"/>
                      <a:pt x="545" y="423"/>
                      <a:pt x="545" y="273"/>
                    </a:cubicBezTo>
                    <a:cubicBezTo>
                      <a:pt x="545" y="120"/>
                      <a:pt x="422" y="1"/>
                      <a:pt x="27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3" name="Google Shape;2443;p77"/>
              <p:cNvSpPr/>
              <p:nvPr/>
            </p:nvSpPr>
            <p:spPr>
              <a:xfrm>
                <a:off x="1017193" y="1722172"/>
                <a:ext cx="8675" cy="8690"/>
              </a:xfrm>
              <a:custGeom>
                <a:rect b="b" l="l" r="r" t="t"/>
                <a:pathLst>
                  <a:path extrusionOk="0" h="547" w="546">
                    <a:moveTo>
                      <a:pt x="273" y="0"/>
                    </a:moveTo>
                    <a:cubicBezTo>
                      <a:pt x="123" y="0"/>
                      <a:pt x="0" y="124"/>
                      <a:pt x="0" y="273"/>
                    </a:cubicBezTo>
                    <a:cubicBezTo>
                      <a:pt x="0" y="426"/>
                      <a:pt x="123" y="546"/>
                      <a:pt x="273" y="546"/>
                    </a:cubicBezTo>
                    <a:cubicBezTo>
                      <a:pt x="423" y="546"/>
                      <a:pt x="545" y="426"/>
                      <a:pt x="545" y="273"/>
                    </a:cubicBezTo>
                    <a:cubicBezTo>
                      <a:pt x="545" y="124"/>
                      <a:pt x="423" y="0"/>
                      <a:pt x="27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4" name="Google Shape;2444;p77"/>
              <p:cNvSpPr/>
              <p:nvPr/>
            </p:nvSpPr>
            <p:spPr>
              <a:xfrm>
                <a:off x="1326110" y="1722220"/>
                <a:ext cx="8690" cy="8690"/>
              </a:xfrm>
              <a:custGeom>
                <a:rect b="b" l="l" r="r" t="t"/>
                <a:pathLst>
                  <a:path extrusionOk="0" h="547" w="547">
                    <a:moveTo>
                      <a:pt x="274" y="1"/>
                    </a:moveTo>
                    <a:cubicBezTo>
                      <a:pt x="125" y="1"/>
                      <a:pt x="1" y="121"/>
                      <a:pt x="1" y="274"/>
                    </a:cubicBezTo>
                    <a:cubicBezTo>
                      <a:pt x="1" y="423"/>
                      <a:pt x="125" y="547"/>
                      <a:pt x="274" y="547"/>
                    </a:cubicBezTo>
                    <a:cubicBezTo>
                      <a:pt x="423" y="547"/>
                      <a:pt x="547" y="423"/>
                      <a:pt x="547" y="274"/>
                    </a:cubicBezTo>
                    <a:cubicBezTo>
                      <a:pt x="547" y="121"/>
                      <a:pt x="423" y="1"/>
                      <a:pt x="27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45" name="Google Shape;2445;p77"/>
            <p:cNvSpPr/>
            <p:nvPr/>
          </p:nvSpPr>
          <p:spPr>
            <a:xfrm>
              <a:off x="1270043" y="2677853"/>
              <a:ext cx="6673" cy="9612"/>
            </a:xfrm>
            <a:custGeom>
              <a:rect b="b" l="l" r="r" t="t"/>
              <a:pathLst>
                <a:path extrusionOk="0" h="605" w="420">
                  <a:moveTo>
                    <a:pt x="54" y="0"/>
                  </a:moveTo>
                  <a:cubicBezTo>
                    <a:pt x="47" y="0"/>
                    <a:pt x="42" y="2"/>
                    <a:pt x="38" y="5"/>
                  </a:cubicBezTo>
                  <a:cubicBezTo>
                    <a:pt x="1" y="35"/>
                    <a:pt x="64" y="173"/>
                    <a:pt x="154" y="334"/>
                  </a:cubicBezTo>
                  <a:cubicBezTo>
                    <a:pt x="238" y="483"/>
                    <a:pt x="318" y="604"/>
                    <a:pt x="365" y="604"/>
                  </a:cubicBezTo>
                  <a:cubicBezTo>
                    <a:pt x="368" y="604"/>
                    <a:pt x="371" y="604"/>
                    <a:pt x="374" y="603"/>
                  </a:cubicBezTo>
                  <a:cubicBezTo>
                    <a:pt x="419" y="588"/>
                    <a:pt x="397" y="423"/>
                    <a:pt x="299" y="252"/>
                  </a:cubicBezTo>
                  <a:cubicBezTo>
                    <a:pt x="214" y="100"/>
                    <a:pt x="101" y="0"/>
                    <a:pt x="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46" name="Google Shape;2446;p77"/>
            <p:cNvGrpSpPr/>
            <p:nvPr/>
          </p:nvGrpSpPr>
          <p:grpSpPr>
            <a:xfrm>
              <a:off x="1215819" y="1694083"/>
              <a:ext cx="599658" cy="1005154"/>
              <a:chOff x="1215819" y="1694083"/>
              <a:chExt cx="599658" cy="1005154"/>
            </a:xfrm>
          </p:grpSpPr>
          <p:sp>
            <p:nvSpPr>
              <p:cNvPr id="2447" name="Google Shape;2447;p77"/>
              <p:cNvSpPr/>
              <p:nvPr/>
            </p:nvSpPr>
            <p:spPr>
              <a:xfrm>
                <a:off x="1670185" y="1715451"/>
                <a:ext cx="145291" cy="100616"/>
              </a:xfrm>
              <a:custGeom>
                <a:rect b="b" l="l" r="r" t="t"/>
                <a:pathLst>
                  <a:path extrusionOk="0" h="6333" w="9145">
                    <a:moveTo>
                      <a:pt x="508" y="1"/>
                    </a:moveTo>
                    <a:cubicBezTo>
                      <a:pt x="258" y="1"/>
                      <a:pt x="53" y="199"/>
                      <a:pt x="45" y="454"/>
                    </a:cubicBezTo>
                    <a:cubicBezTo>
                      <a:pt x="1" y="1902"/>
                      <a:pt x="82" y="6332"/>
                      <a:pt x="82" y="6332"/>
                    </a:cubicBezTo>
                    <a:lnTo>
                      <a:pt x="1390" y="5025"/>
                    </a:lnTo>
                    <a:lnTo>
                      <a:pt x="8681" y="5025"/>
                    </a:lnTo>
                    <a:cubicBezTo>
                      <a:pt x="8934" y="5025"/>
                      <a:pt x="9144" y="4819"/>
                      <a:pt x="9144" y="4562"/>
                    </a:cubicBezTo>
                    <a:lnTo>
                      <a:pt x="9144" y="464"/>
                    </a:lnTo>
                    <a:cubicBezTo>
                      <a:pt x="9144" y="211"/>
                      <a:pt x="8934" y="1"/>
                      <a:pt x="86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8" name="Google Shape;2448;p77"/>
              <p:cNvSpPr/>
              <p:nvPr/>
            </p:nvSpPr>
            <p:spPr>
              <a:xfrm>
                <a:off x="1719262" y="1750070"/>
                <a:ext cx="10931" cy="10915"/>
              </a:xfrm>
              <a:custGeom>
                <a:rect b="b" l="l" r="r" t="t"/>
                <a:pathLst>
                  <a:path extrusionOk="0" h="687" w="688">
                    <a:moveTo>
                      <a:pt x="344" y="0"/>
                    </a:moveTo>
                    <a:cubicBezTo>
                      <a:pt x="153" y="0"/>
                      <a:pt x="1" y="153"/>
                      <a:pt x="1" y="344"/>
                    </a:cubicBezTo>
                    <a:cubicBezTo>
                      <a:pt x="1" y="534"/>
                      <a:pt x="153" y="687"/>
                      <a:pt x="344" y="687"/>
                    </a:cubicBezTo>
                    <a:cubicBezTo>
                      <a:pt x="531" y="687"/>
                      <a:pt x="687" y="534"/>
                      <a:pt x="687" y="344"/>
                    </a:cubicBezTo>
                    <a:cubicBezTo>
                      <a:pt x="687" y="153"/>
                      <a:pt x="531" y="0"/>
                      <a:pt x="3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9" name="Google Shape;2449;p77"/>
              <p:cNvSpPr/>
              <p:nvPr/>
            </p:nvSpPr>
            <p:spPr>
              <a:xfrm>
                <a:off x="1737596" y="1750070"/>
                <a:ext cx="10946" cy="10915"/>
              </a:xfrm>
              <a:custGeom>
                <a:rect b="b" l="l" r="r" t="t"/>
                <a:pathLst>
                  <a:path extrusionOk="0" h="687" w="689">
                    <a:moveTo>
                      <a:pt x="344" y="0"/>
                    </a:moveTo>
                    <a:cubicBezTo>
                      <a:pt x="154" y="0"/>
                      <a:pt x="0" y="153"/>
                      <a:pt x="0" y="344"/>
                    </a:cubicBezTo>
                    <a:cubicBezTo>
                      <a:pt x="0" y="534"/>
                      <a:pt x="154" y="687"/>
                      <a:pt x="344" y="687"/>
                    </a:cubicBezTo>
                    <a:cubicBezTo>
                      <a:pt x="535" y="687"/>
                      <a:pt x="688" y="534"/>
                      <a:pt x="688" y="344"/>
                    </a:cubicBezTo>
                    <a:cubicBezTo>
                      <a:pt x="688" y="153"/>
                      <a:pt x="535" y="0"/>
                      <a:pt x="3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0" name="Google Shape;2450;p77"/>
              <p:cNvSpPr/>
              <p:nvPr/>
            </p:nvSpPr>
            <p:spPr>
              <a:xfrm>
                <a:off x="1755994" y="1750070"/>
                <a:ext cx="10867" cy="10915"/>
              </a:xfrm>
              <a:custGeom>
                <a:rect b="b" l="l" r="r" t="t"/>
                <a:pathLst>
                  <a:path extrusionOk="0" h="687" w="684">
                    <a:moveTo>
                      <a:pt x="344" y="0"/>
                    </a:moveTo>
                    <a:cubicBezTo>
                      <a:pt x="154" y="0"/>
                      <a:pt x="1" y="153"/>
                      <a:pt x="1" y="344"/>
                    </a:cubicBezTo>
                    <a:cubicBezTo>
                      <a:pt x="1" y="534"/>
                      <a:pt x="154" y="687"/>
                      <a:pt x="344" y="687"/>
                    </a:cubicBezTo>
                    <a:cubicBezTo>
                      <a:pt x="530" y="687"/>
                      <a:pt x="684" y="534"/>
                      <a:pt x="684" y="344"/>
                    </a:cubicBezTo>
                    <a:cubicBezTo>
                      <a:pt x="684" y="153"/>
                      <a:pt x="530" y="0"/>
                      <a:pt x="3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1" name="Google Shape;2451;p77"/>
              <p:cNvSpPr/>
              <p:nvPr/>
            </p:nvSpPr>
            <p:spPr>
              <a:xfrm>
                <a:off x="1322631" y="2295218"/>
                <a:ext cx="395948" cy="403670"/>
              </a:xfrm>
              <a:custGeom>
                <a:rect b="b" l="l" r="r" t="t"/>
                <a:pathLst>
                  <a:path extrusionOk="0" h="25408" w="24922">
                    <a:moveTo>
                      <a:pt x="16924" y="2668"/>
                    </a:moveTo>
                    <a:lnTo>
                      <a:pt x="19265" y="11072"/>
                    </a:lnTo>
                    <a:lnTo>
                      <a:pt x="13876" y="11240"/>
                    </a:lnTo>
                    <a:lnTo>
                      <a:pt x="13611" y="11248"/>
                    </a:lnTo>
                    <a:lnTo>
                      <a:pt x="12949" y="11271"/>
                    </a:lnTo>
                    <a:lnTo>
                      <a:pt x="13125" y="2668"/>
                    </a:lnTo>
                    <a:close/>
                    <a:moveTo>
                      <a:pt x="10887" y="2769"/>
                    </a:moveTo>
                    <a:lnTo>
                      <a:pt x="11153" y="11326"/>
                    </a:lnTo>
                    <a:lnTo>
                      <a:pt x="4912" y="11521"/>
                    </a:lnTo>
                    <a:lnTo>
                      <a:pt x="7291" y="3681"/>
                    </a:lnTo>
                    <a:lnTo>
                      <a:pt x="7560" y="2791"/>
                    </a:lnTo>
                    <a:cubicBezTo>
                      <a:pt x="8557" y="2791"/>
                      <a:pt x="9722" y="2769"/>
                      <a:pt x="10887" y="2769"/>
                    </a:cubicBezTo>
                    <a:close/>
                    <a:moveTo>
                      <a:pt x="14010" y="0"/>
                    </a:moveTo>
                    <a:cubicBezTo>
                      <a:pt x="13382" y="0"/>
                      <a:pt x="12711" y="9"/>
                      <a:pt x="11994" y="28"/>
                    </a:cubicBezTo>
                    <a:cubicBezTo>
                      <a:pt x="3328" y="248"/>
                      <a:pt x="2757" y="1529"/>
                      <a:pt x="3197" y="2276"/>
                    </a:cubicBezTo>
                    <a:cubicBezTo>
                      <a:pt x="3389" y="2605"/>
                      <a:pt x="3756" y="2787"/>
                      <a:pt x="4133" y="2787"/>
                    </a:cubicBezTo>
                    <a:cubicBezTo>
                      <a:pt x="4158" y="2787"/>
                      <a:pt x="4184" y="2786"/>
                      <a:pt x="4209" y="2784"/>
                    </a:cubicBezTo>
                    <a:cubicBezTo>
                      <a:pt x="4422" y="2769"/>
                      <a:pt x="4702" y="2765"/>
                      <a:pt x="5035" y="2765"/>
                    </a:cubicBezTo>
                    <a:lnTo>
                      <a:pt x="4826" y="3681"/>
                    </a:lnTo>
                    <a:lnTo>
                      <a:pt x="0" y="25004"/>
                    </a:lnTo>
                    <a:lnTo>
                      <a:pt x="844" y="24929"/>
                    </a:lnTo>
                    <a:lnTo>
                      <a:pt x="4403" y="13190"/>
                    </a:lnTo>
                    <a:lnTo>
                      <a:pt x="11201" y="12929"/>
                    </a:lnTo>
                    <a:lnTo>
                      <a:pt x="11594" y="25407"/>
                    </a:lnTo>
                    <a:lnTo>
                      <a:pt x="12658" y="25407"/>
                    </a:lnTo>
                    <a:lnTo>
                      <a:pt x="12916" y="12862"/>
                    </a:lnTo>
                    <a:lnTo>
                      <a:pt x="12949" y="12862"/>
                    </a:lnTo>
                    <a:lnTo>
                      <a:pt x="13666" y="12835"/>
                    </a:lnTo>
                    <a:lnTo>
                      <a:pt x="19695" y="12604"/>
                    </a:lnTo>
                    <a:lnTo>
                      <a:pt x="23263" y="25407"/>
                    </a:lnTo>
                    <a:lnTo>
                      <a:pt x="24285" y="25407"/>
                    </a:lnTo>
                    <a:lnTo>
                      <a:pt x="19187" y="2668"/>
                    </a:lnTo>
                    <a:lnTo>
                      <a:pt x="21619" y="2668"/>
                    </a:lnTo>
                    <a:cubicBezTo>
                      <a:pt x="22689" y="2668"/>
                      <a:pt x="24921" y="0"/>
                      <a:pt x="140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2" name="Google Shape;2452;p77"/>
              <p:cNvSpPr/>
              <p:nvPr/>
            </p:nvSpPr>
            <p:spPr>
              <a:xfrm>
                <a:off x="1215819" y="2631286"/>
                <a:ext cx="145688" cy="67951"/>
              </a:xfrm>
              <a:custGeom>
                <a:rect b="b" l="l" r="r" t="t"/>
                <a:pathLst>
                  <a:path extrusionOk="0" h="4277" w="9170">
                    <a:moveTo>
                      <a:pt x="9128" y="1"/>
                    </a:moveTo>
                    <a:lnTo>
                      <a:pt x="4191" y="34"/>
                    </a:lnTo>
                    <a:lnTo>
                      <a:pt x="4191" y="2790"/>
                    </a:lnTo>
                    <a:cubicBezTo>
                      <a:pt x="4191" y="2790"/>
                      <a:pt x="0" y="3806"/>
                      <a:pt x="1016" y="4120"/>
                    </a:cubicBezTo>
                    <a:cubicBezTo>
                      <a:pt x="1394" y="4237"/>
                      <a:pt x="2565" y="4277"/>
                      <a:pt x="3905" y="4277"/>
                    </a:cubicBezTo>
                    <a:cubicBezTo>
                      <a:pt x="5812" y="4277"/>
                      <a:pt x="8062" y="4197"/>
                      <a:pt x="8863" y="4147"/>
                    </a:cubicBezTo>
                    <a:lnTo>
                      <a:pt x="9170" y="4124"/>
                    </a:lnTo>
                    <a:lnTo>
                      <a:pt x="912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3" name="Google Shape;2453;p77"/>
              <p:cNvSpPr/>
              <p:nvPr/>
            </p:nvSpPr>
            <p:spPr>
              <a:xfrm>
                <a:off x="1230118" y="2691389"/>
                <a:ext cx="131151" cy="2701"/>
              </a:xfrm>
              <a:custGeom>
                <a:rect b="b" l="l" r="r" t="t"/>
                <a:pathLst>
                  <a:path extrusionOk="0" h="170" w="8255">
                    <a:moveTo>
                      <a:pt x="4127" y="1"/>
                    </a:moveTo>
                    <a:cubicBezTo>
                      <a:pt x="1848" y="1"/>
                      <a:pt x="0" y="38"/>
                      <a:pt x="0" y="87"/>
                    </a:cubicBezTo>
                    <a:cubicBezTo>
                      <a:pt x="0" y="131"/>
                      <a:pt x="1848" y="169"/>
                      <a:pt x="4127" y="169"/>
                    </a:cubicBezTo>
                    <a:cubicBezTo>
                      <a:pt x="6406" y="169"/>
                      <a:pt x="8254" y="131"/>
                      <a:pt x="8254" y="87"/>
                    </a:cubicBezTo>
                    <a:cubicBezTo>
                      <a:pt x="8254" y="38"/>
                      <a:pt x="6406" y="1"/>
                      <a:pt x="412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4" name="Google Shape;2454;p77"/>
              <p:cNvSpPr/>
              <p:nvPr/>
            </p:nvSpPr>
            <p:spPr>
              <a:xfrm>
                <a:off x="1274618" y="2676502"/>
                <a:ext cx="7006" cy="8134"/>
              </a:xfrm>
              <a:custGeom>
                <a:rect b="b" l="l" r="r" t="t"/>
                <a:pathLst>
                  <a:path extrusionOk="0" h="512" w="441">
                    <a:moveTo>
                      <a:pt x="56" y="0"/>
                    </a:moveTo>
                    <a:cubicBezTo>
                      <a:pt x="46" y="0"/>
                      <a:pt x="39" y="3"/>
                      <a:pt x="34" y="8"/>
                    </a:cubicBezTo>
                    <a:cubicBezTo>
                      <a:pt x="0" y="41"/>
                      <a:pt x="68" y="165"/>
                      <a:pt x="164" y="296"/>
                    </a:cubicBezTo>
                    <a:cubicBezTo>
                      <a:pt x="256" y="418"/>
                      <a:pt x="341" y="511"/>
                      <a:pt x="387" y="511"/>
                    </a:cubicBezTo>
                    <a:cubicBezTo>
                      <a:pt x="392" y="511"/>
                      <a:pt x="396" y="510"/>
                      <a:pt x="400" y="508"/>
                    </a:cubicBezTo>
                    <a:cubicBezTo>
                      <a:pt x="441" y="486"/>
                      <a:pt x="407" y="341"/>
                      <a:pt x="302" y="198"/>
                    </a:cubicBezTo>
                    <a:cubicBezTo>
                      <a:pt x="211" y="75"/>
                      <a:pt x="107" y="0"/>
                      <a:pt x="5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5" name="Google Shape;2455;p77"/>
              <p:cNvSpPr/>
              <p:nvPr/>
            </p:nvSpPr>
            <p:spPr>
              <a:xfrm>
                <a:off x="1337279" y="2677074"/>
                <a:ext cx="23100" cy="15427"/>
              </a:xfrm>
              <a:custGeom>
                <a:rect b="b" l="l" r="r" t="t"/>
                <a:pathLst>
                  <a:path extrusionOk="0" h="971" w="1454">
                    <a:moveTo>
                      <a:pt x="1148" y="0"/>
                    </a:moveTo>
                    <a:cubicBezTo>
                      <a:pt x="975" y="0"/>
                      <a:pt x="745" y="69"/>
                      <a:pt x="549" y="222"/>
                    </a:cubicBezTo>
                    <a:cubicBezTo>
                      <a:pt x="340" y="383"/>
                      <a:pt x="210" y="577"/>
                      <a:pt x="123" y="719"/>
                    </a:cubicBezTo>
                    <a:cubicBezTo>
                      <a:pt x="37" y="861"/>
                      <a:pt x="1" y="955"/>
                      <a:pt x="19" y="969"/>
                    </a:cubicBezTo>
                    <a:cubicBezTo>
                      <a:pt x="21" y="970"/>
                      <a:pt x="23" y="971"/>
                      <a:pt x="25" y="971"/>
                    </a:cubicBezTo>
                    <a:cubicBezTo>
                      <a:pt x="51" y="971"/>
                      <a:pt x="122" y="899"/>
                      <a:pt x="221" y="790"/>
                    </a:cubicBezTo>
                    <a:cubicBezTo>
                      <a:pt x="325" y="667"/>
                      <a:pt x="468" y="498"/>
                      <a:pt x="654" y="353"/>
                    </a:cubicBezTo>
                    <a:cubicBezTo>
                      <a:pt x="837" y="211"/>
                      <a:pt x="1039" y="140"/>
                      <a:pt x="1188" y="122"/>
                    </a:cubicBezTo>
                    <a:cubicBezTo>
                      <a:pt x="1251" y="114"/>
                      <a:pt x="1304" y="113"/>
                      <a:pt x="1346" y="113"/>
                    </a:cubicBezTo>
                    <a:cubicBezTo>
                      <a:pt x="1354" y="113"/>
                      <a:pt x="1362" y="113"/>
                      <a:pt x="1369" y="113"/>
                    </a:cubicBezTo>
                    <a:cubicBezTo>
                      <a:pt x="1413" y="113"/>
                      <a:pt x="1440" y="112"/>
                      <a:pt x="1446" y="99"/>
                    </a:cubicBezTo>
                    <a:cubicBezTo>
                      <a:pt x="1454" y="84"/>
                      <a:pt x="1360" y="13"/>
                      <a:pt x="1185" y="2"/>
                    </a:cubicBezTo>
                    <a:cubicBezTo>
                      <a:pt x="1173" y="1"/>
                      <a:pt x="1160" y="0"/>
                      <a:pt x="114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6" name="Google Shape;2456;p77"/>
              <p:cNvSpPr/>
              <p:nvPr/>
            </p:nvSpPr>
            <p:spPr>
              <a:xfrm>
                <a:off x="1280370" y="2675994"/>
                <a:ext cx="8087" cy="3813"/>
              </a:xfrm>
              <a:custGeom>
                <a:rect b="b" l="l" r="r" t="t"/>
                <a:pathLst>
                  <a:path extrusionOk="0" h="240" w="509">
                    <a:moveTo>
                      <a:pt x="79" y="1"/>
                    </a:moveTo>
                    <a:cubicBezTo>
                      <a:pt x="52" y="1"/>
                      <a:pt x="32" y="7"/>
                      <a:pt x="23" y="21"/>
                    </a:cubicBezTo>
                    <a:cubicBezTo>
                      <a:pt x="1" y="59"/>
                      <a:pt x="87" y="156"/>
                      <a:pt x="225" y="208"/>
                    </a:cubicBezTo>
                    <a:cubicBezTo>
                      <a:pt x="285" y="230"/>
                      <a:pt x="343" y="240"/>
                      <a:pt x="390" y="240"/>
                    </a:cubicBezTo>
                    <a:cubicBezTo>
                      <a:pt x="453" y="240"/>
                      <a:pt x="497" y="223"/>
                      <a:pt x="501" y="197"/>
                    </a:cubicBezTo>
                    <a:cubicBezTo>
                      <a:pt x="509" y="148"/>
                      <a:pt x="408" y="96"/>
                      <a:pt x="285" y="51"/>
                    </a:cubicBezTo>
                    <a:cubicBezTo>
                      <a:pt x="204" y="22"/>
                      <a:pt x="129" y="1"/>
                      <a:pt x="7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7" name="Google Shape;2457;p77"/>
              <p:cNvSpPr/>
              <p:nvPr/>
            </p:nvSpPr>
            <p:spPr>
              <a:xfrm>
                <a:off x="1281911" y="2670815"/>
                <a:ext cx="9517" cy="2685"/>
              </a:xfrm>
              <a:custGeom>
                <a:rect b="b" l="l" r="r" t="t"/>
                <a:pathLst>
                  <a:path extrusionOk="0" h="169" w="599">
                    <a:moveTo>
                      <a:pt x="303" y="0"/>
                    </a:moveTo>
                    <a:cubicBezTo>
                      <a:pt x="143" y="0"/>
                      <a:pt x="8" y="33"/>
                      <a:pt x="4" y="82"/>
                    </a:cubicBezTo>
                    <a:cubicBezTo>
                      <a:pt x="0" y="127"/>
                      <a:pt x="131" y="168"/>
                      <a:pt x="300" y="168"/>
                    </a:cubicBezTo>
                    <a:cubicBezTo>
                      <a:pt x="307" y="168"/>
                      <a:pt x="315" y="168"/>
                      <a:pt x="322" y="168"/>
                    </a:cubicBezTo>
                    <a:cubicBezTo>
                      <a:pt x="479" y="168"/>
                      <a:pt x="598" y="133"/>
                      <a:pt x="595" y="90"/>
                    </a:cubicBezTo>
                    <a:cubicBezTo>
                      <a:pt x="591" y="41"/>
                      <a:pt x="460" y="4"/>
                      <a:pt x="30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8" name="Google Shape;2458;p77"/>
              <p:cNvSpPr/>
              <p:nvPr/>
            </p:nvSpPr>
            <p:spPr>
              <a:xfrm>
                <a:off x="1381430" y="2631286"/>
                <a:ext cx="145704" cy="67951"/>
              </a:xfrm>
              <a:custGeom>
                <a:rect b="b" l="l" r="r" t="t"/>
                <a:pathLst>
                  <a:path extrusionOk="0" h="4277" w="9171">
                    <a:moveTo>
                      <a:pt x="9133" y="1"/>
                    </a:moveTo>
                    <a:lnTo>
                      <a:pt x="4191" y="34"/>
                    </a:lnTo>
                    <a:lnTo>
                      <a:pt x="4191" y="2790"/>
                    </a:lnTo>
                    <a:cubicBezTo>
                      <a:pt x="4191" y="2790"/>
                      <a:pt x="1" y="3806"/>
                      <a:pt x="1020" y="4120"/>
                    </a:cubicBezTo>
                    <a:cubicBezTo>
                      <a:pt x="1396" y="4237"/>
                      <a:pt x="2567" y="4277"/>
                      <a:pt x="3908" y="4277"/>
                    </a:cubicBezTo>
                    <a:cubicBezTo>
                      <a:pt x="5815" y="4277"/>
                      <a:pt x="8066" y="4197"/>
                      <a:pt x="8864" y="4147"/>
                    </a:cubicBezTo>
                    <a:lnTo>
                      <a:pt x="9170" y="4124"/>
                    </a:lnTo>
                    <a:lnTo>
                      <a:pt x="913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9" name="Google Shape;2459;p77"/>
              <p:cNvSpPr/>
              <p:nvPr/>
            </p:nvSpPr>
            <p:spPr>
              <a:xfrm>
                <a:off x="1395792" y="2691389"/>
                <a:ext cx="131088" cy="2701"/>
              </a:xfrm>
              <a:custGeom>
                <a:rect b="b" l="l" r="r" t="t"/>
                <a:pathLst>
                  <a:path extrusionOk="0" h="170" w="8251">
                    <a:moveTo>
                      <a:pt x="4124" y="1"/>
                    </a:moveTo>
                    <a:cubicBezTo>
                      <a:pt x="1845" y="1"/>
                      <a:pt x="0" y="38"/>
                      <a:pt x="0" y="87"/>
                    </a:cubicBezTo>
                    <a:cubicBezTo>
                      <a:pt x="0" y="131"/>
                      <a:pt x="1845" y="169"/>
                      <a:pt x="4124" y="169"/>
                    </a:cubicBezTo>
                    <a:cubicBezTo>
                      <a:pt x="6402" y="169"/>
                      <a:pt x="8251" y="131"/>
                      <a:pt x="8251" y="87"/>
                    </a:cubicBezTo>
                    <a:cubicBezTo>
                      <a:pt x="8251" y="38"/>
                      <a:pt x="6402" y="1"/>
                      <a:pt x="41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0" name="Google Shape;2460;p77"/>
              <p:cNvSpPr/>
              <p:nvPr/>
            </p:nvSpPr>
            <p:spPr>
              <a:xfrm>
                <a:off x="1440293" y="2676502"/>
                <a:ext cx="7022" cy="8134"/>
              </a:xfrm>
              <a:custGeom>
                <a:rect b="b" l="l" r="r" t="t"/>
                <a:pathLst>
                  <a:path extrusionOk="0" h="512" w="442">
                    <a:moveTo>
                      <a:pt x="55" y="0"/>
                    </a:moveTo>
                    <a:cubicBezTo>
                      <a:pt x="46" y="0"/>
                      <a:pt x="39" y="3"/>
                      <a:pt x="35" y="8"/>
                    </a:cubicBezTo>
                    <a:cubicBezTo>
                      <a:pt x="1" y="41"/>
                      <a:pt x="68" y="165"/>
                      <a:pt x="165" y="296"/>
                    </a:cubicBezTo>
                    <a:cubicBezTo>
                      <a:pt x="253" y="418"/>
                      <a:pt x="341" y="511"/>
                      <a:pt x="387" y="511"/>
                    </a:cubicBezTo>
                    <a:cubicBezTo>
                      <a:pt x="392" y="511"/>
                      <a:pt x="396" y="510"/>
                      <a:pt x="400" y="508"/>
                    </a:cubicBezTo>
                    <a:cubicBezTo>
                      <a:pt x="442" y="486"/>
                      <a:pt x="404" y="341"/>
                      <a:pt x="299" y="198"/>
                    </a:cubicBezTo>
                    <a:cubicBezTo>
                      <a:pt x="211" y="75"/>
                      <a:pt x="104" y="0"/>
                      <a:pt x="5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1" name="Google Shape;2461;p77"/>
              <p:cNvSpPr/>
              <p:nvPr/>
            </p:nvSpPr>
            <p:spPr>
              <a:xfrm>
                <a:off x="1435670" y="2677853"/>
                <a:ext cx="6657" cy="9612"/>
              </a:xfrm>
              <a:custGeom>
                <a:rect b="b" l="l" r="r" t="t"/>
                <a:pathLst>
                  <a:path extrusionOk="0" h="605" w="419">
                    <a:moveTo>
                      <a:pt x="54" y="0"/>
                    </a:moveTo>
                    <a:cubicBezTo>
                      <a:pt x="48" y="0"/>
                      <a:pt x="42" y="2"/>
                      <a:pt x="38" y="5"/>
                    </a:cubicBezTo>
                    <a:cubicBezTo>
                      <a:pt x="0" y="35"/>
                      <a:pt x="64" y="173"/>
                      <a:pt x="153" y="334"/>
                    </a:cubicBezTo>
                    <a:cubicBezTo>
                      <a:pt x="237" y="483"/>
                      <a:pt x="321" y="604"/>
                      <a:pt x="368" y="604"/>
                    </a:cubicBezTo>
                    <a:cubicBezTo>
                      <a:pt x="371" y="604"/>
                      <a:pt x="375" y="604"/>
                      <a:pt x="378" y="603"/>
                    </a:cubicBezTo>
                    <a:cubicBezTo>
                      <a:pt x="419" y="588"/>
                      <a:pt x="396" y="423"/>
                      <a:pt x="299" y="252"/>
                    </a:cubicBezTo>
                    <a:cubicBezTo>
                      <a:pt x="213" y="100"/>
                      <a:pt x="104" y="0"/>
                      <a:pt x="5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2" name="Google Shape;2462;p77"/>
              <p:cNvSpPr/>
              <p:nvPr/>
            </p:nvSpPr>
            <p:spPr>
              <a:xfrm>
                <a:off x="1502954" y="2677074"/>
                <a:ext cx="23053" cy="15427"/>
              </a:xfrm>
              <a:custGeom>
                <a:rect b="b" l="l" r="r" t="t"/>
                <a:pathLst>
                  <a:path extrusionOk="0" h="971" w="1451">
                    <a:moveTo>
                      <a:pt x="1144" y="0"/>
                    </a:moveTo>
                    <a:cubicBezTo>
                      <a:pt x="972" y="0"/>
                      <a:pt x="745" y="69"/>
                      <a:pt x="550" y="222"/>
                    </a:cubicBezTo>
                    <a:cubicBezTo>
                      <a:pt x="341" y="383"/>
                      <a:pt x="206" y="577"/>
                      <a:pt x="120" y="719"/>
                    </a:cubicBezTo>
                    <a:cubicBezTo>
                      <a:pt x="38" y="861"/>
                      <a:pt x="1" y="955"/>
                      <a:pt x="20" y="969"/>
                    </a:cubicBezTo>
                    <a:cubicBezTo>
                      <a:pt x="21" y="970"/>
                      <a:pt x="23" y="971"/>
                      <a:pt x="26" y="971"/>
                    </a:cubicBezTo>
                    <a:cubicBezTo>
                      <a:pt x="51" y="971"/>
                      <a:pt x="119" y="899"/>
                      <a:pt x="218" y="790"/>
                    </a:cubicBezTo>
                    <a:cubicBezTo>
                      <a:pt x="326" y="667"/>
                      <a:pt x="468" y="498"/>
                      <a:pt x="651" y="353"/>
                    </a:cubicBezTo>
                    <a:cubicBezTo>
                      <a:pt x="834" y="211"/>
                      <a:pt x="1035" y="140"/>
                      <a:pt x="1185" y="122"/>
                    </a:cubicBezTo>
                    <a:cubicBezTo>
                      <a:pt x="1248" y="114"/>
                      <a:pt x="1302" y="113"/>
                      <a:pt x="1344" y="113"/>
                    </a:cubicBezTo>
                    <a:cubicBezTo>
                      <a:pt x="1352" y="113"/>
                      <a:pt x="1360" y="113"/>
                      <a:pt x="1367" y="113"/>
                    </a:cubicBezTo>
                    <a:cubicBezTo>
                      <a:pt x="1412" y="113"/>
                      <a:pt x="1439" y="112"/>
                      <a:pt x="1442" y="99"/>
                    </a:cubicBezTo>
                    <a:cubicBezTo>
                      <a:pt x="1450" y="84"/>
                      <a:pt x="1361" y="13"/>
                      <a:pt x="1181" y="2"/>
                    </a:cubicBezTo>
                    <a:cubicBezTo>
                      <a:pt x="1169" y="1"/>
                      <a:pt x="1157" y="0"/>
                      <a:pt x="114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3" name="Google Shape;2463;p77"/>
              <p:cNvSpPr/>
              <p:nvPr/>
            </p:nvSpPr>
            <p:spPr>
              <a:xfrm>
                <a:off x="1445997" y="2675994"/>
                <a:ext cx="8087" cy="3813"/>
              </a:xfrm>
              <a:custGeom>
                <a:rect b="b" l="l" r="r" t="t"/>
                <a:pathLst>
                  <a:path extrusionOk="0" h="240" w="509">
                    <a:moveTo>
                      <a:pt x="79" y="1"/>
                    </a:moveTo>
                    <a:cubicBezTo>
                      <a:pt x="53" y="1"/>
                      <a:pt x="34" y="7"/>
                      <a:pt x="26" y="21"/>
                    </a:cubicBezTo>
                    <a:cubicBezTo>
                      <a:pt x="0" y="59"/>
                      <a:pt x="86" y="156"/>
                      <a:pt x="228" y="208"/>
                    </a:cubicBezTo>
                    <a:cubicBezTo>
                      <a:pt x="289" y="230"/>
                      <a:pt x="346" y="240"/>
                      <a:pt x="392" y="240"/>
                    </a:cubicBezTo>
                    <a:cubicBezTo>
                      <a:pt x="454" y="240"/>
                      <a:pt x="496" y="223"/>
                      <a:pt x="500" y="197"/>
                    </a:cubicBezTo>
                    <a:cubicBezTo>
                      <a:pt x="508" y="148"/>
                      <a:pt x="407" y="96"/>
                      <a:pt x="284" y="51"/>
                    </a:cubicBezTo>
                    <a:cubicBezTo>
                      <a:pt x="204" y="22"/>
                      <a:pt x="129" y="1"/>
                      <a:pt x="7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4" name="Google Shape;2464;p77"/>
              <p:cNvSpPr/>
              <p:nvPr/>
            </p:nvSpPr>
            <p:spPr>
              <a:xfrm>
                <a:off x="1447522" y="2670815"/>
                <a:ext cx="9517" cy="2685"/>
              </a:xfrm>
              <a:custGeom>
                <a:rect b="b" l="l" r="r" t="t"/>
                <a:pathLst>
                  <a:path extrusionOk="0" h="169" w="599">
                    <a:moveTo>
                      <a:pt x="304" y="0"/>
                    </a:moveTo>
                    <a:cubicBezTo>
                      <a:pt x="143" y="0"/>
                      <a:pt x="13" y="33"/>
                      <a:pt x="9" y="82"/>
                    </a:cubicBezTo>
                    <a:cubicBezTo>
                      <a:pt x="1" y="127"/>
                      <a:pt x="135" y="168"/>
                      <a:pt x="300" y="168"/>
                    </a:cubicBezTo>
                    <a:cubicBezTo>
                      <a:pt x="308" y="168"/>
                      <a:pt x="315" y="168"/>
                      <a:pt x="323" y="168"/>
                    </a:cubicBezTo>
                    <a:cubicBezTo>
                      <a:pt x="480" y="168"/>
                      <a:pt x="599" y="133"/>
                      <a:pt x="599" y="90"/>
                    </a:cubicBezTo>
                    <a:cubicBezTo>
                      <a:pt x="595" y="41"/>
                      <a:pt x="464" y="4"/>
                      <a:pt x="30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5" name="Google Shape;2465;p77"/>
              <p:cNvSpPr/>
              <p:nvPr/>
            </p:nvSpPr>
            <p:spPr>
              <a:xfrm>
                <a:off x="1553984" y="1743541"/>
                <a:ext cx="130103" cy="183199"/>
              </a:xfrm>
              <a:custGeom>
                <a:rect b="b" l="l" r="r" t="t"/>
                <a:pathLst>
                  <a:path extrusionOk="0" h="11531" w="8189">
                    <a:moveTo>
                      <a:pt x="2218" y="77"/>
                    </a:moveTo>
                    <a:cubicBezTo>
                      <a:pt x="2453" y="77"/>
                      <a:pt x="2717" y="126"/>
                      <a:pt x="2981" y="261"/>
                    </a:cubicBezTo>
                    <a:cubicBezTo>
                      <a:pt x="3516" y="527"/>
                      <a:pt x="3994" y="1151"/>
                      <a:pt x="4136" y="1935"/>
                    </a:cubicBezTo>
                    <a:cubicBezTo>
                      <a:pt x="4214" y="2327"/>
                      <a:pt x="4214" y="2753"/>
                      <a:pt x="4162" y="3186"/>
                    </a:cubicBezTo>
                    <a:cubicBezTo>
                      <a:pt x="4129" y="3507"/>
                      <a:pt x="4039" y="3836"/>
                      <a:pt x="3998" y="4187"/>
                    </a:cubicBezTo>
                    <a:cubicBezTo>
                      <a:pt x="3960" y="3940"/>
                      <a:pt x="3953" y="3690"/>
                      <a:pt x="3941" y="3444"/>
                    </a:cubicBezTo>
                    <a:cubicBezTo>
                      <a:pt x="3915" y="2842"/>
                      <a:pt x="3860" y="2230"/>
                      <a:pt x="3636" y="1670"/>
                    </a:cubicBezTo>
                    <a:cubicBezTo>
                      <a:pt x="3412" y="1110"/>
                      <a:pt x="3004" y="601"/>
                      <a:pt x="2443" y="374"/>
                    </a:cubicBezTo>
                    <a:cubicBezTo>
                      <a:pt x="2266" y="302"/>
                      <a:pt x="2072" y="267"/>
                      <a:pt x="1879" y="267"/>
                    </a:cubicBezTo>
                    <a:cubicBezTo>
                      <a:pt x="1665" y="267"/>
                      <a:pt x="1452" y="310"/>
                      <a:pt x="1260" y="396"/>
                    </a:cubicBezTo>
                    <a:cubicBezTo>
                      <a:pt x="1331" y="339"/>
                      <a:pt x="1443" y="265"/>
                      <a:pt x="1604" y="198"/>
                    </a:cubicBezTo>
                    <a:cubicBezTo>
                      <a:pt x="1758" y="131"/>
                      <a:pt x="1973" y="77"/>
                      <a:pt x="2218" y="77"/>
                    </a:cubicBezTo>
                    <a:close/>
                    <a:moveTo>
                      <a:pt x="2267" y="0"/>
                    </a:moveTo>
                    <a:cubicBezTo>
                      <a:pt x="1990" y="0"/>
                      <a:pt x="1750" y="68"/>
                      <a:pt x="1581" y="149"/>
                    </a:cubicBezTo>
                    <a:cubicBezTo>
                      <a:pt x="1424" y="224"/>
                      <a:pt x="1316" y="306"/>
                      <a:pt x="1249" y="370"/>
                    </a:cubicBezTo>
                    <a:cubicBezTo>
                      <a:pt x="1226" y="392"/>
                      <a:pt x="1211" y="411"/>
                      <a:pt x="1197" y="426"/>
                    </a:cubicBezTo>
                    <a:cubicBezTo>
                      <a:pt x="1043" y="504"/>
                      <a:pt x="909" y="608"/>
                      <a:pt x="800" y="743"/>
                    </a:cubicBezTo>
                    <a:lnTo>
                      <a:pt x="1" y="7948"/>
                    </a:lnTo>
                    <a:lnTo>
                      <a:pt x="5862" y="11530"/>
                    </a:lnTo>
                    <a:cubicBezTo>
                      <a:pt x="6313" y="11486"/>
                      <a:pt x="6777" y="11441"/>
                      <a:pt x="7195" y="11258"/>
                    </a:cubicBezTo>
                    <a:cubicBezTo>
                      <a:pt x="7613" y="11079"/>
                      <a:pt x="7991" y="10734"/>
                      <a:pt x="8087" y="10286"/>
                    </a:cubicBezTo>
                    <a:cubicBezTo>
                      <a:pt x="8189" y="9842"/>
                      <a:pt x="7931" y="9312"/>
                      <a:pt x="7482" y="9214"/>
                    </a:cubicBezTo>
                    <a:cubicBezTo>
                      <a:pt x="7281" y="9169"/>
                      <a:pt x="7027" y="9196"/>
                      <a:pt x="6908" y="9028"/>
                    </a:cubicBezTo>
                    <a:cubicBezTo>
                      <a:pt x="6796" y="8871"/>
                      <a:pt x="6874" y="8662"/>
                      <a:pt x="6937" y="8483"/>
                    </a:cubicBezTo>
                    <a:cubicBezTo>
                      <a:pt x="7143" y="7911"/>
                      <a:pt x="7177" y="7264"/>
                      <a:pt x="6956" y="6697"/>
                    </a:cubicBezTo>
                    <a:cubicBezTo>
                      <a:pt x="6810" y="6320"/>
                      <a:pt x="6545" y="5983"/>
                      <a:pt x="6213" y="5759"/>
                    </a:cubicBezTo>
                    <a:cubicBezTo>
                      <a:pt x="6261" y="5711"/>
                      <a:pt x="6306" y="5659"/>
                      <a:pt x="6339" y="5599"/>
                    </a:cubicBezTo>
                    <a:cubicBezTo>
                      <a:pt x="6441" y="5420"/>
                      <a:pt x="6477" y="5218"/>
                      <a:pt x="6477" y="5031"/>
                    </a:cubicBezTo>
                    <a:cubicBezTo>
                      <a:pt x="6470" y="4661"/>
                      <a:pt x="6355" y="4303"/>
                      <a:pt x="6101" y="4087"/>
                    </a:cubicBezTo>
                    <a:cubicBezTo>
                      <a:pt x="5972" y="3979"/>
                      <a:pt x="5809" y="3924"/>
                      <a:pt x="5656" y="3924"/>
                    </a:cubicBezTo>
                    <a:cubicBezTo>
                      <a:pt x="5511" y="3924"/>
                      <a:pt x="5375" y="3973"/>
                      <a:pt x="5286" y="4075"/>
                    </a:cubicBezTo>
                    <a:cubicBezTo>
                      <a:pt x="5100" y="4266"/>
                      <a:pt x="5115" y="4568"/>
                      <a:pt x="5275" y="4680"/>
                    </a:cubicBezTo>
                    <a:cubicBezTo>
                      <a:pt x="5356" y="4743"/>
                      <a:pt x="5441" y="4765"/>
                      <a:pt x="5516" y="4765"/>
                    </a:cubicBezTo>
                    <a:cubicBezTo>
                      <a:pt x="5578" y="4765"/>
                      <a:pt x="5633" y="4749"/>
                      <a:pt x="5671" y="4728"/>
                    </a:cubicBezTo>
                    <a:cubicBezTo>
                      <a:pt x="5757" y="4684"/>
                      <a:pt x="5768" y="4632"/>
                      <a:pt x="5768" y="4632"/>
                    </a:cubicBezTo>
                    <a:cubicBezTo>
                      <a:pt x="5768" y="4631"/>
                      <a:pt x="5768" y="4631"/>
                      <a:pt x="5767" y="4631"/>
                    </a:cubicBezTo>
                    <a:cubicBezTo>
                      <a:pt x="5761" y="4631"/>
                      <a:pt x="5733" y="4675"/>
                      <a:pt x="5660" y="4706"/>
                    </a:cubicBezTo>
                    <a:cubicBezTo>
                      <a:pt x="5630" y="4718"/>
                      <a:pt x="5590" y="4726"/>
                      <a:pt x="5545" y="4726"/>
                    </a:cubicBezTo>
                    <a:cubicBezTo>
                      <a:pt x="5472" y="4726"/>
                      <a:pt x="5385" y="4704"/>
                      <a:pt x="5308" y="4639"/>
                    </a:cubicBezTo>
                    <a:cubicBezTo>
                      <a:pt x="5182" y="4542"/>
                      <a:pt x="5174" y="4288"/>
                      <a:pt x="5343" y="4127"/>
                    </a:cubicBezTo>
                    <a:cubicBezTo>
                      <a:pt x="5414" y="4048"/>
                      <a:pt x="5524" y="4009"/>
                      <a:pt x="5642" y="4009"/>
                    </a:cubicBezTo>
                    <a:cubicBezTo>
                      <a:pt x="5776" y="4009"/>
                      <a:pt x="5922" y="4060"/>
                      <a:pt x="6037" y="4161"/>
                    </a:cubicBezTo>
                    <a:cubicBezTo>
                      <a:pt x="6258" y="4347"/>
                      <a:pt x="6365" y="4687"/>
                      <a:pt x="6365" y="5031"/>
                    </a:cubicBezTo>
                    <a:cubicBezTo>
                      <a:pt x="6365" y="5203"/>
                      <a:pt x="6329" y="5382"/>
                      <a:pt x="6235" y="5539"/>
                    </a:cubicBezTo>
                    <a:cubicBezTo>
                      <a:pt x="6201" y="5595"/>
                      <a:pt x="6156" y="5647"/>
                      <a:pt x="6108" y="5692"/>
                    </a:cubicBezTo>
                    <a:cubicBezTo>
                      <a:pt x="5970" y="5610"/>
                      <a:pt x="5820" y="5550"/>
                      <a:pt x="5663" y="5509"/>
                    </a:cubicBezTo>
                    <a:cubicBezTo>
                      <a:pt x="5327" y="5431"/>
                      <a:pt x="4965" y="5449"/>
                      <a:pt x="4659" y="5289"/>
                    </a:cubicBezTo>
                    <a:cubicBezTo>
                      <a:pt x="4401" y="5158"/>
                      <a:pt x="4218" y="4908"/>
                      <a:pt x="4114" y="4635"/>
                    </a:cubicBezTo>
                    <a:cubicBezTo>
                      <a:pt x="4110" y="4606"/>
                      <a:pt x="4106" y="4575"/>
                      <a:pt x="4106" y="4546"/>
                    </a:cubicBezTo>
                    <a:cubicBezTo>
                      <a:pt x="4106" y="4090"/>
                      <a:pt x="4248" y="3645"/>
                      <a:pt x="4293" y="3201"/>
                    </a:cubicBezTo>
                    <a:cubicBezTo>
                      <a:pt x="4345" y="2756"/>
                      <a:pt x="4341" y="2320"/>
                      <a:pt x="4259" y="1913"/>
                    </a:cubicBezTo>
                    <a:cubicBezTo>
                      <a:pt x="4102" y="1094"/>
                      <a:pt x="3594" y="444"/>
                      <a:pt x="3023" y="175"/>
                    </a:cubicBezTo>
                    <a:cubicBezTo>
                      <a:pt x="2758" y="48"/>
                      <a:pt x="2500" y="0"/>
                      <a:pt x="226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6" name="Google Shape;2466;p77"/>
              <p:cNvSpPr/>
              <p:nvPr/>
            </p:nvSpPr>
            <p:spPr>
              <a:xfrm>
                <a:off x="1466889" y="1696005"/>
                <a:ext cx="118330" cy="251801"/>
              </a:xfrm>
              <a:custGeom>
                <a:rect b="b" l="l" r="r" t="t"/>
                <a:pathLst>
                  <a:path extrusionOk="0" h="15849" w="7448">
                    <a:moveTo>
                      <a:pt x="3208" y="0"/>
                    </a:moveTo>
                    <a:lnTo>
                      <a:pt x="1476" y="900"/>
                    </a:lnTo>
                    <a:cubicBezTo>
                      <a:pt x="568" y="1371"/>
                      <a:pt x="0" y="2312"/>
                      <a:pt x="11" y="3331"/>
                    </a:cubicBezTo>
                    <a:cubicBezTo>
                      <a:pt x="23" y="4665"/>
                      <a:pt x="56" y="6473"/>
                      <a:pt x="145" y="7500"/>
                    </a:cubicBezTo>
                    <a:cubicBezTo>
                      <a:pt x="295" y="9263"/>
                      <a:pt x="2081" y="9409"/>
                      <a:pt x="2081" y="9409"/>
                    </a:cubicBezTo>
                    <a:cubicBezTo>
                      <a:pt x="2081" y="9409"/>
                      <a:pt x="2155" y="10044"/>
                      <a:pt x="2211" y="10675"/>
                    </a:cubicBezTo>
                    <a:cubicBezTo>
                      <a:pt x="2211" y="10679"/>
                      <a:pt x="1823" y="15849"/>
                      <a:pt x="3628" y="15849"/>
                    </a:cubicBezTo>
                    <a:cubicBezTo>
                      <a:pt x="3636" y="15849"/>
                      <a:pt x="3645" y="15849"/>
                      <a:pt x="3653" y="15848"/>
                    </a:cubicBezTo>
                    <a:cubicBezTo>
                      <a:pt x="5009" y="15814"/>
                      <a:pt x="5917" y="12968"/>
                      <a:pt x="6305" y="11475"/>
                    </a:cubicBezTo>
                    <a:lnTo>
                      <a:pt x="6506" y="10653"/>
                    </a:lnTo>
                    <a:lnTo>
                      <a:pt x="6506" y="10608"/>
                    </a:lnTo>
                    <a:cubicBezTo>
                      <a:pt x="6510" y="10589"/>
                      <a:pt x="6514" y="10575"/>
                      <a:pt x="6514" y="10575"/>
                    </a:cubicBezTo>
                    <a:lnTo>
                      <a:pt x="6506" y="10575"/>
                    </a:lnTo>
                    <a:lnTo>
                      <a:pt x="6465" y="5622"/>
                    </a:lnTo>
                    <a:lnTo>
                      <a:pt x="6522" y="5677"/>
                    </a:lnTo>
                    <a:cubicBezTo>
                      <a:pt x="6579" y="5743"/>
                      <a:pt x="6663" y="5771"/>
                      <a:pt x="6751" y="5771"/>
                    </a:cubicBezTo>
                    <a:cubicBezTo>
                      <a:pt x="6818" y="5771"/>
                      <a:pt x="6886" y="5755"/>
                      <a:pt x="6947" y="5729"/>
                    </a:cubicBezTo>
                    <a:cubicBezTo>
                      <a:pt x="7146" y="5648"/>
                      <a:pt x="7298" y="5476"/>
                      <a:pt x="7373" y="5278"/>
                    </a:cubicBezTo>
                    <a:cubicBezTo>
                      <a:pt x="7448" y="5080"/>
                      <a:pt x="7444" y="4855"/>
                      <a:pt x="7384" y="4654"/>
                    </a:cubicBezTo>
                    <a:cubicBezTo>
                      <a:pt x="7343" y="4516"/>
                      <a:pt x="7272" y="4385"/>
                      <a:pt x="7156" y="4303"/>
                    </a:cubicBezTo>
                    <a:cubicBezTo>
                      <a:pt x="7066" y="4243"/>
                      <a:pt x="6951" y="4222"/>
                      <a:pt x="6831" y="4222"/>
                    </a:cubicBezTo>
                    <a:cubicBezTo>
                      <a:pt x="6703" y="4222"/>
                      <a:pt x="6570" y="4246"/>
                      <a:pt x="6454" y="4273"/>
                    </a:cubicBezTo>
                    <a:lnTo>
                      <a:pt x="6439" y="2619"/>
                    </a:lnTo>
                    <a:lnTo>
                      <a:pt x="3208" y="0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7" name="Google Shape;2467;p77"/>
              <p:cNvSpPr/>
              <p:nvPr/>
            </p:nvSpPr>
            <p:spPr>
              <a:xfrm>
                <a:off x="1473641" y="1765783"/>
                <a:ext cx="7308" cy="7197"/>
              </a:xfrm>
              <a:custGeom>
                <a:rect b="b" l="l" r="r" t="t"/>
                <a:pathLst>
                  <a:path extrusionOk="0" h="453" w="460">
                    <a:moveTo>
                      <a:pt x="232" y="1"/>
                    </a:moveTo>
                    <a:cubicBezTo>
                      <a:pt x="229" y="1"/>
                      <a:pt x="227" y="1"/>
                      <a:pt x="225" y="1"/>
                    </a:cubicBezTo>
                    <a:cubicBezTo>
                      <a:pt x="98" y="1"/>
                      <a:pt x="1" y="105"/>
                      <a:pt x="5" y="232"/>
                    </a:cubicBezTo>
                    <a:cubicBezTo>
                      <a:pt x="8" y="356"/>
                      <a:pt x="109" y="453"/>
                      <a:pt x="236" y="453"/>
                    </a:cubicBezTo>
                    <a:cubicBezTo>
                      <a:pt x="360" y="449"/>
                      <a:pt x="460" y="344"/>
                      <a:pt x="456" y="221"/>
                    </a:cubicBezTo>
                    <a:cubicBezTo>
                      <a:pt x="453" y="96"/>
                      <a:pt x="352" y="1"/>
                      <a:pt x="23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8" name="Google Shape;2468;p77"/>
              <p:cNvSpPr/>
              <p:nvPr/>
            </p:nvSpPr>
            <p:spPr>
              <a:xfrm>
                <a:off x="1469908" y="1761080"/>
                <a:ext cx="14553" cy="4607"/>
              </a:xfrm>
              <a:custGeom>
                <a:rect b="b" l="l" r="r" t="t"/>
                <a:pathLst>
                  <a:path extrusionOk="0" h="290" w="916">
                    <a:moveTo>
                      <a:pt x="487" y="0"/>
                    </a:moveTo>
                    <a:cubicBezTo>
                      <a:pt x="471" y="0"/>
                      <a:pt x="454" y="1"/>
                      <a:pt x="438" y="2"/>
                    </a:cubicBezTo>
                    <a:cubicBezTo>
                      <a:pt x="288" y="16"/>
                      <a:pt x="161" y="83"/>
                      <a:pt x="93" y="151"/>
                    </a:cubicBezTo>
                    <a:cubicBezTo>
                      <a:pt x="23" y="214"/>
                      <a:pt x="0" y="274"/>
                      <a:pt x="15" y="285"/>
                    </a:cubicBezTo>
                    <a:cubicBezTo>
                      <a:pt x="18" y="288"/>
                      <a:pt x="22" y="289"/>
                      <a:pt x="27" y="289"/>
                    </a:cubicBezTo>
                    <a:cubicBezTo>
                      <a:pt x="76" y="289"/>
                      <a:pt x="228" y="168"/>
                      <a:pt x="448" y="151"/>
                    </a:cubicBezTo>
                    <a:cubicBezTo>
                      <a:pt x="470" y="149"/>
                      <a:pt x="491" y="148"/>
                      <a:pt x="512" y="148"/>
                    </a:cubicBezTo>
                    <a:cubicBezTo>
                      <a:pt x="694" y="148"/>
                      <a:pt x="835" y="217"/>
                      <a:pt x="887" y="217"/>
                    </a:cubicBezTo>
                    <a:cubicBezTo>
                      <a:pt x="895" y="217"/>
                      <a:pt x="901" y="215"/>
                      <a:pt x="905" y="211"/>
                    </a:cubicBezTo>
                    <a:cubicBezTo>
                      <a:pt x="915" y="196"/>
                      <a:pt x="886" y="144"/>
                      <a:pt x="803" y="87"/>
                    </a:cubicBezTo>
                    <a:cubicBezTo>
                      <a:pt x="730" y="41"/>
                      <a:pt x="619" y="0"/>
                      <a:pt x="48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9" name="Google Shape;2469;p77"/>
              <p:cNvSpPr/>
              <p:nvPr/>
            </p:nvSpPr>
            <p:spPr>
              <a:xfrm>
                <a:off x="1515314" y="1764528"/>
                <a:ext cx="7245" cy="7197"/>
              </a:xfrm>
              <a:custGeom>
                <a:rect b="b" l="l" r="r" t="t"/>
                <a:pathLst>
                  <a:path extrusionOk="0" h="453" w="456">
                    <a:moveTo>
                      <a:pt x="231" y="1"/>
                    </a:moveTo>
                    <a:cubicBezTo>
                      <a:pt x="229" y="1"/>
                      <a:pt x="226" y="1"/>
                      <a:pt x="224" y="1"/>
                    </a:cubicBezTo>
                    <a:cubicBezTo>
                      <a:pt x="97" y="5"/>
                      <a:pt x="0" y="106"/>
                      <a:pt x="4" y="233"/>
                    </a:cubicBezTo>
                    <a:cubicBezTo>
                      <a:pt x="4" y="353"/>
                      <a:pt x="104" y="453"/>
                      <a:pt x="227" y="453"/>
                    </a:cubicBezTo>
                    <a:cubicBezTo>
                      <a:pt x="229" y="453"/>
                      <a:pt x="232" y="453"/>
                      <a:pt x="235" y="453"/>
                    </a:cubicBezTo>
                    <a:cubicBezTo>
                      <a:pt x="359" y="449"/>
                      <a:pt x="455" y="345"/>
                      <a:pt x="455" y="221"/>
                    </a:cubicBezTo>
                    <a:cubicBezTo>
                      <a:pt x="452" y="96"/>
                      <a:pt x="351" y="1"/>
                      <a:pt x="2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0" name="Google Shape;2470;p77"/>
              <p:cNvSpPr/>
              <p:nvPr/>
            </p:nvSpPr>
            <p:spPr>
              <a:xfrm>
                <a:off x="1512820" y="1759825"/>
                <a:ext cx="14553" cy="4607"/>
              </a:xfrm>
              <a:custGeom>
                <a:rect b="b" l="l" r="r" t="t"/>
                <a:pathLst>
                  <a:path extrusionOk="0" h="290" w="916">
                    <a:moveTo>
                      <a:pt x="482" y="0"/>
                    </a:moveTo>
                    <a:cubicBezTo>
                      <a:pt x="467" y="0"/>
                      <a:pt x="452" y="1"/>
                      <a:pt x="437" y="2"/>
                    </a:cubicBezTo>
                    <a:cubicBezTo>
                      <a:pt x="283" y="14"/>
                      <a:pt x="161" y="85"/>
                      <a:pt x="93" y="148"/>
                    </a:cubicBezTo>
                    <a:cubicBezTo>
                      <a:pt x="19" y="215"/>
                      <a:pt x="0" y="271"/>
                      <a:pt x="11" y="286"/>
                    </a:cubicBezTo>
                    <a:cubicBezTo>
                      <a:pt x="13" y="288"/>
                      <a:pt x="17" y="289"/>
                      <a:pt x="21" y="289"/>
                    </a:cubicBezTo>
                    <a:cubicBezTo>
                      <a:pt x="69" y="289"/>
                      <a:pt x="225" y="165"/>
                      <a:pt x="448" y="148"/>
                    </a:cubicBezTo>
                    <a:cubicBezTo>
                      <a:pt x="470" y="146"/>
                      <a:pt x="491" y="145"/>
                      <a:pt x="512" y="145"/>
                    </a:cubicBezTo>
                    <a:cubicBezTo>
                      <a:pt x="693" y="145"/>
                      <a:pt x="834" y="214"/>
                      <a:pt x="883" y="214"/>
                    </a:cubicBezTo>
                    <a:cubicBezTo>
                      <a:pt x="892" y="214"/>
                      <a:pt x="897" y="212"/>
                      <a:pt x="900" y="207"/>
                    </a:cubicBezTo>
                    <a:cubicBezTo>
                      <a:pt x="915" y="193"/>
                      <a:pt x="881" y="140"/>
                      <a:pt x="803" y="88"/>
                    </a:cubicBezTo>
                    <a:cubicBezTo>
                      <a:pt x="729" y="41"/>
                      <a:pt x="613" y="0"/>
                      <a:pt x="48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1" name="Google Shape;2471;p77"/>
              <p:cNvSpPr/>
              <p:nvPr/>
            </p:nvSpPr>
            <p:spPr>
              <a:xfrm>
                <a:off x="1489481" y="1763829"/>
                <a:ext cx="10581" cy="34253"/>
              </a:xfrm>
              <a:custGeom>
                <a:rect b="b" l="l" r="r" t="t"/>
                <a:pathLst>
                  <a:path extrusionOk="0" h="2156" w="666">
                    <a:moveTo>
                      <a:pt x="639" y="0"/>
                    </a:moveTo>
                    <a:cubicBezTo>
                      <a:pt x="607" y="0"/>
                      <a:pt x="415" y="576"/>
                      <a:pt x="202" y="1293"/>
                    </a:cubicBezTo>
                    <a:cubicBezTo>
                      <a:pt x="150" y="1472"/>
                      <a:pt x="102" y="1644"/>
                      <a:pt x="54" y="1805"/>
                    </a:cubicBezTo>
                    <a:cubicBezTo>
                      <a:pt x="35" y="1879"/>
                      <a:pt x="1" y="1969"/>
                      <a:pt x="38" y="2062"/>
                    </a:cubicBezTo>
                    <a:cubicBezTo>
                      <a:pt x="57" y="2107"/>
                      <a:pt x="106" y="2141"/>
                      <a:pt x="143" y="2148"/>
                    </a:cubicBezTo>
                    <a:cubicBezTo>
                      <a:pt x="166" y="2155"/>
                      <a:pt x="188" y="2156"/>
                      <a:pt x="208" y="2156"/>
                    </a:cubicBezTo>
                    <a:cubicBezTo>
                      <a:pt x="224" y="2156"/>
                      <a:pt x="238" y="2155"/>
                      <a:pt x="251" y="2155"/>
                    </a:cubicBezTo>
                    <a:cubicBezTo>
                      <a:pt x="497" y="2148"/>
                      <a:pt x="651" y="2137"/>
                      <a:pt x="651" y="2122"/>
                    </a:cubicBezTo>
                    <a:cubicBezTo>
                      <a:pt x="651" y="2107"/>
                      <a:pt x="497" y="2092"/>
                      <a:pt x="251" y="2081"/>
                    </a:cubicBezTo>
                    <a:cubicBezTo>
                      <a:pt x="188" y="2077"/>
                      <a:pt x="132" y="2070"/>
                      <a:pt x="116" y="2029"/>
                    </a:cubicBezTo>
                    <a:cubicBezTo>
                      <a:pt x="99" y="1980"/>
                      <a:pt x="121" y="1909"/>
                      <a:pt x="147" y="1831"/>
                    </a:cubicBezTo>
                    <a:cubicBezTo>
                      <a:pt x="195" y="1670"/>
                      <a:pt x="247" y="1502"/>
                      <a:pt x="304" y="1322"/>
                    </a:cubicBezTo>
                    <a:cubicBezTo>
                      <a:pt x="516" y="602"/>
                      <a:pt x="666" y="8"/>
                      <a:pt x="640" y="0"/>
                    </a:cubicBezTo>
                    <a:cubicBezTo>
                      <a:pt x="640" y="0"/>
                      <a:pt x="640" y="0"/>
                      <a:pt x="63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2" name="Google Shape;2472;p77"/>
              <p:cNvSpPr/>
              <p:nvPr/>
            </p:nvSpPr>
            <p:spPr>
              <a:xfrm>
                <a:off x="1494120" y="1800720"/>
                <a:ext cx="21067" cy="11439"/>
              </a:xfrm>
              <a:custGeom>
                <a:rect b="b" l="l" r="r" t="t"/>
                <a:pathLst>
                  <a:path extrusionOk="0" h="720" w="1326">
                    <a:moveTo>
                      <a:pt x="1200" y="1"/>
                    </a:moveTo>
                    <a:lnTo>
                      <a:pt x="1200" y="1"/>
                    </a:lnTo>
                    <a:cubicBezTo>
                      <a:pt x="1184" y="1"/>
                      <a:pt x="485" y="435"/>
                      <a:pt x="0" y="446"/>
                    </a:cubicBezTo>
                    <a:cubicBezTo>
                      <a:pt x="0" y="446"/>
                      <a:pt x="200" y="720"/>
                      <a:pt x="532" y="720"/>
                    </a:cubicBezTo>
                    <a:cubicBezTo>
                      <a:pt x="618" y="720"/>
                      <a:pt x="713" y="701"/>
                      <a:pt x="815" y="655"/>
                    </a:cubicBezTo>
                    <a:cubicBezTo>
                      <a:pt x="1326" y="424"/>
                      <a:pt x="1200" y="2"/>
                      <a:pt x="1200" y="2"/>
                    </a:cubicBezTo>
                    <a:cubicBezTo>
                      <a:pt x="1200" y="1"/>
                      <a:pt x="1200" y="1"/>
                      <a:pt x="12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3" name="Google Shape;2473;p77"/>
              <p:cNvSpPr/>
              <p:nvPr/>
            </p:nvSpPr>
            <p:spPr>
              <a:xfrm>
                <a:off x="1499935" y="1832018"/>
                <a:ext cx="36859" cy="20320"/>
              </a:xfrm>
              <a:custGeom>
                <a:rect b="b" l="l" r="r" t="t"/>
                <a:pathLst>
                  <a:path extrusionOk="0" h="1279" w="2320">
                    <a:moveTo>
                      <a:pt x="2320" y="0"/>
                    </a:moveTo>
                    <a:cubicBezTo>
                      <a:pt x="1189" y="833"/>
                      <a:pt x="1" y="848"/>
                      <a:pt x="1" y="848"/>
                    </a:cubicBezTo>
                    <a:lnTo>
                      <a:pt x="49" y="1278"/>
                    </a:lnTo>
                    <a:cubicBezTo>
                      <a:pt x="71" y="1278"/>
                      <a:pt x="93" y="1278"/>
                      <a:pt x="115" y="1278"/>
                    </a:cubicBezTo>
                    <a:cubicBezTo>
                      <a:pt x="1832" y="1278"/>
                      <a:pt x="2320" y="0"/>
                      <a:pt x="232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4" name="Google Shape;2474;p77"/>
              <p:cNvSpPr/>
              <p:nvPr/>
            </p:nvSpPr>
            <p:spPr>
              <a:xfrm>
                <a:off x="1462091" y="1694083"/>
                <a:ext cx="120824" cy="69953"/>
              </a:xfrm>
              <a:custGeom>
                <a:rect b="b" l="l" r="r" t="t"/>
                <a:pathLst>
                  <a:path extrusionOk="0" h="4403" w="7605">
                    <a:moveTo>
                      <a:pt x="3713" y="1"/>
                    </a:moveTo>
                    <a:cubicBezTo>
                      <a:pt x="0" y="1"/>
                      <a:pt x="63" y="3666"/>
                      <a:pt x="63" y="3666"/>
                    </a:cubicBezTo>
                    <a:cubicBezTo>
                      <a:pt x="209" y="3686"/>
                      <a:pt x="347" y="3695"/>
                      <a:pt x="481" y="3695"/>
                    </a:cubicBezTo>
                    <a:cubicBezTo>
                      <a:pt x="1054" y="3695"/>
                      <a:pt x="1543" y="3529"/>
                      <a:pt x="2154" y="3374"/>
                    </a:cubicBezTo>
                    <a:cubicBezTo>
                      <a:pt x="2905" y="3184"/>
                      <a:pt x="3619" y="2687"/>
                      <a:pt x="3884" y="1959"/>
                    </a:cubicBezTo>
                    <a:cubicBezTo>
                      <a:pt x="3969" y="2437"/>
                      <a:pt x="4198" y="2892"/>
                      <a:pt x="4526" y="3251"/>
                    </a:cubicBezTo>
                    <a:cubicBezTo>
                      <a:pt x="4574" y="3307"/>
                      <a:pt x="4651" y="3357"/>
                      <a:pt x="4716" y="3357"/>
                    </a:cubicBezTo>
                    <a:cubicBezTo>
                      <a:pt x="4747" y="3357"/>
                      <a:pt x="4775" y="3346"/>
                      <a:pt x="4795" y="3318"/>
                    </a:cubicBezTo>
                    <a:cubicBezTo>
                      <a:pt x="4829" y="3273"/>
                      <a:pt x="4817" y="3210"/>
                      <a:pt x="4803" y="3158"/>
                    </a:cubicBezTo>
                    <a:cubicBezTo>
                      <a:pt x="4754" y="2952"/>
                      <a:pt x="4702" y="2747"/>
                      <a:pt x="4650" y="2542"/>
                    </a:cubicBezTo>
                    <a:lnTo>
                      <a:pt x="4650" y="2542"/>
                    </a:lnTo>
                    <a:cubicBezTo>
                      <a:pt x="4941" y="3009"/>
                      <a:pt x="5243" y="3483"/>
                      <a:pt x="5673" y="3826"/>
                    </a:cubicBezTo>
                    <a:cubicBezTo>
                      <a:pt x="5975" y="4067"/>
                      <a:pt x="6711" y="4402"/>
                      <a:pt x="7054" y="4402"/>
                    </a:cubicBezTo>
                    <a:cubicBezTo>
                      <a:pt x="7200" y="4402"/>
                      <a:pt x="7274" y="4342"/>
                      <a:pt x="7215" y="4188"/>
                    </a:cubicBezTo>
                    <a:cubicBezTo>
                      <a:pt x="7163" y="4062"/>
                      <a:pt x="7604" y="61"/>
                      <a:pt x="3802" y="1"/>
                    </a:cubicBezTo>
                    <a:cubicBezTo>
                      <a:pt x="3772" y="1"/>
                      <a:pt x="3742" y="1"/>
                      <a:pt x="371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5" name="Google Shape;2475;p77"/>
              <p:cNvSpPr/>
              <p:nvPr/>
            </p:nvSpPr>
            <p:spPr>
              <a:xfrm>
                <a:off x="1569951" y="1769056"/>
                <a:ext cx="10168" cy="13536"/>
              </a:xfrm>
              <a:custGeom>
                <a:rect b="b" l="l" r="r" t="t"/>
                <a:pathLst>
                  <a:path extrusionOk="0" h="852" w="640">
                    <a:moveTo>
                      <a:pt x="233" y="0"/>
                    </a:moveTo>
                    <a:cubicBezTo>
                      <a:pt x="76" y="0"/>
                      <a:pt x="4" y="75"/>
                      <a:pt x="12" y="86"/>
                    </a:cubicBezTo>
                    <a:cubicBezTo>
                      <a:pt x="15" y="90"/>
                      <a:pt x="20" y="92"/>
                      <a:pt x="29" y="92"/>
                    </a:cubicBezTo>
                    <a:cubicBezTo>
                      <a:pt x="49" y="92"/>
                      <a:pt x="83" y="85"/>
                      <a:pt x="129" y="85"/>
                    </a:cubicBezTo>
                    <a:cubicBezTo>
                      <a:pt x="159" y="85"/>
                      <a:pt x="194" y="88"/>
                      <a:pt x="233" y="97"/>
                    </a:cubicBezTo>
                    <a:cubicBezTo>
                      <a:pt x="356" y="116"/>
                      <a:pt x="509" y="235"/>
                      <a:pt x="505" y="426"/>
                    </a:cubicBezTo>
                    <a:cubicBezTo>
                      <a:pt x="509" y="616"/>
                      <a:pt x="356" y="733"/>
                      <a:pt x="228" y="755"/>
                    </a:cubicBezTo>
                    <a:cubicBezTo>
                      <a:pt x="194" y="762"/>
                      <a:pt x="163" y="764"/>
                      <a:pt x="136" y="764"/>
                    </a:cubicBezTo>
                    <a:cubicBezTo>
                      <a:pt x="85" y="764"/>
                      <a:pt x="48" y="757"/>
                      <a:pt x="28" y="757"/>
                    </a:cubicBezTo>
                    <a:cubicBezTo>
                      <a:pt x="19" y="757"/>
                      <a:pt x="14" y="758"/>
                      <a:pt x="12" y="762"/>
                    </a:cubicBezTo>
                    <a:cubicBezTo>
                      <a:pt x="1" y="773"/>
                      <a:pt x="76" y="852"/>
                      <a:pt x="230" y="852"/>
                    </a:cubicBezTo>
                    <a:cubicBezTo>
                      <a:pt x="233" y="852"/>
                      <a:pt x="237" y="852"/>
                      <a:pt x="240" y="852"/>
                    </a:cubicBezTo>
                    <a:cubicBezTo>
                      <a:pt x="318" y="848"/>
                      <a:pt x="419" y="818"/>
                      <a:pt x="502" y="747"/>
                    </a:cubicBezTo>
                    <a:cubicBezTo>
                      <a:pt x="587" y="672"/>
                      <a:pt x="640" y="553"/>
                      <a:pt x="640" y="426"/>
                    </a:cubicBezTo>
                    <a:cubicBezTo>
                      <a:pt x="640" y="299"/>
                      <a:pt x="587" y="179"/>
                      <a:pt x="502" y="105"/>
                    </a:cubicBezTo>
                    <a:cubicBezTo>
                      <a:pt x="419" y="30"/>
                      <a:pt x="322" y="4"/>
                      <a:pt x="244" y="0"/>
                    </a:cubicBezTo>
                    <a:cubicBezTo>
                      <a:pt x="240" y="0"/>
                      <a:pt x="236" y="0"/>
                      <a:pt x="233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6" name="Google Shape;2476;p77"/>
              <p:cNvSpPr/>
              <p:nvPr/>
            </p:nvSpPr>
            <p:spPr>
              <a:xfrm>
                <a:off x="1376505" y="1864000"/>
                <a:ext cx="304547" cy="330905"/>
              </a:xfrm>
              <a:custGeom>
                <a:rect b="b" l="l" r="r" t="t"/>
                <a:pathLst>
                  <a:path extrusionOk="0" h="20828" w="19169">
                    <a:moveTo>
                      <a:pt x="12199" y="1"/>
                    </a:moveTo>
                    <a:cubicBezTo>
                      <a:pt x="12199" y="4"/>
                      <a:pt x="12199" y="15"/>
                      <a:pt x="12195" y="34"/>
                    </a:cubicBezTo>
                    <a:lnTo>
                      <a:pt x="12195" y="79"/>
                    </a:lnTo>
                    <a:lnTo>
                      <a:pt x="11994" y="901"/>
                    </a:lnTo>
                    <a:cubicBezTo>
                      <a:pt x="11606" y="2394"/>
                      <a:pt x="10698" y="5240"/>
                      <a:pt x="9342" y="5274"/>
                    </a:cubicBezTo>
                    <a:cubicBezTo>
                      <a:pt x="9334" y="5275"/>
                      <a:pt x="9325" y="5275"/>
                      <a:pt x="9317" y="5275"/>
                    </a:cubicBezTo>
                    <a:cubicBezTo>
                      <a:pt x="7633" y="5275"/>
                      <a:pt x="7855" y="782"/>
                      <a:pt x="7893" y="172"/>
                    </a:cubicBezTo>
                    <a:lnTo>
                      <a:pt x="7893" y="172"/>
                    </a:lnTo>
                    <a:cubicBezTo>
                      <a:pt x="7788" y="191"/>
                      <a:pt x="7770" y="206"/>
                      <a:pt x="7770" y="206"/>
                    </a:cubicBezTo>
                    <a:cubicBezTo>
                      <a:pt x="7770" y="206"/>
                      <a:pt x="2387" y="504"/>
                      <a:pt x="0" y="5222"/>
                    </a:cubicBezTo>
                    <a:lnTo>
                      <a:pt x="4146" y="8255"/>
                    </a:lnTo>
                    <a:lnTo>
                      <a:pt x="5162" y="7643"/>
                    </a:lnTo>
                    <a:lnTo>
                      <a:pt x="5162" y="7643"/>
                    </a:lnTo>
                    <a:cubicBezTo>
                      <a:pt x="5162" y="7643"/>
                      <a:pt x="5495" y="14321"/>
                      <a:pt x="4924" y="16136"/>
                    </a:cubicBezTo>
                    <a:cubicBezTo>
                      <a:pt x="4281" y="18190"/>
                      <a:pt x="3283" y="20465"/>
                      <a:pt x="3283" y="20465"/>
                    </a:cubicBezTo>
                    <a:cubicBezTo>
                      <a:pt x="4851" y="20343"/>
                      <a:pt x="6493" y="20287"/>
                      <a:pt x="8197" y="20287"/>
                    </a:cubicBezTo>
                    <a:cubicBezTo>
                      <a:pt x="11453" y="20287"/>
                      <a:pt x="14936" y="20491"/>
                      <a:pt x="18567" y="20827"/>
                    </a:cubicBezTo>
                    <a:lnTo>
                      <a:pt x="14869" y="7272"/>
                    </a:lnTo>
                    <a:cubicBezTo>
                      <a:pt x="16151" y="7194"/>
                      <a:pt x="17335" y="6966"/>
                      <a:pt x="18515" y="6533"/>
                    </a:cubicBezTo>
                    <a:lnTo>
                      <a:pt x="19169" y="6402"/>
                    </a:lnTo>
                    <a:cubicBezTo>
                      <a:pt x="19169" y="6402"/>
                      <a:pt x="17743" y="1"/>
                      <a:pt x="127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7" name="Google Shape;2477;p77"/>
              <p:cNvSpPr/>
              <p:nvPr/>
            </p:nvSpPr>
            <p:spPr>
              <a:xfrm>
                <a:off x="1534284" y="2016250"/>
                <a:ext cx="65727" cy="16745"/>
              </a:xfrm>
              <a:custGeom>
                <a:rect b="b" l="l" r="r" t="t"/>
                <a:pathLst>
                  <a:path extrusionOk="0" h="1054" w="4137">
                    <a:moveTo>
                      <a:pt x="10" y="1"/>
                    </a:moveTo>
                    <a:cubicBezTo>
                      <a:pt x="9" y="1"/>
                      <a:pt x="9" y="1"/>
                      <a:pt x="8" y="1"/>
                    </a:cubicBezTo>
                    <a:cubicBezTo>
                      <a:pt x="1" y="9"/>
                      <a:pt x="35" y="65"/>
                      <a:pt x="113" y="155"/>
                    </a:cubicBezTo>
                    <a:cubicBezTo>
                      <a:pt x="187" y="244"/>
                      <a:pt x="311" y="368"/>
                      <a:pt x="479" y="498"/>
                    </a:cubicBezTo>
                    <a:cubicBezTo>
                      <a:pt x="815" y="756"/>
                      <a:pt x="1372" y="1029"/>
                      <a:pt x="2033" y="1051"/>
                    </a:cubicBezTo>
                    <a:cubicBezTo>
                      <a:pt x="2067" y="1052"/>
                      <a:pt x="2101" y="1053"/>
                      <a:pt x="2135" y="1053"/>
                    </a:cubicBezTo>
                    <a:cubicBezTo>
                      <a:pt x="2753" y="1053"/>
                      <a:pt x="3288" y="834"/>
                      <a:pt x="3624" y="610"/>
                    </a:cubicBezTo>
                    <a:cubicBezTo>
                      <a:pt x="3804" y="494"/>
                      <a:pt x="3934" y="382"/>
                      <a:pt x="4016" y="296"/>
                    </a:cubicBezTo>
                    <a:cubicBezTo>
                      <a:pt x="4099" y="211"/>
                      <a:pt x="4136" y="158"/>
                      <a:pt x="4132" y="151"/>
                    </a:cubicBezTo>
                    <a:cubicBezTo>
                      <a:pt x="4131" y="150"/>
                      <a:pt x="4130" y="150"/>
                      <a:pt x="4129" y="150"/>
                    </a:cubicBezTo>
                    <a:cubicBezTo>
                      <a:pt x="4100" y="150"/>
                      <a:pt x="3921" y="334"/>
                      <a:pt x="3576" y="532"/>
                    </a:cubicBezTo>
                    <a:cubicBezTo>
                      <a:pt x="3239" y="727"/>
                      <a:pt x="2724" y="918"/>
                      <a:pt x="2136" y="918"/>
                    </a:cubicBezTo>
                    <a:cubicBezTo>
                      <a:pt x="2105" y="918"/>
                      <a:pt x="2073" y="918"/>
                      <a:pt x="2040" y="917"/>
                    </a:cubicBezTo>
                    <a:cubicBezTo>
                      <a:pt x="1409" y="894"/>
                      <a:pt x="875" y="651"/>
                      <a:pt x="535" y="420"/>
                    </a:cubicBezTo>
                    <a:cubicBezTo>
                      <a:pt x="203" y="196"/>
                      <a:pt x="35" y="1"/>
                      <a:pt x="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8" name="Google Shape;2478;p77"/>
              <p:cNvSpPr/>
              <p:nvPr/>
            </p:nvSpPr>
            <p:spPr>
              <a:xfrm>
                <a:off x="1596658" y="1945105"/>
                <a:ext cx="41498" cy="130166"/>
              </a:xfrm>
              <a:custGeom>
                <a:rect b="b" l="l" r="r" t="t"/>
                <a:pathLst>
                  <a:path extrusionOk="0" h="8193" w="2612">
                    <a:moveTo>
                      <a:pt x="9" y="1"/>
                    </a:moveTo>
                    <a:cubicBezTo>
                      <a:pt x="9" y="1"/>
                      <a:pt x="9" y="1"/>
                      <a:pt x="8" y="1"/>
                    </a:cubicBezTo>
                    <a:cubicBezTo>
                      <a:pt x="0" y="5"/>
                      <a:pt x="34" y="121"/>
                      <a:pt x="102" y="326"/>
                    </a:cubicBezTo>
                    <a:cubicBezTo>
                      <a:pt x="176" y="557"/>
                      <a:pt x="277" y="852"/>
                      <a:pt x="393" y="1200"/>
                    </a:cubicBezTo>
                    <a:cubicBezTo>
                      <a:pt x="640" y="1936"/>
                      <a:pt x="979" y="2955"/>
                      <a:pt x="1338" y="4084"/>
                    </a:cubicBezTo>
                    <a:cubicBezTo>
                      <a:pt x="1696" y="5215"/>
                      <a:pt x="2007" y="6243"/>
                      <a:pt x="2227" y="6989"/>
                    </a:cubicBezTo>
                    <a:cubicBezTo>
                      <a:pt x="2331" y="7341"/>
                      <a:pt x="2421" y="7636"/>
                      <a:pt x="2488" y="7871"/>
                    </a:cubicBezTo>
                    <a:cubicBezTo>
                      <a:pt x="2555" y="8080"/>
                      <a:pt x="2593" y="8192"/>
                      <a:pt x="2604" y="8192"/>
                    </a:cubicBezTo>
                    <a:cubicBezTo>
                      <a:pt x="2612" y="8189"/>
                      <a:pt x="2589" y="8069"/>
                      <a:pt x="2541" y="7856"/>
                    </a:cubicBezTo>
                    <a:cubicBezTo>
                      <a:pt x="2492" y="7647"/>
                      <a:pt x="2417" y="7341"/>
                      <a:pt x="2317" y="6963"/>
                    </a:cubicBezTo>
                    <a:cubicBezTo>
                      <a:pt x="2119" y="6213"/>
                      <a:pt x="1827" y="5178"/>
                      <a:pt x="1469" y="4046"/>
                    </a:cubicBezTo>
                    <a:cubicBezTo>
                      <a:pt x="1110" y="2911"/>
                      <a:pt x="755" y="1899"/>
                      <a:pt x="483" y="1166"/>
                    </a:cubicBezTo>
                    <a:cubicBezTo>
                      <a:pt x="345" y="804"/>
                      <a:pt x="233" y="509"/>
                      <a:pt x="150" y="307"/>
                    </a:cubicBezTo>
                    <a:cubicBezTo>
                      <a:pt x="69" y="109"/>
                      <a:pt x="17" y="1"/>
                      <a:pt x="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9" name="Google Shape;2479;p77"/>
              <p:cNvSpPr/>
              <p:nvPr/>
            </p:nvSpPr>
            <p:spPr>
              <a:xfrm>
                <a:off x="1592321" y="1904020"/>
                <a:ext cx="20368" cy="8754"/>
              </a:xfrm>
              <a:custGeom>
                <a:rect b="b" l="l" r="r" t="t"/>
                <a:pathLst>
                  <a:path extrusionOk="0" h="551" w="1282">
                    <a:moveTo>
                      <a:pt x="36" y="0"/>
                    </a:moveTo>
                    <a:cubicBezTo>
                      <a:pt x="27" y="0"/>
                      <a:pt x="22" y="2"/>
                      <a:pt x="20" y="6"/>
                    </a:cubicBezTo>
                    <a:cubicBezTo>
                      <a:pt x="1" y="40"/>
                      <a:pt x="255" y="216"/>
                      <a:pt x="606" y="365"/>
                    </a:cubicBezTo>
                    <a:cubicBezTo>
                      <a:pt x="888" y="486"/>
                      <a:pt x="1143" y="551"/>
                      <a:pt x="1235" y="551"/>
                    </a:cubicBezTo>
                    <a:cubicBezTo>
                      <a:pt x="1256" y="551"/>
                      <a:pt x="1269" y="547"/>
                      <a:pt x="1271" y="540"/>
                    </a:cubicBezTo>
                    <a:cubicBezTo>
                      <a:pt x="1282" y="507"/>
                      <a:pt x="1002" y="387"/>
                      <a:pt x="658" y="238"/>
                    </a:cubicBezTo>
                    <a:cubicBezTo>
                      <a:pt x="354" y="109"/>
                      <a:pt x="102" y="0"/>
                      <a:pt x="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0" name="Google Shape;2480;p77"/>
              <p:cNvSpPr/>
              <p:nvPr/>
            </p:nvSpPr>
            <p:spPr>
              <a:xfrm>
                <a:off x="1632198" y="1924452"/>
                <a:ext cx="8929" cy="23466"/>
              </a:xfrm>
              <a:custGeom>
                <a:rect b="b" l="l" r="r" t="t"/>
                <a:pathLst>
                  <a:path extrusionOk="0" h="1477" w="562">
                    <a:moveTo>
                      <a:pt x="522" y="1"/>
                    </a:moveTo>
                    <a:cubicBezTo>
                      <a:pt x="486" y="1"/>
                      <a:pt x="350" y="318"/>
                      <a:pt x="218" y="718"/>
                    </a:cubicBezTo>
                    <a:cubicBezTo>
                      <a:pt x="80" y="1126"/>
                      <a:pt x="1" y="1466"/>
                      <a:pt x="35" y="1476"/>
                    </a:cubicBezTo>
                    <a:cubicBezTo>
                      <a:pt x="36" y="1477"/>
                      <a:pt x="36" y="1477"/>
                      <a:pt x="37" y="1477"/>
                    </a:cubicBezTo>
                    <a:cubicBezTo>
                      <a:pt x="77" y="1477"/>
                      <a:pt x="212" y="1159"/>
                      <a:pt x="344" y="759"/>
                    </a:cubicBezTo>
                    <a:cubicBezTo>
                      <a:pt x="479" y="352"/>
                      <a:pt x="561" y="13"/>
                      <a:pt x="524" y="1"/>
                    </a:cubicBezTo>
                    <a:cubicBezTo>
                      <a:pt x="523" y="1"/>
                      <a:pt x="522" y="1"/>
                      <a:pt x="52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1" name="Google Shape;2481;p77"/>
              <p:cNvSpPr/>
              <p:nvPr/>
            </p:nvSpPr>
            <p:spPr>
              <a:xfrm>
                <a:off x="1561642" y="1952414"/>
                <a:ext cx="11169" cy="20860"/>
              </a:xfrm>
              <a:custGeom>
                <a:rect b="b" l="l" r="r" t="t"/>
                <a:pathLst>
                  <a:path extrusionOk="0" h="1313" w="703">
                    <a:moveTo>
                      <a:pt x="667" y="0"/>
                    </a:moveTo>
                    <a:cubicBezTo>
                      <a:pt x="626" y="0"/>
                      <a:pt x="483" y="284"/>
                      <a:pt x="311" y="639"/>
                    </a:cubicBezTo>
                    <a:cubicBezTo>
                      <a:pt x="139" y="997"/>
                      <a:pt x="1" y="1293"/>
                      <a:pt x="34" y="1311"/>
                    </a:cubicBezTo>
                    <a:cubicBezTo>
                      <a:pt x="35" y="1312"/>
                      <a:pt x="36" y="1312"/>
                      <a:pt x="38" y="1312"/>
                    </a:cubicBezTo>
                    <a:cubicBezTo>
                      <a:pt x="77" y="1312"/>
                      <a:pt x="264" y="1049"/>
                      <a:pt x="434" y="695"/>
                    </a:cubicBezTo>
                    <a:cubicBezTo>
                      <a:pt x="610" y="333"/>
                      <a:pt x="703" y="16"/>
                      <a:pt x="670" y="1"/>
                    </a:cubicBezTo>
                    <a:cubicBezTo>
                      <a:pt x="669" y="0"/>
                      <a:pt x="668" y="0"/>
                      <a:pt x="66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2" name="Google Shape;2482;p77"/>
              <p:cNvSpPr/>
              <p:nvPr/>
            </p:nvSpPr>
            <p:spPr>
              <a:xfrm>
                <a:off x="1532631" y="1977484"/>
                <a:ext cx="17174" cy="18175"/>
              </a:xfrm>
              <a:custGeom>
                <a:rect b="b" l="l" r="r" t="t"/>
                <a:pathLst>
                  <a:path extrusionOk="0" h="1144" w="1081">
                    <a:moveTo>
                      <a:pt x="35" y="1"/>
                    </a:moveTo>
                    <a:cubicBezTo>
                      <a:pt x="33" y="1"/>
                      <a:pt x="32" y="1"/>
                      <a:pt x="31" y="2"/>
                    </a:cubicBezTo>
                    <a:cubicBezTo>
                      <a:pt x="0" y="25"/>
                      <a:pt x="176" y="324"/>
                      <a:pt x="464" y="641"/>
                    </a:cubicBezTo>
                    <a:cubicBezTo>
                      <a:pt x="735" y="941"/>
                      <a:pt x="1000" y="1144"/>
                      <a:pt x="1047" y="1144"/>
                    </a:cubicBezTo>
                    <a:cubicBezTo>
                      <a:pt x="1050" y="1144"/>
                      <a:pt x="1052" y="1143"/>
                      <a:pt x="1053" y="1142"/>
                    </a:cubicBezTo>
                    <a:cubicBezTo>
                      <a:pt x="1080" y="1112"/>
                      <a:pt x="845" y="862"/>
                      <a:pt x="565" y="552"/>
                    </a:cubicBezTo>
                    <a:cubicBezTo>
                      <a:pt x="295" y="254"/>
                      <a:pt x="78" y="1"/>
                      <a:pt x="3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3" name="Google Shape;2483;p77"/>
              <p:cNvSpPr/>
              <p:nvPr/>
            </p:nvSpPr>
            <p:spPr>
              <a:xfrm>
                <a:off x="1578562" y="1992212"/>
                <a:ext cx="22513" cy="22465"/>
              </a:xfrm>
              <a:custGeom>
                <a:rect b="b" l="l" r="r" t="t"/>
                <a:pathLst>
                  <a:path extrusionOk="0" h="1414" w="1417">
                    <a:moveTo>
                      <a:pt x="1382" y="1"/>
                    </a:moveTo>
                    <a:cubicBezTo>
                      <a:pt x="1337" y="1"/>
                      <a:pt x="1072" y="298"/>
                      <a:pt x="736" y="648"/>
                    </a:cubicBezTo>
                    <a:cubicBezTo>
                      <a:pt x="475" y="921"/>
                      <a:pt x="247" y="1145"/>
                      <a:pt x="153" y="1257"/>
                    </a:cubicBezTo>
                    <a:lnTo>
                      <a:pt x="154" y="1257"/>
                    </a:lnTo>
                    <a:lnTo>
                      <a:pt x="154" y="1257"/>
                    </a:lnTo>
                    <a:cubicBezTo>
                      <a:pt x="152" y="1258"/>
                      <a:pt x="151" y="1259"/>
                      <a:pt x="150" y="1261"/>
                    </a:cubicBezTo>
                    <a:lnTo>
                      <a:pt x="0" y="1414"/>
                    </a:lnTo>
                    <a:lnTo>
                      <a:pt x="191" y="1298"/>
                    </a:lnTo>
                    <a:cubicBezTo>
                      <a:pt x="314" y="1223"/>
                      <a:pt x="568" y="1018"/>
                      <a:pt x="834" y="745"/>
                    </a:cubicBezTo>
                    <a:cubicBezTo>
                      <a:pt x="1188" y="375"/>
                      <a:pt x="1416" y="24"/>
                      <a:pt x="1386" y="2"/>
                    </a:cubicBezTo>
                    <a:cubicBezTo>
                      <a:pt x="1385" y="1"/>
                      <a:pt x="1384" y="1"/>
                      <a:pt x="138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4" name="Google Shape;2484;p77"/>
              <p:cNvSpPr/>
              <p:nvPr/>
            </p:nvSpPr>
            <p:spPr>
              <a:xfrm>
                <a:off x="1590255" y="2053299"/>
                <a:ext cx="21496" cy="12567"/>
              </a:xfrm>
              <a:custGeom>
                <a:rect b="b" l="l" r="r" t="t"/>
                <a:pathLst>
                  <a:path extrusionOk="0" h="791" w="1353">
                    <a:moveTo>
                      <a:pt x="31" y="1"/>
                    </a:moveTo>
                    <a:cubicBezTo>
                      <a:pt x="27" y="1"/>
                      <a:pt x="24" y="2"/>
                      <a:pt x="22" y="4"/>
                    </a:cubicBezTo>
                    <a:cubicBezTo>
                      <a:pt x="0" y="34"/>
                      <a:pt x="255" y="269"/>
                      <a:pt x="624" y="489"/>
                    </a:cubicBezTo>
                    <a:cubicBezTo>
                      <a:pt x="950" y="681"/>
                      <a:pt x="1244" y="790"/>
                      <a:pt x="1319" y="790"/>
                    </a:cubicBezTo>
                    <a:cubicBezTo>
                      <a:pt x="1329" y="790"/>
                      <a:pt x="1336" y="788"/>
                      <a:pt x="1337" y="784"/>
                    </a:cubicBezTo>
                    <a:cubicBezTo>
                      <a:pt x="1353" y="751"/>
                      <a:pt x="1053" y="586"/>
                      <a:pt x="691" y="374"/>
                    </a:cubicBezTo>
                    <a:cubicBezTo>
                      <a:pt x="358" y="176"/>
                      <a:pt x="86" y="1"/>
                      <a:pt x="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5" name="Google Shape;2485;p77"/>
              <p:cNvSpPr/>
              <p:nvPr/>
            </p:nvSpPr>
            <p:spPr>
              <a:xfrm>
                <a:off x="1545326" y="2048946"/>
                <a:ext cx="15030" cy="20527"/>
              </a:xfrm>
              <a:custGeom>
                <a:rect b="b" l="l" r="r" t="t"/>
                <a:pathLst>
                  <a:path extrusionOk="0" h="1292" w="946">
                    <a:moveTo>
                      <a:pt x="912" y="0"/>
                    </a:moveTo>
                    <a:cubicBezTo>
                      <a:pt x="873" y="0"/>
                      <a:pt x="656" y="265"/>
                      <a:pt x="419" y="607"/>
                    </a:cubicBezTo>
                    <a:cubicBezTo>
                      <a:pt x="173" y="965"/>
                      <a:pt x="1" y="1272"/>
                      <a:pt x="30" y="1291"/>
                    </a:cubicBezTo>
                    <a:cubicBezTo>
                      <a:pt x="31" y="1291"/>
                      <a:pt x="33" y="1291"/>
                      <a:pt x="34" y="1291"/>
                    </a:cubicBezTo>
                    <a:cubicBezTo>
                      <a:pt x="78" y="1291"/>
                      <a:pt x="293" y="1028"/>
                      <a:pt x="531" y="686"/>
                    </a:cubicBezTo>
                    <a:cubicBezTo>
                      <a:pt x="774" y="331"/>
                      <a:pt x="946" y="24"/>
                      <a:pt x="916" y="2"/>
                    </a:cubicBezTo>
                    <a:cubicBezTo>
                      <a:pt x="915" y="1"/>
                      <a:pt x="914" y="0"/>
                      <a:pt x="91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6" name="Google Shape;2486;p77"/>
              <p:cNvSpPr/>
              <p:nvPr/>
            </p:nvSpPr>
            <p:spPr>
              <a:xfrm>
                <a:off x="1509722" y="2039763"/>
                <a:ext cx="16698" cy="12599"/>
              </a:xfrm>
              <a:custGeom>
                <a:rect b="b" l="l" r="r" t="t"/>
                <a:pathLst>
                  <a:path extrusionOk="0" h="793" w="1051">
                    <a:moveTo>
                      <a:pt x="33" y="0"/>
                    </a:moveTo>
                    <a:cubicBezTo>
                      <a:pt x="28" y="0"/>
                      <a:pt x="25" y="2"/>
                      <a:pt x="23" y="4"/>
                    </a:cubicBezTo>
                    <a:cubicBezTo>
                      <a:pt x="1" y="34"/>
                      <a:pt x="206" y="233"/>
                      <a:pt x="483" y="449"/>
                    </a:cubicBezTo>
                    <a:cubicBezTo>
                      <a:pt x="735" y="647"/>
                      <a:pt x="960" y="792"/>
                      <a:pt x="1014" y="792"/>
                    </a:cubicBezTo>
                    <a:cubicBezTo>
                      <a:pt x="1019" y="792"/>
                      <a:pt x="1022" y="791"/>
                      <a:pt x="1024" y="788"/>
                    </a:cubicBezTo>
                    <a:cubicBezTo>
                      <a:pt x="1050" y="759"/>
                      <a:pt x="845" y="561"/>
                      <a:pt x="568" y="345"/>
                    </a:cubicBezTo>
                    <a:cubicBezTo>
                      <a:pt x="312" y="146"/>
                      <a:pt x="86" y="0"/>
                      <a:pt x="3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7" name="Google Shape;2487;p77"/>
              <p:cNvSpPr/>
              <p:nvPr/>
            </p:nvSpPr>
            <p:spPr>
              <a:xfrm>
                <a:off x="1491674" y="2002205"/>
                <a:ext cx="16348" cy="11296"/>
              </a:xfrm>
              <a:custGeom>
                <a:rect b="b" l="l" r="r" t="t"/>
                <a:pathLst>
                  <a:path extrusionOk="0" h="711" w="1029">
                    <a:moveTo>
                      <a:pt x="995" y="0"/>
                    </a:moveTo>
                    <a:cubicBezTo>
                      <a:pt x="942" y="0"/>
                      <a:pt x="723" y="127"/>
                      <a:pt x="476" y="303"/>
                    </a:cubicBezTo>
                    <a:cubicBezTo>
                      <a:pt x="203" y="497"/>
                      <a:pt x="1" y="676"/>
                      <a:pt x="23" y="706"/>
                    </a:cubicBezTo>
                    <a:cubicBezTo>
                      <a:pt x="25" y="709"/>
                      <a:pt x="30" y="710"/>
                      <a:pt x="36" y="710"/>
                    </a:cubicBezTo>
                    <a:cubicBezTo>
                      <a:pt x="92" y="710"/>
                      <a:pt x="308" y="587"/>
                      <a:pt x="554" y="411"/>
                    </a:cubicBezTo>
                    <a:cubicBezTo>
                      <a:pt x="826" y="217"/>
                      <a:pt x="1028" y="37"/>
                      <a:pt x="1006" y="4"/>
                    </a:cubicBezTo>
                    <a:cubicBezTo>
                      <a:pt x="1004" y="1"/>
                      <a:pt x="1000" y="0"/>
                      <a:pt x="99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8" name="Google Shape;2488;p77"/>
              <p:cNvSpPr/>
              <p:nvPr/>
            </p:nvSpPr>
            <p:spPr>
              <a:xfrm>
                <a:off x="1488607" y="1961342"/>
                <a:ext cx="12583" cy="15379"/>
              </a:xfrm>
              <a:custGeom>
                <a:rect b="b" l="l" r="r" t="t"/>
                <a:pathLst>
                  <a:path extrusionOk="0" h="968" w="792">
                    <a:moveTo>
                      <a:pt x="36" y="1"/>
                    </a:moveTo>
                    <a:cubicBezTo>
                      <a:pt x="33" y="1"/>
                      <a:pt x="31" y="1"/>
                      <a:pt x="30" y="2"/>
                    </a:cubicBezTo>
                    <a:cubicBezTo>
                      <a:pt x="0" y="28"/>
                      <a:pt x="142" y="261"/>
                      <a:pt x="340" y="525"/>
                    </a:cubicBezTo>
                    <a:cubicBezTo>
                      <a:pt x="531" y="780"/>
                      <a:pt x="712" y="968"/>
                      <a:pt x="756" y="968"/>
                    </a:cubicBezTo>
                    <a:cubicBezTo>
                      <a:pt x="759" y="968"/>
                      <a:pt x="761" y="967"/>
                      <a:pt x="762" y="966"/>
                    </a:cubicBezTo>
                    <a:cubicBezTo>
                      <a:pt x="792" y="944"/>
                      <a:pt x="650" y="712"/>
                      <a:pt x="448" y="444"/>
                    </a:cubicBezTo>
                    <a:cubicBezTo>
                      <a:pt x="257" y="192"/>
                      <a:pt x="79" y="1"/>
                      <a:pt x="3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9" name="Google Shape;2489;p77"/>
              <p:cNvSpPr/>
              <p:nvPr/>
            </p:nvSpPr>
            <p:spPr>
              <a:xfrm>
                <a:off x="1573637" y="1890087"/>
                <a:ext cx="11232" cy="19033"/>
              </a:xfrm>
              <a:custGeom>
                <a:rect b="b" l="l" r="r" t="t"/>
                <a:pathLst>
                  <a:path extrusionOk="0" h="1198" w="707">
                    <a:moveTo>
                      <a:pt x="669" y="1"/>
                    </a:moveTo>
                    <a:cubicBezTo>
                      <a:pt x="627" y="1"/>
                      <a:pt x="465" y="248"/>
                      <a:pt x="292" y="566"/>
                    </a:cubicBezTo>
                    <a:cubicBezTo>
                      <a:pt x="116" y="898"/>
                      <a:pt x="1" y="1182"/>
                      <a:pt x="30" y="1197"/>
                    </a:cubicBezTo>
                    <a:cubicBezTo>
                      <a:pt x="32" y="1197"/>
                      <a:pt x="33" y="1198"/>
                      <a:pt x="34" y="1198"/>
                    </a:cubicBezTo>
                    <a:cubicBezTo>
                      <a:pt x="76" y="1198"/>
                      <a:pt x="242" y="950"/>
                      <a:pt x="411" y="629"/>
                    </a:cubicBezTo>
                    <a:cubicBezTo>
                      <a:pt x="591" y="300"/>
                      <a:pt x="706" y="17"/>
                      <a:pt x="673" y="2"/>
                    </a:cubicBezTo>
                    <a:cubicBezTo>
                      <a:pt x="672" y="1"/>
                      <a:pt x="671" y="1"/>
                      <a:pt x="66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0" name="Google Shape;2490;p77"/>
              <p:cNvSpPr/>
              <p:nvPr/>
            </p:nvSpPr>
            <p:spPr>
              <a:xfrm>
                <a:off x="1462075" y="1901017"/>
                <a:ext cx="20606" cy="12440"/>
              </a:xfrm>
              <a:custGeom>
                <a:rect b="b" l="l" r="r" t="t"/>
                <a:pathLst>
                  <a:path extrusionOk="0" h="783" w="1297">
                    <a:moveTo>
                      <a:pt x="30" y="1"/>
                    </a:moveTo>
                    <a:cubicBezTo>
                      <a:pt x="25" y="1"/>
                      <a:pt x="21" y="2"/>
                      <a:pt x="19" y="5"/>
                    </a:cubicBezTo>
                    <a:cubicBezTo>
                      <a:pt x="0" y="38"/>
                      <a:pt x="266" y="236"/>
                      <a:pt x="613" y="450"/>
                    </a:cubicBezTo>
                    <a:cubicBezTo>
                      <a:pt x="927" y="642"/>
                      <a:pt x="1198" y="782"/>
                      <a:pt x="1261" y="782"/>
                    </a:cubicBezTo>
                    <a:cubicBezTo>
                      <a:pt x="1268" y="782"/>
                      <a:pt x="1272" y="781"/>
                      <a:pt x="1274" y="778"/>
                    </a:cubicBezTo>
                    <a:cubicBezTo>
                      <a:pt x="1296" y="748"/>
                      <a:pt x="1027" y="550"/>
                      <a:pt x="684" y="333"/>
                    </a:cubicBezTo>
                    <a:cubicBezTo>
                      <a:pt x="367" y="139"/>
                      <a:pt x="91" y="1"/>
                      <a:pt x="3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1" name="Google Shape;2491;p77"/>
              <p:cNvSpPr/>
              <p:nvPr/>
            </p:nvSpPr>
            <p:spPr>
              <a:xfrm>
                <a:off x="1425105" y="1901065"/>
                <a:ext cx="9691" cy="14664"/>
              </a:xfrm>
              <a:custGeom>
                <a:rect b="b" l="l" r="r" t="t"/>
                <a:pathLst>
                  <a:path extrusionOk="0" h="923" w="610">
                    <a:moveTo>
                      <a:pt x="571" y="1"/>
                    </a:moveTo>
                    <a:cubicBezTo>
                      <a:pt x="532" y="1"/>
                      <a:pt x="389" y="185"/>
                      <a:pt x="247" y="428"/>
                    </a:cubicBezTo>
                    <a:cubicBezTo>
                      <a:pt x="98" y="678"/>
                      <a:pt x="0" y="902"/>
                      <a:pt x="31" y="921"/>
                    </a:cubicBezTo>
                    <a:cubicBezTo>
                      <a:pt x="32" y="922"/>
                      <a:pt x="34" y="922"/>
                      <a:pt x="36" y="922"/>
                    </a:cubicBezTo>
                    <a:cubicBezTo>
                      <a:pt x="77" y="922"/>
                      <a:pt x="220" y="737"/>
                      <a:pt x="363" y="495"/>
                    </a:cubicBezTo>
                    <a:cubicBezTo>
                      <a:pt x="512" y="240"/>
                      <a:pt x="610" y="21"/>
                      <a:pt x="576" y="2"/>
                    </a:cubicBezTo>
                    <a:cubicBezTo>
                      <a:pt x="574" y="1"/>
                      <a:pt x="573" y="1"/>
                      <a:pt x="57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2" name="Google Shape;2492;p77"/>
              <p:cNvSpPr/>
              <p:nvPr/>
            </p:nvSpPr>
            <p:spPr>
              <a:xfrm>
                <a:off x="1465157" y="2166752"/>
                <a:ext cx="19415" cy="12710"/>
              </a:xfrm>
              <a:custGeom>
                <a:rect b="b" l="l" r="r" t="t"/>
                <a:pathLst>
                  <a:path extrusionOk="0" h="800" w="1222">
                    <a:moveTo>
                      <a:pt x="30" y="1"/>
                    </a:moveTo>
                    <a:cubicBezTo>
                      <a:pt x="25" y="1"/>
                      <a:pt x="21" y="2"/>
                      <a:pt x="20" y="4"/>
                    </a:cubicBezTo>
                    <a:cubicBezTo>
                      <a:pt x="1" y="39"/>
                      <a:pt x="247" y="240"/>
                      <a:pt x="572" y="456"/>
                    </a:cubicBezTo>
                    <a:cubicBezTo>
                      <a:pt x="872" y="658"/>
                      <a:pt x="1132" y="800"/>
                      <a:pt x="1192" y="800"/>
                    </a:cubicBezTo>
                    <a:cubicBezTo>
                      <a:pt x="1198" y="800"/>
                      <a:pt x="1202" y="799"/>
                      <a:pt x="1204" y="796"/>
                    </a:cubicBezTo>
                    <a:cubicBezTo>
                      <a:pt x="1222" y="766"/>
                      <a:pt x="975" y="561"/>
                      <a:pt x="647" y="344"/>
                    </a:cubicBezTo>
                    <a:cubicBezTo>
                      <a:pt x="349" y="146"/>
                      <a:pt x="89" y="1"/>
                      <a:pt x="3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3" name="Google Shape;2493;p77"/>
              <p:cNvSpPr/>
              <p:nvPr/>
            </p:nvSpPr>
            <p:spPr>
              <a:xfrm>
                <a:off x="1606508" y="2164528"/>
                <a:ext cx="15935" cy="16396"/>
              </a:xfrm>
              <a:custGeom>
                <a:rect b="b" l="l" r="r" t="t"/>
                <a:pathLst>
                  <a:path extrusionOk="0" h="1032" w="1003">
                    <a:moveTo>
                      <a:pt x="968" y="1"/>
                    </a:moveTo>
                    <a:cubicBezTo>
                      <a:pt x="919" y="1"/>
                      <a:pt x="700" y="202"/>
                      <a:pt x="453" y="470"/>
                    </a:cubicBezTo>
                    <a:cubicBezTo>
                      <a:pt x="191" y="753"/>
                      <a:pt x="1" y="1003"/>
                      <a:pt x="30" y="1030"/>
                    </a:cubicBezTo>
                    <a:cubicBezTo>
                      <a:pt x="32" y="1031"/>
                      <a:pt x="33" y="1032"/>
                      <a:pt x="36" y="1032"/>
                    </a:cubicBezTo>
                    <a:cubicBezTo>
                      <a:pt x="80" y="1032"/>
                      <a:pt x="305" y="829"/>
                      <a:pt x="554" y="560"/>
                    </a:cubicBezTo>
                    <a:cubicBezTo>
                      <a:pt x="811" y="275"/>
                      <a:pt x="1002" y="25"/>
                      <a:pt x="975" y="3"/>
                    </a:cubicBezTo>
                    <a:cubicBezTo>
                      <a:pt x="973" y="1"/>
                      <a:pt x="971" y="1"/>
                      <a:pt x="96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4" name="Google Shape;2494;p77"/>
              <p:cNvSpPr/>
              <p:nvPr/>
            </p:nvSpPr>
            <p:spPr>
              <a:xfrm>
                <a:off x="1527818" y="2163495"/>
                <a:ext cx="2621" cy="16507"/>
              </a:xfrm>
              <a:custGeom>
                <a:rect b="b" l="l" r="r" t="t"/>
                <a:pathLst>
                  <a:path extrusionOk="0" h="1039" w="165">
                    <a:moveTo>
                      <a:pt x="41" y="0"/>
                    </a:moveTo>
                    <a:cubicBezTo>
                      <a:pt x="40" y="0"/>
                      <a:pt x="39" y="0"/>
                      <a:pt x="39" y="1"/>
                    </a:cubicBezTo>
                    <a:cubicBezTo>
                      <a:pt x="1" y="8"/>
                      <a:pt x="31" y="239"/>
                      <a:pt x="27" y="520"/>
                    </a:cubicBezTo>
                    <a:cubicBezTo>
                      <a:pt x="31" y="799"/>
                      <a:pt x="1" y="1028"/>
                      <a:pt x="39" y="1039"/>
                    </a:cubicBezTo>
                    <a:cubicBezTo>
                      <a:pt x="39" y="1039"/>
                      <a:pt x="40" y="1039"/>
                      <a:pt x="40" y="1039"/>
                    </a:cubicBezTo>
                    <a:cubicBezTo>
                      <a:pt x="75" y="1039"/>
                      <a:pt x="165" y="814"/>
                      <a:pt x="161" y="520"/>
                    </a:cubicBezTo>
                    <a:cubicBezTo>
                      <a:pt x="165" y="224"/>
                      <a:pt x="76" y="0"/>
                      <a:pt x="4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5" name="Google Shape;2495;p77"/>
              <p:cNvSpPr/>
              <p:nvPr/>
            </p:nvSpPr>
            <p:spPr>
              <a:xfrm>
                <a:off x="1557797" y="2169167"/>
                <a:ext cx="19589" cy="11693"/>
              </a:xfrm>
              <a:custGeom>
                <a:rect b="b" l="l" r="r" t="t"/>
                <a:pathLst>
                  <a:path extrusionOk="0" h="736" w="1233">
                    <a:moveTo>
                      <a:pt x="33" y="1"/>
                    </a:moveTo>
                    <a:cubicBezTo>
                      <a:pt x="25" y="1"/>
                      <a:pt x="21" y="2"/>
                      <a:pt x="19" y="6"/>
                    </a:cubicBezTo>
                    <a:cubicBezTo>
                      <a:pt x="0" y="35"/>
                      <a:pt x="250" y="226"/>
                      <a:pt x="583" y="424"/>
                    </a:cubicBezTo>
                    <a:cubicBezTo>
                      <a:pt x="878" y="605"/>
                      <a:pt x="1137" y="735"/>
                      <a:pt x="1200" y="735"/>
                    </a:cubicBezTo>
                    <a:cubicBezTo>
                      <a:pt x="1207" y="735"/>
                      <a:pt x="1212" y="734"/>
                      <a:pt x="1214" y="730"/>
                    </a:cubicBezTo>
                    <a:cubicBezTo>
                      <a:pt x="1233" y="697"/>
                      <a:pt x="983" y="510"/>
                      <a:pt x="654" y="308"/>
                    </a:cubicBezTo>
                    <a:cubicBezTo>
                      <a:pt x="355" y="131"/>
                      <a:pt x="96" y="1"/>
                      <a:pt x="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6" name="Google Shape;2496;p77"/>
              <p:cNvSpPr/>
              <p:nvPr/>
            </p:nvSpPr>
            <p:spPr>
              <a:xfrm>
                <a:off x="1428664" y="2184419"/>
                <a:ext cx="242840" cy="10518"/>
              </a:xfrm>
              <a:custGeom>
                <a:rect b="b" l="l" r="r" t="t"/>
                <a:pathLst>
                  <a:path extrusionOk="0" h="662" w="15285">
                    <a:moveTo>
                      <a:pt x="6391" y="1"/>
                    </a:moveTo>
                    <a:cubicBezTo>
                      <a:pt x="4779" y="1"/>
                      <a:pt x="3339" y="59"/>
                      <a:pt x="2238" y="121"/>
                    </a:cubicBezTo>
                    <a:cubicBezTo>
                      <a:pt x="1543" y="159"/>
                      <a:pt x="986" y="199"/>
                      <a:pt x="598" y="234"/>
                    </a:cubicBezTo>
                    <a:cubicBezTo>
                      <a:pt x="419" y="249"/>
                      <a:pt x="269" y="263"/>
                      <a:pt x="153" y="275"/>
                    </a:cubicBezTo>
                    <a:cubicBezTo>
                      <a:pt x="53" y="286"/>
                      <a:pt x="0" y="294"/>
                      <a:pt x="0" y="297"/>
                    </a:cubicBezTo>
                    <a:cubicBezTo>
                      <a:pt x="0" y="301"/>
                      <a:pt x="20" y="303"/>
                      <a:pt x="56" y="303"/>
                    </a:cubicBezTo>
                    <a:cubicBezTo>
                      <a:pt x="81" y="303"/>
                      <a:pt x="115" y="302"/>
                      <a:pt x="157" y="301"/>
                    </a:cubicBezTo>
                    <a:cubicBezTo>
                      <a:pt x="274" y="297"/>
                      <a:pt x="422" y="294"/>
                      <a:pt x="602" y="286"/>
                    </a:cubicBezTo>
                    <a:cubicBezTo>
                      <a:pt x="1009" y="267"/>
                      <a:pt x="1562" y="244"/>
                      <a:pt x="2241" y="215"/>
                    </a:cubicBezTo>
                    <a:cubicBezTo>
                      <a:pt x="3300" y="175"/>
                      <a:pt x="4666" y="135"/>
                      <a:pt x="6193" y="135"/>
                    </a:cubicBezTo>
                    <a:cubicBezTo>
                      <a:pt x="6665" y="135"/>
                      <a:pt x="7152" y="139"/>
                      <a:pt x="7650" y="147"/>
                    </a:cubicBezTo>
                    <a:cubicBezTo>
                      <a:pt x="9764" y="185"/>
                      <a:pt x="11669" y="353"/>
                      <a:pt x="13051" y="473"/>
                    </a:cubicBezTo>
                    <a:cubicBezTo>
                      <a:pt x="13727" y="536"/>
                      <a:pt x="14280" y="585"/>
                      <a:pt x="14684" y="622"/>
                    </a:cubicBezTo>
                    <a:cubicBezTo>
                      <a:pt x="14867" y="633"/>
                      <a:pt x="15012" y="644"/>
                      <a:pt x="15127" y="656"/>
                    </a:cubicBezTo>
                    <a:cubicBezTo>
                      <a:pt x="15189" y="660"/>
                      <a:pt x="15232" y="662"/>
                      <a:pt x="15257" y="662"/>
                    </a:cubicBezTo>
                    <a:cubicBezTo>
                      <a:pt x="15275" y="662"/>
                      <a:pt x="15284" y="661"/>
                      <a:pt x="15284" y="659"/>
                    </a:cubicBezTo>
                    <a:cubicBezTo>
                      <a:pt x="15284" y="652"/>
                      <a:pt x="15232" y="644"/>
                      <a:pt x="15132" y="630"/>
                    </a:cubicBezTo>
                    <a:cubicBezTo>
                      <a:pt x="15015" y="611"/>
                      <a:pt x="14870" y="592"/>
                      <a:pt x="14691" y="566"/>
                    </a:cubicBezTo>
                    <a:cubicBezTo>
                      <a:pt x="14306" y="518"/>
                      <a:pt x="13750" y="454"/>
                      <a:pt x="13058" y="379"/>
                    </a:cubicBezTo>
                    <a:cubicBezTo>
                      <a:pt x="11681" y="234"/>
                      <a:pt x="9771" y="51"/>
                      <a:pt x="7654" y="13"/>
                    </a:cubicBezTo>
                    <a:cubicBezTo>
                      <a:pt x="7224" y="5"/>
                      <a:pt x="6802" y="1"/>
                      <a:pt x="639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7" name="Google Shape;2497;p77"/>
              <p:cNvSpPr/>
              <p:nvPr/>
            </p:nvSpPr>
            <p:spPr>
              <a:xfrm>
                <a:off x="1596785" y="1945105"/>
                <a:ext cx="41371" cy="130166"/>
              </a:xfrm>
              <a:custGeom>
                <a:rect b="b" l="l" r="r" t="t"/>
                <a:pathLst>
                  <a:path extrusionOk="0" h="8193" w="2604">
                    <a:moveTo>
                      <a:pt x="0" y="1"/>
                    </a:moveTo>
                    <a:lnTo>
                      <a:pt x="8" y="54"/>
                    </a:lnTo>
                    <a:cubicBezTo>
                      <a:pt x="23" y="106"/>
                      <a:pt x="49" y="199"/>
                      <a:pt x="94" y="326"/>
                    </a:cubicBezTo>
                    <a:cubicBezTo>
                      <a:pt x="168" y="557"/>
                      <a:pt x="269" y="852"/>
                      <a:pt x="385" y="1200"/>
                    </a:cubicBezTo>
                    <a:cubicBezTo>
                      <a:pt x="632" y="1936"/>
                      <a:pt x="971" y="2955"/>
                      <a:pt x="1330" y="4084"/>
                    </a:cubicBezTo>
                    <a:cubicBezTo>
                      <a:pt x="1688" y="5215"/>
                      <a:pt x="1999" y="6243"/>
                      <a:pt x="2219" y="6989"/>
                    </a:cubicBezTo>
                    <a:cubicBezTo>
                      <a:pt x="2323" y="7341"/>
                      <a:pt x="2413" y="7636"/>
                      <a:pt x="2480" y="7871"/>
                    </a:cubicBezTo>
                    <a:cubicBezTo>
                      <a:pt x="2547" y="8077"/>
                      <a:pt x="2585" y="8192"/>
                      <a:pt x="2596" y="8192"/>
                    </a:cubicBezTo>
                    <a:cubicBezTo>
                      <a:pt x="2604" y="8189"/>
                      <a:pt x="2581" y="8069"/>
                      <a:pt x="2533" y="7856"/>
                    </a:cubicBezTo>
                    <a:cubicBezTo>
                      <a:pt x="2499" y="7699"/>
                      <a:pt x="2447" y="7494"/>
                      <a:pt x="2383" y="724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8" name="Google Shape;2498;p77"/>
              <p:cNvSpPr/>
              <p:nvPr/>
            </p:nvSpPr>
            <p:spPr>
              <a:xfrm>
                <a:off x="1635408" y="2062673"/>
                <a:ext cx="4591" cy="14489"/>
              </a:xfrm>
              <a:custGeom>
                <a:rect b="b" l="l" r="r" t="t"/>
                <a:pathLst>
                  <a:path extrusionOk="0" h="912" w="289">
                    <a:moveTo>
                      <a:pt x="1" y="1"/>
                    </a:moveTo>
                    <a:lnTo>
                      <a:pt x="251" y="912"/>
                    </a:lnTo>
                    <a:cubicBezTo>
                      <a:pt x="266" y="897"/>
                      <a:pt x="277" y="882"/>
                      <a:pt x="288" y="86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9" name="Google Shape;2499;p77"/>
              <p:cNvSpPr/>
              <p:nvPr/>
            </p:nvSpPr>
            <p:spPr>
              <a:xfrm>
                <a:off x="1596896" y="1945947"/>
                <a:ext cx="42499" cy="136204"/>
              </a:xfrm>
              <a:custGeom>
                <a:rect b="b" l="l" r="r" t="t"/>
                <a:pathLst>
                  <a:path extrusionOk="0" h="8573" w="2675">
                    <a:moveTo>
                      <a:pt x="1" y="1"/>
                    </a:moveTo>
                    <a:lnTo>
                      <a:pt x="1293" y="8572"/>
                    </a:lnTo>
                    <a:cubicBezTo>
                      <a:pt x="1293" y="8572"/>
                      <a:pt x="2383" y="8562"/>
                      <a:pt x="2675" y="8259"/>
                    </a:cubicBezTo>
                    <a:lnTo>
                      <a:pt x="2425" y="7348"/>
                    </a:lnTo>
                    <a:lnTo>
                      <a:pt x="2376" y="7191"/>
                    </a:lnTo>
                    <a:lnTo>
                      <a:pt x="2376" y="7191"/>
                    </a:lnTo>
                    <a:cubicBezTo>
                      <a:pt x="2440" y="7441"/>
                      <a:pt x="2492" y="7646"/>
                      <a:pt x="2526" y="7803"/>
                    </a:cubicBezTo>
                    <a:cubicBezTo>
                      <a:pt x="2574" y="8016"/>
                      <a:pt x="2597" y="8136"/>
                      <a:pt x="2589" y="8139"/>
                    </a:cubicBezTo>
                    <a:cubicBezTo>
                      <a:pt x="2578" y="8139"/>
                      <a:pt x="2540" y="8024"/>
                      <a:pt x="2473" y="7818"/>
                    </a:cubicBezTo>
                    <a:cubicBezTo>
                      <a:pt x="2406" y="7583"/>
                      <a:pt x="2316" y="7288"/>
                      <a:pt x="2212" y="6936"/>
                    </a:cubicBezTo>
                    <a:cubicBezTo>
                      <a:pt x="1992" y="6190"/>
                      <a:pt x="1681" y="5162"/>
                      <a:pt x="1323" y="4031"/>
                    </a:cubicBezTo>
                    <a:cubicBezTo>
                      <a:pt x="964" y="2902"/>
                      <a:pt x="625" y="1883"/>
                      <a:pt x="378" y="1147"/>
                    </a:cubicBezTo>
                    <a:cubicBezTo>
                      <a:pt x="262" y="799"/>
                      <a:pt x="161" y="504"/>
                      <a:pt x="87" y="273"/>
                    </a:cubicBezTo>
                    <a:cubicBezTo>
                      <a:pt x="42" y="146"/>
                      <a:pt x="16" y="53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0" name="Google Shape;2500;p77"/>
              <p:cNvSpPr/>
              <p:nvPr/>
            </p:nvSpPr>
            <p:spPr>
              <a:xfrm>
                <a:off x="1273300" y="2185213"/>
                <a:ext cx="401398" cy="483536"/>
              </a:xfrm>
              <a:custGeom>
                <a:rect b="b" l="l" r="r" t="t"/>
                <a:pathLst>
                  <a:path extrusionOk="0" h="30435" w="25265">
                    <a:moveTo>
                      <a:pt x="15504" y="1"/>
                    </a:moveTo>
                    <a:cubicBezTo>
                      <a:pt x="14579" y="1"/>
                      <a:pt x="13673" y="26"/>
                      <a:pt x="12831" y="87"/>
                    </a:cubicBezTo>
                    <a:cubicBezTo>
                      <a:pt x="9779" y="322"/>
                      <a:pt x="8110" y="109"/>
                      <a:pt x="4756" y="426"/>
                    </a:cubicBezTo>
                    <a:cubicBezTo>
                      <a:pt x="2411" y="737"/>
                      <a:pt x="644" y="2704"/>
                      <a:pt x="587" y="5069"/>
                    </a:cubicBezTo>
                    <a:lnTo>
                      <a:pt x="1" y="30434"/>
                    </a:lnTo>
                    <a:lnTo>
                      <a:pt x="6171" y="30434"/>
                    </a:lnTo>
                    <a:lnTo>
                      <a:pt x="7146" y="7691"/>
                    </a:lnTo>
                    <a:lnTo>
                      <a:pt x="8965" y="7922"/>
                    </a:lnTo>
                    <a:cubicBezTo>
                      <a:pt x="8730" y="16438"/>
                      <a:pt x="9619" y="30434"/>
                      <a:pt x="9619" y="30434"/>
                    </a:cubicBezTo>
                    <a:lnTo>
                      <a:pt x="16469" y="30102"/>
                    </a:lnTo>
                    <a:lnTo>
                      <a:pt x="16081" y="8255"/>
                    </a:lnTo>
                    <a:lnTo>
                      <a:pt x="16081" y="8255"/>
                    </a:lnTo>
                    <a:cubicBezTo>
                      <a:pt x="16081" y="8255"/>
                      <a:pt x="16241" y="8266"/>
                      <a:pt x="16518" y="8266"/>
                    </a:cubicBezTo>
                    <a:cubicBezTo>
                      <a:pt x="18344" y="8266"/>
                      <a:pt x="25265" y="7793"/>
                      <a:pt x="25063" y="609"/>
                    </a:cubicBezTo>
                    <a:cubicBezTo>
                      <a:pt x="25063" y="609"/>
                      <a:pt x="20053" y="1"/>
                      <a:pt x="1550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1" name="Google Shape;2501;p77"/>
              <p:cNvSpPr/>
              <p:nvPr/>
            </p:nvSpPr>
            <p:spPr>
              <a:xfrm>
                <a:off x="1414842" y="2185467"/>
                <a:ext cx="91687" cy="130913"/>
              </a:xfrm>
              <a:custGeom>
                <a:rect b="b" l="l" r="r" t="t"/>
                <a:pathLst>
                  <a:path extrusionOk="0" h="8240" w="5771">
                    <a:moveTo>
                      <a:pt x="5736" y="0"/>
                    </a:moveTo>
                    <a:cubicBezTo>
                      <a:pt x="5716" y="0"/>
                      <a:pt x="5685" y="1"/>
                      <a:pt x="5644" y="3"/>
                    </a:cubicBezTo>
                    <a:cubicBezTo>
                      <a:pt x="5566" y="7"/>
                      <a:pt x="5446" y="14"/>
                      <a:pt x="5297" y="29"/>
                    </a:cubicBezTo>
                    <a:cubicBezTo>
                      <a:pt x="4990" y="59"/>
                      <a:pt x="4554" y="111"/>
                      <a:pt x="4016" y="197"/>
                    </a:cubicBezTo>
                    <a:cubicBezTo>
                      <a:pt x="3481" y="295"/>
                      <a:pt x="2824" y="362"/>
                      <a:pt x="2152" y="664"/>
                    </a:cubicBezTo>
                    <a:cubicBezTo>
                      <a:pt x="1816" y="810"/>
                      <a:pt x="1483" y="1007"/>
                      <a:pt x="1180" y="1273"/>
                    </a:cubicBezTo>
                    <a:cubicBezTo>
                      <a:pt x="882" y="1538"/>
                      <a:pt x="624" y="1874"/>
                      <a:pt x="441" y="2255"/>
                    </a:cubicBezTo>
                    <a:cubicBezTo>
                      <a:pt x="75" y="3024"/>
                      <a:pt x="1" y="3846"/>
                      <a:pt x="1" y="4567"/>
                    </a:cubicBezTo>
                    <a:cubicBezTo>
                      <a:pt x="19" y="5281"/>
                      <a:pt x="34" y="5927"/>
                      <a:pt x="49" y="6480"/>
                    </a:cubicBezTo>
                    <a:cubicBezTo>
                      <a:pt x="60" y="7022"/>
                      <a:pt x="53" y="7462"/>
                      <a:pt x="49" y="7768"/>
                    </a:cubicBezTo>
                    <a:cubicBezTo>
                      <a:pt x="45" y="8071"/>
                      <a:pt x="41" y="8239"/>
                      <a:pt x="53" y="8239"/>
                    </a:cubicBezTo>
                    <a:cubicBezTo>
                      <a:pt x="53" y="8239"/>
                      <a:pt x="53" y="8239"/>
                      <a:pt x="53" y="8239"/>
                    </a:cubicBezTo>
                    <a:cubicBezTo>
                      <a:pt x="57" y="8239"/>
                      <a:pt x="64" y="8195"/>
                      <a:pt x="71" y="8120"/>
                    </a:cubicBezTo>
                    <a:cubicBezTo>
                      <a:pt x="79" y="8041"/>
                      <a:pt x="90" y="7922"/>
                      <a:pt x="101" y="7768"/>
                    </a:cubicBezTo>
                    <a:cubicBezTo>
                      <a:pt x="120" y="7466"/>
                      <a:pt x="142" y="7025"/>
                      <a:pt x="146" y="6480"/>
                    </a:cubicBezTo>
                    <a:cubicBezTo>
                      <a:pt x="153" y="5934"/>
                      <a:pt x="131" y="5284"/>
                      <a:pt x="123" y="4567"/>
                    </a:cubicBezTo>
                    <a:cubicBezTo>
                      <a:pt x="131" y="3858"/>
                      <a:pt x="209" y="3055"/>
                      <a:pt x="564" y="2315"/>
                    </a:cubicBezTo>
                    <a:cubicBezTo>
                      <a:pt x="740" y="1949"/>
                      <a:pt x="987" y="1628"/>
                      <a:pt x="1270" y="1371"/>
                    </a:cubicBezTo>
                    <a:cubicBezTo>
                      <a:pt x="1558" y="1116"/>
                      <a:pt x="1879" y="922"/>
                      <a:pt x="2200" y="776"/>
                    </a:cubicBezTo>
                    <a:cubicBezTo>
                      <a:pt x="2847" y="481"/>
                      <a:pt x="3500" y="399"/>
                      <a:pt x="4030" y="290"/>
                    </a:cubicBezTo>
                    <a:cubicBezTo>
                      <a:pt x="4564" y="194"/>
                      <a:pt x="5002" y="126"/>
                      <a:pt x="5300" y="81"/>
                    </a:cubicBezTo>
                    <a:cubicBezTo>
                      <a:pt x="5603" y="37"/>
                      <a:pt x="5771" y="11"/>
                      <a:pt x="5767" y="3"/>
                    </a:cubicBezTo>
                    <a:cubicBezTo>
                      <a:pt x="5767" y="1"/>
                      <a:pt x="5757" y="0"/>
                      <a:pt x="573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2" name="Google Shape;2502;p77"/>
              <p:cNvSpPr/>
              <p:nvPr/>
            </p:nvSpPr>
            <p:spPr>
              <a:xfrm>
                <a:off x="1377522" y="2282111"/>
                <a:ext cx="9914" cy="25309"/>
              </a:xfrm>
              <a:custGeom>
                <a:rect b="b" l="l" r="r" t="t"/>
                <a:pathLst>
                  <a:path extrusionOk="0" h="1593" w="624">
                    <a:moveTo>
                      <a:pt x="42" y="1"/>
                    </a:moveTo>
                    <a:cubicBezTo>
                      <a:pt x="42" y="1"/>
                      <a:pt x="41" y="1"/>
                      <a:pt x="41" y="1"/>
                    </a:cubicBezTo>
                    <a:cubicBezTo>
                      <a:pt x="0" y="8"/>
                      <a:pt x="71" y="393"/>
                      <a:pt x="250" y="823"/>
                    </a:cubicBezTo>
                    <a:cubicBezTo>
                      <a:pt x="428" y="1248"/>
                      <a:pt x="550" y="1592"/>
                      <a:pt x="585" y="1592"/>
                    </a:cubicBezTo>
                    <a:cubicBezTo>
                      <a:pt x="586" y="1592"/>
                      <a:pt x="586" y="1592"/>
                      <a:pt x="586" y="1592"/>
                    </a:cubicBezTo>
                    <a:cubicBezTo>
                      <a:pt x="624" y="1585"/>
                      <a:pt x="557" y="1204"/>
                      <a:pt x="377" y="774"/>
                    </a:cubicBezTo>
                    <a:cubicBezTo>
                      <a:pt x="199" y="346"/>
                      <a:pt x="76" y="1"/>
                      <a:pt x="4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3" name="Google Shape;2503;p77"/>
              <p:cNvSpPr/>
              <p:nvPr/>
            </p:nvSpPr>
            <p:spPr>
              <a:xfrm>
                <a:off x="1385402" y="2274104"/>
                <a:ext cx="4051" cy="33316"/>
              </a:xfrm>
              <a:custGeom>
                <a:rect b="b" l="l" r="r" t="t"/>
                <a:pathLst>
                  <a:path extrusionOk="0" h="2097" w="255">
                    <a:moveTo>
                      <a:pt x="46" y="0"/>
                    </a:moveTo>
                    <a:cubicBezTo>
                      <a:pt x="46" y="0"/>
                      <a:pt x="46" y="0"/>
                      <a:pt x="46" y="0"/>
                    </a:cubicBezTo>
                    <a:cubicBezTo>
                      <a:pt x="1" y="5"/>
                      <a:pt x="56" y="475"/>
                      <a:pt x="90" y="1050"/>
                    </a:cubicBezTo>
                    <a:cubicBezTo>
                      <a:pt x="120" y="1625"/>
                      <a:pt x="49" y="2089"/>
                      <a:pt x="90" y="2096"/>
                    </a:cubicBezTo>
                    <a:cubicBezTo>
                      <a:pt x="91" y="2096"/>
                      <a:pt x="91" y="2096"/>
                      <a:pt x="91" y="2096"/>
                    </a:cubicBezTo>
                    <a:cubicBezTo>
                      <a:pt x="122" y="2096"/>
                      <a:pt x="254" y="1632"/>
                      <a:pt x="225" y="1043"/>
                    </a:cubicBezTo>
                    <a:cubicBezTo>
                      <a:pt x="191" y="459"/>
                      <a:pt x="76" y="0"/>
                      <a:pt x="4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4" name="Google Shape;2504;p77"/>
              <p:cNvSpPr/>
              <p:nvPr/>
            </p:nvSpPr>
            <p:spPr>
              <a:xfrm>
                <a:off x="1520811" y="2281698"/>
                <a:ext cx="8516" cy="34682"/>
              </a:xfrm>
              <a:custGeom>
                <a:rect b="b" l="l" r="r" t="t"/>
                <a:pathLst>
                  <a:path extrusionOk="0" h="2183" w="536">
                    <a:moveTo>
                      <a:pt x="36" y="1"/>
                    </a:moveTo>
                    <a:cubicBezTo>
                      <a:pt x="36" y="1"/>
                      <a:pt x="35" y="1"/>
                      <a:pt x="35" y="1"/>
                    </a:cubicBezTo>
                    <a:cubicBezTo>
                      <a:pt x="1" y="8"/>
                      <a:pt x="91" y="498"/>
                      <a:pt x="199" y="1103"/>
                    </a:cubicBezTo>
                    <a:cubicBezTo>
                      <a:pt x="310" y="1704"/>
                      <a:pt x="461" y="2182"/>
                      <a:pt x="501" y="2182"/>
                    </a:cubicBezTo>
                    <a:cubicBezTo>
                      <a:pt x="501" y="2182"/>
                      <a:pt x="502" y="2182"/>
                      <a:pt x="502" y="2182"/>
                    </a:cubicBezTo>
                    <a:cubicBezTo>
                      <a:pt x="535" y="2175"/>
                      <a:pt x="442" y="1685"/>
                      <a:pt x="334" y="1080"/>
                    </a:cubicBezTo>
                    <a:cubicBezTo>
                      <a:pt x="226" y="479"/>
                      <a:pt x="75" y="1"/>
                      <a:pt x="36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5" name="Google Shape;2505;p77"/>
              <p:cNvSpPr/>
              <p:nvPr/>
            </p:nvSpPr>
            <p:spPr>
              <a:xfrm>
                <a:off x="1528644" y="2281650"/>
                <a:ext cx="4417" cy="34730"/>
              </a:xfrm>
              <a:custGeom>
                <a:rect b="b" l="l" r="r" t="t"/>
                <a:pathLst>
                  <a:path extrusionOk="0" h="2186" w="278">
                    <a:moveTo>
                      <a:pt x="159" y="0"/>
                    </a:moveTo>
                    <a:cubicBezTo>
                      <a:pt x="158" y="0"/>
                      <a:pt x="158" y="0"/>
                      <a:pt x="158" y="0"/>
                    </a:cubicBezTo>
                    <a:cubicBezTo>
                      <a:pt x="121" y="4"/>
                      <a:pt x="144" y="493"/>
                      <a:pt x="109" y="1094"/>
                    </a:cubicBezTo>
                    <a:cubicBezTo>
                      <a:pt x="76" y="1696"/>
                      <a:pt x="1" y="2178"/>
                      <a:pt x="39" y="2185"/>
                    </a:cubicBezTo>
                    <a:cubicBezTo>
                      <a:pt x="39" y="2185"/>
                      <a:pt x="39" y="2185"/>
                      <a:pt x="40" y="2185"/>
                    </a:cubicBezTo>
                    <a:cubicBezTo>
                      <a:pt x="75" y="2185"/>
                      <a:pt x="211" y="1707"/>
                      <a:pt x="244" y="1102"/>
                    </a:cubicBezTo>
                    <a:cubicBezTo>
                      <a:pt x="278" y="490"/>
                      <a:pt x="193" y="0"/>
                      <a:pt x="159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6" name="Google Shape;2506;p77"/>
              <p:cNvSpPr/>
              <p:nvPr/>
            </p:nvSpPr>
            <p:spPr>
              <a:xfrm>
                <a:off x="1272887" y="2644108"/>
                <a:ext cx="95913" cy="2145"/>
              </a:xfrm>
              <a:custGeom>
                <a:rect b="b" l="l" r="r" t="t"/>
                <a:pathLst>
                  <a:path extrusionOk="0" h="135" w="6037">
                    <a:moveTo>
                      <a:pt x="3019" y="0"/>
                    </a:moveTo>
                    <a:cubicBezTo>
                      <a:pt x="1353" y="0"/>
                      <a:pt x="1" y="30"/>
                      <a:pt x="1" y="68"/>
                    </a:cubicBezTo>
                    <a:cubicBezTo>
                      <a:pt x="1" y="104"/>
                      <a:pt x="1353" y="135"/>
                      <a:pt x="3019" y="135"/>
                    </a:cubicBezTo>
                    <a:cubicBezTo>
                      <a:pt x="4685" y="135"/>
                      <a:pt x="6037" y="104"/>
                      <a:pt x="6037" y="68"/>
                    </a:cubicBezTo>
                    <a:cubicBezTo>
                      <a:pt x="6037" y="30"/>
                      <a:pt x="4685" y="0"/>
                      <a:pt x="3019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7" name="Google Shape;2507;p77"/>
              <p:cNvSpPr/>
              <p:nvPr/>
            </p:nvSpPr>
            <p:spPr>
              <a:xfrm>
                <a:off x="1424517" y="2642328"/>
                <a:ext cx="109131" cy="2145"/>
              </a:xfrm>
              <a:custGeom>
                <a:rect b="b" l="l" r="r" t="t"/>
                <a:pathLst>
                  <a:path extrusionOk="0" h="135" w="6869">
                    <a:moveTo>
                      <a:pt x="3436" y="0"/>
                    </a:moveTo>
                    <a:cubicBezTo>
                      <a:pt x="1539" y="0"/>
                      <a:pt x="0" y="30"/>
                      <a:pt x="0" y="68"/>
                    </a:cubicBezTo>
                    <a:cubicBezTo>
                      <a:pt x="0" y="104"/>
                      <a:pt x="1539" y="135"/>
                      <a:pt x="3436" y="135"/>
                    </a:cubicBezTo>
                    <a:cubicBezTo>
                      <a:pt x="5330" y="135"/>
                      <a:pt x="6869" y="104"/>
                      <a:pt x="6869" y="68"/>
                    </a:cubicBezTo>
                    <a:cubicBezTo>
                      <a:pt x="6869" y="30"/>
                      <a:pt x="5330" y="0"/>
                      <a:pt x="343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8" name="Google Shape;2508;p77"/>
              <p:cNvSpPr/>
              <p:nvPr/>
            </p:nvSpPr>
            <p:spPr>
              <a:xfrm>
                <a:off x="1489672" y="2254228"/>
                <a:ext cx="168836" cy="387337"/>
              </a:xfrm>
              <a:custGeom>
                <a:rect b="b" l="l" r="r" t="t"/>
                <a:pathLst>
                  <a:path extrusionOk="0" h="24380" w="10627">
                    <a:moveTo>
                      <a:pt x="3164" y="1"/>
                    </a:moveTo>
                    <a:cubicBezTo>
                      <a:pt x="2716" y="8"/>
                      <a:pt x="2242" y="34"/>
                      <a:pt x="1767" y="153"/>
                    </a:cubicBezTo>
                    <a:cubicBezTo>
                      <a:pt x="1300" y="273"/>
                      <a:pt x="818" y="516"/>
                      <a:pt x="501" y="938"/>
                    </a:cubicBezTo>
                    <a:cubicBezTo>
                      <a:pt x="172" y="1356"/>
                      <a:pt x="52" y="1901"/>
                      <a:pt x="26" y="2432"/>
                    </a:cubicBezTo>
                    <a:cubicBezTo>
                      <a:pt x="0" y="2970"/>
                      <a:pt x="56" y="3511"/>
                      <a:pt x="75" y="4057"/>
                    </a:cubicBezTo>
                    <a:cubicBezTo>
                      <a:pt x="104" y="5159"/>
                      <a:pt x="135" y="6298"/>
                      <a:pt x="164" y="7467"/>
                    </a:cubicBezTo>
                    <a:cubicBezTo>
                      <a:pt x="295" y="12136"/>
                      <a:pt x="418" y="16364"/>
                      <a:pt x="482" y="19426"/>
                    </a:cubicBezTo>
                    <a:cubicBezTo>
                      <a:pt x="512" y="20950"/>
                      <a:pt x="535" y="22187"/>
                      <a:pt x="553" y="23050"/>
                    </a:cubicBezTo>
                    <a:cubicBezTo>
                      <a:pt x="561" y="23472"/>
                      <a:pt x="564" y="23805"/>
                      <a:pt x="571" y="24036"/>
                    </a:cubicBezTo>
                    <a:cubicBezTo>
                      <a:pt x="575" y="24144"/>
                      <a:pt x="575" y="24230"/>
                      <a:pt x="580" y="24294"/>
                    </a:cubicBezTo>
                    <a:cubicBezTo>
                      <a:pt x="580" y="24350"/>
                      <a:pt x="583" y="24379"/>
                      <a:pt x="587" y="24379"/>
                    </a:cubicBezTo>
                    <a:cubicBezTo>
                      <a:pt x="587" y="24379"/>
                      <a:pt x="590" y="24350"/>
                      <a:pt x="590" y="24294"/>
                    </a:cubicBezTo>
                    <a:cubicBezTo>
                      <a:pt x="594" y="24230"/>
                      <a:pt x="594" y="24144"/>
                      <a:pt x="597" y="24036"/>
                    </a:cubicBezTo>
                    <a:cubicBezTo>
                      <a:pt x="597" y="23805"/>
                      <a:pt x="602" y="23472"/>
                      <a:pt x="606" y="23050"/>
                    </a:cubicBezTo>
                    <a:cubicBezTo>
                      <a:pt x="606" y="22195"/>
                      <a:pt x="597" y="20955"/>
                      <a:pt x="580" y="19426"/>
                    </a:cubicBezTo>
                    <a:cubicBezTo>
                      <a:pt x="538" y="16364"/>
                      <a:pt x="430" y="12132"/>
                      <a:pt x="299" y="7464"/>
                    </a:cubicBezTo>
                    <a:cubicBezTo>
                      <a:pt x="269" y="6294"/>
                      <a:pt x="235" y="5155"/>
                      <a:pt x="206" y="4053"/>
                    </a:cubicBezTo>
                    <a:cubicBezTo>
                      <a:pt x="187" y="3500"/>
                      <a:pt x="131" y="2963"/>
                      <a:pt x="157" y="2439"/>
                    </a:cubicBezTo>
                    <a:cubicBezTo>
                      <a:pt x="180" y="1920"/>
                      <a:pt x="295" y="1405"/>
                      <a:pt x="597" y="1013"/>
                    </a:cubicBezTo>
                    <a:cubicBezTo>
                      <a:pt x="897" y="620"/>
                      <a:pt x="1345" y="389"/>
                      <a:pt x="1800" y="270"/>
                    </a:cubicBezTo>
                    <a:cubicBezTo>
                      <a:pt x="2256" y="150"/>
                      <a:pt x="2719" y="124"/>
                      <a:pt x="3168" y="113"/>
                    </a:cubicBezTo>
                    <a:cubicBezTo>
                      <a:pt x="4068" y="108"/>
                      <a:pt x="4905" y="105"/>
                      <a:pt x="5670" y="105"/>
                    </a:cubicBezTo>
                    <a:cubicBezTo>
                      <a:pt x="7194" y="98"/>
                      <a:pt x="8430" y="90"/>
                      <a:pt x="9297" y="86"/>
                    </a:cubicBezTo>
                    <a:cubicBezTo>
                      <a:pt x="9719" y="82"/>
                      <a:pt x="10048" y="75"/>
                      <a:pt x="10283" y="75"/>
                    </a:cubicBezTo>
                    <a:cubicBezTo>
                      <a:pt x="10391" y="72"/>
                      <a:pt x="10473" y="68"/>
                      <a:pt x="10541" y="68"/>
                    </a:cubicBezTo>
                    <a:cubicBezTo>
                      <a:pt x="10597" y="64"/>
                      <a:pt x="10627" y="64"/>
                      <a:pt x="10627" y="60"/>
                    </a:cubicBezTo>
                    <a:cubicBezTo>
                      <a:pt x="10627" y="60"/>
                      <a:pt x="10597" y="56"/>
                      <a:pt x="10541" y="53"/>
                    </a:cubicBezTo>
                    <a:cubicBezTo>
                      <a:pt x="10473" y="53"/>
                      <a:pt x="10391" y="49"/>
                      <a:pt x="10283" y="46"/>
                    </a:cubicBezTo>
                    <a:cubicBezTo>
                      <a:pt x="10048" y="46"/>
                      <a:pt x="9719" y="38"/>
                      <a:pt x="9297" y="34"/>
                    </a:cubicBezTo>
                    <a:cubicBezTo>
                      <a:pt x="8430" y="27"/>
                      <a:pt x="7194" y="19"/>
                      <a:pt x="5670" y="8"/>
                    </a:cubicBezTo>
                    <a:cubicBezTo>
                      <a:pt x="4905" y="4"/>
                      <a:pt x="4064" y="4"/>
                      <a:pt x="316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9" name="Google Shape;2509;p77"/>
              <p:cNvSpPr/>
              <p:nvPr/>
            </p:nvSpPr>
            <p:spPr>
              <a:xfrm>
                <a:off x="1404086" y="2309596"/>
                <a:ext cx="11487" cy="1430"/>
              </a:xfrm>
              <a:custGeom>
                <a:rect b="b" l="l" r="r" t="t"/>
                <a:pathLst>
                  <a:path extrusionOk="0" h="90" w="723">
                    <a:moveTo>
                      <a:pt x="1" y="0"/>
                    </a:moveTo>
                    <a:lnTo>
                      <a:pt x="1" y="0"/>
                    </a:lnTo>
                    <a:lnTo>
                      <a:pt x="722" y="90"/>
                    </a:lnTo>
                    <a:lnTo>
                      <a:pt x="722" y="90"/>
                    </a:lnTo>
                    <a:close/>
                  </a:path>
                </a:pathLst>
              </a:custGeom>
              <a:solidFill>
                <a:srgbClr val="3748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0" name="Google Shape;2510;p77"/>
              <p:cNvSpPr/>
              <p:nvPr/>
            </p:nvSpPr>
            <p:spPr>
              <a:xfrm>
                <a:off x="1400527" y="2235116"/>
                <a:ext cx="17826" cy="75910"/>
              </a:xfrm>
              <a:custGeom>
                <a:rect b="b" l="l" r="r" t="t"/>
                <a:pathLst>
                  <a:path extrusionOk="0" h="4778" w="1122">
                    <a:moveTo>
                      <a:pt x="1121" y="280"/>
                    </a:moveTo>
                    <a:lnTo>
                      <a:pt x="1121" y="280"/>
                    </a:lnTo>
                    <a:cubicBezTo>
                      <a:pt x="1050" y="677"/>
                      <a:pt x="1028" y="1073"/>
                      <a:pt x="1024" y="1442"/>
                    </a:cubicBezTo>
                    <a:cubicBezTo>
                      <a:pt x="1028" y="1809"/>
                      <a:pt x="1036" y="2156"/>
                      <a:pt x="1043" y="2481"/>
                    </a:cubicBezTo>
                    <a:lnTo>
                      <a:pt x="1121" y="280"/>
                    </a:lnTo>
                    <a:close/>
                    <a:moveTo>
                      <a:pt x="1043" y="1"/>
                    </a:moveTo>
                    <a:cubicBezTo>
                      <a:pt x="1" y="1782"/>
                      <a:pt x="225" y="4677"/>
                      <a:pt x="225" y="4688"/>
                    </a:cubicBezTo>
                    <a:lnTo>
                      <a:pt x="946" y="4778"/>
                    </a:lnTo>
                    <a:cubicBezTo>
                      <a:pt x="946" y="4737"/>
                      <a:pt x="950" y="4692"/>
                      <a:pt x="950" y="4643"/>
                    </a:cubicBezTo>
                    <a:cubicBezTo>
                      <a:pt x="954" y="4337"/>
                      <a:pt x="961" y="3897"/>
                      <a:pt x="950" y="3355"/>
                    </a:cubicBezTo>
                    <a:cubicBezTo>
                      <a:pt x="935" y="2802"/>
                      <a:pt x="920" y="2156"/>
                      <a:pt x="902" y="1442"/>
                    </a:cubicBezTo>
                    <a:cubicBezTo>
                      <a:pt x="902" y="987"/>
                      <a:pt x="931" y="494"/>
                      <a:pt x="1043" y="1"/>
                    </a:cubicBez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1" name="Google Shape;2511;p77"/>
              <p:cNvSpPr/>
              <p:nvPr/>
            </p:nvSpPr>
            <p:spPr>
              <a:xfrm>
                <a:off x="1414842" y="2232685"/>
                <a:ext cx="3813" cy="78405"/>
              </a:xfrm>
              <a:custGeom>
                <a:rect b="b" l="l" r="r" t="t"/>
                <a:pathLst>
                  <a:path extrusionOk="0" h="4935" w="240">
                    <a:moveTo>
                      <a:pt x="239" y="0"/>
                    </a:moveTo>
                    <a:lnTo>
                      <a:pt x="239" y="0"/>
                    </a:lnTo>
                    <a:cubicBezTo>
                      <a:pt x="206" y="49"/>
                      <a:pt x="172" y="102"/>
                      <a:pt x="142" y="154"/>
                    </a:cubicBezTo>
                    <a:cubicBezTo>
                      <a:pt x="30" y="647"/>
                      <a:pt x="1" y="1140"/>
                      <a:pt x="1" y="1595"/>
                    </a:cubicBezTo>
                    <a:cubicBezTo>
                      <a:pt x="19" y="2309"/>
                      <a:pt x="34" y="2955"/>
                      <a:pt x="49" y="3508"/>
                    </a:cubicBezTo>
                    <a:cubicBezTo>
                      <a:pt x="60" y="4050"/>
                      <a:pt x="53" y="4490"/>
                      <a:pt x="49" y="4796"/>
                    </a:cubicBezTo>
                    <a:cubicBezTo>
                      <a:pt x="49" y="4845"/>
                      <a:pt x="45" y="4890"/>
                      <a:pt x="45" y="4931"/>
                    </a:cubicBezTo>
                    <a:lnTo>
                      <a:pt x="56" y="4934"/>
                    </a:lnTo>
                    <a:lnTo>
                      <a:pt x="142" y="2634"/>
                    </a:lnTo>
                    <a:cubicBezTo>
                      <a:pt x="135" y="2309"/>
                      <a:pt x="127" y="1962"/>
                      <a:pt x="123" y="1595"/>
                    </a:cubicBezTo>
                    <a:cubicBezTo>
                      <a:pt x="127" y="1226"/>
                      <a:pt x="149" y="830"/>
                      <a:pt x="220" y="433"/>
                    </a:cubicBezTo>
                    <a:lnTo>
                      <a:pt x="239" y="0"/>
                    </a:lnTo>
                    <a:close/>
                  </a:path>
                </a:pathLst>
              </a:custGeom>
              <a:solidFill>
                <a:srgbClr val="3748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2" name="Google Shape;2512;p77"/>
              <p:cNvSpPr/>
              <p:nvPr/>
            </p:nvSpPr>
            <p:spPr>
              <a:xfrm>
                <a:off x="1341425" y="2259058"/>
                <a:ext cx="70588" cy="383921"/>
              </a:xfrm>
              <a:custGeom>
                <a:rect b="b" l="l" r="r" t="t"/>
                <a:pathLst>
                  <a:path extrusionOk="0" h="24165" w="4443">
                    <a:moveTo>
                      <a:pt x="2872" y="1"/>
                    </a:moveTo>
                    <a:cubicBezTo>
                      <a:pt x="2649" y="1"/>
                      <a:pt x="2406" y="23"/>
                      <a:pt x="2148" y="88"/>
                    </a:cubicBezTo>
                    <a:cubicBezTo>
                      <a:pt x="1910" y="152"/>
                      <a:pt x="1659" y="249"/>
                      <a:pt x="1431" y="417"/>
                    </a:cubicBezTo>
                    <a:cubicBezTo>
                      <a:pt x="1200" y="578"/>
                      <a:pt x="1002" y="813"/>
                      <a:pt x="864" y="1097"/>
                    </a:cubicBezTo>
                    <a:cubicBezTo>
                      <a:pt x="580" y="1664"/>
                      <a:pt x="550" y="2364"/>
                      <a:pt x="531" y="3076"/>
                    </a:cubicBezTo>
                    <a:cubicBezTo>
                      <a:pt x="509" y="3798"/>
                      <a:pt x="486" y="4563"/>
                      <a:pt x="460" y="5374"/>
                    </a:cubicBezTo>
                    <a:cubicBezTo>
                      <a:pt x="416" y="6991"/>
                      <a:pt x="364" y="8773"/>
                      <a:pt x="311" y="10637"/>
                    </a:cubicBezTo>
                    <a:cubicBezTo>
                      <a:pt x="217" y="14368"/>
                      <a:pt x="131" y="17748"/>
                      <a:pt x="68" y="20206"/>
                    </a:cubicBezTo>
                    <a:cubicBezTo>
                      <a:pt x="42" y="21420"/>
                      <a:pt x="23" y="22410"/>
                      <a:pt x="9" y="23104"/>
                    </a:cubicBezTo>
                    <a:cubicBezTo>
                      <a:pt x="5" y="23437"/>
                      <a:pt x="1" y="23702"/>
                      <a:pt x="1" y="23892"/>
                    </a:cubicBezTo>
                    <a:lnTo>
                      <a:pt x="1" y="24098"/>
                    </a:lnTo>
                    <a:cubicBezTo>
                      <a:pt x="1" y="24142"/>
                      <a:pt x="5" y="24165"/>
                      <a:pt x="5" y="24165"/>
                    </a:cubicBezTo>
                    <a:cubicBezTo>
                      <a:pt x="9" y="24165"/>
                      <a:pt x="12" y="24142"/>
                      <a:pt x="16" y="24098"/>
                    </a:cubicBezTo>
                    <a:cubicBezTo>
                      <a:pt x="19" y="24042"/>
                      <a:pt x="23" y="23975"/>
                      <a:pt x="27" y="23892"/>
                    </a:cubicBezTo>
                    <a:cubicBezTo>
                      <a:pt x="35" y="23702"/>
                      <a:pt x="45" y="23440"/>
                      <a:pt x="61" y="23104"/>
                    </a:cubicBezTo>
                    <a:cubicBezTo>
                      <a:pt x="87" y="22410"/>
                      <a:pt x="121" y="21423"/>
                      <a:pt x="162" y="20206"/>
                    </a:cubicBezTo>
                    <a:cubicBezTo>
                      <a:pt x="236" y="17748"/>
                      <a:pt x="337" y="14371"/>
                      <a:pt x="445" y="10640"/>
                    </a:cubicBezTo>
                    <a:cubicBezTo>
                      <a:pt x="494" y="8777"/>
                      <a:pt x="543" y="6995"/>
                      <a:pt x="588" y="5377"/>
                    </a:cubicBezTo>
                    <a:cubicBezTo>
                      <a:pt x="606" y="4567"/>
                      <a:pt x="624" y="3801"/>
                      <a:pt x="643" y="3081"/>
                    </a:cubicBezTo>
                    <a:cubicBezTo>
                      <a:pt x="659" y="2364"/>
                      <a:pt x="685" y="1683"/>
                      <a:pt x="950" y="1138"/>
                    </a:cubicBezTo>
                    <a:cubicBezTo>
                      <a:pt x="1076" y="869"/>
                      <a:pt x="1264" y="642"/>
                      <a:pt x="1480" y="485"/>
                    </a:cubicBezTo>
                    <a:cubicBezTo>
                      <a:pt x="1700" y="324"/>
                      <a:pt x="1939" y="227"/>
                      <a:pt x="2167" y="163"/>
                    </a:cubicBezTo>
                    <a:cubicBezTo>
                      <a:pt x="2443" y="88"/>
                      <a:pt x="2703" y="65"/>
                      <a:pt x="2940" y="65"/>
                    </a:cubicBezTo>
                    <a:cubicBezTo>
                      <a:pt x="3104" y="65"/>
                      <a:pt x="3257" y="76"/>
                      <a:pt x="3396" y="88"/>
                    </a:cubicBezTo>
                    <a:cubicBezTo>
                      <a:pt x="3732" y="126"/>
                      <a:pt x="3994" y="182"/>
                      <a:pt x="4173" y="212"/>
                    </a:cubicBezTo>
                    <a:cubicBezTo>
                      <a:pt x="4255" y="227"/>
                      <a:pt x="4319" y="238"/>
                      <a:pt x="4375" y="249"/>
                    </a:cubicBezTo>
                    <a:cubicBezTo>
                      <a:pt x="4408" y="255"/>
                      <a:pt x="4429" y="258"/>
                      <a:pt x="4438" y="258"/>
                    </a:cubicBezTo>
                    <a:cubicBezTo>
                      <a:pt x="4441" y="258"/>
                      <a:pt x="4442" y="258"/>
                      <a:pt x="4442" y="257"/>
                    </a:cubicBezTo>
                    <a:cubicBezTo>
                      <a:pt x="4442" y="257"/>
                      <a:pt x="4420" y="249"/>
                      <a:pt x="4375" y="235"/>
                    </a:cubicBezTo>
                    <a:cubicBezTo>
                      <a:pt x="4322" y="223"/>
                      <a:pt x="4259" y="208"/>
                      <a:pt x="4177" y="185"/>
                    </a:cubicBezTo>
                    <a:cubicBezTo>
                      <a:pt x="4001" y="145"/>
                      <a:pt x="3743" y="85"/>
                      <a:pt x="3400" y="36"/>
                    </a:cubicBezTo>
                    <a:cubicBezTo>
                      <a:pt x="3242" y="17"/>
                      <a:pt x="3065" y="1"/>
                      <a:pt x="287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3" name="Google Shape;2513;p77"/>
              <p:cNvSpPr/>
              <p:nvPr/>
            </p:nvSpPr>
            <p:spPr>
              <a:xfrm>
                <a:off x="1264355" y="1952366"/>
                <a:ext cx="267339" cy="186265"/>
              </a:xfrm>
              <a:custGeom>
                <a:rect b="b" l="l" r="r" t="t"/>
                <a:pathLst>
                  <a:path extrusionOk="0" h="11724" w="16827">
                    <a:moveTo>
                      <a:pt x="8818" y="0"/>
                    </a:moveTo>
                    <a:cubicBezTo>
                      <a:pt x="8818" y="0"/>
                      <a:pt x="2305" y="6529"/>
                      <a:pt x="1061" y="7993"/>
                    </a:cubicBezTo>
                    <a:cubicBezTo>
                      <a:pt x="0" y="9240"/>
                      <a:pt x="691" y="11594"/>
                      <a:pt x="1580" y="11695"/>
                    </a:cubicBezTo>
                    <a:cubicBezTo>
                      <a:pt x="1762" y="11715"/>
                      <a:pt x="2511" y="11724"/>
                      <a:pt x="3587" y="11724"/>
                    </a:cubicBezTo>
                    <a:cubicBezTo>
                      <a:pt x="7755" y="11724"/>
                      <a:pt x="16827" y="11601"/>
                      <a:pt x="16827" y="11601"/>
                    </a:cubicBezTo>
                    <a:lnTo>
                      <a:pt x="16636" y="8661"/>
                    </a:lnTo>
                    <a:cubicBezTo>
                      <a:pt x="16636" y="8661"/>
                      <a:pt x="15625" y="8666"/>
                      <a:pt x="14259" y="8666"/>
                    </a:cubicBezTo>
                    <a:cubicBezTo>
                      <a:pt x="11484" y="8666"/>
                      <a:pt x="7246" y="8647"/>
                      <a:pt x="7063" y="8535"/>
                    </a:cubicBezTo>
                    <a:cubicBezTo>
                      <a:pt x="6790" y="8363"/>
                      <a:pt x="12442" y="2648"/>
                      <a:pt x="12442" y="2648"/>
                    </a:cubicBezTo>
                    <a:lnTo>
                      <a:pt x="8818" y="0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4" name="Google Shape;2514;p77"/>
              <p:cNvSpPr/>
              <p:nvPr/>
            </p:nvSpPr>
            <p:spPr>
              <a:xfrm>
                <a:off x="1448539" y="1965886"/>
                <a:ext cx="288056" cy="171267"/>
              </a:xfrm>
              <a:custGeom>
                <a:rect b="b" l="l" r="r" t="t"/>
                <a:pathLst>
                  <a:path extrusionOk="0" h="10780" w="18131">
                    <a:moveTo>
                      <a:pt x="14445" y="1"/>
                    </a:moveTo>
                    <a:lnTo>
                      <a:pt x="10209" y="894"/>
                    </a:lnTo>
                    <a:cubicBezTo>
                      <a:pt x="10209" y="894"/>
                      <a:pt x="11987" y="6312"/>
                      <a:pt x="12050" y="6959"/>
                    </a:cubicBezTo>
                    <a:cubicBezTo>
                      <a:pt x="12110" y="7605"/>
                      <a:pt x="1" y="7635"/>
                      <a:pt x="1" y="7635"/>
                    </a:cubicBezTo>
                    <a:lnTo>
                      <a:pt x="935" y="10668"/>
                    </a:lnTo>
                    <a:cubicBezTo>
                      <a:pt x="935" y="10668"/>
                      <a:pt x="6502" y="10779"/>
                      <a:pt x="10906" y="10779"/>
                    </a:cubicBezTo>
                    <a:cubicBezTo>
                      <a:pt x="13108" y="10779"/>
                      <a:pt x="15018" y="10752"/>
                      <a:pt x="15797" y="10668"/>
                    </a:cubicBezTo>
                    <a:cubicBezTo>
                      <a:pt x="18131" y="10418"/>
                      <a:pt x="16902" y="7419"/>
                      <a:pt x="16663" y="6709"/>
                    </a:cubicBezTo>
                    <a:cubicBezTo>
                      <a:pt x="16424" y="5999"/>
                      <a:pt x="14445" y="1"/>
                      <a:pt x="1444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5" name="Google Shape;2515;p77"/>
              <p:cNvSpPr/>
              <p:nvPr/>
            </p:nvSpPr>
            <p:spPr>
              <a:xfrm>
                <a:off x="1258000" y="1933126"/>
                <a:ext cx="400619" cy="201136"/>
              </a:xfrm>
              <a:custGeom>
                <a:rect b="b" l="l" r="r" t="t"/>
                <a:pathLst>
                  <a:path extrusionOk="0" h="12660" w="25216">
                    <a:moveTo>
                      <a:pt x="13473" y="1"/>
                    </a:moveTo>
                    <a:lnTo>
                      <a:pt x="0" y="191"/>
                    </a:lnTo>
                    <a:lnTo>
                      <a:pt x="4501" y="12659"/>
                    </a:lnTo>
                    <a:lnTo>
                      <a:pt x="25216" y="12648"/>
                    </a:lnTo>
                    <a:lnTo>
                      <a:pt x="25074" y="12039"/>
                    </a:lnTo>
                    <a:lnTo>
                      <a:pt x="17301" y="11755"/>
                    </a:lnTo>
                    <a:lnTo>
                      <a:pt x="1347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6" name="Google Shape;2516;p77"/>
              <p:cNvSpPr/>
              <p:nvPr/>
            </p:nvSpPr>
            <p:spPr>
              <a:xfrm>
                <a:off x="1380715" y="2014931"/>
                <a:ext cx="25293" cy="26850"/>
              </a:xfrm>
              <a:custGeom>
                <a:rect b="b" l="l" r="r" t="t"/>
                <a:pathLst>
                  <a:path extrusionOk="0" h="1690" w="1592">
                    <a:moveTo>
                      <a:pt x="761" y="0"/>
                    </a:moveTo>
                    <a:cubicBezTo>
                      <a:pt x="724" y="0"/>
                      <a:pt x="687" y="3"/>
                      <a:pt x="651" y="10"/>
                    </a:cubicBezTo>
                    <a:cubicBezTo>
                      <a:pt x="254" y="81"/>
                      <a:pt x="1" y="510"/>
                      <a:pt x="82" y="970"/>
                    </a:cubicBezTo>
                    <a:cubicBezTo>
                      <a:pt x="157" y="1389"/>
                      <a:pt x="482" y="1689"/>
                      <a:pt x="834" y="1689"/>
                    </a:cubicBezTo>
                    <a:cubicBezTo>
                      <a:pt x="871" y="1689"/>
                      <a:pt x="908" y="1686"/>
                      <a:pt x="946" y="1679"/>
                    </a:cubicBezTo>
                    <a:cubicBezTo>
                      <a:pt x="1337" y="1608"/>
                      <a:pt x="1592" y="1179"/>
                      <a:pt x="1509" y="720"/>
                    </a:cubicBezTo>
                    <a:cubicBezTo>
                      <a:pt x="1435" y="300"/>
                      <a:pt x="1112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17" name="Google Shape;2517;p77"/>
            <p:cNvSpPr/>
            <p:nvPr/>
          </p:nvSpPr>
          <p:spPr>
            <a:xfrm>
              <a:off x="1034447" y="2129893"/>
              <a:ext cx="993096" cy="568995"/>
            </a:xfrm>
            <a:custGeom>
              <a:rect b="b" l="l" r="r" t="t"/>
              <a:pathLst>
                <a:path extrusionOk="0" h="35814" w="62508">
                  <a:moveTo>
                    <a:pt x="1" y="1"/>
                  </a:moveTo>
                  <a:lnTo>
                    <a:pt x="1" y="35787"/>
                  </a:lnTo>
                  <a:lnTo>
                    <a:pt x="1066" y="35787"/>
                  </a:lnTo>
                  <a:lnTo>
                    <a:pt x="1066" y="2108"/>
                  </a:lnTo>
                  <a:lnTo>
                    <a:pt x="50003" y="2108"/>
                  </a:lnTo>
                  <a:lnTo>
                    <a:pt x="50003" y="35813"/>
                  </a:lnTo>
                  <a:lnTo>
                    <a:pt x="62508" y="35813"/>
                  </a:lnTo>
                  <a:lnTo>
                    <a:pt x="62508" y="2108"/>
                  </a:lnTo>
                  <a:lnTo>
                    <a:pt x="625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77"/>
            <p:cNvSpPr/>
            <p:nvPr/>
          </p:nvSpPr>
          <p:spPr>
            <a:xfrm>
              <a:off x="795372" y="2633241"/>
              <a:ext cx="141589" cy="66028"/>
            </a:xfrm>
            <a:custGeom>
              <a:rect b="b" l="l" r="r" t="t"/>
              <a:pathLst>
                <a:path extrusionOk="0" h="4156" w="8912">
                  <a:moveTo>
                    <a:pt x="42" y="1"/>
                  </a:moveTo>
                  <a:lnTo>
                    <a:pt x="1" y="4005"/>
                  </a:lnTo>
                  <a:lnTo>
                    <a:pt x="299" y="4027"/>
                  </a:lnTo>
                  <a:cubicBezTo>
                    <a:pt x="1076" y="4078"/>
                    <a:pt x="3267" y="4155"/>
                    <a:pt x="5122" y="4155"/>
                  </a:cubicBezTo>
                  <a:cubicBezTo>
                    <a:pt x="6422" y="4155"/>
                    <a:pt x="7558" y="4117"/>
                    <a:pt x="7922" y="4005"/>
                  </a:cubicBezTo>
                  <a:cubicBezTo>
                    <a:pt x="8912" y="3698"/>
                    <a:pt x="4841" y="2709"/>
                    <a:pt x="4841" y="2709"/>
                  </a:cubicBezTo>
                  <a:lnTo>
                    <a:pt x="4841" y="30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77"/>
            <p:cNvSpPr/>
            <p:nvPr/>
          </p:nvSpPr>
          <p:spPr>
            <a:xfrm>
              <a:off x="795594" y="2691627"/>
              <a:ext cx="127434" cy="2621"/>
            </a:xfrm>
            <a:custGeom>
              <a:rect b="b" l="l" r="r" t="t"/>
              <a:pathLst>
                <a:path extrusionOk="0" h="165" w="8021">
                  <a:moveTo>
                    <a:pt x="4012" y="1"/>
                  </a:moveTo>
                  <a:cubicBezTo>
                    <a:pt x="1798" y="1"/>
                    <a:pt x="1" y="39"/>
                    <a:pt x="1" y="83"/>
                  </a:cubicBezTo>
                  <a:cubicBezTo>
                    <a:pt x="1" y="128"/>
                    <a:pt x="1798" y="165"/>
                    <a:pt x="4012" y="165"/>
                  </a:cubicBezTo>
                  <a:cubicBezTo>
                    <a:pt x="6228" y="165"/>
                    <a:pt x="8020" y="128"/>
                    <a:pt x="8020" y="83"/>
                  </a:cubicBezTo>
                  <a:cubicBezTo>
                    <a:pt x="8020" y="39"/>
                    <a:pt x="6228" y="1"/>
                    <a:pt x="40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77"/>
            <p:cNvSpPr/>
            <p:nvPr/>
          </p:nvSpPr>
          <p:spPr>
            <a:xfrm>
              <a:off x="872998" y="2677154"/>
              <a:ext cx="6768" cy="7880"/>
            </a:xfrm>
            <a:custGeom>
              <a:rect b="b" l="l" r="r" t="t"/>
              <a:pathLst>
                <a:path extrusionOk="0" h="496" w="426">
                  <a:moveTo>
                    <a:pt x="373" y="0"/>
                  </a:moveTo>
                  <a:cubicBezTo>
                    <a:pt x="323" y="0"/>
                    <a:pt x="222" y="72"/>
                    <a:pt x="135" y="191"/>
                  </a:cubicBezTo>
                  <a:cubicBezTo>
                    <a:pt x="33" y="329"/>
                    <a:pt x="0" y="471"/>
                    <a:pt x="37" y="493"/>
                  </a:cubicBezTo>
                  <a:cubicBezTo>
                    <a:pt x="40" y="495"/>
                    <a:pt x="44" y="496"/>
                    <a:pt x="48" y="496"/>
                  </a:cubicBezTo>
                  <a:cubicBezTo>
                    <a:pt x="94" y="496"/>
                    <a:pt x="180" y="405"/>
                    <a:pt x="269" y="288"/>
                  </a:cubicBezTo>
                  <a:cubicBezTo>
                    <a:pt x="362" y="157"/>
                    <a:pt x="426" y="41"/>
                    <a:pt x="395" y="8"/>
                  </a:cubicBezTo>
                  <a:cubicBezTo>
                    <a:pt x="390" y="3"/>
                    <a:pt x="382" y="0"/>
                    <a:pt x="3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77"/>
            <p:cNvSpPr/>
            <p:nvPr/>
          </p:nvSpPr>
          <p:spPr>
            <a:xfrm>
              <a:off x="877796" y="2678456"/>
              <a:ext cx="6482" cy="9358"/>
            </a:xfrm>
            <a:custGeom>
              <a:rect b="b" l="l" r="r" t="t"/>
              <a:pathLst>
                <a:path extrusionOk="0" h="589" w="408">
                  <a:moveTo>
                    <a:pt x="357" y="0"/>
                  </a:moveTo>
                  <a:cubicBezTo>
                    <a:pt x="310" y="0"/>
                    <a:pt x="200" y="97"/>
                    <a:pt x="116" y="247"/>
                  </a:cubicBezTo>
                  <a:cubicBezTo>
                    <a:pt x="23" y="411"/>
                    <a:pt x="0" y="573"/>
                    <a:pt x="41" y="587"/>
                  </a:cubicBezTo>
                  <a:cubicBezTo>
                    <a:pt x="44" y="588"/>
                    <a:pt x="47" y="588"/>
                    <a:pt x="49" y="588"/>
                  </a:cubicBezTo>
                  <a:cubicBezTo>
                    <a:pt x="96" y="588"/>
                    <a:pt x="177" y="470"/>
                    <a:pt x="258" y="326"/>
                  </a:cubicBezTo>
                  <a:cubicBezTo>
                    <a:pt x="344" y="169"/>
                    <a:pt x="407" y="35"/>
                    <a:pt x="370" y="4"/>
                  </a:cubicBezTo>
                  <a:cubicBezTo>
                    <a:pt x="367" y="2"/>
                    <a:pt x="362" y="0"/>
                    <a:pt x="3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77"/>
            <p:cNvSpPr/>
            <p:nvPr/>
          </p:nvSpPr>
          <p:spPr>
            <a:xfrm>
              <a:off x="796500" y="2677726"/>
              <a:ext cx="22385" cy="14966"/>
            </a:xfrm>
            <a:custGeom>
              <a:rect b="b" l="l" r="r" t="t"/>
              <a:pathLst>
                <a:path extrusionOk="0" h="942" w="1409">
                  <a:moveTo>
                    <a:pt x="300" y="1"/>
                  </a:moveTo>
                  <a:cubicBezTo>
                    <a:pt x="287" y="1"/>
                    <a:pt x="274" y="1"/>
                    <a:pt x="262" y="2"/>
                  </a:cubicBezTo>
                  <a:cubicBezTo>
                    <a:pt x="86" y="13"/>
                    <a:pt x="0" y="76"/>
                    <a:pt x="8" y="95"/>
                  </a:cubicBezTo>
                  <a:cubicBezTo>
                    <a:pt x="12" y="106"/>
                    <a:pt x="38" y="106"/>
                    <a:pt x="81" y="106"/>
                  </a:cubicBezTo>
                  <a:cubicBezTo>
                    <a:pt x="125" y="106"/>
                    <a:pt x="185" y="106"/>
                    <a:pt x="258" y="117"/>
                  </a:cubicBezTo>
                  <a:cubicBezTo>
                    <a:pt x="404" y="133"/>
                    <a:pt x="598" y="204"/>
                    <a:pt x="778" y="342"/>
                  </a:cubicBezTo>
                  <a:cubicBezTo>
                    <a:pt x="957" y="484"/>
                    <a:pt x="1091" y="648"/>
                    <a:pt x="1195" y="764"/>
                  </a:cubicBezTo>
                  <a:cubicBezTo>
                    <a:pt x="1291" y="872"/>
                    <a:pt x="1358" y="942"/>
                    <a:pt x="1384" y="942"/>
                  </a:cubicBezTo>
                  <a:cubicBezTo>
                    <a:pt x="1386" y="942"/>
                    <a:pt x="1388" y="941"/>
                    <a:pt x="1390" y="940"/>
                  </a:cubicBezTo>
                  <a:cubicBezTo>
                    <a:pt x="1409" y="928"/>
                    <a:pt x="1371" y="835"/>
                    <a:pt x="1289" y="697"/>
                  </a:cubicBezTo>
                  <a:cubicBezTo>
                    <a:pt x="1207" y="562"/>
                    <a:pt x="1080" y="372"/>
                    <a:pt x="874" y="215"/>
                  </a:cubicBezTo>
                  <a:cubicBezTo>
                    <a:pt x="687" y="65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77"/>
            <p:cNvSpPr/>
            <p:nvPr/>
          </p:nvSpPr>
          <p:spPr>
            <a:xfrm>
              <a:off x="866342" y="2676645"/>
              <a:ext cx="7848" cy="3702"/>
            </a:xfrm>
            <a:custGeom>
              <a:rect b="b" l="l" r="r" t="t"/>
              <a:pathLst>
                <a:path extrusionOk="0" h="233" w="494">
                  <a:moveTo>
                    <a:pt x="418" y="1"/>
                  </a:moveTo>
                  <a:cubicBezTo>
                    <a:pt x="370" y="1"/>
                    <a:pt x="298" y="21"/>
                    <a:pt x="221" y="47"/>
                  </a:cubicBezTo>
                  <a:cubicBezTo>
                    <a:pt x="97" y="92"/>
                    <a:pt x="0" y="144"/>
                    <a:pt x="8" y="189"/>
                  </a:cubicBezTo>
                  <a:cubicBezTo>
                    <a:pt x="12" y="215"/>
                    <a:pt x="55" y="232"/>
                    <a:pt x="117" y="232"/>
                  </a:cubicBezTo>
                  <a:cubicBezTo>
                    <a:pt x="162" y="232"/>
                    <a:pt x="218" y="223"/>
                    <a:pt x="277" y="201"/>
                  </a:cubicBezTo>
                  <a:cubicBezTo>
                    <a:pt x="411" y="152"/>
                    <a:pt x="494" y="59"/>
                    <a:pt x="471" y="21"/>
                  </a:cubicBezTo>
                  <a:cubicBezTo>
                    <a:pt x="463" y="7"/>
                    <a:pt x="444" y="1"/>
                    <a:pt x="4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77"/>
            <p:cNvSpPr/>
            <p:nvPr/>
          </p:nvSpPr>
          <p:spPr>
            <a:xfrm>
              <a:off x="863498" y="2671641"/>
              <a:ext cx="9215" cy="2558"/>
            </a:xfrm>
            <a:custGeom>
              <a:rect b="b" l="l" r="r" t="t"/>
              <a:pathLst>
                <a:path extrusionOk="0" h="161" w="580">
                  <a:moveTo>
                    <a:pt x="309" y="0"/>
                  </a:moveTo>
                  <a:cubicBezTo>
                    <a:pt x="302" y="0"/>
                    <a:pt x="295" y="0"/>
                    <a:pt x="288" y="0"/>
                  </a:cubicBezTo>
                  <a:cubicBezTo>
                    <a:pt x="131" y="0"/>
                    <a:pt x="4" y="42"/>
                    <a:pt x="0" y="86"/>
                  </a:cubicBezTo>
                  <a:cubicBezTo>
                    <a:pt x="0" y="129"/>
                    <a:pt x="115" y="161"/>
                    <a:pt x="267" y="161"/>
                  </a:cubicBezTo>
                  <a:cubicBezTo>
                    <a:pt x="275" y="161"/>
                    <a:pt x="283" y="161"/>
                    <a:pt x="292" y="161"/>
                  </a:cubicBezTo>
                  <a:cubicBezTo>
                    <a:pt x="452" y="161"/>
                    <a:pt x="579" y="123"/>
                    <a:pt x="576" y="75"/>
                  </a:cubicBezTo>
                  <a:cubicBezTo>
                    <a:pt x="572" y="35"/>
                    <a:pt x="453" y="0"/>
                    <a:pt x="3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77"/>
            <p:cNvSpPr/>
            <p:nvPr/>
          </p:nvSpPr>
          <p:spPr>
            <a:xfrm>
              <a:off x="1085653" y="1323507"/>
              <a:ext cx="76641" cy="106653"/>
            </a:xfrm>
            <a:custGeom>
              <a:rect b="b" l="l" r="r" t="t"/>
              <a:pathLst>
                <a:path extrusionOk="0" h="6713" w="4824">
                  <a:moveTo>
                    <a:pt x="476" y="5196"/>
                  </a:moveTo>
                  <a:lnTo>
                    <a:pt x="491" y="5241"/>
                  </a:lnTo>
                  <a:lnTo>
                    <a:pt x="493" y="5210"/>
                  </a:lnTo>
                  <a:lnTo>
                    <a:pt x="476" y="5196"/>
                  </a:lnTo>
                  <a:close/>
                  <a:moveTo>
                    <a:pt x="3414" y="0"/>
                  </a:moveTo>
                  <a:cubicBezTo>
                    <a:pt x="3392" y="0"/>
                    <a:pt x="3369" y="3"/>
                    <a:pt x="3344" y="8"/>
                  </a:cubicBezTo>
                  <a:cubicBezTo>
                    <a:pt x="3161" y="53"/>
                    <a:pt x="2459" y="1360"/>
                    <a:pt x="2254" y="1794"/>
                  </a:cubicBezTo>
                  <a:cubicBezTo>
                    <a:pt x="2095" y="2122"/>
                    <a:pt x="1744" y="2890"/>
                    <a:pt x="1492" y="2890"/>
                  </a:cubicBezTo>
                  <a:cubicBezTo>
                    <a:pt x="1411" y="2890"/>
                    <a:pt x="1341" y="2811"/>
                    <a:pt x="1291" y="2615"/>
                  </a:cubicBezTo>
                  <a:cubicBezTo>
                    <a:pt x="1077" y="1808"/>
                    <a:pt x="610" y="1263"/>
                    <a:pt x="382" y="1207"/>
                  </a:cubicBezTo>
                  <a:cubicBezTo>
                    <a:pt x="362" y="1202"/>
                    <a:pt x="342" y="1199"/>
                    <a:pt x="323" y="1199"/>
                  </a:cubicBezTo>
                  <a:cubicBezTo>
                    <a:pt x="125" y="1199"/>
                    <a:pt x="1" y="1464"/>
                    <a:pt x="151" y="1644"/>
                  </a:cubicBezTo>
                  <a:cubicBezTo>
                    <a:pt x="286" y="1808"/>
                    <a:pt x="424" y="2145"/>
                    <a:pt x="517" y="2406"/>
                  </a:cubicBezTo>
                  <a:cubicBezTo>
                    <a:pt x="596" y="2619"/>
                    <a:pt x="636" y="2843"/>
                    <a:pt x="636" y="3071"/>
                  </a:cubicBezTo>
                  <a:cubicBezTo>
                    <a:pt x="641" y="3945"/>
                    <a:pt x="536" y="4430"/>
                    <a:pt x="536" y="4430"/>
                  </a:cubicBezTo>
                  <a:lnTo>
                    <a:pt x="493" y="5210"/>
                  </a:lnTo>
                  <a:lnTo>
                    <a:pt x="2362" y="6713"/>
                  </a:lnTo>
                  <a:cubicBezTo>
                    <a:pt x="2362" y="6713"/>
                    <a:pt x="3841" y="5070"/>
                    <a:pt x="4525" y="3994"/>
                  </a:cubicBezTo>
                  <a:cubicBezTo>
                    <a:pt x="4525" y="3994"/>
                    <a:pt x="4823" y="3613"/>
                    <a:pt x="4547" y="3430"/>
                  </a:cubicBezTo>
                  <a:cubicBezTo>
                    <a:pt x="4511" y="3407"/>
                    <a:pt x="4466" y="3399"/>
                    <a:pt x="4420" y="3399"/>
                  </a:cubicBezTo>
                  <a:cubicBezTo>
                    <a:pt x="4299" y="3399"/>
                    <a:pt x="4170" y="3456"/>
                    <a:pt x="4170" y="3456"/>
                  </a:cubicBezTo>
                  <a:cubicBezTo>
                    <a:pt x="4170" y="3456"/>
                    <a:pt x="4147" y="3142"/>
                    <a:pt x="4065" y="3004"/>
                  </a:cubicBezTo>
                  <a:cubicBezTo>
                    <a:pt x="4034" y="2950"/>
                    <a:pt x="3963" y="2934"/>
                    <a:pt x="3890" y="2934"/>
                  </a:cubicBezTo>
                  <a:cubicBezTo>
                    <a:pt x="3781" y="2934"/>
                    <a:pt x="3666" y="2970"/>
                    <a:pt x="3666" y="2970"/>
                  </a:cubicBezTo>
                  <a:cubicBezTo>
                    <a:pt x="3666" y="2970"/>
                    <a:pt x="3613" y="2836"/>
                    <a:pt x="3587" y="2601"/>
                  </a:cubicBezTo>
                  <a:cubicBezTo>
                    <a:pt x="3584" y="2541"/>
                    <a:pt x="3542" y="2503"/>
                    <a:pt x="3482" y="2484"/>
                  </a:cubicBezTo>
                  <a:cubicBezTo>
                    <a:pt x="3436" y="2469"/>
                    <a:pt x="3378" y="2463"/>
                    <a:pt x="3318" y="2463"/>
                  </a:cubicBezTo>
                  <a:cubicBezTo>
                    <a:pt x="3152" y="2463"/>
                    <a:pt x="2971" y="2507"/>
                    <a:pt x="2971" y="2507"/>
                  </a:cubicBezTo>
                  <a:cubicBezTo>
                    <a:pt x="2736" y="2410"/>
                    <a:pt x="3292" y="1088"/>
                    <a:pt x="3513" y="655"/>
                  </a:cubicBezTo>
                  <a:cubicBezTo>
                    <a:pt x="3709" y="264"/>
                    <a:pt x="3632" y="0"/>
                    <a:pt x="3414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77"/>
            <p:cNvSpPr/>
            <p:nvPr/>
          </p:nvSpPr>
          <p:spPr>
            <a:xfrm>
              <a:off x="726595" y="1385691"/>
              <a:ext cx="108194" cy="187965"/>
            </a:xfrm>
            <a:custGeom>
              <a:rect b="b" l="l" r="r" t="t"/>
              <a:pathLst>
                <a:path extrusionOk="0" h="11831" w="6810">
                  <a:moveTo>
                    <a:pt x="6742" y="1"/>
                  </a:moveTo>
                  <a:lnTo>
                    <a:pt x="30" y="1275"/>
                  </a:lnTo>
                  <a:lnTo>
                    <a:pt x="1" y="11621"/>
                  </a:lnTo>
                  <a:lnTo>
                    <a:pt x="4438" y="11830"/>
                  </a:lnTo>
                  <a:lnTo>
                    <a:pt x="4564" y="9317"/>
                  </a:lnTo>
                  <a:cubicBezTo>
                    <a:pt x="4564" y="9317"/>
                    <a:pt x="4706" y="9345"/>
                    <a:pt x="4916" y="9345"/>
                  </a:cubicBezTo>
                  <a:cubicBezTo>
                    <a:pt x="5405" y="9345"/>
                    <a:pt x="6263" y="9191"/>
                    <a:pt x="6548" y="8167"/>
                  </a:cubicBezTo>
                  <a:cubicBezTo>
                    <a:pt x="6809" y="7229"/>
                    <a:pt x="6742" y="1"/>
                    <a:pt x="6742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77"/>
            <p:cNvSpPr/>
            <p:nvPr/>
          </p:nvSpPr>
          <p:spPr>
            <a:xfrm>
              <a:off x="695614" y="1359397"/>
              <a:ext cx="155539" cy="162466"/>
            </a:xfrm>
            <a:custGeom>
              <a:rect b="b" l="l" r="r" t="t"/>
              <a:pathLst>
                <a:path extrusionOk="0" h="10226" w="9790">
                  <a:moveTo>
                    <a:pt x="8748" y="1"/>
                  </a:moveTo>
                  <a:cubicBezTo>
                    <a:pt x="8654" y="1"/>
                    <a:pt x="8551" y="18"/>
                    <a:pt x="8438" y="54"/>
                  </a:cubicBezTo>
                  <a:cubicBezTo>
                    <a:pt x="7090" y="491"/>
                    <a:pt x="6761" y="637"/>
                    <a:pt x="6156" y="685"/>
                  </a:cubicBezTo>
                  <a:cubicBezTo>
                    <a:pt x="5577" y="730"/>
                    <a:pt x="1442" y="734"/>
                    <a:pt x="1065" y="3053"/>
                  </a:cubicBezTo>
                  <a:cubicBezTo>
                    <a:pt x="1024" y="2959"/>
                    <a:pt x="979" y="2844"/>
                    <a:pt x="949" y="2713"/>
                  </a:cubicBezTo>
                  <a:cubicBezTo>
                    <a:pt x="860" y="2347"/>
                    <a:pt x="938" y="2037"/>
                    <a:pt x="897" y="2030"/>
                  </a:cubicBezTo>
                  <a:cubicBezTo>
                    <a:pt x="897" y="2029"/>
                    <a:pt x="896" y="2029"/>
                    <a:pt x="895" y="2029"/>
                  </a:cubicBezTo>
                  <a:cubicBezTo>
                    <a:pt x="859" y="2029"/>
                    <a:pt x="724" y="2348"/>
                    <a:pt x="819" y="2743"/>
                  </a:cubicBezTo>
                  <a:cubicBezTo>
                    <a:pt x="830" y="2795"/>
                    <a:pt x="845" y="2847"/>
                    <a:pt x="863" y="2892"/>
                  </a:cubicBezTo>
                  <a:cubicBezTo>
                    <a:pt x="834" y="2866"/>
                    <a:pt x="808" y="2837"/>
                    <a:pt x="777" y="2811"/>
                  </a:cubicBezTo>
                  <a:cubicBezTo>
                    <a:pt x="602" y="2657"/>
                    <a:pt x="400" y="2568"/>
                    <a:pt x="255" y="2530"/>
                  </a:cubicBezTo>
                  <a:cubicBezTo>
                    <a:pt x="177" y="2513"/>
                    <a:pt x="114" y="2506"/>
                    <a:pt x="71" y="2506"/>
                  </a:cubicBezTo>
                  <a:cubicBezTo>
                    <a:pt x="31" y="2506"/>
                    <a:pt x="8" y="2512"/>
                    <a:pt x="8" y="2519"/>
                  </a:cubicBezTo>
                  <a:cubicBezTo>
                    <a:pt x="1" y="2560"/>
                    <a:pt x="363" y="2623"/>
                    <a:pt x="691" y="2911"/>
                  </a:cubicBezTo>
                  <a:cubicBezTo>
                    <a:pt x="853" y="3049"/>
                    <a:pt x="965" y="3206"/>
                    <a:pt x="1039" y="3326"/>
                  </a:cubicBezTo>
                  <a:cubicBezTo>
                    <a:pt x="1039" y="3337"/>
                    <a:pt x="1035" y="3348"/>
                    <a:pt x="1035" y="3359"/>
                  </a:cubicBezTo>
                  <a:cubicBezTo>
                    <a:pt x="1035" y="3359"/>
                    <a:pt x="941" y="3317"/>
                    <a:pt x="821" y="3317"/>
                  </a:cubicBezTo>
                  <a:cubicBezTo>
                    <a:pt x="577" y="3317"/>
                    <a:pt x="230" y="3494"/>
                    <a:pt x="386" y="4573"/>
                  </a:cubicBezTo>
                  <a:cubicBezTo>
                    <a:pt x="617" y="6176"/>
                    <a:pt x="1667" y="7536"/>
                    <a:pt x="1794" y="10161"/>
                  </a:cubicBezTo>
                  <a:cubicBezTo>
                    <a:pt x="1794" y="10161"/>
                    <a:pt x="2330" y="10225"/>
                    <a:pt x="3030" y="10225"/>
                  </a:cubicBezTo>
                  <a:cubicBezTo>
                    <a:pt x="4157" y="10225"/>
                    <a:pt x="5708" y="10059"/>
                    <a:pt x="6111" y="9190"/>
                  </a:cubicBezTo>
                  <a:lnTo>
                    <a:pt x="6661" y="7572"/>
                  </a:lnTo>
                  <a:cubicBezTo>
                    <a:pt x="6661" y="7572"/>
                    <a:pt x="5775" y="7427"/>
                    <a:pt x="5880" y="6721"/>
                  </a:cubicBezTo>
                  <a:cubicBezTo>
                    <a:pt x="5966" y="6122"/>
                    <a:pt x="6279" y="5879"/>
                    <a:pt x="6636" y="5879"/>
                  </a:cubicBezTo>
                  <a:cubicBezTo>
                    <a:pt x="6865" y="5879"/>
                    <a:pt x="7112" y="5979"/>
                    <a:pt x="7329" y="6150"/>
                  </a:cubicBezTo>
                  <a:lnTo>
                    <a:pt x="7971" y="4428"/>
                  </a:lnTo>
                  <a:cubicBezTo>
                    <a:pt x="7971" y="4428"/>
                    <a:pt x="9604" y="3359"/>
                    <a:pt x="9697" y="2676"/>
                  </a:cubicBezTo>
                  <a:cubicBezTo>
                    <a:pt x="9782" y="2052"/>
                    <a:pt x="9789" y="1"/>
                    <a:pt x="8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77"/>
            <p:cNvSpPr/>
            <p:nvPr/>
          </p:nvSpPr>
          <p:spPr>
            <a:xfrm>
              <a:off x="521678" y="2644457"/>
              <a:ext cx="73782" cy="54780"/>
            </a:xfrm>
            <a:custGeom>
              <a:rect b="b" l="l" r="r" t="t"/>
              <a:pathLst>
                <a:path extrusionOk="0" h="3448" w="4644">
                  <a:moveTo>
                    <a:pt x="651" y="1"/>
                  </a:moveTo>
                  <a:lnTo>
                    <a:pt x="1" y="2895"/>
                  </a:lnTo>
                  <a:lnTo>
                    <a:pt x="4483" y="3448"/>
                  </a:lnTo>
                  <a:lnTo>
                    <a:pt x="4644" y="584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77"/>
            <p:cNvSpPr/>
            <p:nvPr/>
          </p:nvSpPr>
          <p:spPr>
            <a:xfrm>
              <a:off x="556758" y="2646713"/>
              <a:ext cx="8023" cy="41911"/>
            </a:xfrm>
            <a:custGeom>
              <a:rect b="b" l="l" r="r" t="t"/>
              <a:pathLst>
                <a:path extrusionOk="0" h="2638" w="505">
                  <a:moveTo>
                    <a:pt x="467" y="1"/>
                  </a:moveTo>
                  <a:cubicBezTo>
                    <a:pt x="429" y="1"/>
                    <a:pt x="303" y="582"/>
                    <a:pt x="187" y="1308"/>
                  </a:cubicBezTo>
                  <a:cubicBezTo>
                    <a:pt x="68" y="2036"/>
                    <a:pt x="1" y="2630"/>
                    <a:pt x="38" y="2638"/>
                  </a:cubicBezTo>
                  <a:cubicBezTo>
                    <a:pt x="38" y="2638"/>
                    <a:pt x="38" y="2638"/>
                    <a:pt x="38" y="2638"/>
                  </a:cubicBezTo>
                  <a:cubicBezTo>
                    <a:pt x="76" y="2638"/>
                    <a:pt x="203" y="2056"/>
                    <a:pt x="318" y="1330"/>
                  </a:cubicBezTo>
                  <a:cubicBezTo>
                    <a:pt x="437" y="602"/>
                    <a:pt x="505" y="8"/>
                    <a:pt x="467" y="1"/>
                  </a:cubicBezTo>
                  <a:cubicBezTo>
                    <a:pt x="467" y="1"/>
                    <a:pt x="467" y="1"/>
                    <a:pt x="4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77"/>
            <p:cNvSpPr/>
            <p:nvPr/>
          </p:nvSpPr>
          <p:spPr>
            <a:xfrm>
              <a:off x="523457" y="2681459"/>
              <a:ext cx="69810" cy="12869"/>
            </a:xfrm>
            <a:custGeom>
              <a:rect b="b" l="l" r="r" t="t"/>
              <a:pathLst>
                <a:path extrusionOk="0" h="810" w="4394">
                  <a:moveTo>
                    <a:pt x="32" y="1"/>
                  </a:moveTo>
                  <a:cubicBezTo>
                    <a:pt x="15" y="1"/>
                    <a:pt x="5" y="3"/>
                    <a:pt x="5" y="6"/>
                  </a:cubicBezTo>
                  <a:cubicBezTo>
                    <a:pt x="1" y="21"/>
                    <a:pt x="240" y="92"/>
                    <a:pt x="636" y="182"/>
                  </a:cubicBezTo>
                  <a:cubicBezTo>
                    <a:pt x="1028" y="267"/>
                    <a:pt x="1577" y="368"/>
                    <a:pt x="2186" y="473"/>
                  </a:cubicBezTo>
                  <a:cubicBezTo>
                    <a:pt x="2765" y="566"/>
                    <a:pt x="3292" y="653"/>
                    <a:pt x="3740" y="723"/>
                  </a:cubicBezTo>
                  <a:cubicBezTo>
                    <a:pt x="4066" y="776"/>
                    <a:pt x="4290" y="810"/>
                    <a:pt x="4362" y="810"/>
                  </a:cubicBezTo>
                  <a:cubicBezTo>
                    <a:pt x="4377" y="810"/>
                    <a:pt x="4386" y="808"/>
                    <a:pt x="4386" y="805"/>
                  </a:cubicBezTo>
                  <a:cubicBezTo>
                    <a:pt x="4393" y="787"/>
                    <a:pt x="4151" y="715"/>
                    <a:pt x="3759" y="630"/>
                  </a:cubicBezTo>
                  <a:cubicBezTo>
                    <a:pt x="3363" y="540"/>
                    <a:pt x="2814" y="439"/>
                    <a:pt x="2209" y="339"/>
                  </a:cubicBezTo>
                  <a:cubicBezTo>
                    <a:pt x="1626" y="245"/>
                    <a:pt x="1099" y="159"/>
                    <a:pt x="651" y="84"/>
                  </a:cubicBezTo>
                  <a:cubicBezTo>
                    <a:pt x="329" y="33"/>
                    <a:pt x="106" y="1"/>
                    <a:pt x="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77"/>
            <p:cNvSpPr/>
            <p:nvPr/>
          </p:nvSpPr>
          <p:spPr>
            <a:xfrm>
              <a:off x="505854" y="1912234"/>
              <a:ext cx="388386" cy="756213"/>
            </a:xfrm>
            <a:custGeom>
              <a:rect b="b" l="l" r="r" t="t"/>
              <a:pathLst>
                <a:path extrusionOk="0" h="47598" w="24446">
                  <a:moveTo>
                    <a:pt x="23475" y="1"/>
                  </a:moveTo>
                  <a:lnTo>
                    <a:pt x="23475" y="1"/>
                  </a:lnTo>
                  <a:cubicBezTo>
                    <a:pt x="23475" y="1"/>
                    <a:pt x="23475" y="1"/>
                    <a:pt x="23475" y="1"/>
                  </a:cubicBezTo>
                  <a:lnTo>
                    <a:pt x="23475" y="1"/>
                  </a:lnTo>
                  <a:cubicBezTo>
                    <a:pt x="23475" y="1"/>
                    <a:pt x="23475" y="1"/>
                    <a:pt x="23475" y="1"/>
                  </a:cubicBezTo>
                  <a:close/>
                  <a:moveTo>
                    <a:pt x="23475" y="1"/>
                  </a:moveTo>
                  <a:lnTo>
                    <a:pt x="23475" y="1"/>
                  </a:lnTo>
                  <a:cubicBezTo>
                    <a:pt x="23453" y="2"/>
                    <a:pt x="8292" y="595"/>
                    <a:pt x="8292" y="595"/>
                  </a:cubicBezTo>
                  <a:lnTo>
                    <a:pt x="0" y="47194"/>
                  </a:lnTo>
                  <a:lnTo>
                    <a:pt x="7100" y="47598"/>
                  </a:lnTo>
                  <a:cubicBezTo>
                    <a:pt x="7100" y="47598"/>
                    <a:pt x="14645" y="7430"/>
                    <a:pt x="15750" y="7329"/>
                  </a:cubicBezTo>
                  <a:cubicBezTo>
                    <a:pt x="15751" y="7329"/>
                    <a:pt x="15751" y="7329"/>
                    <a:pt x="15751" y="7329"/>
                  </a:cubicBezTo>
                  <a:cubicBezTo>
                    <a:pt x="16213" y="7329"/>
                    <a:pt x="16400" y="47194"/>
                    <a:pt x="16773" y="47194"/>
                  </a:cubicBezTo>
                  <a:cubicBezTo>
                    <a:pt x="16773" y="47194"/>
                    <a:pt x="16774" y="47194"/>
                    <a:pt x="16774" y="47194"/>
                  </a:cubicBezTo>
                  <a:cubicBezTo>
                    <a:pt x="16835" y="47181"/>
                    <a:pt x="17077" y="47175"/>
                    <a:pt x="17440" y="47175"/>
                  </a:cubicBezTo>
                  <a:cubicBezTo>
                    <a:pt x="19320" y="47175"/>
                    <a:pt x="24446" y="47325"/>
                    <a:pt x="24446" y="47325"/>
                  </a:cubicBezTo>
                  <a:cubicBezTo>
                    <a:pt x="24446" y="47325"/>
                    <a:pt x="23460" y="15"/>
                    <a:pt x="234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77"/>
            <p:cNvSpPr/>
            <p:nvPr/>
          </p:nvSpPr>
          <p:spPr>
            <a:xfrm>
              <a:off x="716332" y="2013056"/>
              <a:ext cx="88080" cy="18779"/>
            </a:xfrm>
            <a:custGeom>
              <a:rect b="b" l="l" r="r" t="t"/>
              <a:pathLst>
                <a:path extrusionOk="0" h="1182" w="5544">
                  <a:moveTo>
                    <a:pt x="5513" y="0"/>
                  </a:moveTo>
                  <a:cubicBezTo>
                    <a:pt x="5351" y="0"/>
                    <a:pt x="4179" y="225"/>
                    <a:pt x="2757" y="528"/>
                  </a:cubicBezTo>
                  <a:cubicBezTo>
                    <a:pt x="1233" y="849"/>
                    <a:pt x="0" y="1144"/>
                    <a:pt x="8" y="1178"/>
                  </a:cubicBezTo>
                  <a:cubicBezTo>
                    <a:pt x="8" y="1180"/>
                    <a:pt x="15" y="1181"/>
                    <a:pt x="27" y="1181"/>
                  </a:cubicBezTo>
                  <a:cubicBezTo>
                    <a:pt x="191" y="1181"/>
                    <a:pt x="1366" y="960"/>
                    <a:pt x="2786" y="659"/>
                  </a:cubicBezTo>
                  <a:cubicBezTo>
                    <a:pt x="4310" y="333"/>
                    <a:pt x="5543" y="42"/>
                    <a:pt x="5532" y="4"/>
                  </a:cubicBezTo>
                  <a:cubicBezTo>
                    <a:pt x="5532" y="2"/>
                    <a:pt x="5525" y="0"/>
                    <a:pt x="5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77"/>
            <p:cNvSpPr/>
            <p:nvPr/>
          </p:nvSpPr>
          <p:spPr>
            <a:xfrm>
              <a:off x="513019" y="2621134"/>
              <a:ext cx="113897" cy="4163"/>
            </a:xfrm>
            <a:custGeom>
              <a:rect b="b" l="l" r="r" t="t"/>
              <a:pathLst>
                <a:path extrusionOk="0" h="262" w="7169">
                  <a:moveTo>
                    <a:pt x="497" y="1"/>
                  </a:moveTo>
                  <a:cubicBezTo>
                    <a:pt x="184" y="1"/>
                    <a:pt x="4" y="7"/>
                    <a:pt x="4" y="19"/>
                  </a:cubicBezTo>
                  <a:cubicBezTo>
                    <a:pt x="1" y="57"/>
                    <a:pt x="1603" y="139"/>
                    <a:pt x="3583" y="199"/>
                  </a:cubicBezTo>
                  <a:cubicBezTo>
                    <a:pt x="4901" y="239"/>
                    <a:pt x="6053" y="262"/>
                    <a:pt x="6676" y="262"/>
                  </a:cubicBezTo>
                  <a:cubicBezTo>
                    <a:pt x="6989" y="262"/>
                    <a:pt x="7169" y="256"/>
                    <a:pt x="7169" y="243"/>
                  </a:cubicBezTo>
                  <a:cubicBezTo>
                    <a:pt x="7169" y="206"/>
                    <a:pt x="5566" y="124"/>
                    <a:pt x="3587" y="64"/>
                  </a:cubicBezTo>
                  <a:cubicBezTo>
                    <a:pt x="2271" y="24"/>
                    <a:pt x="1120" y="1"/>
                    <a:pt x="4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77"/>
            <p:cNvSpPr/>
            <p:nvPr/>
          </p:nvSpPr>
          <p:spPr>
            <a:xfrm>
              <a:off x="770445" y="2621087"/>
              <a:ext cx="122969" cy="4274"/>
            </a:xfrm>
            <a:custGeom>
              <a:rect b="b" l="l" r="r" t="t"/>
              <a:pathLst>
                <a:path extrusionOk="0" h="269" w="7740">
                  <a:moveTo>
                    <a:pt x="523" y="0"/>
                  </a:moveTo>
                  <a:cubicBezTo>
                    <a:pt x="192" y="0"/>
                    <a:pt x="2" y="6"/>
                    <a:pt x="1" y="19"/>
                  </a:cubicBezTo>
                  <a:cubicBezTo>
                    <a:pt x="1" y="56"/>
                    <a:pt x="1730" y="138"/>
                    <a:pt x="3866" y="202"/>
                  </a:cubicBezTo>
                  <a:cubicBezTo>
                    <a:pt x="5297" y="244"/>
                    <a:pt x="6546" y="268"/>
                    <a:pt x="7217" y="268"/>
                  </a:cubicBezTo>
                  <a:cubicBezTo>
                    <a:pt x="7548" y="268"/>
                    <a:pt x="7739" y="263"/>
                    <a:pt x="7740" y="250"/>
                  </a:cubicBezTo>
                  <a:cubicBezTo>
                    <a:pt x="7740" y="212"/>
                    <a:pt x="6007" y="131"/>
                    <a:pt x="3874" y="67"/>
                  </a:cubicBezTo>
                  <a:cubicBezTo>
                    <a:pt x="2441" y="25"/>
                    <a:pt x="1193" y="0"/>
                    <a:pt x="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77"/>
            <p:cNvSpPr/>
            <p:nvPr/>
          </p:nvSpPr>
          <p:spPr>
            <a:xfrm>
              <a:off x="566497" y="2033599"/>
              <a:ext cx="127942" cy="589569"/>
            </a:xfrm>
            <a:custGeom>
              <a:rect b="b" l="l" r="r" t="t"/>
              <a:pathLst>
                <a:path extrusionOk="0" h="37109" w="8053">
                  <a:moveTo>
                    <a:pt x="8016" y="0"/>
                  </a:moveTo>
                  <a:cubicBezTo>
                    <a:pt x="7980" y="0"/>
                    <a:pt x="6162" y="8300"/>
                    <a:pt x="3963" y="18538"/>
                  </a:cubicBezTo>
                  <a:cubicBezTo>
                    <a:pt x="1759" y="28786"/>
                    <a:pt x="0" y="37097"/>
                    <a:pt x="38" y="37109"/>
                  </a:cubicBezTo>
                  <a:cubicBezTo>
                    <a:pt x="38" y="37109"/>
                    <a:pt x="38" y="37109"/>
                    <a:pt x="38" y="37109"/>
                  </a:cubicBezTo>
                  <a:cubicBezTo>
                    <a:pt x="76" y="37109"/>
                    <a:pt x="1891" y="28812"/>
                    <a:pt x="4094" y="18567"/>
                  </a:cubicBezTo>
                  <a:cubicBezTo>
                    <a:pt x="6297" y="8322"/>
                    <a:pt x="8053" y="11"/>
                    <a:pt x="8016" y="0"/>
                  </a:cubicBezTo>
                  <a:cubicBezTo>
                    <a:pt x="8016" y="0"/>
                    <a:pt x="8016" y="0"/>
                    <a:pt x="80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77"/>
            <p:cNvSpPr/>
            <p:nvPr/>
          </p:nvSpPr>
          <p:spPr>
            <a:xfrm>
              <a:off x="825225" y="2030453"/>
              <a:ext cx="7245" cy="592779"/>
            </a:xfrm>
            <a:custGeom>
              <a:rect b="b" l="l" r="r" t="t"/>
              <a:pathLst>
                <a:path extrusionOk="0" h="37311" w="456">
                  <a:moveTo>
                    <a:pt x="273" y="0"/>
                  </a:moveTo>
                  <a:cubicBezTo>
                    <a:pt x="269" y="0"/>
                    <a:pt x="269" y="34"/>
                    <a:pt x="265" y="97"/>
                  </a:cubicBezTo>
                  <a:cubicBezTo>
                    <a:pt x="261" y="169"/>
                    <a:pt x="258" y="262"/>
                    <a:pt x="251" y="378"/>
                  </a:cubicBezTo>
                  <a:cubicBezTo>
                    <a:pt x="243" y="635"/>
                    <a:pt x="232" y="1001"/>
                    <a:pt x="213" y="1464"/>
                  </a:cubicBezTo>
                  <a:cubicBezTo>
                    <a:pt x="187" y="2410"/>
                    <a:pt x="153" y="3777"/>
                    <a:pt x="120" y="5461"/>
                  </a:cubicBezTo>
                  <a:cubicBezTo>
                    <a:pt x="52" y="8837"/>
                    <a:pt x="0" y="13503"/>
                    <a:pt x="26" y="18658"/>
                  </a:cubicBezTo>
                  <a:cubicBezTo>
                    <a:pt x="52" y="23808"/>
                    <a:pt x="146" y="28473"/>
                    <a:pt x="247" y="31849"/>
                  </a:cubicBezTo>
                  <a:cubicBezTo>
                    <a:pt x="295" y="33534"/>
                    <a:pt x="340" y="34901"/>
                    <a:pt x="381" y="35847"/>
                  </a:cubicBezTo>
                  <a:cubicBezTo>
                    <a:pt x="399" y="36309"/>
                    <a:pt x="415" y="36676"/>
                    <a:pt x="426" y="36929"/>
                  </a:cubicBezTo>
                  <a:cubicBezTo>
                    <a:pt x="433" y="37049"/>
                    <a:pt x="437" y="37142"/>
                    <a:pt x="441" y="37214"/>
                  </a:cubicBezTo>
                  <a:cubicBezTo>
                    <a:pt x="449" y="37276"/>
                    <a:pt x="449" y="37310"/>
                    <a:pt x="452" y="37310"/>
                  </a:cubicBezTo>
                  <a:cubicBezTo>
                    <a:pt x="456" y="37310"/>
                    <a:pt x="456" y="37276"/>
                    <a:pt x="456" y="37214"/>
                  </a:cubicBezTo>
                  <a:lnTo>
                    <a:pt x="456" y="36929"/>
                  </a:lnTo>
                  <a:cubicBezTo>
                    <a:pt x="449" y="36676"/>
                    <a:pt x="441" y="36309"/>
                    <a:pt x="433" y="35842"/>
                  </a:cubicBezTo>
                  <a:cubicBezTo>
                    <a:pt x="411" y="34890"/>
                    <a:pt x="381" y="33527"/>
                    <a:pt x="340" y="31846"/>
                  </a:cubicBezTo>
                  <a:cubicBezTo>
                    <a:pt x="269" y="28469"/>
                    <a:pt x="187" y="23808"/>
                    <a:pt x="161" y="18658"/>
                  </a:cubicBezTo>
                  <a:cubicBezTo>
                    <a:pt x="135" y="13503"/>
                    <a:pt x="172" y="8842"/>
                    <a:pt x="213" y="5465"/>
                  </a:cubicBezTo>
                  <a:cubicBezTo>
                    <a:pt x="235" y="3780"/>
                    <a:pt x="254" y="2417"/>
                    <a:pt x="269" y="1469"/>
                  </a:cubicBezTo>
                  <a:cubicBezTo>
                    <a:pt x="273" y="1001"/>
                    <a:pt x="277" y="635"/>
                    <a:pt x="277" y="378"/>
                  </a:cubicBezTo>
                  <a:lnTo>
                    <a:pt x="277" y="97"/>
                  </a:lnTo>
                  <a:cubicBezTo>
                    <a:pt x="277" y="34"/>
                    <a:pt x="277" y="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77"/>
            <p:cNvSpPr/>
            <p:nvPr/>
          </p:nvSpPr>
          <p:spPr>
            <a:xfrm>
              <a:off x="528923" y="1403087"/>
              <a:ext cx="609159" cy="525082"/>
            </a:xfrm>
            <a:custGeom>
              <a:rect b="b" l="l" r="r" t="t"/>
              <a:pathLst>
                <a:path extrusionOk="0" h="33050" w="38342">
                  <a:moveTo>
                    <a:pt x="34797" y="0"/>
                  </a:moveTo>
                  <a:cubicBezTo>
                    <a:pt x="34797" y="0"/>
                    <a:pt x="29299" y="8292"/>
                    <a:pt x="28836" y="8759"/>
                  </a:cubicBezTo>
                  <a:cubicBezTo>
                    <a:pt x="28369" y="9227"/>
                    <a:pt x="19756" y="10130"/>
                    <a:pt x="19756" y="10130"/>
                  </a:cubicBezTo>
                  <a:cubicBezTo>
                    <a:pt x="18806" y="9917"/>
                    <a:pt x="17092" y="9805"/>
                    <a:pt x="15211" y="9805"/>
                  </a:cubicBezTo>
                  <a:cubicBezTo>
                    <a:pt x="11862" y="9805"/>
                    <a:pt x="7985" y="10159"/>
                    <a:pt x="6952" y="10922"/>
                  </a:cubicBezTo>
                  <a:cubicBezTo>
                    <a:pt x="5555" y="11695"/>
                    <a:pt x="3855" y="13503"/>
                    <a:pt x="2981" y="17802"/>
                  </a:cubicBezTo>
                  <a:cubicBezTo>
                    <a:pt x="1491" y="25135"/>
                    <a:pt x="0" y="27838"/>
                    <a:pt x="2981" y="28862"/>
                  </a:cubicBezTo>
                  <a:cubicBezTo>
                    <a:pt x="4360" y="29336"/>
                    <a:pt x="5656" y="29590"/>
                    <a:pt x="6653" y="29729"/>
                  </a:cubicBezTo>
                  <a:lnTo>
                    <a:pt x="6571" y="33049"/>
                  </a:lnTo>
                  <a:lnTo>
                    <a:pt x="22026" y="32089"/>
                  </a:lnTo>
                  <a:lnTo>
                    <a:pt x="21235" y="23845"/>
                  </a:lnTo>
                  <a:cubicBezTo>
                    <a:pt x="21142" y="21530"/>
                    <a:pt x="21100" y="19117"/>
                    <a:pt x="21044" y="16981"/>
                  </a:cubicBezTo>
                  <a:cubicBezTo>
                    <a:pt x="22008" y="16614"/>
                    <a:pt x="30999" y="13212"/>
                    <a:pt x="31615" y="13122"/>
                  </a:cubicBezTo>
                  <a:cubicBezTo>
                    <a:pt x="32268" y="13028"/>
                    <a:pt x="38155" y="2145"/>
                    <a:pt x="38155" y="2145"/>
                  </a:cubicBezTo>
                  <a:cubicBezTo>
                    <a:pt x="38341" y="837"/>
                    <a:pt x="34797" y="0"/>
                    <a:pt x="34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77"/>
            <p:cNvSpPr/>
            <p:nvPr/>
          </p:nvSpPr>
          <p:spPr>
            <a:xfrm>
              <a:off x="632716" y="1641591"/>
              <a:ext cx="9215" cy="286579"/>
            </a:xfrm>
            <a:custGeom>
              <a:rect b="b" l="l" r="r" t="t"/>
              <a:pathLst>
                <a:path extrusionOk="0" h="18038" w="580">
                  <a:moveTo>
                    <a:pt x="542" y="0"/>
                  </a:moveTo>
                  <a:cubicBezTo>
                    <a:pt x="504" y="0"/>
                    <a:pt x="363" y="4036"/>
                    <a:pt x="221" y="9016"/>
                  </a:cubicBezTo>
                  <a:cubicBezTo>
                    <a:pt x="83" y="13995"/>
                    <a:pt x="0" y="18037"/>
                    <a:pt x="38" y="18037"/>
                  </a:cubicBezTo>
                  <a:cubicBezTo>
                    <a:pt x="75" y="18037"/>
                    <a:pt x="217" y="14000"/>
                    <a:pt x="359" y="9020"/>
                  </a:cubicBezTo>
                  <a:cubicBezTo>
                    <a:pt x="497" y="4038"/>
                    <a:pt x="580" y="0"/>
                    <a:pt x="542" y="0"/>
                  </a:cubicBezTo>
                  <a:cubicBezTo>
                    <a:pt x="542" y="0"/>
                    <a:pt x="542" y="0"/>
                    <a:pt x="5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77"/>
            <p:cNvSpPr/>
            <p:nvPr/>
          </p:nvSpPr>
          <p:spPr>
            <a:xfrm>
              <a:off x="986578" y="1542230"/>
              <a:ext cx="13234" cy="29710"/>
            </a:xfrm>
            <a:custGeom>
              <a:rect b="b" l="l" r="r" t="t"/>
              <a:pathLst>
                <a:path extrusionOk="0" h="1870" w="833">
                  <a:moveTo>
                    <a:pt x="32" y="1"/>
                  </a:moveTo>
                  <a:cubicBezTo>
                    <a:pt x="31" y="1"/>
                    <a:pt x="30" y="1"/>
                    <a:pt x="30" y="1"/>
                  </a:cubicBezTo>
                  <a:cubicBezTo>
                    <a:pt x="0" y="20"/>
                    <a:pt x="164" y="434"/>
                    <a:pt x="351" y="962"/>
                  </a:cubicBezTo>
                  <a:cubicBezTo>
                    <a:pt x="533" y="1474"/>
                    <a:pt x="754" y="1870"/>
                    <a:pt x="800" y="1870"/>
                  </a:cubicBezTo>
                  <a:cubicBezTo>
                    <a:pt x="801" y="1870"/>
                    <a:pt x="802" y="1869"/>
                    <a:pt x="803" y="1869"/>
                  </a:cubicBezTo>
                  <a:cubicBezTo>
                    <a:pt x="833" y="1854"/>
                    <a:pt x="664" y="1439"/>
                    <a:pt x="478" y="913"/>
                  </a:cubicBezTo>
                  <a:cubicBezTo>
                    <a:pt x="296" y="398"/>
                    <a:pt x="74" y="1"/>
                    <a:pt x="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77"/>
            <p:cNvSpPr/>
            <p:nvPr/>
          </p:nvSpPr>
          <p:spPr>
            <a:xfrm>
              <a:off x="986578" y="1542230"/>
              <a:ext cx="23021" cy="18509"/>
            </a:xfrm>
            <a:custGeom>
              <a:rect b="b" l="l" r="r" t="t"/>
              <a:pathLst>
                <a:path extrusionOk="0" h="1165" w="1449">
                  <a:moveTo>
                    <a:pt x="34" y="0"/>
                  </a:moveTo>
                  <a:cubicBezTo>
                    <a:pt x="32" y="0"/>
                    <a:pt x="31" y="1"/>
                    <a:pt x="30" y="1"/>
                  </a:cubicBezTo>
                  <a:cubicBezTo>
                    <a:pt x="0" y="31"/>
                    <a:pt x="283" y="330"/>
                    <a:pt x="683" y="636"/>
                  </a:cubicBezTo>
                  <a:cubicBezTo>
                    <a:pt x="1063" y="926"/>
                    <a:pt x="1366" y="1165"/>
                    <a:pt x="1414" y="1165"/>
                  </a:cubicBezTo>
                  <a:cubicBezTo>
                    <a:pt x="1416" y="1165"/>
                    <a:pt x="1418" y="1164"/>
                    <a:pt x="1419" y="1163"/>
                  </a:cubicBezTo>
                  <a:cubicBezTo>
                    <a:pt x="1449" y="1137"/>
                    <a:pt x="1162" y="834"/>
                    <a:pt x="766" y="528"/>
                  </a:cubicBezTo>
                  <a:cubicBezTo>
                    <a:pt x="386" y="238"/>
                    <a:pt x="79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77"/>
            <p:cNvSpPr/>
            <p:nvPr/>
          </p:nvSpPr>
          <p:spPr>
            <a:xfrm>
              <a:off x="1072387" y="1416465"/>
              <a:ext cx="58164" cy="31044"/>
            </a:xfrm>
            <a:custGeom>
              <a:rect b="b" l="l" r="r" t="t"/>
              <a:pathLst>
                <a:path extrusionOk="0" h="1954" w="3661">
                  <a:moveTo>
                    <a:pt x="16" y="1"/>
                  </a:moveTo>
                  <a:cubicBezTo>
                    <a:pt x="11" y="1"/>
                    <a:pt x="8" y="1"/>
                    <a:pt x="7" y="3"/>
                  </a:cubicBezTo>
                  <a:cubicBezTo>
                    <a:pt x="0" y="22"/>
                    <a:pt x="213" y="111"/>
                    <a:pt x="557" y="264"/>
                  </a:cubicBezTo>
                  <a:cubicBezTo>
                    <a:pt x="900" y="413"/>
                    <a:pt x="1367" y="630"/>
                    <a:pt x="1871" y="899"/>
                  </a:cubicBezTo>
                  <a:cubicBezTo>
                    <a:pt x="2372" y="1168"/>
                    <a:pt x="2812" y="1437"/>
                    <a:pt x="3126" y="1639"/>
                  </a:cubicBezTo>
                  <a:cubicBezTo>
                    <a:pt x="3427" y="1830"/>
                    <a:pt x="3617" y="1954"/>
                    <a:pt x="3646" y="1954"/>
                  </a:cubicBezTo>
                  <a:cubicBezTo>
                    <a:pt x="3648" y="1954"/>
                    <a:pt x="3649" y="1953"/>
                    <a:pt x="3649" y="1953"/>
                  </a:cubicBezTo>
                  <a:cubicBezTo>
                    <a:pt x="3660" y="1937"/>
                    <a:pt x="3485" y="1784"/>
                    <a:pt x="3182" y="1560"/>
                  </a:cubicBezTo>
                  <a:cubicBezTo>
                    <a:pt x="2876" y="1336"/>
                    <a:pt x="2443" y="1053"/>
                    <a:pt x="1935" y="779"/>
                  </a:cubicBezTo>
                  <a:cubicBezTo>
                    <a:pt x="1426" y="510"/>
                    <a:pt x="945" y="305"/>
                    <a:pt x="594" y="174"/>
                  </a:cubicBezTo>
                  <a:cubicBezTo>
                    <a:pt x="276" y="58"/>
                    <a:pt x="61" y="1"/>
                    <a:pt x="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77"/>
            <p:cNvSpPr/>
            <p:nvPr/>
          </p:nvSpPr>
          <p:spPr>
            <a:xfrm>
              <a:off x="608503" y="1778954"/>
              <a:ext cx="29980" cy="6768"/>
            </a:xfrm>
            <a:custGeom>
              <a:rect b="b" l="l" r="r" t="t"/>
              <a:pathLst>
                <a:path extrusionOk="0" h="426" w="1887">
                  <a:moveTo>
                    <a:pt x="40" y="1"/>
                  </a:moveTo>
                  <a:cubicBezTo>
                    <a:pt x="23" y="1"/>
                    <a:pt x="13" y="3"/>
                    <a:pt x="11" y="8"/>
                  </a:cubicBezTo>
                  <a:cubicBezTo>
                    <a:pt x="1" y="42"/>
                    <a:pt x="404" y="210"/>
                    <a:pt x="927" y="315"/>
                  </a:cubicBezTo>
                  <a:cubicBezTo>
                    <a:pt x="1306" y="391"/>
                    <a:pt x="1637" y="426"/>
                    <a:pt x="1791" y="426"/>
                  </a:cubicBezTo>
                  <a:cubicBezTo>
                    <a:pt x="1848" y="426"/>
                    <a:pt x="1881" y="421"/>
                    <a:pt x="1883" y="412"/>
                  </a:cubicBezTo>
                  <a:cubicBezTo>
                    <a:pt x="1887" y="370"/>
                    <a:pt x="1464" y="289"/>
                    <a:pt x="953" y="184"/>
                  </a:cubicBezTo>
                  <a:cubicBezTo>
                    <a:pt x="509" y="94"/>
                    <a:pt x="142" y="1"/>
                    <a:pt x="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77"/>
            <p:cNvSpPr/>
            <p:nvPr/>
          </p:nvSpPr>
          <p:spPr>
            <a:xfrm>
              <a:off x="814961" y="1562010"/>
              <a:ext cx="50332" cy="65949"/>
            </a:xfrm>
            <a:custGeom>
              <a:rect b="b" l="l" r="r" t="t"/>
              <a:pathLst>
                <a:path extrusionOk="0" h="4151" w="3168">
                  <a:moveTo>
                    <a:pt x="3047" y="1"/>
                  </a:moveTo>
                  <a:cubicBezTo>
                    <a:pt x="3015" y="1"/>
                    <a:pt x="2976" y="2"/>
                    <a:pt x="2932" y="4"/>
                  </a:cubicBezTo>
                  <a:cubicBezTo>
                    <a:pt x="2783" y="11"/>
                    <a:pt x="2566" y="41"/>
                    <a:pt x="2308" y="116"/>
                  </a:cubicBezTo>
                  <a:cubicBezTo>
                    <a:pt x="1793" y="258"/>
                    <a:pt x="1098" y="635"/>
                    <a:pt x="612" y="1315"/>
                  </a:cubicBezTo>
                  <a:cubicBezTo>
                    <a:pt x="127" y="1994"/>
                    <a:pt x="0" y="2775"/>
                    <a:pt x="30" y="3306"/>
                  </a:cubicBezTo>
                  <a:cubicBezTo>
                    <a:pt x="45" y="3575"/>
                    <a:pt x="86" y="3792"/>
                    <a:pt x="127" y="3933"/>
                  </a:cubicBezTo>
                  <a:cubicBezTo>
                    <a:pt x="167" y="4075"/>
                    <a:pt x="200" y="4150"/>
                    <a:pt x="212" y="4150"/>
                  </a:cubicBezTo>
                  <a:cubicBezTo>
                    <a:pt x="212" y="4150"/>
                    <a:pt x="212" y="4150"/>
                    <a:pt x="213" y="4150"/>
                  </a:cubicBezTo>
                  <a:cubicBezTo>
                    <a:pt x="235" y="4146"/>
                    <a:pt x="127" y="3828"/>
                    <a:pt x="127" y="3306"/>
                  </a:cubicBezTo>
                  <a:cubicBezTo>
                    <a:pt x="119" y="2787"/>
                    <a:pt x="261" y="2044"/>
                    <a:pt x="721" y="1394"/>
                  </a:cubicBezTo>
                  <a:cubicBezTo>
                    <a:pt x="1188" y="744"/>
                    <a:pt x="1845" y="370"/>
                    <a:pt x="2334" y="206"/>
                  </a:cubicBezTo>
                  <a:cubicBezTo>
                    <a:pt x="2831" y="37"/>
                    <a:pt x="3167" y="37"/>
                    <a:pt x="3164" y="11"/>
                  </a:cubicBezTo>
                  <a:cubicBezTo>
                    <a:pt x="3164" y="6"/>
                    <a:pt x="3123" y="1"/>
                    <a:pt x="30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77"/>
            <p:cNvSpPr/>
            <p:nvPr/>
          </p:nvSpPr>
          <p:spPr>
            <a:xfrm>
              <a:off x="633240" y="1912822"/>
              <a:ext cx="245700" cy="15411"/>
            </a:xfrm>
            <a:custGeom>
              <a:rect b="b" l="l" r="r" t="t"/>
              <a:pathLst>
                <a:path extrusionOk="0" h="970" w="15465">
                  <a:moveTo>
                    <a:pt x="15382" y="0"/>
                  </a:moveTo>
                  <a:cubicBezTo>
                    <a:pt x="14846" y="0"/>
                    <a:pt x="11624" y="174"/>
                    <a:pt x="7729" y="416"/>
                  </a:cubicBezTo>
                  <a:cubicBezTo>
                    <a:pt x="3460" y="681"/>
                    <a:pt x="1" y="927"/>
                    <a:pt x="5" y="965"/>
                  </a:cubicBezTo>
                  <a:cubicBezTo>
                    <a:pt x="5" y="968"/>
                    <a:pt x="30" y="970"/>
                    <a:pt x="79" y="970"/>
                  </a:cubicBezTo>
                  <a:cubicBezTo>
                    <a:pt x="600" y="970"/>
                    <a:pt x="3829" y="793"/>
                    <a:pt x="7737" y="550"/>
                  </a:cubicBezTo>
                  <a:cubicBezTo>
                    <a:pt x="12006" y="285"/>
                    <a:pt x="15464" y="43"/>
                    <a:pt x="15460" y="5"/>
                  </a:cubicBezTo>
                  <a:cubicBezTo>
                    <a:pt x="15460" y="2"/>
                    <a:pt x="15434" y="0"/>
                    <a:pt x="153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77"/>
            <p:cNvSpPr/>
            <p:nvPr/>
          </p:nvSpPr>
          <p:spPr>
            <a:xfrm>
              <a:off x="575982" y="1559579"/>
              <a:ext cx="207475" cy="162609"/>
            </a:xfrm>
            <a:custGeom>
              <a:rect b="b" l="l" r="r" t="t"/>
              <a:pathLst>
                <a:path extrusionOk="0" h="10235" w="13059">
                  <a:moveTo>
                    <a:pt x="12910" y="0"/>
                  </a:moveTo>
                  <a:lnTo>
                    <a:pt x="12910" y="0"/>
                  </a:lnTo>
                  <a:cubicBezTo>
                    <a:pt x="12905" y="4"/>
                    <a:pt x="12910" y="71"/>
                    <a:pt x="12927" y="198"/>
                  </a:cubicBezTo>
                  <a:cubicBezTo>
                    <a:pt x="12936" y="261"/>
                    <a:pt x="12950" y="340"/>
                    <a:pt x="12958" y="433"/>
                  </a:cubicBezTo>
                  <a:cubicBezTo>
                    <a:pt x="12962" y="530"/>
                    <a:pt x="12969" y="639"/>
                    <a:pt x="12972" y="758"/>
                  </a:cubicBezTo>
                  <a:cubicBezTo>
                    <a:pt x="12988" y="1244"/>
                    <a:pt x="12920" y="1961"/>
                    <a:pt x="12603" y="2775"/>
                  </a:cubicBezTo>
                  <a:cubicBezTo>
                    <a:pt x="12278" y="3571"/>
                    <a:pt x="11688" y="4490"/>
                    <a:pt x="10702" y="5088"/>
                  </a:cubicBezTo>
                  <a:cubicBezTo>
                    <a:pt x="10582" y="5169"/>
                    <a:pt x="10452" y="5226"/>
                    <a:pt x="10321" y="5293"/>
                  </a:cubicBezTo>
                  <a:cubicBezTo>
                    <a:pt x="10190" y="5360"/>
                    <a:pt x="10048" y="5409"/>
                    <a:pt x="9907" y="5461"/>
                  </a:cubicBezTo>
                  <a:cubicBezTo>
                    <a:pt x="9619" y="5554"/>
                    <a:pt x="9324" y="5655"/>
                    <a:pt x="9024" y="5752"/>
                  </a:cubicBezTo>
                  <a:cubicBezTo>
                    <a:pt x="8726" y="5857"/>
                    <a:pt x="8423" y="5984"/>
                    <a:pt x="8140" y="6167"/>
                  </a:cubicBezTo>
                  <a:cubicBezTo>
                    <a:pt x="7863" y="6353"/>
                    <a:pt x="7613" y="6589"/>
                    <a:pt x="7404" y="6858"/>
                  </a:cubicBezTo>
                  <a:cubicBezTo>
                    <a:pt x="6985" y="7396"/>
                    <a:pt x="6709" y="7997"/>
                    <a:pt x="6376" y="8527"/>
                  </a:cubicBezTo>
                  <a:cubicBezTo>
                    <a:pt x="6055" y="9062"/>
                    <a:pt x="5663" y="9539"/>
                    <a:pt x="5163" y="9808"/>
                  </a:cubicBezTo>
                  <a:cubicBezTo>
                    <a:pt x="4748" y="10031"/>
                    <a:pt x="4291" y="10118"/>
                    <a:pt x="3859" y="10118"/>
                  </a:cubicBezTo>
                  <a:cubicBezTo>
                    <a:pt x="3771" y="10118"/>
                    <a:pt x="3683" y="10115"/>
                    <a:pt x="3597" y="10108"/>
                  </a:cubicBezTo>
                  <a:cubicBezTo>
                    <a:pt x="3089" y="10070"/>
                    <a:pt x="2630" y="9924"/>
                    <a:pt x="2238" y="9737"/>
                  </a:cubicBezTo>
                  <a:cubicBezTo>
                    <a:pt x="1450" y="9364"/>
                    <a:pt x="920" y="8879"/>
                    <a:pt x="557" y="8550"/>
                  </a:cubicBezTo>
                  <a:cubicBezTo>
                    <a:pt x="389" y="8389"/>
                    <a:pt x="255" y="8258"/>
                    <a:pt x="150" y="8162"/>
                  </a:cubicBezTo>
                  <a:cubicBezTo>
                    <a:pt x="60" y="8072"/>
                    <a:pt x="12" y="8027"/>
                    <a:pt x="5" y="8027"/>
                  </a:cubicBezTo>
                  <a:cubicBezTo>
                    <a:pt x="5" y="8027"/>
                    <a:pt x="5" y="8027"/>
                    <a:pt x="5" y="8027"/>
                  </a:cubicBezTo>
                  <a:cubicBezTo>
                    <a:pt x="1" y="8031"/>
                    <a:pt x="46" y="8083"/>
                    <a:pt x="131" y="8180"/>
                  </a:cubicBezTo>
                  <a:cubicBezTo>
                    <a:pt x="217" y="8274"/>
                    <a:pt x="348" y="8415"/>
                    <a:pt x="524" y="8587"/>
                  </a:cubicBezTo>
                  <a:cubicBezTo>
                    <a:pt x="871" y="8931"/>
                    <a:pt x="1398" y="9431"/>
                    <a:pt x="2197" y="9824"/>
                  </a:cubicBezTo>
                  <a:cubicBezTo>
                    <a:pt x="2593" y="10022"/>
                    <a:pt x="3067" y="10175"/>
                    <a:pt x="3590" y="10220"/>
                  </a:cubicBezTo>
                  <a:cubicBezTo>
                    <a:pt x="3691" y="10229"/>
                    <a:pt x="3794" y="10234"/>
                    <a:pt x="3898" y="10234"/>
                  </a:cubicBezTo>
                  <a:cubicBezTo>
                    <a:pt x="4333" y="10234"/>
                    <a:pt x="4794" y="10147"/>
                    <a:pt x="5218" y="9920"/>
                  </a:cubicBezTo>
                  <a:cubicBezTo>
                    <a:pt x="5749" y="9637"/>
                    <a:pt x="6164" y="9140"/>
                    <a:pt x="6488" y="8598"/>
                  </a:cubicBezTo>
                  <a:cubicBezTo>
                    <a:pt x="6825" y="8057"/>
                    <a:pt x="7105" y="7463"/>
                    <a:pt x="7512" y="6940"/>
                  </a:cubicBezTo>
                  <a:cubicBezTo>
                    <a:pt x="7714" y="6682"/>
                    <a:pt x="7949" y="6455"/>
                    <a:pt x="8214" y="6279"/>
                  </a:cubicBezTo>
                  <a:cubicBezTo>
                    <a:pt x="8479" y="6103"/>
                    <a:pt x="8774" y="5980"/>
                    <a:pt x="9069" y="5879"/>
                  </a:cubicBezTo>
                  <a:cubicBezTo>
                    <a:pt x="9364" y="5774"/>
                    <a:pt x="9664" y="5685"/>
                    <a:pt x="9951" y="5581"/>
                  </a:cubicBezTo>
                  <a:cubicBezTo>
                    <a:pt x="10093" y="5528"/>
                    <a:pt x="10238" y="5476"/>
                    <a:pt x="10373" y="5405"/>
                  </a:cubicBezTo>
                  <a:cubicBezTo>
                    <a:pt x="10507" y="5341"/>
                    <a:pt x="10646" y="5278"/>
                    <a:pt x="10765" y="5195"/>
                  </a:cubicBezTo>
                  <a:cubicBezTo>
                    <a:pt x="11777" y="4572"/>
                    <a:pt x="12372" y="3627"/>
                    <a:pt x="12693" y="2809"/>
                  </a:cubicBezTo>
                  <a:cubicBezTo>
                    <a:pt x="13003" y="1976"/>
                    <a:pt x="13058" y="1247"/>
                    <a:pt x="13025" y="758"/>
                  </a:cubicBezTo>
                  <a:cubicBezTo>
                    <a:pt x="13014" y="635"/>
                    <a:pt x="13006" y="527"/>
                    <a:pt x="12995" y="430"/>
                  </a:cubicBezTo>
                  <a:cubicBezTo>
                    <a:pt x="12984" y="337"/>
                    <a:pt x="12965" y="258"/>
                    <a:pt x="12954" y="194"/>
                  </a:cubicBezTo>
                  <a:cubicBezTo>
                    <a:pt x="12927" y="68"/>
                    <a:pt x="12913" y="0"/>
                    <a:pt x="129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77"/>
            <p:cNvSpPr/>
            <p:nvPr/>
          </p:nvSpPr>
          <p:spPr>
            <a:xfrm>
              <a:off x="751586" y="1698801"/>
              <a:ext cx="122493" cy="163800"/>
            </a:xfrm>
            <a:custGeom>
              <a:rect b="b" l="l" r="r" t="t"/>
              <a:pathLst>
                <a:path extrusionOk="0" h="10310" w="7710">
                  <a:moveTo>
                    <a:pt x="7070" y="0"/>
                  </a:moveTo>
                  <a:cubicBezTo>
                    <a:pt x="7063" y="0"/>
                    <a:pt x="7063" y="71"/>
                    <a:pt x="7048" y="205"/>
                  </a:cubicBezTo>
                  <a:cubicBezTo>
                    <a:pt x="7029" y="336"/>
                    <a:pt x="7003" y="533"/>
                    <a:pt x="6887" y="762"/>
                  </a:cubicBezTo>
                  <a:cubicBezTo>
                    <a:pt x="6678" y="1210"/>
                    <a:pt x="6062" y="1748"/>
                    <a:pt x="5155" y="1841"/>
                  </a:cubicBezTo>
                  <a:cubicBezTo>
                    <a:pt x="4883" y="1880"/>
                    <a:pt x="4592" y="1885"/>
                    <a:pt x="4284" y="1885"/>
                  </a:cubicBezTo>
                  <a:cubicBezTo>
                    <a:pt x="4167" y="1885"/>
                    <a:pt x="4047" y="1884"/>
                    <a:pt x="3926" y="1884"/>
                  </a:cubicBezTo>
                  <a:cubicBezTo>
                    <a:pt x="3839" y="1884"/>
                    <a:pt x="3752" y="1885"/>
                    <a:pt x="3664" y="1886"/>
                  </a:cubicBezTo>
                  <a:cubicBezTo>
                    <a:pt x="3395" y="1890"/>
                    <a:pt x="3115" y="1900"/>
                    <a:pt x="2827" y="1953"/>
                  </a:cubicBezTo>
                  <a:cubicBezTo>
                    <a:pt x="2540" y="2009"/>
                    <a:pt x="2252" y="2099"/>
                    <a:pt x="1976" y="2237"/>
                  </a:cubicBezTo>
                  <a:cubicBezTo>
                    <a:pt x="1423" y="2510"/>
                    <a:pt x="922" y="2954"/>
                    <a:pt x="564" y="3519"/>
                  </a:cubicBezTo>
                  <a:cubicBezTo>
                    <a:pt x="198" y="4082"/>
                    <a:pt x="0" y="4777"/>
                    <a:pt x="7" y="5486"/>
                  </a:cubicBezTo>
                  <a:cubicBezTo>
                    <a:pt x="7" y="6200"/>
                    <a:pt x="205" y="6884"/>
                    <a:pt x="526" y="7466"/>
                  </a:cubicBezTo>
                  <a:cubicBezTo>
                    <a:pt x="852" y="8056"/>
                    <a:pt x="1303" y="8534"/>
                    <a:pt x="1800" y="8889"/>
                  </a:cubicBezTo>
                  <a:cubicBezTo>
                    <a:pt x="2297" y="9248"/>
                    <a:pt x="2835" y="9491"/>
                    <a:pt x="3358" y="9640"/>
                  </a:cubicBezTo>
                  <a:cubicBezTo>
                    <a:pt x="3881" y="9794"/>
                    <a:pt x="4389" y="9830"/>
                    <a:pt x="4848" y="9849"/>
                  </a:cubicBezTo>
                  <a:cubicBezTo>
                    <a:pt x="5303" y="9864"/>
                    <a:pt x="5718" y="9868"/>
                    <a:pt x="6077" y="9898"/>
                  </a:cubicBezTo>
                  <a:cubicBezTo>
                    <a:pt x="6443" y="9924"/>
                    <a:pt x="6753" y="9924"/>
                    <a:pt x="6999" y="9980"/>
                  </a:cubicBezTo>
                  <a:cubicBezTo>
                    <a:pt x="7249" y="10028"/>
                    <a:pt x="7422" y="10130"/>
                    <a:pt x="7537" y="10197"/>
                  </a:cubicBezTo>
                  <a:cubicBezTo>
                    <a:pt x="7645" y="10265"/>
                    <a:pt x="7701" y="10309"/>
                    <a:pt x="7709" y="10309"/>
                  </a:cubicBezTo>
                  <a:cubicBezTo>
                    <a:pt x="7709" y="10309"/>
                    <a:pt x="7709" y="10309"/>
                    <a:pt x="7709" y="10309"/>
                  </a:cubicBezTo>
                  <a:cubicBezTo>
                    <a:pt x="7709" y="10309"/>
                    <a:pt x="7698" y="10294"/>
                    <a:pt x="7672" y="10271"/>
                  </a:cubicBezTo>
                  <a:cubicBezTo>
                    <a:pt x="7646" y="10249"/>
                    <a:pt x="7608" y="10215"/>
                    <a:pt x="7552" y="10175"/>
                  </a:cubicBezTo>
                  <a:cubicBezTo>
                    <a:pt x="7440" y="10096"/>
                    <a:pt x="7265" y="9987"/>
                    <a:pt x="7015" y="9928"/>
                  </a:cubicBezTo>
                  <a:cubicBezTo>
                    <a:pt x="6760" y="9864"/>
                    <a:pt x="6443" y="9856"/>
                    <a:pt x="6084" y="9823"/>
                  </a:cubicBezTo>
                  <a:cubicBezTo>
                    <a:pt x="5722" y="9785"/>
                    <a:pt x="5308" y="9775"/>
                    <a:pt x="4852" y="9752"/>
                  </a:cubicBezTo>
                  <a:cubicBezTo>
                    <a:pt x="4396" y="9730"/>
                    <a:pt x="3900" y="9685"/>
                    <a:pt x="3388" y="9532"/>
                  </a:cubicBezTo>
                  <a:cubicBezTo>
                    <a:pt x="2879" y="9382"/>
                    <a:pt x="2357" y="9144"/>
                    <a:pt x="1874" y="8789"/>
                  </a:cubicBezTo>
                  <a:cubicBezTo>
                    <a:pt x="1393" y="8437"/>
                    <a:pt x="952" y="7974"/>
                    <a:pt x="642" y="7403"/>
                  </a:cubicBezTo>
                  <a:cubicBezTo>
                    <a:pt x="333" y="6839"/>
                    <a:pt x="142" y="6174"/>
                    <a:pt x="142" y="5486"/>
                  </a:cubicBezTo>
                  <a:cubicBezTo>
                    <a:pt x="135" y="4800"/>
                    <a:pt x="325" y="4134"/>
                    <a:pt x="676" y="3589"/>
                  </a:cubicBezTo>
                  <a:cubicBezTo>
                    <a:pt x="1019" y="3043"/>
                    <a:pt x="1502" y="2614"/>
                    <a:pt x="2031" y="2349"/>
                  </a:cubicBezTo>
                  <a:cubicBezTo>
                    <a:pt x="2297" y="2214"/>
                    <a:pt x="2574" y="2125"/>
                    <a:pt x="2850" y="2069"/>
                  </a:cubicBezTo>
                  <a:cubicBezTo>
                    <a:pt x="3126" y="2021"/>
                    <a:pt x="3398" y="2002"/>
                    <a:pt x="3667" y="1998"/>
                  </a:cubicBezTo>
                  <a:cubicBezTo>
                    <a:pt x="4202" y="1987"/>
                    <a:pt x="4706" y="2005"/>
                    <a:pt x="5165" y="1935"/>
                  </a:cubicBezTo>
                  <a:cubicBezTo>
                    <a:pt x="5625" y="1871"/>
                    <a:pt x="6032" y="1718"/>
                    <a:pt x="6327" y="1497"/>
                  </a:cubicBezTo>
                  <a:cubicBezTo>
                    <a:pt x="6626" y="1281"/>
                    <a:pt x="6827" y="1019"/>
                    <a:pt x="6936" y="784"/>
                  </a:cubicBezTo>
                  <a:cubicBezTo>
                    <a:pt x="7044" y="545"/>
                    <a:pt x="7067" y="340"/>
                    <a:pt x="7074" y="209"/>
                  </a:cubicBezTo>
                  <a:cubicBezTo>
                    <a:pt x="7082" y="138"/>
                    <a:pt x="7078" y="90"/>
                    <a:pt x="7074" y="52"/>
                  </a:cubicBezTo>
                  <a:cubicBezTo>
                    <a:pt x="7074" y="18"/>
                    <a:pt x="7070" y="0"/>
                    <a:pt x="70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77"/>
            <p:cNvSpPr/>
            <p:nvPr/>
          </p:nvSpPr>
          <p:spPr>
            <a:xfrm>
              <a:off x="639595" y="1767451"/>
              <a:ext cx="98773" cy="155491"/>
            </a:xfrm>
            <a:custGeom>
              <a:rect b="b" l="l" r="r" t="t"/>
              <a:pathLst>
                <a:path extrusionOk="0" h="9787" w="6217">
                  <a:moveTo>
                    <a:pt x="861" y="0"/>
                  </a:moveTo>
                  <a:cubicBezTo>
                    <a:pt x="736" y="0"/>
                    <a:pt x="624" y="12"/>
                    <a:pt x="528" y="30"/>
                  </a:cubicBezTo>
                  <a:cubicBezTo>
                    <a:pt x="165" y="101"/>
                    <a:pt x="0" y="232"/>
                    <a:pt x="0" y="232"/>
                  </a:cubicBezTo>
                  <a:cubicBezTo>
                    <a:pt x="1" y="233"/>
                    <a:pt x="1" y="233"/>
                    <a:pt x="3" y="233"/>
                  </a:cubicBezTo>
                  <a:cubicBezTo>
                    <a:pt x="26" y="233"/>
                    <a:pt x="201" y="131"/>
                    <a:pt x="535" y="82"/>
                  </a:cubicBezTo>
                  <a:cubicBezTo>
                    <a:pt x="612" y="71"/>
                    <a:pt x="700" y="64"/>
                    <a:pt x="795" y="64"/>
                  </a:cubicBezTo>
                  <a:cubicBezTo>
                    <a:pt x="1128" y="64"/>
                    <a:pt x="1554" y="151"/>
                    <a:pt x="1958" y="444"/>
                  </a:cubicBezTo>
                  <a:cubicBezTo>
                    <a:pt x="2212" y="632"/>
                    <a:pt x="2436" y="908"/>
                    <a:pt x="2559" y="1259"/>
                  </a:cubicBezTo>
                  <a:cubicBezTo>
                    <a:pt x="2683" y="1610"/>
                    <a:pt x="2709" y="2013"/>
                    <a:pt x="2664" y="2432"/>
                  </a:cubicBezTo>
                  <a:cubicBezTo>
                    <a:pt x="2589" y="3280"/>
                    <a:pt x="2148" y="4139"/>
                    <a:pt x="2007" y="5136"/>
                  </a:cubicBezTo>
                  <a:cubicBezTo>
                    <a:pt x="1931" y="5633"/>
                    <a:pt x="1984" y="6145"/>
                    <a:pt x="2174" y="6585"/>
                  </a:cubicBezTo>
                  <a:cubicBezTo>
                    <a:pt x="2272" y="6806"/>
                    <a:pt x="2402" y="7007"/>
                    <a:pt x="2570" y="7171"/>
                  </a:cubicBezTo>
                  <a:cubicBezTo>
                    <a:pt x="2738" y="7336"/>
                    <a:pt x="2940" y="7452"/>
                    <a:pt x="3150" y="7523"/>
                  </a:cubicBezTo>
                  <a:cubicBezTo>
                    <a:pt x="3575" y="7661"/>
                    <a:pt x="3993" y="7646"/>
                    <a:pt x="4367" y="7687"/>
                  </a:cubicBezTo>
                  <a:cubicBezTo>
                    <a:pt x="4553" y="7706"/>
                    <a:pt x="4733" y="7736"/>
                    <a:pt x="4898" y="7788"/>
                  </a:cubicBezTo>
                  <a:cubicBezTo>
                    <a:pt x="5058" y="7840"/>
                    <a:pt x="5208" y="7915"/>
                    <a:pt x="5338" y="8000"/>
                  </a:cubicBezTo>
                  <a:cubicBezTo>
                    <a:pt x="5865" y="8367"/>
                    <a:pt x="6074" y="8890"/>
                    <a:pt x="6137" y="9229"/>
                  </a:cubicBezTo>
                  <a:cubicBezTo>
                    <a:pt x="6205" y="9584"/>
                    <a:pt x="6149" y="9786"/>
                    <a:pt x="6167" y="9786"/>
                  </a:cubicBezTo>
                  <a:cubicBezTo>
                    <a:pt x="6171" y="9786"/>
                    <a:pt x="6182" y="9738"/>
                    <a:pt x="6197" y="9644"/>
                  </a:cubicBezTo>
                  <a:cubicBezTo>
                    <a:pt x="6208" y="9547"/>
                    <a:pt x="6216" y="9405"/>
                    <a:pt x="6189" y="9222"/>
                  </a:cubicBezTo>
                  <a:cubicBezTo>
                    <a:pt x="6137" y="8867"/>
                    <a:pt x="5939" y="8319"/>
                    <a:pt x="5394" y="7922"/>
                  </a:cubicBezTo>
                  <a:cubicBezTo>
                    <a:pt x="5256" y="7829"/>
                    <a:pt x="5103" y="7747"/>
                    <a:pt x="4927" y="7687"/>
                  </a:cubicBezTo>
                  <a:cubicBezTo>
                    <a:pt x="4755" y="7631"/>
                    <a:pt x="4569" y="7597"/>
                    <a:pt x="4379" y="7575"/>
                  </a:cubicBezTo>
                  <a:cubicBezTo>
                    <a:pt x="3998" y="7530"/>
                    <a:pt x="3586" y="7538"/>
                    <a:pt x="3191" y="7407"/>
                  </a:cubicBezTo>
                  <a:cubicBezTo>
                    <a:pt x="2996" y="7340"/>
                    <a:pt x="2813" y="7231"/>
                    <a:pt x="2660" y="7078"/>
                  </a:cubicBezTo>
                  <a:cubicBezTo>
                    <a:pt x="2507" y="6929"/>
                    <a:pt x="2388" y="6738"/>
                    <a:pt x="2294" y="6533"/>
                  </a:cubicBezTo>
                  <a:cubicBezTo>
                    <a:pt x="2119" y="6114"/>
                    <a:pt x="2070" y="5633"/>
                    <a:pt x="2141" y="5154"/>
                  </a:cubicBezTo>
                  <a:cubicBezTo>
                    <a:pt x="2276" y="4187"/>
                    <a:pt x="2712" y="3321"/>
                    <a:pt x="2787" y="2447"/>
                  </a:cubicBezTo>
                  <a:cubicBezTo>
                    <a:pt x="2832" y="2013"/>
                    <a:pt x="2802" y="1587"/>
                    <a:pt x="2664" y="1222"/>
                  </a:cubicBezTo>
                  <a:cubicBezTo>
                    <a:pt x="2533" y="851"/>
                    <a:pt x="2283" y="557"/>
                    <a:pt x="2014" y="366"/>
                  </a:cubicBezTo>
                  <a:cubicBezTo>
                    <a:pt x="1611" y="86"/>
                    <a:pt x="1194" y="0"/>
                    <a:pt x="8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77"/>
            <p:cNvSpPr/>
            <p:nvPr/>
          </p:nvSpPr>
          <p:spPr>
            <a:xfrm>
              <a:off x="722258" y="1692923"/>
              <a:ext cx="27787" cy="27231"/>
            </a:xfrm>
            <a:custGeom>
              <a:rect b="b" l="l" r="r" t="t"/>
              <a:pathLst>
                <a:path extrusionOk="0" h="1714" w="1749">
                  <a:moveTo>
                    <a:pt x="844" y="0"/>
                  </a:moveTo>
                  <a:cubicBezTo>
                    <a:pt x="760" y="0"/>
                    <a:pt x="686" y="13"/>
                    <a:pt x="628" y="29"/>
                  </a:cubicBezTo>
                  <a:cubicBezTo>
                    <a:pt x="501" y="71"/>
                    <a:pt x="441" y="119"/>
                    <a:pt x="445" y="124"/>
                  </a:cubicBezTo>
                  <a:cubicBezTo>
                    <a:pt x="446" y="125"/>
                    <a:pt x="448" y="126"/>
                    <a:pt x="452" y="126"/>
                  </a:cubicBezTo>
                  <a:cubicBezTo>
                    <a:pt x="473" y="126"/>
                    <a:pt x="534" y="101"/>
                    <a:pt x="639" y="82"/>
                  </a:cubicBezTo>
                  <a:cubicBezTo>
                    <a:pt x="678" y="76"/>
                    <a:pt x="722" y="72"/>
                    <a:pt x="772" y="72"/>
                  </a:cubicBezTo>
                  <a:cubicBezTo>
                    <a:pt x="881" y="72"/>
                    <a:pt x="1015" y="92"/>
                    <a:pt x="1151" y="157"/>
                  </a:cubicBezTo>
                  <a:cubicBezTo>
                    <a:pt x="1349" y="243"/>
                    <a:pt x="1555" y="448"/>
                    <a:pt x="1581" y="732"/>
                  </a:cubicBezTo>
                  <a:cubicBezTo>
                    <a:pt x="1614" y="1012"/>
                    <a:pt x="1479" y="1352"/>
                    <a:pt x="1193" y="1505"/>
                  </a:cubicBezTo>
                  <a:cubicBezTo>
                    <a:pt x="1092" y="1557"/>
                    <a:pt x="983" y="1580"/>
                    <a:pt x="875" y="1580"/>
                  </a:cubicBezTo>
                  <a:cubicBezTo>
                    <a:pt x="673" y="1580"/>
                    <a:pt x="475" y="1500"/>
                    <a:pt x="341" y="1379"/>
                  </a:cubicBezTo>
                  <a:cubicBezTo>
                    <a:pt x="124" y="1188"/>
                    <a:pt x="86" y="900"/>
                    <a:pt x="139" y="691"/>
                  </a:cubicBezTo>
                  <a:cubicBezTo>
                    <a:pt x="191" y="478"/>
                    <a:pt x="307" y="332"/>
                    <a:pt x="400" y="250"/>
                  </a:cubicBezTo>
                  <a:cubicBezTo>
                    <a:pt x="498" y="168"/>
                    <a:pt x="565" y="141"/>
                    <a:pt x="561" y="131"/>
                  </a:cubicBezTo>
                  <a:cubicBezTo>
                    <a:pt x="560" y="130"/>
                    <a:pt x="557" y="129"/>
                    <a:pt x="553" y="129"/>
                  </a:cubicBezTo>
                  <a:cubicBezTo>
                    <a:pt x="531" y="129"/>
                    <a:pt x="464" y="147"/>
                    <a:pt x="371" y="209"/>
                  </a:cubicBezTo>
                  <a:cubicBezTo>
                    <a:pt x="258" y="280"/>
                    <a:pt x="117" y="433"/>
                    <a:pt x="45" y="669"/>
                  </a:cubicBezTo>
                  <a:cubicBezTo>
                    <a:pt x="12" y="784"/>
                    <a:pt x="0" y="922"/>
                    <a:pt x="27" y="1068"/>
                  </a:cubicBezTo>
                  <a:cubicBezTo>
                    <a:pt x="57" y="1210"/>
                    <a:pt x="135" y="1360"/>
                    <a:pt x="258" y="1468"/>
                  </a:cubicBezTo>
                  <a:cubicBezTo>
                    <a:pt x="413" y="1615"/>
                    <a:pt x="641" y="1714"/>
                    <a:pt x="880" y="1714"/>
                  </a:cubicBezTo>
                  <a:cubicBezTo>
                    <a:pt x="1005" y="1714"/>
                    <a:pt x="1133" y="1687"/>
                    <a:pt x="1255" y="1625"/>
                  </a:cubicBezTo>
                  <a:cubicBezTo>
                    <a:pt x="1603" y="1438"/>
                    <a:pt x="1748" y="1038"/>
                    <a:pt x="1704" y="717"/>
                  </a:cubicBezTo>
                  <a:cubicBezTo>
                    <a:pt x="1686" y="553"/>
                    <a:pt x="1610" y="407"/>
                    <a:pt x="1517" y="298"/>
                  </a:cubicBezTo>
                  <a:cubicBezTo>
                    <a:pt x="1420" y="186"/>
                    <a:pt x="1300" y="115"/>
                    <a:pt x="1188" y="67"/>
                  </a:cubicBezTo>
                  <a:cubicBezTo>
                    <a:pt x="1064" y="18"/>
                    <a:pt x="946" y="0"/>
                    <a:pt x="8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77"/>
            <p:cNvSpPr/>
            <p:nvPr/>
          </p:nvSpPr>
          <p:spPr>
            <a:xfrm>
              <a:off x="560602" y="1755567"/>
              <a:ext cx="49045" cy="115026"/>
            </a:xfrm>
            <a:custGeom>
              <a:rect b="b" l="l" r="r" t="t"/>
              <a:pathLst>
                <a:path extrusionOk="0" h="7240" w="3087">
                  <a:moveTo>
                    <a:pt x="21" y="1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1" y="24"/>
                    <a:pt x="397" y="270"/>
                    <a:pt x="920" y="797"/>
                  </a:cubicBezTo>
                  <a:cubicBezTo>
                    <a:pt x="1051" y="932"/>
                    <a:pt x="1189" y="1077"/>
                    <a:pt x="1323" y="1249"/>
                  </a:cubicBezTo>
                  <a:cubicBezTo>
                    <a:pt x="1469" y="1409"/>
                    <a:pt x="1600" y="1604"/>
                    <a:pt x="1742" y="1801"/>
                  </a:cubicBezTo>
                  <a:cubicBezTo>
                    <a:pt x="2011" y="2213"/>
                    <a:pt x="2272" y="2687"/>
                    <a:pt x="2481" y="3209"/>
                  </a:cubicBezTo>
                  <a:cubicBezTo>
                    <a:pt x="2683" y="3737"/>
                    <a:pt x="2814" y="4263"/>
                    <a:pt x="2892" y="4745"/>
                  </a:cubicBezTo>
                  <a:cubicBezTo>
                    <a:pt x="2922" y="4988"/>
                    <a:pt x="2955" y="5219"/>
                    <a:pt x="2959" y="5436"/>
                  </a:cubicBezTo>
                  <a:cubicBezTo>
                    <a:pt x="2978" y="5652"/>
                    <a:pt x="2974" y="5857"/>
                    <a:pt x="2967" y="6041"/>
                  </a:cubicBezTo>
                  <a:cubicBezTo>
                    <a:pt x="2941" y="6784"/>
                    <a:pt x="2817" y="7233"/>
                    <a:pt x="2847" y="7240"/>
                  </a:cubicBezTo>
                  <a:cubicBezTo>
                    <a:pt x="2847" y="7240"/>
                    <a:pt x="2847" y="7240"/>
                    <a:pt x="2847" y="7240"/>
                  </a:cubicBezTo>
                  <a:cubicBezTo>
                    <a:pt x="2856" y="7240"/>
                    <a:pt x="2889" y="7128"/>
                    <a:pt x="2937" y="6926"/>
                  </a:cubicBezTo>
                  <a:cubicBezTo>
                    <a:pt x="2964" y="6826"/>
                    <a:pt x="2993" y="6698"/>
                    <a:pt x="3008" y="6552"/>
                  </a:cubicBezTo>
                  <a:cubicBezTo>
                    <a:pt x="3026" y="6403"/>
                    <a:pt x="3060" y="6235"/>
                    <a:pt x="3064" y="6048"/>
                  </a:cubicBezTo>
                  <a:cubicBezTo>
                    <a:pt x="3076" y="5857"/>
                    <a:pt x="3086" y="5652"/>
                    <a:pt x="3071" y="5432"/>
                  </a:cubicBezTo>
                  <a:cubicBezTo>
                    <a:pt x="3076" y="5208"/>
                    <a:pt x="3042" y="4976"/>
                    <a:pt x="3016" y="4726"/>
                  </a:cubicBezTo>
                  <a:cubicBezTo>
                    <a:pt x="2941" y="4233"/>
                    <a:pt x="2814" y="3699"/>
                    <a:pt x="2609" y="3161"/>
                  </a:cubicBezTo>
                  <a:cubicBezTo>
                    <a:pt x="2395" y="2627"/>
                    <a:pt x="2126" y="2145"/>
                    <a:pt x="1847" y="1734"/>
                  </a:cubicBezTo>
                  <a:cubicBezTo>
                    <a:pt x="1697" y="1532"/>
                    <a:pt x="1562" y="1339"/>
                    <a:pt x="1409" y="1174"/>
                  </a:cubicBezTo>
                  <a:cubicBezTo>
                    <a:pt x="1271" y="1006"/>
                    <a:pt x="1121" y="860"/>
                    <a:pt x="987" y="730"/>
                  </a:cubicBezTo>
                  <a:cubicBezTo>
                    <a:pt x="857" y="595"/>
                    <a:pt x="718" y="491"/>
                    <a:pt x="602" y="397"/>
                  </a:cubicBezTo>
                  <a:cubicBezTo>
                    <a:pt x="490" y="300"/>
                    <a:pt x="386" y="225"/>
                    <a:pt x="297" y="170"/>
                  </a:cubicBezTo>
                  <a:cubicBezTo>
                    <a:pt x="131" y="59"/>
                    <a:pt x="34" y="1"/>
                    <a:pt x="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77"/>
            <p:cNvSpPr/>
            <p:nvPr/>
          </p:nvSpPr>
          <p:spPr>
            <a:xfrm>
              <a:off x="904551" y="1590480"/>
              <a:ext cx="128848" cy="65965"/>
            </a:xfrm>
            <a:custGeom>
              <a:rect b="b" l="l" r="r" t="t"/>
              <a:pathLst>
                <a:path extrusionOk="0" h="4152" w="8110">
                  <a:moveTo>
                    <a:pt x="4215" y="1"/>
                  </a:moveTo>
                  <a:cubicBezTo>
                    <a:pt x="3803" y="1"/>
                    <a:pt x="3373" y="46"/>
                    <a:pt x="2941" y="154"/>
                  </a:cubicBezTo>
                  <a:cubicBezTo>
                    <a:pt x="2212" y="337"/>
                    <a:pt x="1562" y="692"/>
                    <a:pt x="1088" y="1144"/>
                  </a:cubicBezTo>
                  <a:cubicBezTo>
                    <a:pt x="614" y="1596"/>
                    <a:pt x="304" y="2119"/>
                    <a:pt x="157" y="2590"/>
                  </a:cubicBezTo>
                  <a:cubicBezTo>
                    <a:pt x="5" y="3060"/>
                    <a:pt x="1" y="3467"/>
                    <a:pt x="38" y="3740"/>
                  </a:cubicBezTo>
                  <a:cubicBezTo>
                    <a:pt x="61" y="3874"/>
                    <a:pt x="79" y="3979"/>
                    <a:pt x="102" y="4050"/>
                  </a:cubicBezTo>
                  <a:cubicBezTo>
                    <a:pt x="123" y="4114"/>
                    <a:pt x="134" y="4151"/>
                    <a:pt x="139" y="4151"/>
                  </a:cubicBezTo>
                  <a:cubicBezTo>
                    <a:pt x="139" y="4151"/>
                    <a:pt x="139" y="4151"/>
                    <a:pt x="140" y="4151"/>
                  </a:cubicBezTo>
                  <a:cubicBezTo>
                    <a:pt x="154" y="4147"/>
                    <a:pt x="113" y="4005"/>
                    <a:pt x="90" y="3736"/>
                  </a:cubicBezTo>
                  <a:cubicBezTo>
                    <a:pt x="72" y="3467"/>
                    <a:pt x="90" y="3071"/>
                    <a:pt x="247" y="2619"/>
                  </a:cubicBezTo>
                  <a:cubicBezTo>
                    <a:pt x="400" y="2167"/>
                    <a:pt x="711" y="1667"/>
                    <a:pt x="1174" y="1238"/>
                  </a:cubicBezTo>
                  <a:cubicBezTo>
                    <a:pt x="1637" y="804"/>
                    <a:pt x="2264" y="464"/>
                    <a:pt x="2974" y="285"/>
                  </a:cubicBezTo>
                  <a:cubicBezTo>
                    <a:pt x="3403" y="176"/>
                    <a:pt x="3832" y="131"/>
                    <a:pt x="4244" y="131"/>
                  </a:cubicBezTo>
                  <a:cubicBezTo>
                    <a:pt x="4513" y="131"/>
                    <a:pt x="4775" y="150"/>
                    <a:pt x="5025" y="184"/>
                  </a:cubicBezTo>
                  <a:cubicBezTo>
                    <a:pt x="5656" y="270"/>
                    <a:pt x="6208" y="438"/>
                    <a:pt x="6665" y="599"/>
                  </a:cubicBezTo>
                  <a:cubicBezTo>
                    <a:pt x="7120" y="767"/>
                    <a:pt x="7475" y="928"/>
                    <a:pt x="7722" y="1043"/>
                  </a:cubicBezTo>
                  <a:cubicBezTo>
                    <a:pt x="7955" y="1153"/>
                    <a:pt x="8089" y="1216"/>
                    <a:pt x="8108" y="1216"/>
                  </a:cubicBezTo>
                  <a:cubicBezTo>
                    <a:pt x="8109" y="1216"/>
                    <a:pt x="8109" y="1216"/>
                    <a:pt x="8110" y="1215"/>
                  </a:cubicBezTo>
                  <a:cubicBezTo>
                    <a:pt x="8110" y="1211"/>
                    <a:pt x="8080" y="1188"/>
                    <a:pt x="8016" y="1152"/>
                  </a:cubicBezTo>
                  <a:cubicBezTo>
                    <a:pt x="7956" y="1114"/>
                    <a:pt x="7863" y="1062"/>
                    <a:pt x="7744" y="995"/>
                  </a:cubicBezTo>
                  <a:cubicBezTo>
                    <a:pt x="7505" y="868"/>
                    <a:pt x="7154" y="688"/>
                    <a:pt x="6698" y="509"/>
                  </a:cubicBezTo>
                  <a:cubicBezTo>
                    <a:pt x="6242" y="333"/>
                    <a:pt x="5686" y="154"/>
                    <a:pt x="5039" y="61"/>
                  </a:cubicBezTo>
                  <a:cubicBezTo>
                    <a:pt x="4778" y="23"/>
                    <a:pt x="4501" y="1"/>
                    <a:pt x="42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77"/>
            <p:cNvSpPr/>
            <p:nvPr/>
          </p:nvSpPr>
          <p:spPr>
            <a:xfrm>
              <a:off x="1008344" y="1425155"/>
              <a:ext cx="74131" cy="92036"/>
            </a:xfrm>
            <a:custGeom>
              <a:rect b="b" l="l" r="r" t="t"/>
              <a:pathLst>
                <a:path extrusionOk="0" h="5793" w="4666">
                  <a:moveTo>
                    <a:pt x="3700" y="1"/>
                  </a:moveTo>
                  <a:cubicBezTo>
                    <a:pt x="3699" y="1"/>
                    <a:pt x="3699" y="1"/>
                    <a:pt x="3699" y="1"/>
                  </a:cubicBezTo>
                  <a:cubicBezTo>
                    <a:pt x="3669" y="20"/>
                    <a:pt x="4072" y="375"/>
                    <a:pt x="4337" y="1147"/>
                  </a:cubicBezTo>
                  <a:cubicBezTo>
                    <a:pt x="4471" y="1528"/>
                    <a:pt x="4550" y="2014"/>
                    <a:pt x="4509" y="2549"/>
                  </a:cubicBezTo>
                  <a:cubicBezTo>
                    <a:pt x="4468" y="3078"/>
                    <a:pt x="4296" y="3657"/>
                    <a:pt x="3956" y="4173"/>
                  </a:cubicBezTo>
                  <a:cubicBezTo>
                    <a:pt x="3616" y="4685"/>
                    <a:pt x="3145" y="5066"/>
                    <a:pt x="2668" y="5305"/>
                  </a:cubicBezTo>
                  <a:cubicBezTo>
                    <a:pt x="2193" y="5548"/>
                    <a:pt x="1715" y="5660"/>
                    <a:pt x="1311" y="5693"/>
                  </a:cubicBezTo>
                  <a:cubicBezTo>
                    <a:pt x="1200" y="5702"/>
                    <a:pt x="1096" y="5706"/>
                    <a:pt x="997" y="5706"/>
                  </a:cubicBezTo>
                  <a:cubicBezTo>
                    <a:pt x="424" y="5706"/>
                    <a:pt x="71" y="5574"/>
                    <a:pt x="10" y="5574"/>
                  </a:cubicBezTo>
                  <a:cubicBezTo>
                    <a:pt x="4" y="5574"/>
                    <a:pt x="1" y="5575"/>
                    <a:pt x="1" y="5578"/>
                  </a:cubicBezTo>
                  <a:cubicBezTo>
                    <a:pt x="1" y="5581"/>
                    <a:pt x="30" y="5596"/>
                    <a:pt x="87" y="5619"/>
                  </a:cubicBezTo>
                  <a:cubicBezTo>
                    <a:pt x="142" y="5638"/>
                    <a:pt x="228" y="5674"/>
                    <a:pt x="341" y="5697"/>
                  </a:cubicBezTo>
                  <a:cubicBezTo>
                    <a:pt x="527" y="5750"/>
                    <a:pt x="790" y="5792"/>
                    <a:pt x="1112" y="5792"/>
                  </a:cubicBezTo>
                  <a:cubicBezTo>
                    <a:pt x="1177" y="5792"/>
                    <a:pt x="1245" y="5790"/>
                    <a:pt x="1316" y="5787"/>
                  </a:cubicBezTo>
                  <a:cubicBezTo>
                    <a:pt x="1734" y="5768"/>
                    <a:pt x="2227" y="5660"/>
                    <a:pt x="2723" y="5414"/>
                  </a:cubicBezTo>
                  <a:cubicBezTo>
                    <a:pt x="3221" y="5174"/>
                    <a:pt x="3714" y="4782"/>
                    <a:pt x="4068" y="4248"/>
                  </a:cubicBezTo>
                  <a:cubicBezTo>
                    <a:pt x="4423" y="3710"/>
                    <a:pt x="4595" y="3109"/>
                    <a:pt x="4633" y="2556"/>
                  </a:cubicBezTo>
                  <a:cubicBezTo>
                    <a:pt x="4666" y="2003"/>
                    <a:pt x="4576" y="1502"/>
                    <a:pt x="4426" y="1114"/>
                  </a:cubicBezTo>
                  <a:cubicBezTo>
                    <a:pt x="4281" y="725"/>
                    <a:pt x="4095" y="438"/>
                    <a:pt x="3949" y="259"/>
                  </a:cubicBezTo>
                  <a:cubicBezTo>
                    <a:pt x="3878" y="165"/>
                    <a:pt x="3811" y="106"/>
                    <a:pt x="3769" y="61"/>
                  </a:cubicBezTo>
                  <a:cubicBezTo>
                    <a:pt x="3728" y="23"/>
                    <a:pt x="3705" y="1"/>
                    <a:pt x="37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77"/>
            <p:cNvSpPr/>
            <p:nvPr/>
          </p:nvSpPr>
          <p:spPr>
            <a:xfrm>
              <a:off x="726468" y="1558213"/>
              <a:ext cx="71589" cy="2224"/>
            </a:xfrm>
            <a:custGeom>
              <a:rect b="b" l="l" r="r" t="t"/>
              <a:pathLst>
                <a:path extrusionOk="0" h="140" w="4506">
                  <a:moveTo>
                    <a:pt x="2897" y="1"/>
                  </a:moveTo>
                  <a:cubicBezTo>
                    <a:pt x="2693" y="1"/>
                    <a:pt x="2477" y="2"/>
                    <a:pt x="2253" y="4"/>
                  </a:cubicBezTo>
                  <a:cubicBezTo>
                    <a:pt x="1009" y="11"/>
                    <a:pt x="1" y="49"/>
                    <a:pt x="1" y="86"/>
                  </a:cubicBezTo>
                  <a:cubicBezTo>
                    <a:pt x="1" y="119"/>
                    <a:pt x="772" y="140"/>
                    <a:pt x="1798" y="140"/>
                  </a:cubicBezTo>
                  <a:cubicBezTo>
                    <a:pt x="1945" y="140"/>
                    <a:pt x="2098" y="139"/>
                    <a:pt x="2253" y="138"/>
                  </a:cubicBezTo>
                  <a:cubicBezTo>
                    <a:pt x="3497" y="127"/>
                    <a:pt x="4505" y="90"/>
                    <a:pt x="4505" y="52"/>
                  </a:cubicBezTo>
                  <a:cubicBezTo>
                    <a:pt x="4505" y="22"/>
                    <a:pt x="3827" y="1"/>
                    <a:pt x="28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3" name="Google Shape;2553;p77"/>
          <p:cNvSpPr txBox="1"/>
          <p:nvPr>
            <p:ph idx="3" type="subTitle"/>
          </p:nvPr>
        </p:nvSpPr>
        <p:spPr>
          <a:xfrm>
            <a:off x="1041750" y="1798749"/>
            <a:ext cx="3060300" cy="13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mbria Math"/>
              <a:buAutoNum type="arabicPeriod"/>
            </a:pPr>
            <a:r>
              <a:rPr b="1" lang="en-GB">
                <a:latin typeface="Cambria Math"/>
                <a:ea typeface="Cambria Math"/>
                <a:cs typeface="Cambria Math"/>
                <a:sym typeface="Cambria Math"/>
              </a:rPr>
              <a:t>USER SIGN UP &amp; </a:t>
            </a:r>
            <a:r>
              <a:rPr b="1" lang="en-GB">
                <a:latin typeface="Cambria Math"/>
                <a:ea typeface="Cambria Math"/>
                <a:cs typeface="Cambria Math"/>
                <a:sym typeface="Cambria Math"/>
              </a:rPr>
              <a:t>SIGN IN</a:t>
            </a:r>
            <a:endParaRPr b="1"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mbria Math"/>
              <a:buAutoNum type="arabicPeriod"/>
            </a:pPr>
            <a:r>
              <a:rPr b="1" lang="en-GB">
                <a:latin typeface="Cambria Math"/>
                <a:ea typeface="Cambria Math"/>
                <a:cs typeface="Cambria Math"/>
                <a:sym typeface="Cambria Math"/>
              </a:rPr>
              <a:t>ADMIN &amp; POLICE OFFICER </a:t>
            </a:r>
            <a:r>
              <a:rPr b="1" lang="en-GB">
                <a:latin typeface="Cambria Math"/>
                <a:ea typeface="Cambria Math"/>
                <a:cs typeface="Cambria Math"/>
                <a:sym typeface="Cambria Math"/>
              </a:rPr>
              <a:t>SIGN IN</a:t>
            </a:r>
            <a:endParaRPr b="1"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mbria Math"/>
              <a:buAutoNum type="arabicPeriod"/>
            </a:pPr>
            <a:r>
              <a:rPr b="1" lang="en-GB">
                <a:latin typeface="Cambria Math"/>
                <a:ea typeface="Cambria Math"/>
                <a:cs typeface="Cambria Math"/>
                <a:sym typeface="Cambria Math"/>
              </a:rPr>
              <a:t>ACCOUNT LOCK</a:t>
            </a:r>
            <a:endParaRPr b="1"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mbria Math"/>
              <a:buAutoNum type="arabicPeriod"/>
            </a:pPr>
            <a:r>
              <a:rPr b="1" lang="en-GB">
                <a:latin typeface="Cambria Math"/>
                <a:ea typeface="Cambria Math"/>
                <a:cs typeface="Cambria Math"/>
                <a:sym typeface="Cambria Math"/>
              </a:rPr>
              <a:t>6-CHARACTER CODE &amp; VALIDATION</a:t>
            </a:r>
            <a:endParaRPr b="1"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mbria Math"/>
              <a:buAutoNum type="arabicPeriod"/>
            </a:pPr>
            <a:r>
              <a:rPr b="1" lang="en-GB">
                <a:latin typeface="Cambria Math"/>
                <a:ea typeface="Cambria Math"/>
                <a:cs typeface="Cambria Math"/>
                <a:sym typeface="Cambria Math"/>
              </a:rPr>
              <a:t>ALL USER PROFILES</a:t>
            </a:r>
            <a:endParaRPr b="1"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mbria Math"/>
              <a:buAutoNum type="arabicPeriod"/>
            </a:pPr>
            <a:r>
              <a:rPr b="1" lang="en-GB">
                <a:latin typeface="Cambria Math"/>
                <a:ea typeface="Cambria Math"/>
                <a:cs typeface="Cambria Math"/>
                <a:sym typeface="Cambria Math"/>
              </a:rPr>
              <a:t>DASHBOARDS </a:t>
            </a:r>
            <a:endParaRPr b="1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554" name="Google Shape;2554;p77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IT20171438 | WIJAYARATHNE S. N.</a:t>
            </a:r>
            <a:endParaRPr sz="1300"/>
          </a:p>
        </p:txBody>
      </p:sp>
      <p:pic>
        <p:nvPicPr>
          <p:cNvPr id="2555" name="Google Shape;255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59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" name="Google Shape;2560;p78"/>
          <p:cNvGrpSpPr/>
          <p:nvPr/>
        </p:nvGrpSpPr>
        <p:grpSpPr>
          <a:xfrm>
            <a:off x="4861732" y="841223"/>
            <a:ext cx="3476122" cy="3461052"/>
            <a:chOff x="411603" y="2906997"/>
            <a:chExt cx="1735458" cy="1808566"/>
          </a:xfrm>
        </p:grpSpPr>
        <p:grpSp>
          <p:nvGrpSpPr>
            <p:cNvPr id="2561" name="Google Shape;2561;p78"/>
            <p:cNvGrpSpPr/>
            <p:nvPr/>
          </p:nvGrpSpPr>
          <p:grpSpPr>
            <a:xfrm>
              <a:off x="570964" y="2906997"/>
              <a:ext cx="1506308" cy="920209"/>
              <a:chOff x="570964" y="2906997"/>
              <a:chExt cx="1506308" cy="920209"/>
            </a:xfrm>
          </p:grpSpPr>
          <p:sp>
            <p:nvSpPr>
              <p:cNvPr id="2562" name="Google Shape;2562;p78"/>
              <p:cNvSpPr/>
              <p:nvPr/>
            </p:nvSpPr>
            <p:spPr>
              <a:xfrm>
                <a:off x="570964" y="2951732"/>
                <a:ext cx="696766" cy="875473"/>
              </a:xfrm>
              <a:custGeom>
                <a:rect b="b" l="l" r="r" t="t"/>
                <a:pathLst>
                  <a:path extrusionOk="0" h="60139" w="47863">
                    <a:moveTo>
                      <a:pt x="1" y="0"/>
                    </a:moveTo>
                    <a:lnTo>
                      <a:pt x="1" y="60138"/>
                    </a:lnTo>
                    <a:lnTo>
                      <a:pt x="47862" y="60138"/>
                    </a:lnTo>
                    <a:lnTo>
                      <a:pt x="4786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3" name="Google Shape;2563;p78"/>
              <p:cNvSpPr/>
              <p:nvPr/>
            </p:nvSpPr>
            <p:spPr>
              <a:xfrm>
                <a:off x="596484" y="2976800"/>
                <a:ext cx="650254" cy="825396"/>
              </a:xfrm>
              <a:custGeom>
                <a:rect b="b" l="l" r="r" t="t"/>
                <a:pathLst>
                  <a:path extrusionOk="0" h="56699" w="44668">
                    <a:moveTo>
                      <a:pt x="1" y="0"/>
                    </a:moveTo>
                    <a:lnTo>
                      <a:pt x="1" y="56698"/>
                    </a:lnTo>
                    <a:lnTo>
                      <a:pt x="44667" y="56698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4" name="Google Shape;2564;p78"/>
              <p:cNvSpPr/>
              <p:nvPr/>
            </p:nvSpPr>
            <p:spPr>
              <a:xfrm>
                <a:off x="596484" y="3293237"/>
                <a:ext cx="650254" cy="508959"/>
              </a:xfrm>
              <a:custGeom>
                <a:rect b="b" l="l" r="r" t="t"/>
                <a:pathLst>
                  <a:path extrusionOk="0" h="34962" w="44668">
                    <a:moveTo>
                      <a:pt x="28480" y="0"/>
                    </a:moveTo>
                    <a:lnTo>
                      <a:pt x="28480" y="10253"/>
                    </a:lnTo>
                    <a:lnTo>
                      <a:pt x="17363" y="10253"/>
                    </a:lnTo>
                    <a:lnTo>
                      <a:pt x="14041" y="25286"/>
                    </a:lnTo>
                    <a:lnTo>
                      <a:pt x="10143" y="25286"/>
                    </a:lnTo>
                    <a:lnTo>
                      <a:pt x="8989" y="19998"/>
                    </a:lnTo>
                    <a:lnTo>
                      <a:pt x="1" y="19998"/>
                    </a:lnTo>
                    <a:lnTo>
                      <a:pt x="1" y="34961"/>
                    </a:lnTo>
                    <a:lnTo>
                      <a:pt x="44667" y="34961"/>
                    </a:lnTo>
                    <a:lnTo>
                      <a:pt x="44667" y="17131"/>
                    </a:lnTo>
                    <a:lnTo>
                      <a:pt x="36565" y="17131"/>
                    </a:lnTo>
                    <a:lnTo>
                      <a:pt x="365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5" name="Google Shape;2565;p78"/>
              <p:cNvSpPr/>
              <p:nvPr/>
            </p:nvSpPr>
            <p:spPr>
              <a:xfrm>
                <a:off x="910940" y="2976800"/>
                <a:ext cx="21006" cy="818583"/>
              </a:xfrm>
              <a:custGeom>
                <a:rect b="b" l="l" r="r" t="t"/>
                <a:pathLst>
                  <a:path extrusionOk="0" h="56231" w="1443">
                    <a:moveTo>
                      <a:pt x="0" y="0"/>
                    </a:moveTo>
                    <a:lnTo>
                      <a:pt x="0" y="56230"/>
                    </a:lnTo>
                    <a:lnTo>
                      <a:pt x="1442" y="56230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6" name="Google Shape;2566;p78"/>
              <p:cNvSpPr/>
              <p:nvPr/>
            </p:nvSpPr>
            <p:spPr>
              <a:xfrm>
                <a:off x="596484" y="3376637"/>
                <a:ext cx="650254" cy="21589"/>
              </a:xfrm>
              <a:custGeom>
                <a:rect b="b" l="l" r="r" t="t"/>
                <a:pathLst>
                  <a:path extrusionOk="0" h="1483" w="44668">
                    <a:moveTo>
                      <a:pt x="1" y="0"/>
                    </a:moveTo>
                    <a:lnTo>
                      <a:pt x="1" y="1482"/>
                    </a:lnTo>
                    <a:lnTo>
                      <a:pt x="44667" y="1482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7" name="Google Shape;2567;p78"/>
              <p:cNvSpPr/>
              <p:nvPr/>
            </p:nvSpPr>
            <p:spPr>
              <a:xfrm>
                <a:off x="1924448" y="3185147"/>
                <a:ext cx="46831" cy="107012"/>
              </a:xfrm>
              <a:custGeom>
                <a:rect b="b" l="l" r="r" t="t"/>
                <a:pathLst>
                  <a:path extrusionOk="0" h="7351" w="3217">
                    <a:moveTo>
                      <a:pt x="346" y="1"/>
                    </a:moveTo>
                    <a:lnTo>
                      <a:pt x="1" y="2823"/>
                    </a:lnTo>
                    <a:lnTo>
                      <a:pt x="1429" y="7342"/>
                    </a:lnTo>
                    <a:lnTo>
                      <a:pt x="3216" y="7351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8" name="Google Shape;2568;p78"/>
              <p:cNvSpPr/>
              <p:nvPr/>
            </p:nvSpPr>
            <p:spPr>
              <a:xfrm>
                <a:off x="1772264" y="3086287"/>
                <a:ext cx="165097" cy="208114"/>
              </a:xfrm>
              <a:custGeom>
                <a:rect b="b" l="l" r="r" t="t"/>
                <a:pathLst>
                  <a:path extrusionOk="0" h="14296" w="11341">
                    <a:moveTo>
                      <a:pt x="989" y="0"/>
                    </a:moveTo>
                    <a:lnTo>
                      <a:pt x="1" y="14081"/>
                    </a:lnTo>
                    <a:lnTo>
                      <a:pt x="10197" y="14295"/>
                    </a:lnTo>
                    <a:lnTo>
                      <a:pt x="113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9" name="Google Shape;2569;p78"/>
              <p:cNvSpPr/>
              <p:nvPr/>
            </p:nvSpPr>
            <p:spPr>
              <a:xfrm>
                <a:off x="1789514" y="3101806"/>
                <a:ext cx="125791" cy="176815"/>
              </a:xfrm>
              <a:custGeom>
                <a:rect b="b" l="l" r="r" t="t"/>
                <a:pathLst>
                  <a:path extrusionOk="0" h="12146" w="8641">
                    <a:moveTo>
                      <a:pt x="8640" y="0"/>
                    </a:moveTo>
                    <a:lnTo>
                      <a:pt x="821" y="70"/>
                    </a:lnTo>
                    <a:lnTo>
                      <a:pt x="0" y="11791"/>
                    </a:lnTo>
                    <a:lnTo>
                      <a:pt x="7578" y="12146"/>
                    </a:lnTo>
                    <a:lnTo>
                      <a:pt x="864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0" name="Google Shape;2570;p78"/>
              <p:cNvSpPr/>
              <p:nvPr/>
            </p:nvSpPr>
            <p:spPr>
              <a:xfrm>
                <a:off x="1816737" y="3126932"/>
                <a:ext cx="71652" cy="119925"/>
              </a:xfrm>
              <a:custGeom>
                <a:rect b="b" l="l" r="r" t="t"/>
                <a:pathLst>
                  <a:path extrusionOk="0" h="8238" w="4922">
                    <a:moveTo>
                      <a:pt x="617" y="0"/>
                    </a:moveTo>
                    <a:lnTo>
                      <a:pt x="0" y="8238"/>
                    </a:lnTo>
                    <a:lnTo>
                      <a:pt x="4183" y="8238"/>
                    </a:lnTo>
                    <a:lnTo>
                      <a:pt x="492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1" name="Google Shape;2571;p78"/>
              <p:cNvSpPr/>
              <p:nvPr/>
            </p:nvSpPr>
            <p:spPr>
              <a:xfrm>
                <a:off x="1566275" y="3124326"/>
                <a:ext cx="123433" cy="168547"/>
              </a:xfrm>
              <a:custGeom>
                <a:rect b="b" l="l" r="r" t="t"/>
                <a:pathLst>
                  <a:path extrusionOk="0" h="11578" w="8479">
                    <a:moveTo>
                      <a:pt x="0" y="0"/>
                    </a:moveTo>
                    <a:lnTo>
                      <a:pt x="0" y="11577"/>
                    </a:lnTo>
                    <a:lnTo>
                      <a:pt x="8479" y="11569"/>
                    </a:lnTo>
                    <a:lnTo>
                      <a:pt x="84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2" name="Google Shape;2572;p78"/>
              <p:cNvSpPr/>
              <p:nvPr/>
            </p:nvSpPr>
            <p:spPr>
              <a:xfrm>
                <a:off x="1591911" y="2906997"/>
                <a:ext cx="74287" cy="217343"/>
              </a:xfrm>
              <a:custGeom>
                <a:rect b="b" l="l" r="r" t="t"/>
                <a:pathLst>
                  <a:path extrusionOk="0" h="14930" w="5103">
                    <a:moveTo>
                      <a:pt x="4533" y="1"/>
                    </a:moveTo>
                    <a:cubicBezTo>
                      <a:pt x="4533" y="1"/>
                      <a:pt x="4532" y="1"/>
                      <a:pt x="4532" y="1"/>
                    </a:cubicBezTo>
                    <a:cubicBezTo>
                      <a:pt x="3959" y="23"/>
                      <a:pt x="2517" y="13632"/>
                      <a:pt x="2517" y="13632"/>
                    </a:cubicBezTo>
                    <a:cubicBezTo>
                      <a:pt x="2517" y="13632"/>
                      <a:pt x="2461" y="2421"/>
                      <a:pt x="1924" y="2421"/>
                    </a:cubicBezTo>
                    <a:cubicBezTo>
                      <a:pt x="1922" y="2421"/>
                      <a:pt x="1921" y="2422"/>
                      <a:pt x="1919" y="2422"/>
                    </a:cubicBezTo>
                    <a:cubicBezTo>
                      <a:pt x="1381" y="2484"/>
                      <a:pt x="1919" y="14352"/>
                      <a:pt x="1919" y="14352"/>
                    </a:cubicBezTo>
                    <a:cubicBezTo>
                      <a:pt x="1919" y="14352"/>
                      <a:pt x="1018" y="4944"/>
                      <a:pt x="516" y="4944"/>
                    </a:cubicBezTo>
                    <a:cubicBezTo>
                      <a:pt x="510" y="4944"/>
                      <a:pt x="504" y="4946"/>
                      <a:pt x="498" y="4948"/>
                    </a:cubicBezTo>
                    <a:cubicBezTo>
                      <a:pt x="0" y="5180"/>
                      <a:pt x="713" y="14929"/>
                      <a:pt x="713" y="14929"/>
                    </a:cubicBezTo>
                    <a:lnTo>
                      <a:pt x="3060" y="14929"/>
                    </a:lnTo>
                    <a:cubicBezTo>
                      <a:pt x="3060" y="14929"/>
                      <a:pt x="5102" y="1"/>
                      <a:pt x="453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3" name="Google Shape;2573;p78"/>
              <p:cNvSpPr/>
              <p:nvPr/>
            </p:nvSpPr>
            <p:spPr>
              <a:xfrm>
                <a:off x="1613980" y="2952373"/>
                <a:ext cx="65494" cy="171968"/>
              </a:xfrm>
              <a:custGeom>
                <a:rect b="b" l="l" r="r" t="t"/>
                <a:pathLst>
                  <a:path extrusionOk="0" h="11813" w="4499">
                    <a:moveTo>
                      <a:pt x="3396" y="0"/>
                    </a:moveTo>
                    <a:cubicBezTo>
                      <a:pt x="2842" y="0"/>
                      <a:pt x="945" y="9309"/>
                      <a:pt x="945" y="9309"/>
                    </a:cubicBezTo>
                    <a:cubicBezTo>
                      <a:pt x="945" y="9309"/>
                      <a:pt x="1176" y="5380"/>
                      <a:pt x="945" y="4873"/>
                    </a:cubicBezTo>
                    <a:cubicBezTo>
                      <a:pt x="937" y="4856"/>
                      <a:pt x="928" y="4848"/>
                      <a:pt x="920" y="4848"/>
                    </a:cubicBezTo>
                    <a:cubicBezTo>
                      <a:pt x="662" y="4848"/>
                      <a:pt x="1" y="11812"/>
                      <a:pt x="1" y="11812"/>
                    </a:cubicBezTo>
                    <a:lnTo>
                      <a:pt x="3375" y="11812"/>
                    </a:lnTo>
                    <a:cubicBezTo>
                      <a:pt x="3375" y="11812"/>
                      <a:pt x="4498" y="8513"/>
                      <a:pt x="4358" y="7997"/>
                    </a:cubicBezTo>
                    <a:cubicBezTo>
                      <a:pt x="4349" y="7965"/>
                      <a:pt x="4333" y="7950"/>
                      <a:pt x="4310" y="7950"/>
                    </a:cubicBezTo>
                    <a:cubicBezTo>
                      <a:pt x="3969" y="7950"/>
                      <a:pt x="2160" y="11319"/>
                      <a:pt x="2160" y="11319"/>
                    </a:cubicBezTo>
                    <a:cubicBezTo>
                      <a:pt x="2160" y="11319"/>
                      <a:pt x="4170" y="5896"/>
                      <a:pt x="3750" y="5288"/>
                    </a:cubicBezTo>
                    <a:cubicBezTo>
                      <a:pt x="3729" y="5258"/>
                      <a:pt x="3704" y="5243"/>
                      <a:pt x="3675" y="5243"/>
                    </a:cubicBezTo>
                    <a:cubicBezTo>
                      <a:pt x="3139" y="5243"/>
                      <a:pt x="1412" y="10458"/>
                      <a:pt x="1412" y="10458"/>
                    </a:cubicBezTo>
                    <a:cubicBezTo>
                      <a:pt x="1412" y="10458"/>
                      <a:pt x="3934" y="333"/>
                      <a:pt x="3423" y="8"/>
                    </a:cubicBezTo>
                    <a:cubicBezTo>
                      <a:pt x="3414" y="3"/>
                      <a:pt x="3405" y="0"/>
                      <a:pt x="33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4" name="Google Shape;2574;p78"/>
              <p:cNvSpPr/>
              <p:nvPr/>
            </p:nvSpPr>
            <p:spPr>
              <a:xfrm>
                <a:off x="1532385" y="2999350"/>
                <a:ext cx="78378" cy="125631"/>
              </a:xfrm>
              <a:custGeom>
                <a:rect b="b" l="l" r="r" t="t"/>
                <a:pathLst>
                  <a:path extrusionOk="0" h="8630" w="5384">
                    <a:moveTo>
                      <a:pt x="405" y="0"/>
                    </a:moveTo>
                    <a:cubicBezTo>
                      <a:pt x="0" y="0"/>
                      <a:pt x="4400" y="8629"/>
                      <a:pt x="4400" y="8629"/>
                    </a:cubicBezTo>
                    <a:lnTo>
                      <a:pt x="5383" y="8629"/>
                    </a:lnTo>
                    <a:lnTo>
                      <a:pt x="4911" y="6545"/>
                    </a:lnTo>
                    <a:cubicBezTo>
                      <a:pt x="4911" y="6545"/>
                      <a:pt x="2865" y="310"/>
                      <a:pt x="2407" y="310"/>
                    </a:cubicBezTo>
                    <a:cubicBezTo>
                      <a:pt x="2401" y="310"/>
                      <a:pt x="2396" y="311"/>
                      <a:pt x="2390" y="313"/>
                    </a:cubicBezTo>
                    <a:cubicBezTo>
                      <a:pt x="1965" y="483"/>
                      <a:pt x="3885" y="6033"/>
                      <a:pt x="3885" y="6033"/>
                    </a:cubicBezTo>
                    <a:cubicBezTo>
                      <a:pt x="3885" y="6033"/>
                      <a:pt x="987" y="282"/>
                      <a:pt x="428" y="7"/>
                    </a:cubicBezTo>
                    <a:cubicBezTo>
                      <a:pt x="419" y="2"/>
                      <a:pt x="412" y="0"/>
                      <a:pt x="4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5" name="Google Shape;2575;p78"/>
              <p:cNvSpPr/>
              <p:nvPr/>
            </p:nvSpPr>
            <p:spPr>
              <a:xfrm>
                <a:off x="1566712" y="3124079"/>
                <a:ext cx="59817" cy="169114"/>
              </a:xfrm>
              <a:custGeom>
                <a:rect b="b" l="l" r="r" t="t"/>
                <a:pathLst>
                  <a:path extrusionOk="0" h="11617" w="4109">
                    <a:moveTo>
                      <a:pt x="1" y="0"/>
                    </a:moveTo>
                    <a:lnTo>
                      <a:pt x="79" y="11616"/>
                    </a:lnTo>
                    <a:lnTo>
                      <a:pt x="4109" y="11616"/>
                    </a:lnTo>
                    <a:lnTo>
                      <a:pt x="3895" y="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6" name="Google Shape;2576;p78"/>
              <p:cNvSpPr/>
              <p:nvPr/>
            </p:nvSpPr>
            <p:spPr>
              <a:xfrm>
                <a:off x="1564805" y="3123118"/>
                <a:ext cx="127000" cy="17061"/>
              </a:xfrm>
              <a:custGeom>
                <a:rect b="b" l="l" r="r" t="t"/>
                <a:pathLst>
                  <a:path extrusionOk="0" h="1172" w="8724">
                    <a:moveTo>
                      <a:pt x="0" y="0"/>
                    </a:moveTo>
                    <a:lnTo>
                      <a:pt x="111" y="1106"/>
                    </a:lnTo>
                    <a:lnTo>
                      <a:pt x="4017" y="1172"/>
                    </a:lnTo>
                    <a:lnTo>
                      <a:pt x="8580" y="1106"/>
                    </a:lnTo>
                    <a:lnTo>
                      <a:pt x="87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7" name="Google Shape;2577;p78"/>
              <p:cNvSpPr/>
              <p:nvPr/>
            </p:nvSpPr>
            <p:spPr>
              <a:xfrm>
                <a:off x="1460034" y="3290122"/>
                <a:ext cx="617238" cy="27121"/>
              </a:xfrm>
              <a:custGeom>
                <a:rect b="b" l="l" r="r" t="t"/>
                <a:pathLst>
                  <a:path extrusionOk="0" h="1863" w="42400">
                    <a:moveTo>
                      <a:pt x="0" y="0"/>
                    </a:moveTo>
                    <a:lnTo>
                      <a:pt x="0" y="1862"/>
                    </a:lnTo>
                    <a:lnTo>
                      <a:pt x="42399" y="1862"/>
                    </a:lnTo>
                    <a:lnTo>
                      <a:pt x="42399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78" name="Google Shape;2578;p78"/>
            <p:cNvGrpSpPr/>
            <p:nvPr/>
          </p:nvGrpSpPr>
          <p:grpSpPr>
            <a:xfrm>
              <a:off x="1481856" y="3376710"/>
              <a:ext cx="665205" cy="406329"/>
              <a:chOff x="1481856" y="3376710"/>
              <a:chExt cx="665205" cy="406329"/>
            </a:xfrm>
          </p:grpSpPr>
          <p:sp>
            <p:nvSpPr>
              <p:cNvPr id="2579" name="Google Shape;2579;p78"/>
              <p:cNvSpPr/>
              <p:nvPr/>
            </p:nvSpPr>
            <p:spPr>
              <a:xfrm>
                <a:off x="1481856" y="3376710"/>
                <a:ext cx="665205" cy="406329"/>
              </a:xfrm>
              <a:custGeom>
                <a:rect b="b" l="l" r="r" t="t"/>
                <a:pathLst>
                  <a:path extrusionOk="0" h="27912" w="45695">
                    <a:moveTo>
                      <a:pt x="45695" y="0"/>
                    </a:moveTo>
                    <a:lnTo>
                      <a:pt x="4466" y="297"/>
                    </a:lnTo>
                    <a:lnTo>
                      <a:pt x="0" y="27912"/>
                    </a:lnTo>
                    <a:lnTo>
                      <a:pt x="40782" y="27912"/>
                    </a:lnTo>
                    <a:lnTo>
                      <a:pt x="456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0" name="Google Shape;2580;p78"/>
              <p:cNvSpPr/>
              <p:nvPr/>
            </p:nvSpPr>
            <p:spPr>
              <a:xfrm>
                <a:off x="1540960" y="3376710"/>
                <a:ext cx="606102" cy="40921"/>
              </a:xfrm>
              <a:custGeom>
                <a:rect b="b" l="l" r="r" t="t"/>
                <a:pathLst>
                  <a:path extrusionOk="0" h="2811" w="41635">
                    <a:moveTo>
                      <a:pt x="41635" y="0"/>
                    </a:moveTo>
                    <a:lnTo>
                      <a:pt x="406" y="297"/>
                    </a:lnTo>
                    <a:lnTo>
                      <a:pt x="0" y="2810"/>
                    </a:lnTo>
                    <a:cubicBezTo>
                      <a:pt x="18" y="2714"/>
                      <a:pt x="41167" y="2653"/>
                      <a:pt x="41167" y="2653"/>
                    </a:cubicBezTo>
                    <a:lnTo>
                      <a:pt x="4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1" name="Google Shape;2581;p78"/>
              <p:cNvSpPr/>
              <p:nvPr/>
            </p:nvSpPr>
            <p:spPr>
              <a:xfrm>
                <a:off x="1560932" y="339362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81" y="0"/>
                    </a:moveTo>
                    <a:cubicBezTo>
                      <a:pt x="171" y="0"/>
                      <a:pt x="0" y="170"/>
                      <a:pt x="0" y="376"/>
                    </a:cubicBezTo>
                    <a:cubicBezTo>
                      <a:pt x="0" y="586"/>
                      <a:pt x="171" y="757"/>
                      <a:pt x="381" y="757"/>
                    </a:cubicBezTo>
                    <a:cubicBezTo>
                      <a:pt x="586" y="757"/>
                      <a:pt x="756" y="586"/>
                      <a:pt x="756" y="376"/>
                    </a:cubicBezTo>
                    <a:cubicBezTo>
                      <a:pt x="756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2" name="Google Shape;2582;p78"/>
              <p:cNvSpPr/>
              <p:nvPr/>
            </p:nvSpPr>
            <p:spPr>
              <a:xfrm>
                <a:off x="1587966" y="339362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81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81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3" name="Google Shape;2583;p78"/>
              <p:cNvSpPr/>
              <p:nvPr/>
            </p:nvSpPr>
            <p:spPr>
              <a:xfrm>
                <a:off x="1614999" y="3393625"/>
                <a:ext cx="11035" cy="11020"/>
              </a:xfrm>
              <a:custGeom>
                <a:rect b="b" l="l" r="r" t="t"/>
                <a:pathLst>
                  <a:path extrusionOk="0" h="757" w="758">
                    <a:moveTo>
                      <a:pt x="376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76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4" name="Google Shape;2584;p78"/>
              <p:cNvSpPr/>
              <p:nvPr/>
            </p:nvSpPr>
            <p:spPr>
              <a:xfrm>
                <a:off x="1572578" y="3489312"/>
                <a:ext cx="241058" cy="194605"/>
              </a:xfrm>
              <a:custGeom>
                <a:rect b="b" l="l" r="r" t="t"/>
                <a:pathLst>
                  <a:path extrusionOk="0" h="13368" w="16559">
                    <a:moveTo>
                      <a:pt x="8282" y="0"/>
                    </a:moveTo>
                    <a:cubicBezTo>
                      <a:pt x="3736" y="0"/>
                      <a:pt x="0" y="3378"/>
                      <a:pt x="0" y="7478"/>
                    </a:cubicBezTo>
                    <a:cubicBezTo>
                      <a:pt x="0" y="9776"/>
                      <a:pt x="1171" y="11952"/>
                      <a:pt x="3173" y="13368"/>
                    </a:cubicBezTo>
                    <a:lnTo>
                      <a:pt x="8282" y="7478"/>
                    </a:lnTo>
                    <a:lnTo>
                      <a:pt x="16558" y="7478"/>
                    </a:lnTo>
                    <a:cubicBezTo>
                      <a:pt x="16558" y="3378"/>
                      <a:pt x="12822" y="0"/>
                      <a:pt x="828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5" name="Google Shape;2585;p78"/>
              <p:cNvSpPr/>
              <p:nvPr/>
            </p:nvSpPr>
            <p:spPr>
              <a:xfrm>
                <a:off x="1627722" y="3611639"/>
                <a:ext cx="193294" cy="107784"/>
              </a:xfrm>
              <a:custGeom>
                <a:rect b="b" l="l" r="r" t="t"/>
                <a:pathLst>
                  <a:path extrusionOk="0" h="7404" w="13278">
                    <a:moveTo>
                      <a:pt x="5144" y="14"/>
                    </a:moveTo>
                    <a:cubicBezTo>
                      <a:pt x="5149" y="19"/>
                      <a:pt x="5197" y="19"/>
                      <a:pt x="5297" y="23"/>
                    </a:cubicBezTo>
                    <a:cubicBezTo>
                      <a:pt x="5406" y="27"/>
                      <a:pt x="5551" y="31"/>
                      <a:pt x="5730" y="41"/>
                    </a:cubicBezTo>
                    <a:cubicBezTo>
                      <a:pt x="6124" y="49"/>
                      <a:pt x="6674" y="62"/>
                      <a:pt x="7373" y="75"/>
                    </a:cubicBezTo>
                    <a:cubicBezTo>
                      <a:pt x="8775" y="101"/>
                      <a:pt x="10760" y="131"/>
                      <a:pt x="13136" y="175"/>
                    </a:cubicBezTo>
                    <a:lnTo>
                      <a:pt x="13136" y="175"/>
                    </a:lnTo>
                    <a:cubicBezTo>
                      <a:pt x="13091" y="757"/>
                      <a:pt x="12994" y="1362"/>
                      <a:pt x="12788" y="1959"/>
                    </a:cubicBezTo>
                    <a:cubicBezTo>
                      <a:pt x="12570" y="2579"/>
                      <a:pt x="12259" y="3191"/>
                      <a:pt x="11862" y="3772"/>
                    </a:cubicBezTo>
                    <a:cubicBezTo>
                      <a:pt x="11044" y="4908"/>
                      <a:pt x="9878" y="5909"/>
                      <a:pt x="8462" y="6512"/>
                    </a:cubicBezTo>
                    <a:cubicBezTo>
                      <a:pt x="7317" y="7015"/>
                      <a:pt x="6098" y="7251"/>
                      <a:pt x="4929" y="7251"/>
                    </a:cubicBezTo>
                    <a:cubicBezTo>
                      <a:pt x="4593" y="7251"/>
                      <a:pt x="4262" y="7232"/>
                      <a:pt x="3938" y="7194"/>
                    </a:cubicBezTo>
                    <a:cubicBezTo>
                      <a:pt x="2508" y="7035"/>
                      <a:pt x="1215" y="6516"/>
                      <a:pt x="197" y="5820"/>
                    </a:cubicBezTo>
                    <a:lnTo>
                      <a:pt x="197" y="5820"/>
                    </a:lnTo>
                    <a:cubicBezTo>
                      <a:pt x="1679" y="4096"/>
                      <a:pt x="2908" y="2660"/>
                      <a:pt x="3781" y="1644"/>
                    </a:cubicBezTo>
                    <a:cubicBezTo>
                      <a:pt x="4214" y="1132"/>
                      <a:pt x="4555" y="731"/>
                      <a:pt x="4795" y="447"/>
                    </a:cubicBezTo>
                    <a:cubicBezTo>
                      <a:pt x="4904" y="315"/>
                      <a:pt x="4992" y="211"/>
                      <a:pt x="5057" y="128"/>
                    </a:cubicBezTo>
                    <a:cubicBezTo>
                      <a:pt x="5118" y="57"/>
                      <a:pt x="5149" y="19"/>
                      <a:pt x="5144" y="14"/>
                    </a:cubicBezTo>
                    <a:close/>
                    <a:moveTo>
                      <a:pt x="5717" y="1"/>
                    </a:moveTo>
                    <a:cubicBezTo>
                      <a:pt x="5537" y="5"/>
                      <a:pt x="5398" y="5"/>
                      <a:pt x="5289" y="5"/>
                    </a:cubicBezTo>
                    <a:cubicBezTo>
                      <a:pt x="5192" y="9"/>
                      <a:pt x="5144" y="9"/>
                      <a:pt x="5144" y="14"/>
                    </a:cubicBezTo>
                    <a:cubicBezTo>
                      <a:pt x="5144" y="14"/>
                      <a:pt x="5144" y="14"/>
                      <a:pt x="5144" y="14"/>
                    </a:cubicBezTo>
                    <a:cubicBezTo>
                      <a:pt x="5140" y="14"/>
                      <a:pt x="5106" y="49"/>
                      <a:pt x="5049" y="110"/>
                    </a:cubicBezTo>
                    <a:cubicBezTo>
                      <a:pt x="4983" y="184"/>
                      <a:pt x="4891" y="285"/>
                      <a:pt x="4777" y="412"/>
                    </a:cubicBezTo>
                    <a:cubicBezTo>
                      <a:pt x="4528" y="691"/>
                      <a:pt x="4183" y="1080"/>
                      <a:pt x="3742" y="1578"/>
                    </a:cubicBezTo>
                    <a:cubicBezTo>
                      <a:pt x="2846" y="2601"/>
                      <a:pt x="1574" y="4047"/>
                      <a:pt x="49" y="5791"/>
                    </a:cubicBezTo>
                    <a:lnTo>
                      <a:pt x="1" y="5844"/>
                    </a:lnTo>
                    <a:lnTo>
                      <a:pt x="63" y="5888"/>
                    </a:lnTo>
                    <a:cubicBezTo>
                      <a:pt x="1102" y="6622"/>
                      <a:pt x="2435" y="7173"/>
                      <a:pt x="3921" y="7343"/>
                    </a:cubicBezTo>
                    <a:cubicBezTo>
                      <a:pt x="4256" y="7383"/>
                      <a:pt x="4598" y="7404"/>
                      <a:pt x="4944" y="7404"/>
                    </a:cubicBezTo>
                    <a:cubicBezTo>
                      <a:pt x="6128" y="7404"/>
                      <a:pt x="7363" y="7163"/>
                      <a:pt x="8522" y="6652"/>
                    </a:cubicBezTo>
                    <a:cubicBezTo>
                      <a:pt x="9965" y="6040"/>
                      <a:pt x="11154" y="5017"/>
                      <a:pt x="11984" y="3855"/>
                    </a:cubicBezTo>
                    <a:cubicBezTo>
                      <a:pt x="12391" y="3266"/>
                      <a:pt x="12701" y="2641"/>
                      <a:pt x="12923" y="2007"/>
                    </a:cubicBezTo>
                    <a:cubicBezTo>
                      <a:pt x="13137" y="1368"/>
                      <a:pt x="13234" y="727"/>
                      <a:pt x="13273" y="110"/>
                    </a:cubicBezTo>
                    <a:lnTo>
                      <a:pt x="13278" y="41"/>
                    </a:lnTo>
                    <a:lnTo>
                      <a:pt x="13208" y="41"/>
                    </a:lnTo>
                    <a:cubicBezTo>
                      <a:pt x="10791" y="23"/>
                      <a:pt x="8772" y="9"/>
                      <a:pt x="73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6" name="Google Shape;2586;p78"/>
              <p:cNvSpPr/>
              <p:nvPr/>
            </p:nvSpPr>
            <p:spPr>
              <a:xfrm>
                <a:off x="1737602" y="3526725"/>
                <a:ext cx="13495" cy="13553"/>
              </a:xfrm>
              <a:custGeom>
                <a:rect b="b" l="l" r="r" t="t"/>
                <a:pathLst>
                  <a:path extrusionOk="0" h="931" w="927">
                    <a:moveTo>
                      <a:pt x="464" y="0"/>
                    </a:moveTo>
                    <a:cubicBezTo>
                      <a:pt x="206" y="0"/>
                      <a:pt x="0" y="210"/>
                      <a:pt x="0" y="467"/>
                    </a:cubicBezTo>
                    <a:cubicBezTo>
                      <a:pt x="0" y="721"/>
                      <a:pt x="206" y="930"/>
                      <a:pt x="464" y="930"/>
                    </a:cubicBezTo>
                    <a:cubicBezTo>
                      <a:pt x="716" y="930"/>
                      <a:pt x="926" y="721"/>
                      <a:pt x="926" y="467"/>
                    </a:cubicBezTo>
                    <a:cubicBezTo>
                      <a:pt x="926" y="210"/>
                      <a:pt x="716" y="0"/>
                      <a:pt x="46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7" name="Google Shape;2587;p78"/>
              <p:cNvSpPr/>
              <p:nvPr/>
            </p:nvSpPr>
            <p:spPr>
              <a:xfrm>
                <a:off x="1744211" y="3482950"/>
                <a:ext cx="141004" cy="50587"/>
              </a:xfrm>
              <a:custGeom>
                <a:rect b="b" l="l" r="r" t="t"/>
                <a:pathLst>
                  <a:path extrusionOk="0" h="3475" w="9686">
                    <a:moveTo>
                      <a:pt x="3374" y="0"/>
                    </a:moveTo>
                    <a:lnTo>
                      <a:pt x="3348" y="22"/>
                    </a:lnTo>
                    <a:cubicBezTo>
                      <a:pt x="2392" y="983"/>
                      <a:pt x="1547" y="1840"/>
                      <a:pt x="949" y="2461"/>
                    </a:cubicBezTo>
                    <a:cubicBezTo>
                      <a:pt x="669" y="2753"/>
                      <a:pt x="433" y="2998"/>
                      <a:pt x="250" y="3195"/>
                    </a:cubicBezTo>
                    <a:cubicBezTo>
                      <a:pt x="88" y="3365"/>
                      <a:pt x="0" y="3465"/>
                      <a:pt x="10" y="3474"/>
                    </a:cubicBezTo>
                    <a:cubicBezTo>
                      <a:pt x="10" y="3474"/>
                      <a:pt x="10" y="3474"/>
                      <a:pt x="10" y="3474"/>
                    </a:cubicBezTo>
                    <a:cubicBezTo>
                      <a:pt x="20" y="3474"/>
                      <a:pt x="120" y="3390"/>
                      <a:pt x="289" y="3234"/>
                    </a:cubicBezTo>
                    <a:cubicBezTo>
                      <a:pt x="482" y="3046"/>
                      <a:pt x="726" y="2814"/>
                      <a:pt x="1023" y="2530"/>
                    </a:cubicBezTo>
                    <a:cubicBezTo>
                      <a:pt x="1639" y="1937"/>
                      <a:pt x="2483" y="1101"/>
                      <a:pt x="3435" y="153"/>
                    </a:cubicBezTo>
                    <a:lnTo>
                      <a:pt x="4143" y="153"/>
                    </a:lnTo>
                    <a:cubicBezTo>
                      <a:pt x="5673" y="153"/>
                      <a:pt x="7059" y="144"/>
                      <a:pt x="8064" y="131"/>
                    </a:cubicBezTo>
                    <a:cubicBezTo>
                      <a:pt x="8540" y="123"/>
                      <a:pt x="8941" y="113"/>
                      <a:pt x="9252" y="105"/>
                    </a:cubicBezTo>
                    <a:cubicBezTo>
                      <a:pt x="9532" y="97"/>
                      <a:pt x="9685" y="87"/>
                      <a:pt x="9685" y="79"/>
                    </a:cubicBezTo>
                    <a:cubicBezTo>
                      <a:pt x="9685" y="65"/>
                      <a:pt x="9532" y="57"/>
                      <a:pt x="9252" y="48"/>
                    </a:cubicBezTo>
                    <a:cubicBezTo>
                      <a:pt x="8941" y="39"/>
                      <a:pt x="8540" y="31"/>
                      <a:pt x="8064" y="22"/>
                    </a:cubicBezTo>
                    <a:cubicBezTo>
                      <a:pt x="7059" y="9"/>
                      <a:pt x="5673" y="0"/>
                      <a:pt x="41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8" name="Google Shape;2588;p78"/>
              <p:cNvSpPr/>
              <p:nvPr/>
            </p:nvSpPr>
            <p:spPr>
              <a:xfrm>
                <a:off x="1868198" y="3447488"/>
                <a:ext cx="193484" cy="122501"/>
              </a:xfrm>
              <a:custGeom>
                <a:rect b="b" l="l" r="r" t="t"/>
                <a:pathLst>
                  <a:path extrusionOk="0" h="8415" w="13291">
                    <a:moveTo>
                      <a:pt x="1623" y="0"/>
                    </a:moveTo>
                    <a:lnTo>
                      <a:pt x="1623" y="0"/>
                    </a:lnTo>
                    <a:cubicBezTo>
                      <a:pt x="1618" y="0"/>
                      <a:pt x="1522" y="80"/>
                      <a:pt x="1526" y="80"/>
                    </a:cubicBezTo>
                    <a:cubicBezTo>
                      <a:pt x="1527" y="80"/>
                      <a:pt x="1532" y="76"/>
                      <a:pt x="1544" y="68"/>
                    </a:cubicBezTo>
                    <a:lnTo>
                      <a:pt x="1544" y="72"/>
                    </a:lnTo>
                    <a:lnTo>
                      <a:pt x="1539" y="80"/>
                    </a:lnTo>
                    <a:lnTo>
                      <a:pt x="1539" y="98"/>
                    </a:lnTo>
                    <a:lnTo>
                      <a:pt x="1531" y="133"/>
                    </a:lnTo>
                    <a:lnTo>
                      <a:pt x="1517" y="203"/>
                    </a:lnTo>
                    <a:lnTo>
                      <a:pt x="1491" y="338"/>
                    </a:lnTo>
                    <a:lnTo>
                      <a:pt x="1443" y="618"/>
                    </a:lnTo>
                    <a:cubicBezTo>
                      <a:pt x="1408" y="802"/>
                      <a:pt x="1374" y="986"/>
                      <a:pt x="1338" y="1169"/>
                    </a:cubicBezTo>
                    <a:cubicBezTo>
                      <a:pt x="1273" y="1531"/>
                      <a:pt x="1203" y="1894"/>
                      <a:pt x="1138" y="2257"/>
                    </a:cubicBezTo>
                    <a:cubicBezTo>
                      <a:pt x="1007" y="2973"/>
                      <a:pt x="875" y="3681"/>
                      <a:pt x="749" y="4372"/>
                    </a:cubicBezTo>
                    <a:cubicBezTo>
                      <a:pt x="491" y="5758"/>
                      <a:pt x="246" y="7086"/>
                      <a:pt x="19" y="8332"/>
                    </a:cubicBezTo>
                    <a:lnTo>
                      <a:pt x="1" y="8414"/>
                    </a:lnTo>
                    <a:lnTo>
                      <a:pt x="89" y="8414"/>
                    </a:lnTo>
                    <a:cubicBezTo>
                      <a:pt x="3519" y="8401"/>
                      <a:pt x="6421" y="8388"/>
                      <a:pt x="8474" y="8380"/>
                    </a:cubicBezTo>
                    <a:cubicBezTo>
                      <a:pt x="9484" y="8370"/>
                      <a:pt x="10289" y="8366"/>
                      <a:pt x="10848" y="8362"/>
                    </a:cubicBezTo>
                    <a:cubicBezTo>
                      <a:pt x="11110" y="8358"/>
                      <a:pt x="11320" y="8354"/>
                      <a:pt x="11469" y="8354"/>
                    </a:cubicBezTo>
                    <a:cubicBezTo>
                      <a:pt x="11534" y="8348"/>
                      <a:pt x="11586" y="8348"/>
                      <a:pt x="11630" y="8348"/>
                    </a:cubicBezTo>
                    <a:cubicBezTo>
                      <a:pt x="11665" y="8344"/>
                      <a:pt x="11683" y="8344"/>
                      <a:pt x="11678" y="8344"/>
                    </a:cubicBezTo>
                    <a:cubicBezTo>
                      <a:pt x="11678" y="8340"/>
                      <a:pt x="11661" y="8340"/>
                      <a:pt x="11621" y="8340"/>
                    </a:cubicBezTo>
                    <a:cubicBezTo>
                      <a:pt x="11578" y="8336"/>
                      <a:pt x="11525" y="8336"/>
                      <a:pt x="11455" y="8336"/>
                    </a:cubicBezTo>
                    <a:cubicBezTo>
                      <a:pt x="11302" y="8332"/>
                      <a:pt x="11088" y="8327"/>
                      <a:pt x="10822" y="8327"/>
                    </a:cubicBezTo>
                    <a:cubicBezTo>
                      <a:pt x="10257" y="8322"/>
                      <a:pt x="9450" y="8314"/>
                      <a:pt x="8435" y="8305"/>
                    </a:cubicBezTo>
                    <a:cubicBezTo>
                      <a:pt x="6407" y="8296"/>
                      <a:pt x="3549" y="8288"/>
                      <a:pt x="173" y="8275"/>
                    </a:cubicBezTo>
                    <a:lnTo>
                      <a:pt x="173" y="8275"/>
                    </a:lnTo>
                    <a:cubicBezTo>
                      <a:pt x="401" y="7053"/>
                      <a:pt x="645" y="5754"/>
                      <a:pt x="896" y="4403"/>
                    </a:cubicBezTo>
                    <a:cubicBezTo>
                      <a:pt x="1023" y="3707"/>
                      <a:pt x="1154" y="3005"/>
                      <a:pt x="1290" y="2283"/>
                    </a:cubicBezTo>
                    <a:cubicBezTo>
                      <a:pt x="1356" y="1924"/>
                      <a:pt x="1426" y="1562"/>
                      <a:pt x="1491" y="1195"/>
                    </a:cubicBezTo>
                    <a:cubicBezTo>
                      <a:pt x="1526" y="1012"/>
                      <a:pt x="1561" y="828"/>
                      <a:pt x="1596" y="645"/>
                    </a:cubicBezTo>
                    <a:lnTo>
                      <a:pt x="1644" y="369"/>
                    </a:lnTo>
                    <a:lnTo>
                      <a:pt x="1671" y="229"/>
                    </a:lnTo>
                    <a:lnTo>
                      <a:pt x="1683" y="159"/>
                    </a:lnTo>
                    <a:lnTo>
                      <a:pt x="1684" y="155"/>
                    </a:lnTo>
                    <a:lnTo>
                      <a:pt x="1684" y="155"/>
                    </a:lnTo>
                    <a:cubicBezTo>
                      <a:pt x="5958" y="151"/>
                      <a:pt x="9915" y="147"/>
                      <a:pt x="13138" y="141"/>
                    </a:cubicBezTo>
                    <a:lnTo>
                      <a:pt x="13138" y="141"/>
                    </a:lnTo>
                    <a:cubicBezTo>
                      <a:pt x="12694" y="2603"/>
                      <a:pt x="12326" y="4635"/>
                      <a:pt x="12072" y="6067"/>
                    </a:cubicBezTo>
                    <a:cubicBezTo>
                      <a:pt x="11945" y="6785"/>
                      <a:pt x="11844" y="7348"/>
                      <a:pt x="11774" y="7741"/>
                    </a:cubicBezTo>
                    <a:cubicBezTo>
                      <a:pt x="11743" y="7929"/>
                      <a:pt x="11717" y="8078"/>
                      <a:pt x="11699" y="8187"/>
                    </a:cubicBezTo>
                    <a:cubicBezTo>
                      <a:pt x="11687" y="8288"/>
                      <a:pt x="11678" y="8340"/>
                      <a:pt x="11678" y="8344"/>
                    </a:cubicBezTo>
                    <a:cubicBezTo>
                      <a:pt x="11683" y="8344"/>
                      <a:pt x="11691" y="8296"/>
                      <a:pt x="11713" y="8201"/>
                    </a:cubicBezTo>
                    <a:cubicBezTo>
                      <a:pt x="11735" y="8096"/>
                      <a:pt x="11766" y="7951"/>
                      <a:pt x="11800" y="7772"/>
                    </a:cubicBezTo>
                    <a:cubicBezTo>
                      <a:pt x="11879" y="7378"/>
                      <a:pt x="11988" y="6823"/>
                      <a:pt x="12124" y="6115"/>
                    </a:cubicBezTo>
                    <a:cubicBezTo>
                      <a:pt x="12403" y="4661"/>
                      <a:pt x="12797" y="2593"/>
                      <a:pt x="13273" y="89"/>
                    </a:cubicBezTo>
                    <a:lnTo>
                      <a:pt x="13291" y="15"/>
                    </a:lnTo>
                    <a:lnTo>
                      <a:pt x="13212" y="15"/>
                    </a:lnTo>
                    <a:cubicBezTo>
                      <a:pt x="9960" y="10"/>
                      <a:pt x="5953" y="6"/>
                      <a:pt x="1622" y="2"/>
                    </a:cubicBezTo>
                    <a:cubicBezTo>
                      <a:pt x="1623" y="1"/>
                      <a:pt x="1623" y="0"/>
                      <a:pt x="162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9" name="Google Shape;2589;p78"/>
              <p:cNvSpPr/>
              <p:nvPr/>
            </p:nvSpPr>
            <p:spPr>
              <a:xfrm>
                <a:off x="1748157" y="3662604"/>
                <a:ext cx="13495" cy="13495"/>
              </a:xfrm>
              <a:custGeom>
                <a:rect b="b" l="l" r="r" t="t"/>
                <a:pathLst>
                  <a:path extrusionOk="0" h="927" w="927">
                    <a:moveTo>
                      <a:pt x="463" y="1"/>
                    </a:moveTo>
                    <a:cubicBezTo>
                      <a:pt x="206" y="1"/>
                      <a:pt x="1" y="205"/>
                      <a:pt x="1" y="463"/>
                    </a:cubicBezTo>
                    <a:cubicBezTo>
                      <a:pt x="1" y="717"/>
                      <a:pt x="206" y="927"/>
                      <a:pt x="463" y="927"/>
                    </a:cubicBezTo>
                    <a:cubicBezTo>
                      <a:pt x="721" y="927"/>
                      <a:pt x="927" y="717"/>
                      <a:pt x="927" y="463"/>
                    </a:cubicBezTo>
                    <a:cubicBezTo>
                      <a:pt x="927" y="205"/>
                      <a:pt x="721" y="1"/>
                      <a:pt x="46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0" name="Google Shape;2590;p78"/>
              <p:cNvSpPr/>
              <p:nvPr/>
            </p:nvSpPr>
            <p:spPr>
              <a:xfrm>
                <a:off x="1754897" y="3668194"/>
                <a:ext cx="122618" cy="2300"/>
              </a:xfrm>
              <a:custGeom>
                <a:rect b="b" l="l" r="r" t="t"/>
                <a:pathLst>
                  <a:path extrusionOk="0" h="158" w="8423">
                    <a:moveTo>
                      <a:pt x="4214" y="1"/>
                    </a:moveTo>
                    <a:cubicBezTo>
                      <a:pt x="1884" y="1"/>
                      <a:pt x="0" y="36"/>
                      <a:pt x="0" y="79"/>
                    </a:cubicBezTo>
                    <a:cubicBezTo>
                      <a:pt x="0" y="123"/>
                      <a:pt x="1884" y="158"/>
                      <a:pt x="4214" y="158"/>
                    </a:cubicBezTo>
                    <a:cubicBezTo>
                      <a:pt x="6539" y="158"/>
                      <a:pt x="8423" y="123"/>
                      <a:pt x="8423" y="79"/>
                    </a:cubicBezTo>
                    <a:cubicBezTo>
                      <a:pt x="8423" y="36"/>
                      <a:pt x="6539" y="1"/>
                      <a:pt x="42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1" name="Google Shape;2591;p78"/>
              <p:cNvSpPr/>
              <p:nvPr/>
            </p:nvSpPr>
            <p:spPr>
              <a:xfrm>
                <a:off x="1862855" y="3632266"/>
                <a:ext cx="198768" cy="90795"/>
              </a:xfrm>
              <a:custGeom>
                <a:rect b="b" l="l" r="r" t="t"/>
                <a:pathLst>
                  <a:path extrusionOk="0" h="6237" w="13654">
                    <a:moveTo>
                      <a:pt x="1702" y="108"/>
                    </a:moveTo>
                    <a:lnTo>
                      <a:pt x="1702" y="108"/>
                    </a:lnTo>
                    <a:cubicBezTo>
                      <a:pt x="1702" y="108"/>
                      <a:pt x="1702" y="108"/>
                      <a:pt x="1701" y="109"/>
                    </a:cubicBezTo>
                    <a:lnTo>
                      <a:pt x="1701" y="109"/>
                    </a:lnTo>
                    <a:lnTo>
                      <a:pt x="1701" y="109"/>
                    </a:lnTo>
                    <a:cubicBezTo>
                      <a:pt x="1702" y="108"/>
                      <a:pt x="1702" y="108"/>
                      <a:pt x="1702" y="108"/>
                    </a:cubicBezTo>
                    <a:close/>
                    <a:moveTo>
                      <a:pt x="13504" y="149"/>
                    </a:moveTo>
                    <a:cubicBezTo>
                      <a:pt x="13058" y="1976"/>
                      <a:pt x="12692" y="3462"/>
                      <a:pt x="12434" y="4505"/>
                    </a:cubicBezTo>
                    <a:cubicBezTo>
                      <a:pt x="12312" y="5026"/>
                      <a:pt x="12211" y="5436"/>
                      <a:pt x="12141" y="5724"/>
                    </a:cubicBezTo>
                    <a:cubicBezTo>
                      <a:pt x="12110" y="5861"/>
                      <a:pt x="12088" y="5965"/>
                      <a:pt x="12066" y="6048"/>
                    </a:cubicBezTo>
                    <a:cubicBezTo>
                      <a:pt x="12054" y="6123"/>
                      <a:pt x="12045" y="6157"/>
                      <a:pt x="12045" y="6162"/>
                    </a:cubicBezTo>
                    <a:cubicBezTo>
                      <a:pt x="12045" y="6162"/>
                      <a:pt x="12023" y="6157"/>
                      <a:pt x="11984" y="6157"/>
                    </a:cubicBezTo>
                    <a:cubicBezTo>
                      <a:pt x="11941" y="6157"/>
                      <a:pt x="11883" y="6153"/>
                      <a:pt x="11814" y="6153"/>
                    </a:cubicBezTo>
                    <a:cubicBezTo>
                      <a:pt x="11652" y="6149"/>
                      <a:pt x="11429" y="6144"/>
                      <a:pt x="11149" y="6144"/>
                    </a:cubicBezTo>
                    <a:cubicBezTo>
                      <a:pt x="10559" y="6135"/>
                      <a:pt x="9720" y="6131"/>
                      <a:pt x="8671" y="6123"/>
                    </a:cubicBezTo>
                    <a:cubicBezTo>
                      <a:pt x="6571" y="6113"/>
                      <a:pt x="3624" y="6101"/>
                      <a:pt x="186" y="6087"/>
                    </a:cubicBezTo>
                    <a:lnTo>
                      <a:pt x="186" y="6087"/>
                    </a:lnTo>
                    <a:cubicBezTo>
                      <a:pt x="420" y="5180"/>
                      <a:pt x="660" y="4228"/>
                      <a:pt x="910" y="3247"/>
                    </a:cubicBezTo>
                    <a:cubicBezTo>
                      <a:pt x="1037" y="2735"/>
                      <a:pt x="1168" y="2220"/>
                      <a:pt x="1299" y="1700"/>
                    </a:cubicBezTo>
                    <a:cubicBezTo>
                      <a:pt x="1364" y="1438"/>
                      <a:pt x="1434" y="1171"/>
                      <a:pt x="1499" y="909"/>
                    </a:cubicBezTo>
                    <a:lnTo>
                      <a:pt x="1600" y="512"/>
                    </a:lnTo>
                    <a:lnTo>
                      <a:pt x="1653" y="310"/>
                    </a:lnTo>
                    <a:lnTo>
                      <a:pt x="1675" y="209"/>
                    </a:lnTo>
                    <a:lnTo>
                      <a:pt x="1685" y="171"/>
                    </a:lnTo>
                    <a:lnTo>
                      <a:pt x="1685" y="171"/>
                    </a:lnTo>
                    <a:cubicBezTo>
                      <a:pt x="6219" y="161"/>
                      <a:pt x="10362" y="153"/>
                      <a:pt x="13504" y="149"/>
                    </a:cubicBezTo>
                    <a:close/>
                    <a:moveTo>
                      <a:pt x="1643" y="0"/>
                    </a:moveTo>
                    <a:cubicBezTo>
                      <a:pt x="1642" y="0"/>
                      <a:pt x="1546" y="75"/>
                      <a:pt x="1547" y="75"/>
                    </a:cubicBezTo>
                    <a:cubicBezTo>
                      <a:pt x="1547" y="75"/>
                      <a:pt x="1547" y="74"/>
                      <a:pt x="1548" y="74"/>
                    </a:cubicBezTo>
                    <a:lnTo>
                      <a:pt x="1548" y="78"/>
                    </a:lnTo>
                    <a:lnTo>
                      <a:pt x="1548" y="83"/>
                    </a:lnTo>
                    <a:lnTo>
                      <a:pt x="1544" y="96"/>
                    </a:lnTo>
                    <a:lnTo>
                      <a:pt x="1539" y="122"/>
                    </a:lnTo>
                    <a:lnTo>
                      <a:pt x="1526" y="171"/>
                    </a:lnTo>
                    <a:lnTo>
                      <a:pt x="1499" y="270"/>
                    </a:lnTo>
                    <a:lnTo>
                      <a:pt x="1447" y="472"/>
                    </a:lnTo>
                    <a:lnTo>
                      <a:pt x="1347" y="869"/>
                    </a:lnTo>
                    <a:cubicBezTo>
                      <a:pt x="1281" y="1136"/>
                      <a:pt x="1216" y="1398"/>
                      <a:pt x="1150" y="1660"/>
                    </a:cubicBezTo>
                    <a:cubicBezTo>
                      <a:pt x="1019" y="2184"/>
                      <a:pt x="888" y="2700"/>
                      <a:pt x="761" y="3207"/>
                    </a:cubicBezTo>
                    <a:cubicBezTo>
                      <a:pt x="503" y="4225"/>
                      <a:pt x="259" y="5205"/>
                      <a:pt x="23" y="6144"/>
                    </a:cubicBezTo>
                    <a:lnTo>
                      <a:pt x="1" y="6236"/>
                    </a:lnTo>
                    <a:lnTo>
                      <a:pt x="93" y="6236"/>
                    </a:lnTo>
                    <a:cubicBezTo>
                      <a:pt x="3589" y="6222"/>
                      <a:pt x="6582" y="6210"/>
                      <a:pt x="8710" y="6201"/>
                    </a:cubicBezTo>
                    <a:cubicBezTo>
                      <a:pt x="9759" y="6192"/>
                      <a:pt x="10590" y="6188"/>
                      <a:pt x="11175" y="6179"/>
                    </a:cubicBezTo>
                    <a:cubicBezTo>
                      <a:pt x="11451" y="6179"/>
                      <a:pt x="11669" y="6175"/>
                      <a:pt x="11826" y="6170"/>
                    </a:cubicBezTo>
                    <a:cubicBezTo>
                      <a:pt x="11897" y="6170"/>
                      <a:pt x="11949" y="6166"/>
                      <a:pt x="11993" y="6166"/>
                    </a:cubicBezTo>
                    <a:cubicBezTo>
                      <a:pt x="12026" y="6166"/>
                      <a:pt x="12044" y="6163"/>
                      <a:pt x="12046" y="6162"/>
                    </a:cubicBezTo>
                    <a:lnTo>
                      <a:pt x="12046" y="6162"/>
                    </a:lnTo>
                    <a:cubicBezTo>
                      <a:pt x="12046" y="6162"/>
                      <a:pt x="12046" y="6162"/>
                      <a:pt x="12046" y="6162"/>
                    </a:cubicBezTo>
                    <a:cubicBezTo>
                      <a:pt x="12051" y="6162"/>
                      <a:pt x="12059" y="6127"/>
                      <a:pt x="12080" y="6061"/>
                    </a:cubicBezTo>
                    <a:cubicBezTo>
                      <a:pt x="12102" y="5982"/>
                      <a:pt x="12128" y="5882"/>
                      <a:pt x="12163" y="5750"/>
                    </a:cubicBezTo>
                    <a:cubicBezTo>
                      <a:pt x="12242" y="5467"/>
                      <a:pt x="12346" y="5065"/>
                      <a:pt x="12482" y="4550"/>
                    </a:cubicBezTo>
                    <a:cubicBezTo>
                      <a:pt x="12758" y="3487"/>
                      <a:pt x="13151" y="1970"/>
                      <a:pt x="13635" y="105"/>
                    </a:cubicBezTo>
                    <a:lnTo>
                      <a:pt x="13653" y="30"/>
                    </a:lnTo>
                    <a:lnTo>
                      <a:pt x="13579" y="30"/>
                    </a:lnTo>
                    <a:cubicBezTo>
                      <a:pt x="10415" y="26"/>
                      <a:pt x="6219" y="22"/>
                      <a:pt x="1626" y="13"/>
                    </a:cubicBezTo>
                    <a:cubicBezTo>
                      <a:pt x="1638" y="4"/>
                      <a:pt x="1643" y="0"/>
                      <a:pt x="16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2" name="Google Shape;2592;p78"/>
              <p:cNvSpPr/>
              <p:nvPr/>
            </p:nvSpPr>
            <p:spPr>
              <a:xfrm>
                <a:off x="1909046" y="3484479"/>
                <a:ext cx="115485" cy="2300"/>
              </a:xfrm>
              <a:custGeom>
                <a:rect b="b" l="l" r="r" t="t"/>
                <a:pathLst>
                  <a:path extrusionOk="0" h="158" w="7933">
                    <a:moveTo>
                      <a:pt x="3969" y="0"/>
                    </a:moveTo>
                    <a:cubicBezTo>
                      <a:pt x="1775" y="0"/>
                      <a:pt x="0" y="35"/>
                      <a:pt x="0" y="79"/>
                    </a:cubicBezTo>
                    <a:cubicBezTo>
                      <a:pt x="0" y="123"/>
                      <a:pt x="1775" y="157"/>
                      <a:pt x="3969" y="157"/>
                    </a:cubicBezTo>
                    <a:cubicBezTo>
                      <a:pt x="6158" y="157"/>
                      <a:pt x="7933" y="123"/>
                      <a:pt x="7933" y="79"/>
                    </a:cubicBezTo>
                    <a:cubicBezTo>
                      <a:pt x="7933" y="35"/>
                      <a:pt x="6158" y="0"/>
                      <a:pt x="39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3" name="Google Shape;2593;p78"/>
              <p:cNvSpPr/>
              <p:nvPr/>
            </p:nvSpPr>
            <p:spPr>
              <a:xfrm>
                <a:off x="1907008" y="3503360"/>
                <a:ext cx="116183" cy="2300"/>
              </a:xfrm>
              <a:custGeom>
                <a:rect b="b" l="l" r="r" t="t"/>
                <a:pathLst>
                  <a:path extrusionOk="0" h="158" w="7981">
                    <a:moveTo>
                      <a:pt x="3991" y="0"/>
                    </a:moveTo>
                    <a:cubicBezTo>
                      <a:pt x="1788" y="0"/>
                      <a:pt x="1" y="36"/>
                      <a:pt x="1" y="79"/>
                    </a:cubicBezTo>
                    <a:cubicBezTo>
                      <a:pt x="1" y="123"/>
                      <a:pt x="1788" y="158"/>
                      <a:pt x="3991" y="158"/>
                    </a:cubicBezTo>
                    <a:cubicBezTo>
                      <a:pt x="6193" y="158"/>
                      <a:pt x="7980" y="123"/>
                      <a:pt x="7980" y="79"/>
                    </a:cubicBezTo>
                    <a:cubicBezTo>
                      <a:pt x="7980" y="36"/>
                      <a:pt x="6193" y="0"/>
                      <a:pt x="399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4" name="Google Shape;2594;p78"/>
              <p:cNvSpPr/>
              <p:nvPr/>
            </p:nvSpPr>
            <p:spPr>
              <a:xfrm>
                <a:off x="1907721" y="3521615"/>
                <a:ext cx="112093" cy="2242"/>
              </a:xfrm>
              <a:custGeom>
                <a:rect b="b" l="l" r="r" t="t"/>
                <a:pathLst>
                  <a:path extrusionOk="0" h="154" w="7700">
                    <a:moveTo>
                      <a:pt x="3850" y="1"/>
                    </a:moveTo>
                    <a:cubicBezTo>
                      <a:pt x="1721" y="1"/>
                      <a:pt x="0" y="36"/>
                      <a:pt x="0" y="79"/>
                    </a:cubicBezTo>
                    <a:cubicBezTo>
                      <a:pt x="0" y="119"/>
                      <a:pt x="1721" y="154"/>
                      <a:pt x="3850" y="154"/>
                    </a:cubicBezTo>
                    <a:cubicBezTo>
                      <a:pt x="5974" y="154"/>
                      <a:pt x="7700" y="119"/>
                      <a:pt x="7700" y="79"/>
                    </a:cubicBezTo>
                    <a:cubicBezTo>
                      <a:pt x="7700" y="36"/>
                      <a:pt x="5974" y="1"/>
                      <a:pt x="38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5" name="Google Shape;2595;p78"/>
              <p:cNvSpPr/>
              <p:nvPr/>
            </p:nvSpPr>
            <p:spPr>
              <a:xfrm>
                <a:off x="1911783" y="3666098"/>
                <a:ext cx="110084" cy="2315"/>
              </a:xfrm>
              <a:custGeom>
                <a:rect b="b" l="l" r="r" t="t"/>
                <a:pathLst>
                  <a:path extrusionOk="0" h="159" w="7562">
                    <a:moveTo>
                      <a:pt x="3781" y="1"/>
                    </a:moveTo>
                    <a:cubicBezTo>
                      <a:pt x="1692" y="1"/>
                      <a:pt x="0" y="36"/>
                      <a:pt x="0" y="80"/>
                    </a:cubicBezTo>
                    <a:cubicBezTo>
                      <a:pt x="0" y="123"/>
                      <a:pt x="1692" y="158"/>
                      <a:pt x="3781" y="158"/>
                    </a:cubicBezTo>
                    <a:cubicBezTo>
                      <a:pt x="5865" y="158"/>
                      <a:pt x="7561" y="123"/>
                      <a:pt x="7561" y="80"/>
                    </a:cubicBezTo>
                    <a:cubicBezTo>
                      <a:pt x="7561" y="36"/>
                      <a:pt x="5865" y="1"/>
                      <a:pt x="378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6" name="Google Shape;2596;p78"/>
              <p:cNvSpPr/>
              <p:nvPr/>
            </p:nvSpPr>
            <p:spPr>
              <a:xfrm>
                <a:off x="1921202" y="3687032"/>
                <a:ext cx="93852" cy="2315"/>
              </a:xfrm>
              <a:custGeom>
                <a:rect b="b" l="l" r="r" t="t"/>
                <a:pathLst>
                  <a:path extrusionOk="0" h="159" w="6447">
                    <a:moveTo>
                      <a:pt x="3225" y="1"/>
                    </a:moveTo>
                    <a:cubicBezTo>
                      <a:pt x="1442" y="1"/>
                      <a:pt x="0" y="36"/>
                      <a:pt x="0" y="80"/>
                    </a:cubicBezTo>
                    <a:cubicBezTo>
                      <a:pt x="0" y="123"/>
                      <a:pt x="1442" y="158"/>
                      <a:pt x="3225" y="158"/>
                    </a:cubicBezTo>
                    <a:cubicBezTo>
                      <a:pt x="5004" y="158"/>
                      <a:pt x="6446" y="123"/>
                      <a:pt x="6446" y="80"/>
                    </a:cubicBezTo>
                    <a:cubicBezTo>
                      <a:pt x="6446" y="36"/>
                      <a:pt x="5004" y="1"/>
                      <a:pt x="32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7" name="Google Shape;2597;p78"/>
            <p:cNvGrpSpPr/>
            <p:nvPr/>
          </p:nvGrpSpPr>
          <p:grpSpPr>
            <a:xfrm>
              <a:off x="1114774" y="3680787"/>
              <a:ext cx="742127" cy="590438"/>
              <a:chOff x="1114774" y="3680787"/>
              <a:chExt cx="742127" cy="590438"/>
            </a:xfrm>
          </p:grpSpPr>
          <p:sp>
            <p:nvSpPr>
              <p:cNvPr id="2598" name="Google Shape;2598;p78"/>
              <p:cNvSpPr/>
              <p:nvPr/>
            </p:nvSpPr>
            <p:spPr>
              <a:xfrm>
                <a:off x="1570526" y="4224480"/>
                <a:ext cx="152927" cy="46744"/>
              </a:xfrm>
              <a:custGeom>
                <a:rect b="b" l="l" r="r" t="t"/>
                <a:pathLst>
                  <a:path extrusionOk="0" h="3211" w="10505">
                    <a:moveTo>
                      <a:pt x="5474" y="1"/>
                    </a:moveTo>
                    <a:cubicBezTo>
                      <a:pt x="5278" y="1"/>
                      <a:pt x="5075" y="5"/>
                      <a:pt x="4865" y="14"/>
                    </a:cubicBezTo>
                    <a:cubicBezTo>
                      <a:pt x="849" y="179"/>
                      <a:pt x="1" y="2504"/>
                      <a:pt x="359" y="2898"/>
                    </a:cubicBezTo>
                    <a:cubicBezTo>
                      <a:pt x="359" y="2898"/>
                      <a:pt x="4869" y="3211"/>
                      <a:pt x="7875" y="3211"/>
                    </a:cubicBezTo>
                    <a:cubicBezTo>
                      <a:pt x="9378" y="3211"/>
                      <a:pt x="10504" y="3132"/>
                      <a:pt x="10503" y="2898"/>
                    </a:cubicBezTo>
                    <a:cubicBezTo>
                      <a:pt x="10495" y="1395"/>
                      <a:pt x="9049" y="1"/>
                      <a:pt x="54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9" name="Google Shape;2599;p78"/>
              <p:cNvSpPr/>
              <p:nvPr/>
            </p:nvSpPr>
            <p:spPr>
              <a:xfrm>
                <a:off x="1253595" y="4125868"/>
                <a:ext cx="265558" cy="140931"/>
              </a:xfrm>
              <a:custGeom>
                <a:rect b="b" l="l" r="r" t="t"/>
                <a:pathLst>
                  <a:path extrusionOk="0" h="9681" w="18242">
                    <a:moveTo>
                      <a:pt x="4139" y="0"/>
                    </a:moveTo>
                    <a:cubicBezTo>
                      <a:pt x="3994" y="844"/>
                      <a:pt x="0" y="9680"/>
                      <a:pt x="2578" y="9680"/>
                    </a:cubicBezTo>
                    <a:lnTo>
                      <a:pt x="15531" y="9680"/>
                    </a:lnTo>
                    <a:cubicBezTo>
                      <a:pt x="15531" y="9680"/>
                      <a:pt x="14194" y="8417"/>
                      <a:pt x="182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0" name="Google Shape;2600;p78"/>
              <p:cNvSpPr/>
              <p:nvPr/>
            </p:nvSpPr>
            <p:spPr>
              <a:xfrm>
                <a:off x="1114774" y="3680787"/>
                <a:ext cx="729782" cy="466233"/>
              </a:xfrm>
              <a:custGeom>
                <a:rect b="b" l="l" r="r" t="t"/>
                <a:pathLst>
                  <a:path extrusionOk="0" h="32027" w="50131">
                    <a:moveTo>
                      <a:pt x="50130" y="1"/>
                    </a:moveTo>
                    <a:lnTo>
                      <a:pt x="5293" y="1085"/>
                    </a:lnTo>
                    <a:lnTo>
                      <a:pt x="0" y="32026"/>
                    </a:lnTo>
                    <a:lnTo>
                      <a:pt x="44654" y="32026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1" name="Google Shape;2601;p78"/>
              <p:cNvSpPr/>
              <p:nvPr/>
            </p:nvSpPr>
            <p:spPr>
              <a:xfrm>
                <a:off x="1148941" y="3714254"/>
                <a:ext cx="665205" cy="406343"/>
              </a:xfrm>
              <a:custGeom>
                <a:rect b="b" l="l" r="r" t="t"/>
                <a:pathLst>
                  <a:path extrusionOk="0" h="27913" w="45695">
                    <a:moveTo>
                      <a:pt x="45695" y="1"/>
                    </a:moveTo>
                    <a:lnTo>
                      <a:pt x="4466" y="298"/>
                    </a:lnTo>
                    <a:lnTo>
                      <a:pt x="0" y="27913"/>
                    </a:lnTo>
                    <a:lnTo>
                      <a:pt x="40782" y="27913"/>
                    </a:lnTo>
                    <a:lnTo>
                      <a:pt x="456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2" name="Google Shape;2602;p78"/>
              <p:cNvSpPr/>
              <p:nvPr/>
            </p:nvSpPr>
            <p:spPr>
              <a:xfrm>
                <a:off x="1114774" y="3680787"/>
                <a:ext cx="742127" cy="478505"/>
              </a:xfrm>
              <a:custGeom>
                <a:rect b="b" l="l" r="r" t="t"/>
                <a:pathLst>
                  <a:path extrusionOk="0" h="32870" w="50979">
                    <a:moveTo>
                      <a:pt x="50130" y="1"/>
                    </a:moveTo>
                    <a:lnTo>
                      <a:pt x="44654" y="32026"/>
                    </a:lnTo>
                    <a:lnTo>
                      <a:pt x="0" y="32026"/>
                    </a:lnTo>
                    <a:lnTo>
                      <a:pt x="1176" y="32869"/>
                    </a:lnTo>
                    <a:lnTo>
                      <a:pt x="45293" y="32869"/>
                    </a:lnTo>
                    <a:lnTo>
                      <a:pt x="50979" y="569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3" name="Google Shape;2603;p78"/>
              <p:cNvSpPr/>
              <p:nvPr/>
            </p:nvSpPr>
            <p:spPr>
              <a:xfrm>
                <a:off x="1208044" y="3714254"/>
                <a:ext cx="606102" cy="40921"/>
              </a:xfrm>
              <a:custGeom>
                <a:rect b="b" l="l" r="r" t="t"/>
                <a:pathLst>
                  <a:path extrusionOk="0" h="2811" w="41635">
                    <a:moveTo>
                      <a:pt x="41635" y="1"/>
                    </a:moveTo>
                    <a:lnTo>
                      <a:pt x="406" y="298"/>
                    </a:lnTo>
                    <a:lnTo>
                      <a:pt x="0" y="2811"/>
                    </a:lnTo>
                    <a:cubicBezTo>
                      <a:pt x="13" y="2714"/>
                      <a:pt x="41167" y="2653"/>
                      <a:pt x="41167" y="2653"/>
                    </a:cubicBezTo>
                    <a:lnTo>
                      <a:pt x="4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4" name="Google Shape;2604;p78"/>
              <p:cNvSpPr/>
              <p:nvPr/>
            </p:nvSpPr>
            <p:spPr>
              <a:xfrm>
                <a:off x="1649034" y="3849071"/>
                <a:ext cx="90038" cy="236545"/>
              </a:xfrm>
              <a:custGeom>
                <a:rect b="b" l="l" r="r" t="t"/>
                <a:pathLst>
                  <a:path extrusionOk="0" h="16249" w="6185">
                    <a:moveTo>
                      <a:pt x="6066" y="0"/>
                    </a:moveTo>
                    <a:cubicBezTo>
                      <a:pt x="4974" y="4"/>
                      <a:pt x="3904" y="4"/>
                      <a:pt x="2881" y="4"/>
                    </a:cubicBezTo>
                    <a:lnTo>
                      <a:pt x="2815" y="4"/>
                    </a:lnTo>
                    <a:lnTo>
                      <a:pt x="2802" y="66"/>
                    </a:lnTo>
                    <a:cubicBezTo>
                      <a:pt x="1998" y="4655"/>
                      <a:pt x="1290" y="8693"/>
                      <a:pt x="783" y="11598"/>
                    </a:cubicBezTo>
                    <a:cubicBezTo>
                      <a:pt x="534" y="13032"/>
                      <a:pt x="338" y="14186"/>
                      <a:pt x="198" y="14990"/>
                    </a:cubicBezTo>
                    <a:cubicBezTo>
                      <a:pt x="132" y="15374"/>
                      <a:pt x="84" y="15680"/>
                      <a:pt x="45" y="15894"/>
                    </a:cubicBezTo>
                    <a:cubicBezTo>
                      <a:pt x="31" y="15991"/>
                      <a:pt x="19" y="16069"/>
                      <a:pt x="9" y="16130"/>
                    </a:cubicBezTo>
                    <a:cubicBezTo>
                      <a:pt x="1" y="16178"/>
                      <a:pt x="1" y="16205"/>
                      <a:pt x="1" y="16205"/>
                    </a:cubicBezTo>
                    <a:cubicBezTo>
                      <a:pt x="1" y="16205"/>
                      <a:pt x="9" y="16174"/>
                      <a:pt x="23" y="16118"/>
                    </a:cubicBezTo>
                    <a:cubicBezTo>
                      <a:pt x="31" y="16056"/>
                      <a:pt x="49" y="15977"/>
                      <a:pt x="67" y="15877"/>
                    </a:cubicBezTo>
                    <a:cubicBezTo>
                      <a:pt x="110" y="15658"/>
                      <a:pt x="167" y="15348"/>
                      <a:pt x="241" y="14954"/>
                    </a:cubicBezTo>
                    <a:cubicBezTo>
                      <a:pt x="394" y="14147"/>
                      <a:pt x="608" y="12993"/>
                      <a:pt x="870" y="11555"/>
                    </a:cubicBezTo>
                    <a:cubicBezTo>
                      <a:pt x="1396" y="8680"/>
                      <a:pt x="2118" y="4688"/>
                      <a:pt x="2944" y="157"/>
                    </a:cubicBezTo>
                    <a:lnTo>
                      <a:pt x="5997" y="157"/>
                    </a:lnTo>
                    <a:cubicBezTo>
                      <a:pt x="4794" y="6866"/>
                      <a:pt x="3733" y="12753"/>
                      <a:pt x="3123" y="16161"/>
                    </a:cubicBezTo>
                    <a:lnTo>
                      <a:pt x="3123" y="16161"/>
                    </a:lnTo>
                    <a:cubicBezTo>
                      <a:pt x="2152" y="16174"/>
                      <a:pt x="1380" y="16183"/>
                      <a:pt x="840" y="16187"/>
                    </a:cubicBezTo>
                    <a:cubicBezTo>
                      <a:pt x="578" y="16192"/>
                      <a:pt x="368" y="16196"/>
                      <a:pt x="219" y="16196"/>
                    </a:cubicBezTo>
                    <a:cubicBezTo>
                      <a:pt x="154" y="16200"/>
                      <a:pt x="102" y="16200"/>
                      <a:pt x="57" y="16200"/>
                    </a:cubicBezTo>
                    <a:cubicBezTo>
                      <a:pt x="23" y="16200"/>
                      <a:pt x="1" y="16205"/>
                      <a:pt x="1" y="16205"/>
                    </a:cubicBezTo>
                    <a:cubicBezTo>
                      <a:pt x="1" y="16205"/>
                      <a:pt x="14" y="16209"/>
                      <a:pt x="49" y="16209"/>
                    </a:cubicBezTo>
                    <a:cubicBezTo>
                      <a:pt x="93" y="16209"/>
                      <a:pt x="140" y="16209"/>
                      <a:pt x="202" y="16213"/>
                    </a:cubicBezTo>
                    <a:cubicBezTo>
                      <a:pt x="350" y="16213"/>
                      <a:pt x="551" y="16218"/>
                      <a:pt x="814" y="16222"/>
                    </a:cubicBezTo>
                    <a:cubicBezTo>
                      <a:pt x="1364" y="16227"/>
                      <a:pt x="2155" y="16235"/>
                      <a:pt x="3156" y="16249"/>
                    </a:cubicBezTo>
                    <a:lnTo>
                      <a:pt x="3191" y="16249"/>
                    </a:lnTo>
                    <a:lnTo>
                      <a:pt x="3200" y="16213"/>
                    </a:lnTo>
                    <a:cubicBezTo>
                      <a:pt x="3829" y="12796"/>
                      <a:pt x="4922" y="6857"/>
                      <a:pt x="6167" y="92"/>
                    </a:cubicBezTo>
                    <a:lnTo>
                      <a:pt x="618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5" name="Google Shape;2605;p78"/>
              <p:cNvSpPr/>
              <p:nvPr/>
            </p:nvSpPr>
            <p:spPr>
              <a:xfrm>
                <a:off x="1573525" y="3916312"/>
                <a:ext cx="80750" cy="169362"/>
              </a:xfrm>
              <a:custGeom>
                <a:rect b="b" l="l" r="r" t="t"/>
                <a:pathLst>
                  <a:path extrusionOk="0" h="11634" w="5547">
                    <a:moveTo>
                      <a:pt x="2300" y="153"/>
                    </a:moveTo>
                    <a:cubicBezTo>
                      <a:pt x="3282" y="153"/>
                      <a:pt x="4307" y="153"/>
                      <a:pt x="5357" y="157"/>
                    </a:cubicBezTo>
                    <a:lnTo>
                      <a:pt x="5357" y="157"/>
                    </a:lnTo>
                    <a:cubicBezTo>
                      <a:pt x="4447" y="4793"/>
                      <a:pt x="3637" y="8906"/>
                      <a:pt x="3120" y="11538"/>
                    </a:cubicBezTo>
                    <a:lnTo>
                      <a:pt x="3120" y="11538"/>
                    </a:lnTo>
                    <a:cubicBezTo>
                      <a:pt x="2159" y="11551"/>
                      <a:pt x="1392" y="11560"/>
                      <a:pt x="849" y="11564"/>
                    </a:cubicBezTo>
                    <a:cubicBezTo>
                      <a:pt x="587" y="11568"/>
                      <a:pt x="381" y="11573"/>
                      <a:pt x="228" y="11577"/>
                    </a:cubicBezTo>
                    <a:cubicBezTo>
                      <a:pt x="83" y="11581"/>
                      <a:pt x="10" y="11581"/>
                      <a:pt x="5" y="11586"/>
                    </a:cubicBezTo>
                    <a:cubicBezTo>
                      <a:pt x="5" y="11586"/>
                      <a:pt x="14" y="11564"/>
                      <a:pt x="22" y="11525"/>
                    </a:cubicBezTo>
                    <a:cubicBezTo>
                      <a:pt x="31" y="11477"/>
                      <a:pt x="44" y="11420"/>
                      <a:pt x="57" y="11354"/>
                    </a:cubicBezTo>
                    <a:cubicBezTo>
                      <a:pt x="93" y="11192"/>
                      <a:pt x="141" y="10974"/>
                      <a:pt x="197" y="10698"/>
                    </a:cubicBezTo>
                    <a:cubicBezTo>
                      <a:pt x="315" y="10117"/>
                      <a:pt x="482" y="9300"/>
                      <a:pt x="686" y="8278"/>
                    </a:cubicBezTo>
                    <a:cubicBezTo>
                      <a:pt x="1095" y="6237"/>
                      <a:pt x="1659" y="3396"/>
                      <a:pt x="2300" y="153"/>
                    </a:cubicBezTo>
                    <a:close/>
                    <a:moveTo>
                      <a:pt x="2177" y="0"/>
                    </a:moveTo>
                    <a:lnTo>
                      <a:pt x="2164" y="62"/>
                    </a:lnTo>
                    <a:cubicBezTo>
                      <a:pt x="1539" y="3361"/>
                      <a:pt x="993" y="6245"/>
                      <a:pt x="599" y="8322"/>
                    </a:cubicBezTo>
                    <a:cubicBezTo>
                      <a:pt x="411" y="9335"/>
                      <a:pt x="258" y="10152"/>
                      <a:pt x="153" y="10729"/>
                    </a:cubicBezTo>
                    <a:cubicBezTo>
                      <a:pt x="105" y="11000"/>
                      <a:pt x="66" y="11214"/>
                      <a:pt x="40" y="11372"/>
                    </a:cubicBezTo>
                    <a:cubicBezTo>
                      <a:pt x="15" y="11512"/>
                      <a:pt x="1" y="11586"/>
                      <a:pt x="4" y="11586"/>
                    </a:cubicBezTo>
                    <a:cubicBezTo>
                      <a:pt x="4" y="11586"/>
                      <a:pt x="4" y="11586"/>
                      <a:pt x="5" y="11586"/>
                    </a:cubicBezTo>
                    <a:lnTo>
                      <a:pt x="5" y="11586"/>
                    </a:lnTo>
                    <a:cubicBezTo>
                      <a:pt x="0" y="11590"/>
                      <a:pt x="71" y="11590"/>
                      <a:pt x="206" y="11594"/>
                    </a:cubicBezTo>
                    <a:cubicBezTo>
                      <a:pt x="359" y="11599"/>
                      <a:pt x="560" y="11599"/>
                      <a:pt x="817" y="11608"/>
                    </a:cubicBezTo>
                    <a:cubicBezTo>
                      <a:pt x="1377" y="11612"/>
                      <a:pt x="2168" y="11620"/>
                      <a:pt x="3160" y="11634"/>
                    </a:cubicBezTo>
                    <a:lnTo>
                      <a:pt x="3199" y="11634"/>
                    </a:lnTo>
                    <a:lnTo>
                      <a:pt x="3209" y="11594"/>
                    </a:lnTo>
                    <a:cubicBezTo>
                      <a:pt x="3741" y="8951"/>
                      <a:pt x="4581" y="4786"/>
                      <a:pt x="5529" y="93"/>
                    </a:cubicBezTo>
                    <a:lnTo>
                      <a:pt x="55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6" name="Google Shape;2606;p78"/>
              <p:cNvSpPr/>
              <p:nvPr/>
            </p:nvSpPr>
            <p:spPr>
              <a:xfrm>
                <a:off x="1498146" y="3794291"/>
                <a:ext cx="100199" cy="291266"/>
              </a:xfrm>
              <a:custGeom>
                <a:rect b="b" l="l" r="r" t="t"/>
                <a:pathLst>
                  <a:path extrusionOk="0" h="20008" w="6883">
                    <a:moveTo>
                      <a:pt x="6696" y="158"/>
                    </a:moveTo>
                    <a:cubicBezTo>
                      <a:pt x="5142" y="8650"/>
                      <a:pt x="3807" y="16058"/>
                      <a:pt x="3126" y="19929"/>
                    </a:cubicBezTo>
                    <a:lnTo>
                      <a:pt x="3126" y="19929"/>
                    </a:lnTo>
                    <a:cubicBezTo>
                      <a:pt x="2135" y="19937"/>
                      <a:pt x="1358" y="19946"/>
                      <a:pt x="826" y="19950"/>
                    </a:cubicBezTo>
                    <a:cubicBezTo>
                      <a:pt x="563" y="19955"/>
                      <a:pt x="358" y="19959"/>
                      <a:pt x="214" y="19959"/>
                    </a:cubicBezTo>
                    <a:cubicBezTo>
                      <a:pt x="77" y="19963"/>
                      <a:pt x="3" y="19968"/>
                      <a:pt x="0" y="19968"/>
                    </a:cubicBezTo>
                    <a:lnTo>
                      <a:pt x="0" y="19968"/>
                    </a:lnTo>
                    <a:cubicBezTo>
                      <a:pt x="4" y="19967"/>
                      <a:pt x="9" y="19933"/>
                      <a:pt x="26" y="19863"/>
                    </a:cubicBezTo>
                    <a:cubicBezTo>
                      <a:pt x="39" y="19788"/>
                      <a:pt x="57" y="19693"/>
                      <a:pt x="83" y="19566"/>
                    </a:cubicBezTo>
                    <a:cubicBezTo>
                      <a:pt x="131" y="19294"/>
                      <a:pt x="206" y="18915"/>
                      <a:pt x="297" y="18425"/>
                    </a:cubicBezTo>
                    <a:cubicBezTo>
                      <a:pt x="481" y="17428"/>
                      <a:pt x="747" y="16000"/>
                      <a:pt x="1075" y="14217"/>
                    </a:cubicBezTo>
                    <a:cubicBezTo>
                      <a:pt x="1724" y="10669"/>
                      <a:pt x="2624" y="5738"/>
                      <a:pt x="3641" y="158"/>
                    </a:cubicBezTo>
                    <a:close/>
                    <a:moveTo>
                      <a:pt x="6765" y="1"/>
                    </a:moveTo>
                    <a:cubicBezTo>
                      <a:pt x="5672" y="1"/>
                      <a:pt x="4597" y="1"/>
                      <a:pt x="3579" y="5"/>
                    </a:cubicBezTo>
                    <a:lnTo>
                      <a:pt x="3514" y="5"/>
                    </a:lnTo>
                    <a:lnTo>
                      <a:pt x="3500" y="66"/>
                    </a:lnTo>
                    <a:cubicBezTo>
                      <a:pt x="2504" y="5699"/>
                      <a:pt x="1622" y="10681"/>
                      <a:pt x="983" y="14265"/>
                    </a:cubicBezTo>
                    <a:cubicBezTo>
                      <a:pt x="673" y="16039"/>
                      <a:pt x="424" y="17464"/>
                      <a:pt x="253" y="18460"/>
                    </a:cubicBezTo>
                    <a:cubicBezTo>
                      <a:pt x="170" y="18941"/>
                      <a:pt x="105" y="19316"/>
                      <a:pt x="61" y="19583"/>
                    </a:cubicBezTo>
                    <a:cubicBezTo>
                      <a:pt x="39" y="19705"/>
                      <a:pt x="26" y="19802"/>
                      <a:pt x="13" y="19871"/>
                    </a:cubicBezTo>
                    <a:cubicBezTo>
                      <a:pt x="4" y="19937"/>
                      <a:pt x="0" y="19968"/>
                      <a:pt x="0" y="19968"/>
                    </a:cubicBezTo>
                    <a:cubicBezTo>
                      <a:pt x="0" y="19968"/>
                      <a:pt x="65" y="19972"/>
                      <a:pt x="201" y="19976"/>
                    </a:cubicBezTo>
                    <a:cubicBezTo>
                      <a:pt x="341" y="19976"/>
                      <a:pt x="541" y="19981"/>
                      <a:pt x="799" y="19985"/>
                    </a:cubicBezTo>
                    <a:cubicBezTo>
                      <a:pt x="1346" y="19990"/>
                      <a:pt x="2137" y="19998"/>
                      <a:pt x="3155" y="20008"/>
                    </a:cubicBezTo>
                    <a:lnTo>
                      <a:pt x="3190" y="20008"/>
                    </a:lnTo>
                    <a:lnTo>
                      <a:pt x="3195" y="19976"/>
                    </a:lnTo>
                    <a:cubicBezTo>
                      <a:pt x="3924" y="16105"/>
                      <a:pt x="5301" y="8649"/>
                      <a:pt x="6866" y="92"/>
                    </a:cubicBezTo>
                    <a:lnTo>
                      <a:pt x="688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7" name="Google Shape;2607;p78"/>
              <p:cNvSpPr/>
              <p:nvPr/>
            </p:nvSpPr>
            <p:spPr>
              <a:xfrm>
                <a:off x="1422622" y="3964410"/>
                <a:ext cx="69934" cy="121337"/>
              </a:xfrm>
              <a:custGeom>
                <a:rect b="b" l="l" r="r" t="t"/>
                <a:pathLst>
                  <a:path extrusionOk="0" h="8335" w="4804">
                    <a:moveTo>
                      <a:pt x="1558" y="153"/>
                    </a:moveTo>
                    <a:lnTo>
                      <a:pt x="1558" y="153"/>
                    </a:lnTo>
                    <a:cubicBezTo>
                      <a:pt x="2517" y="153"/>
                      <a:pt x="3548" y="157"/>
                      <a:pt x="4616" y="157"/>
                    </a:cubicBezTo>
                    <a:lnTo>
                      <a:pt x="4616" y="157"/>
                    </a:lnTo>
                    <a:cubicBezTo>
                      <a:pt x="4029" y="3332"/>
                      <a:pt x="3496" y="6193"/>
                      <a:pt x="3115" y="8230"/>
                    </a:cubicBezTo>
                    <a:lnTo>
                      <a:pt x="3115" y="8230"/>
                    </a:lnTo>
                    <a:cubicBezTo>
                      <a:pt x="2175" y="8243"/>
                      <a:pt x="1412" y="8251"/>
                      <a:pt x="866" y="8260"/>
                    </a:cubicBezTo>
                    <a:cubicBezTo>
                      <a:pt x="604" y="8264"/>
                      <a:pt x="394" y="8269"/>
                      <a:pt x="232" y="8273"/>
                    </a:cubicBezTo>
                    <a:cubicBezTo>
                      <a:pt x="88" y="8273"/>
                      <a:pt x="9" y="8277"/>
                      <a:pt x="5" y="8282"/>
                    </a:cubicBezTo>
                    <a:cubicBezTo>
                      <a:pt x="9" y="8277"/>
                      <a:pt x="23" y="8221"/>
                      <a:pt x="45" y="8116"/>
                    </a:cubicBezTo>
                    <a:cubicBezTo>
                      <a:pt x="71" y="7997"/>
                      <a:pt x="101" y="7844"/>
                      <a:pt x="136" y="7652"/>
                    </a:cubicBezTo>
                    <a:cubicBezTo>
                      <a:pt x="219" y="7237"/>
                      <a:pt x="333" y="6660"/>
                      <a:pt x="473" y="5940"/>
                    </a:cubicBezTo>
                    <a:cubicBezTo>
                      <a:pt x="745" y="4488"/>
                      <a:pt x="1122" y="2478"/>
                      <a:pt x="1558" y="153"/>
                    </a:cubicBezTo>
                    <a:close/>
                    <a:moveTo>
                      <a:pt x="4686" y="0"/>
                    </a:moveTo>
                    <a:cubicBezTo>
                      <a:pt x="3571" y="0"/>
                      <a:pt x="2496" y="4"/>
                      <a:pt x="1499" y="4"/>
                    </a:cubicBezTo>
                    <a:lnTo>
                      <a:pt x="1434" y="4"/>
                    </a:lnTo>
                    <a:lnTo>
                      <a:pt x="1425" y="66"/>
                    </a:lnTo>
                    <a:cubicBezTo>
                      <a:pt x="1005" y="2443"/>
                      <a:pt x="648" y="4502"/>
                      <a:pt x="386" y="5983"/>
                    </a:cubicBezTo>
                    <a:cubicBezTo>
                      <a:pt x="263" y="6696"/>
                      <a:pt x="166" y="7267"/>
                      <a:pt x="97" y="7683"/>
                    </a:cubicBezTo>
                    <a:cubicBezTo>
                      <a:pt x="66" y="7866"/>
                      <a:pt x="45" y="8015"/>
                      <a:pt x="23" y="8133"/>
                    </a:cubicBezTo>
                    <a:cubicBezTo>
                      <a:pt x="10" y="8230"/>
                      <a:pt x="1" y="8282"/>
                      <a:pt x="4" y="8282"/>
                    </a:cubicBezTo>
                    <a:cubicBezTo>
                      <a:pt x="5" y="8282"/>
                      <a:pt x="5" y="8282"/>
                      <a:pt x="5" y="8282"/>
                    </a:cubicBezTo>
                    <a:lnTo>
                      <a:pt x="5" y="8282"/>
                    </a:lnTo>
                    <a:cubicBezTo>
                      <a:pt x="1" y="8286"/>
                      <a:pt x="71" y="8286"/>
                      <a:pt x="210" y="8290"/>
                    </a:cubicBezTo>
                    <a:cubicBezTo>
                      <a:pt x="368" y="8295"/>
                      <a:pt x="573" y="8299"/>
                      <a:pt x="831" y="8304"/>
                    </a:cubicBezTo>
                    <a:cubicBezTo>
                      <a:pt x="1395" y="8312"/>
                      <a:pt x="2185" y="8322"/>
                      <a:pt x="3160" y="8334"/>
                    </a:cubicBezTo>
                    <a:lnTo>
                      <a:pt x="3204" y="8334"/>
                    </a:lnTo>
                    <a:lnTo>
                      <a:pt x="3212" y="8290"/>
                    </a:lnTo>
                    <a:cubicBezTo>
                      <a:pt x="3606" y="6236"/>
                      <a:pt x="4166" y="3326"/>
                      <a:pt x="4785" y="92"/>
                    </a:cubicBezTo>
                    <a:lnTo>
                      <a:pt x="480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8" name="Google Shape;2608;p78"/>
              <p:cNvSpPr/>
              <p:nvPr/>
            </p:nvSpPr>
            <p:spPr>
              <a:xfrm>
                <a:off x="1347228" y="3887052"/>
                <a:ext cx="81697" cy="198564"/>
              </a:xfrm>
              <a:custGeom>
                <a:rect b="b" l="l" r="r" t="t"/>
                <a:pathLst>
                  <a:path extrusionOk="0" h="13640" w="5612">
                    <a:moveTo>
                      <a:pt x="5494" y="1"/>
                    </a:moveTo>
                    <a:cubicBezTo>
                      <a:pt x="4401" y="1"/>
                      <a:pt x="3336" y="1"/>
                      <a:pt x="2308" y="5"/>
                    </a:cubicBezTo>
                    <a:lnTo>
                      <a:pt x="2243" y="5"/>
                    </a:lnTo>
                    <a:lnTo>
                      <a:pt x="2229" y="66"/>
                    </a:lnTo>
                    <a:cubicBezTo>
                      <a:pt x="1587" y="3924"/>
                      <a:pt x="1023" y="7311"/>
                      <a:pt x="617" y="9745"/>
                    </a:cubicBezTo>
                    <a:cubicBezTo>
                      <a:pt x="420" y="10943"/>
                      <a:pt x="268" y="11909"/>
                      <a:pt x="154" y="12581"/>
                    </a:cubicBezTo>
                    <a:cubicBezTo>
                      <a:pt x="105" y="12906"/>
                      <a:pt x="67" y="13154"/>
                      <a:pt x="36" y="13338"/>
                    </a:cubicBezTo>
                    <a:cubicBezTo>
                      <a:pt x="27" y="13416"/>
                      <a:pt x="14" y="13482"/>
                      <a:pt x="10" y="13535"/>
                    </a:cubicBezTo>
                    <a:cubicBezTo>
                      <a:pt x="1" y="13574"/>
                      <a:pt x="1" y="13596"/>
                      <a:pt x="1" y="13596"/>
                    </a:cubicBezTo>
                    <a:cubicBezTo>
                      <a:pt x="6" y="13596"/>
                      <a:pt x="10" y="13569"/>
                      <a:pt x="18" y="13525"/>
                    </a:cubicBezTo>
                    <a:cubicBezTo>
                      <a:pt x="32" y="13469"/>
                      <a:pt x="40" y="13404"/>
                      <a:pt x="58" y="13321"/>
                    </a:cubicBezTo>
                    <a:cubicBezTo>
                      <a:pt x="93" y="13137"/>
                      <a:pt x="141" y="12879"/>
                      <a:pt x="198" y="12551"/>
                    </a:cubicBezTo>
                    <a:cubicBezTo>
                      <a:pt x="320" y="11873"/>
                      <a:pt x="490" y="10903"/>
                      <a:pt x="709" y="9702"/>
                    </a:cubicBezTo>
                    <a:cubicBezTo>
                      <a:pt x="1126" y="7299"/>
                      <a:pt x="1708" y="3959"/>
                      <a:pt x="2371" y="158"/>
                    </a:cubicBezTo>
                    <a:lnTo>
                      <a:pt x="5426" y="158"/>
                    </a:lnTo>
                    <a:cubicBezTo>
                      <a:pt x="4475" y="5679"/>
                      <a:pt x="3636" y="10558"/>
                      <a:pt x="3119" y="13552"/>
                    </a:cubicBezTo>
                    <a:lnTo>
                      <a:pt x="3119" y="13552"/>
                    </a:lnTo>
                    <a:cubicBezTo>
                      <a:pt x="2153" y="13561"/>
                      <a:pt x="1388" y="13570"/>
                      <a:pt x="845" y="13578"/>
                    </a:cubicBezTo>
                    <a:cubicBezTo>
                      <a:pt x="583" y="13583"/>
                      <a:pt x="377" y="13583"/>
                      <a:pt x="224" y="13587"/>
                    </a:cubicBezTo>
                    <a:cubicBezTo>
                      <a:pt x="158" y="13587"/>
                      <a:pt x="105" y="13591"/>
                      <a:pt x="62" y="13591"/>
                    </a:cubicBezTo>
                    <a:cubicBezTo>
                      <a:pt x="23" y="13591"/>
                      <a:pt x="6" y="13596"/>
                      <a:pt x="1" y="13596"/>
                    </a:cubicBezTo>
                    <a:cubicBezTo>
                      <a:pt x="1" y="13600"/>
                      <a:pt x="67" y="13600"/>
                      <a:pt x="206" y="13604"/>
                    </a:cubicBezTo>
                    <a:cubicBezTo>
                      <a:pt x="355" y="13604"/>
                      <a:pt x="556" y="13609"/>
                      <a:pt x="819" y="13613"/>
                    </a:cubicBezTo>
                    <a:cubicBezTo>
                      <a:pt x="1369" y="13622"/>
                      <a:pt x="2160" y="13630"/>
                      <a:pt x="3157" y="13640"/>
                    </a:cubicBezTo>
                    <a:lnTo>
                      <a:pt x="3195" y="13640"/>
                    </a:lnTo>
                    <a:lnTo>
                      <a:pt x="3205" y="13604"/>
                    </a:lnTo>
                    <a:cubicBezTo>
                      <a:pt x="3733" y="10598"/>
                      <a:pt x="4607" y="5669"/>
                      <a:pt x="5595" y="92"/>
                    </a:cubicBezTo>
                    <a:lnTo>
                      <a:pt x="561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9" name="Google Shape;2609;p78"/>
              <p:cNvSpPr/>
              <p:nvPr/>
            </p:nvSpPr>
            <p:spPr>
              <a:xfrm>
                <a:off x="1271791" y="3818850"/>
                <a:ext cx="94915" cy="266708"/>
              </a:xfrm>
              <a:custGeom>
                <a:rect b="b" l="l" r="r" t="t"/>
                <a:pathLst>
                  <a:path extrusionOk="0" h="18321" w="6520">
                    <a:moveTo>
                      <a:pt x="6402" y="1"/>
                    </a:moveTo>
                    <a:cubicBezTo>
                      <a:pt x="5309" y="1"/>
                      <a:pt x="4234" y="1"/>
                      <a:pt x="3212" y="5"/>
                    </a:cubicBezTo>
                    <a:lnTo>
                      <a:pt x="3147" y="5"/>
                    </a:lnTo>
                    <a:lnTo>
                      <a:pt x="3137" y="66"/>
                    </a:lnTo>
                    <a:cubicBezTo>
                      <a:pt x="2242" y="5231"/>
                      <a:pt x="1451" y="9789"/>
                      <a:pt x="878" y="13067"/>
                    </a:cubicBezTo>
                    <a:cubicBezTo>
                      <a:pt x="603" y="14688"/>
                      <a:pt x="380" y="15995"/>
                      <a:pt x="227" y="16905"/>
                    </a:cubicBezTo>
                    <a:cubicBezTo>
                      <a:pt x="153" y="17341"/>
                      <a:pt x="96" y="17686"/>
                      <a:pt x="53" y="17931"/>
                    </a:cubicBezTo>
                    <a:cubicBezTo>
                      <a:pt x="35" y="18040"/>
                      <a:pt x="22" y="18128"/>
                      <a:pt x="13" y="18194"/>
                    </a:cubicBezTo>
                    <a:cubicBezTo>
                      <a:pt x="4" y="18254"/>
                      <a:pt x="0" y="18281"/>
                      <a:pt x="0" y="18281"/>
                    </a:cubicBezTo>
                    <a:cubicBezTo>
                      <a:pt x="4" y="18281"/>
                      <a:pt x="9" y="18246"/>
                      <a:pt x="22" y="18184"/>
                    </a:cubicBezTo>
                    <a:cubicBezTo>
                      <a:pt x="35" y="18115"/>
                      <a:pt x="53" y="18027"/>
                      <a:pt x="75" y="17914"/>
                    </a:cubicBezTo>
                    <a:cubicBezTo>
                      <a:pt x="122" y="17665"/>
                      <a:pt x="188" y="17315"/>
                      <a:pt x="271" y="16869"/>
                    </a:cubicBezTo>
                    <a:cubicBezTo>
                      <a:pt x="437" y="15961"/>
                      <a:pt x="673" y="14650"/>
                      <a:pt x="970" y="13024"/>
                    </a:cubicBezTo>
                    <a:cubicBezTo>
                      <a:pt x="1553" y="9777"/>
                      <a:pt x="2362" y="5266"/>
                      <a:pt x="3279" y="158"/>
                    </a:cubicBezTo>
                    <a:lnTo>
                      <a:pt x="6333" y="158"/>
                    </a:lnTo>
                    <a:cubicBezTo>
                      <a:pt x="4950" y="7855"/>
                      <a:pt x="3758" y="14587"/>
                      <a:pt x="3122" y="18242"/>
                    </a:cubicBezTo>
                    <a:lnTo>
                      <a:pt x="3122" y="18242"/>
                    </a:lnTo>
                    <a:cubicBezTo>
                      <a:pt x="2137" y="18250"/>
                      <a:pt x="1366" y="18259"/>
                      <a:pt x="830" y="18263"/>
                    </a:cubicBezTo>
                    <a:cubicBezTo>
                      <a:pt x="568" y="18268"/>
                      <a:pt x="363" y="18272"/>
                      <a:pt x="218" y="18272"/>
                    </a:cubicBezTo>
                    <a:cubicBezTo>
                      <a:pt x="153" y="18276"/>
                      <a:pt x="101" y="18276"/>
                      <a:pt x="57" y="18276"/>
                    </a:cubicBezTo>
                    <a:cubicBezTo>
                      <a:pt x="22" y="18276"/>
                      <a:pt x="4" y="18281"/>
                      <a:pt x="0" y="18281"/>
                    </a:cubicBezTo>
                    <a:cubicBezTo>
                      <a:pt x="0" y="18281"/>
                      <a:pt x="17" y="18281"/>
                      <a:pt x="49" y="18285"/>
                    </a:cubicBezTo>
                    <a:cubicBezTo>
                      <a:pt x="92" y="18285"/>
                      <a:pt x="140" y="18285"/>
                      <a:pt x="201" y="18289"/>
                    </a:cubicBezTo>
                    <a:cubicBezTo>
                      <a:pt x="345" y="18289"/>
                      <a:pt x="547" y="18294"/>
                      <a:pt x="804" y="18298"/>
                    </a:cubicBezTo>
                    <a:cubicBezTo>
                      <a:pt x="1354" y="18303"/>
                      <a:pt x="2146" y="18311"/>
                      <a:pt x="3155" y="18321"/>
                    </a:cubicBezTo>
                    <a:lnTo>
                      <a:pt x="3190" y="18321"/>
                    </a:lnTo>
                    <a:lnTo>
                      <a:pt x="3195" y="18289"/>
                    </a:lnTo>
                    <a:cubicBezTo>
                      <a:pt x="3877" y="14632"/>
                      <a:pt x="5109" y="7849"/>
                      <a:pt x="6503" y="92"/>
                    </a:cubicBezTo>
                    <a:lnTo>
                      <a:pt x="652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0" name="Google Shape;2610;p78"/>
              <p:cNvSpPr/>
              <p:nvPr/>
            </p:nvSpPr>
            <p:spPr>
              <a:xfrm>
                <a:off x="1228017" y="373118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1" name="Google Shape;2611;p78"/>
              <p:cNvSpPr/>
              <p:nvPr/>
            </p:nvSpPr>
            <p:spPr>
              <a:xfrm>
                <a:off x="1255050" y="373118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76" y="0"/>
                    </a:moveTo>
                    <a:cubicBezTo>
                      <a:pt x="166" y="0"/>
                      <a:pt x="1" y="171"/>
                      <a:pt x="1" y="377"/>
                    </a:cubicBezTo>
                    <a:cubicBezTo>
                      <a:pt x="1" y="586"/>
                      <a:pt x="166" y="756"/>
                      <a:pt x="376" y="756"/>
                    </a:cubicBezTo>
                    <a:cubicBezTo>
                      <a:pt x="586" y="756"/>
                      <a:pt x="757" y="586"/>
                      <a:pt x="757" y="377"/>
                    </a:cubicBezTo>
                    <a:cubicBezTo>
                      <a:pt x="757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2" name="Google Shape;2612;p78"/>
              <p:cNvSpPr/>
              <p:nvPr/>
            </p:nvSpPr>
            <p:spPr>
              <a:xfrm>
                <a:off x="1282098" y="373118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3" name="Google Shape;2613;p78"/>
              <p:cNvSpPr/>
              <p:nvPr/>
            </p:nvSpPr>
            <p:spPr>
              <a:xfrm>
                <a:off x="1196325" y="3906515"/>
                <a:ext cx="79804" cy="179159"/>
              </a:xfrm>
              <a:custGeom>
                <a:rect b="b" l="l" r="r" t="t"/>
                <a:pathLst>
                  <a:path extrusionOk="0" h="12307" w="5482">
                    <a:moveTo>
                      <a:pt x="5364" y="1"/>
                    </a:moveTo>
                    <a:cubicBezTo>
                      <a:pt x="4271" y="1"/>
                      <a:pt x="3204" y="1"/>
                      <a:pt x="2177" y="5"/>
                    </a:cubicBezTo>
                    <a:lnTo>
                      <a:pt x="2112" y="5"/>
                    </a:lnTo>
                    <a:lnTo>
                      <a:pt x="2103" y="66"/>
                    </a:lnTo>
                    <a:cubicBezTo>
                      <a:pt x="1496" y="3549"/>
                      <a:pt x="963" y="6603"/>
                      <a:pt x="578" y="8798"/>
                    </a:cubicBezTo>
                    <a:cubicBezTo>
                      <a:pt x="398" y="9877"/>
                      <a:pt x="251" y="10742"/>
                      <a:pt x="146" y="11349"/>
                    </a:cubicBezTo>
                    <a:cubicBezTo>
                      <a:pt x="97" y="11638"/>
                      <a:pt x="62" y="11861"/>
                      <a:pt x="36" y="12027"/>
                    </a:cubicBezTo>
                    <a:cubicBezTo>
                      <a:pt x="11" y="12176"/>
                      <a:pt x="2" y="12255"/>
                      <a:pt x="1" y="12259"/>
                    </a:cubicBezTo>
                    <a:lnTo>
                      <a:pt x="1" y="12259"/>
                    </a:lnTo>
                    <a:cubicBezTo>
                      <a:pt x="5" y="12258"/>
                      <a:pt x="9" y="12236"/>
                      <a:pt x="19" y="12194"/>
                    </a:cubicBezTo>
                    <a:cubicBezTo>
                      <a:pt x="27" y="12145"/>
                      <a:pt x="41" y="12084"/>
                      <a:pt x="58" y="12014"/>
                    </a:cubicBezTo>
                    <a:cubicBezTo>
                      <a:pt x="88" y="11843"/>
                      <a:pt x="132" y="11612"/>
                      <a:pt x="189" y="11319"/>
                    </a:cubicBezTo>
                    <a:cubicBezTo>
                      <a:pt x="303" y="10707"/>
                      <a:pt x="465" y="9838"/>
                      <a:pt x="670" y="8753"/>
                    </a:cubicBezTo>
                    <a:cubicBezTo>
                      <a:pt x="1065" y="6591"/>
                      <a:pt x="1611" y="3588"/>
                      <a:pt x="2240" y="158"/>
                    </a:cubicBezTo>
                    <a:lnTo>
                      <a:pt x="5295" y="158"/>
                    </a:lnTo>
                    <a:cubicBezTo>
                      <a:pt x="4405" y="5087"/>
                      <a:pt x="3615" y="9459"/>
                      <a:pt x="3120" y="12211"/>
                    </a:cubicBezTo>
                    <a:lnTo>
                      <a:pt x="3120" y="12211"/>
                    </a:lnTo>
                    <a:cubicBezTo>
                      <a:pt x="2155" y="12224"/>
                      <a:pt x="1387" y="12233"/>
                      <a:pt x="848" y="12237"/>
                    </a:cubicBezTo>
                    <a:cubicBezTo>
                      <a:pt x="582" y="12241"/>
                      <a:pt x="376" y="12246"/>
                      <a:pt x="224" y="12250"/>
                    </a:cubicBezTo>
                    <a:cubicBezTo>
                      <a:pt x="158" y="12250"/>
                      <a:pt x="106" y="12254"/>
                      <a:pt x="62" y="12254"/>
                    </a:cubicBezTo>
                    <a:cubicBezTo>
                      <a:pt x="23" y="12254"/>
                      <a:pt x="5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3" y="12263"/>
                      <a:pt x="69" y="12263"/>
                      <a:pt x="207" y="12267"/>
                    </a:cubicBezTo>
                    <a:cubicBezTo>
                      <a:pt x="355" y="12272"/>
                      <a:pt x="560" y="12272"/>
                      <a:pt x="818" y="12281"/>
                    </a:cubicBezTo>
                    <a:cubicBezTo>
                      <a:pt x="1373" y="12285"/>
                      <a:pt x="2165" y="12293"/>
                      <a:pt x="3161" y="12307"/>
                    </a:cubicBezTo>
                    <a:lnTo>
                      <a:pt x="3196" y="12307"/>
                    </a:lnTo>
                    <a:lnTo>
                      <a:pt x="3204" y="12267"/>
                    </a:lnTo>
                    <a:cubicBezTo>
                      <a:pt x="3716" y="9501"/>
                      <a:pt x="4537" y="5078"/>
                      <a:pt x="5463" y="92"/>
                    </a:cubicBezTo>
                    <a:lnTo>
                      <a:pt x="548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4" name="Google Shape;2614;p78"/>
              <p:cNvSpPr/>
              <p:nvPr/>
            </p:nvSpPr>
            <p:spPr>
              <a:xfrm>
                <a:off x="1456919" y="3824193"/>
                <a:ext cx="264655" cy="83487"/>
              </a:xfrm>
              <a:custGeom>
                <a:rect b="b" l="l" r="r" t="t"/>
                <a:pathLst>
                  <a:path extrusionOk="0" h="5735" w="18180">
                    <a:moveTo>
                      <a:pt x="975" y="1"/>
                    </a:moveTo>
                    <a:lnTo>
                      <a:pt x="0" y="5735"/>
                    </a:lnTo>
                    <a:lnTo>
                      <a:pt x="17083" y="5735"/>
                    </a:lnTo>
                    <a:lnTo>
                      <a:pt x="1818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5" name="Google Shape;2615;p78"/>
              <p:cNvSpPr/>
              <p:nvPr/>
            </p:nvSpPr>
            <p:spPr>
              <a:xfrm>
                <a:off x="1452144" y="3906515"/>
                <a:ext cx="32652" cy="30294"/>
              </a:xfrm>
              <a:custGeom>
                <a:rect b="b" l="l" r="r" t="t"/>
                <a:pathLst>
                  <a:path extrusionOk="0" h="2081" w="2243">
                    <a:moveTo>
                      <a:pt x="341" y="1"/>
                    </a:moveTo>
                    <a:lnTo>
                      <a:pt x="328" y="80"/>
                    </a:lnTo>
                    <a:lnTo>
                      <a:pt x="0" y="2081"/>
                    </a:lnTo>
                    <a:cubicBezTo>
                      <a:pt x="0" y="2081"/>
                      <a:pt x="2242" y="1"/>
                      <a:pt x="2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6" name="Google Shape;2616;p78"/>
              <p:cNvSpPr/>
              <p:nvPr/>
            </p:nvSpPr>
            <p:spPr>
              <a:xfrm>
                <a:off x="1499034" y="3852056"/>
                <a:ext cx="185011" cy="2315"/>
              </a:xfrm>
              <a:custGeom>
                <a:rect b="b" l="l" r="r" t="t"/>
                <a:pathLst>
                  <a:path extrusionOk="0" h="159" w="12709">
                    <a:moveTo>
                      <a:pt x="6354" y="1"/>
                    </a:moveTo>
                    <a:cubicBezTo>
                      <a:pt x="2846" y="1"/>
                      <a:pt x="0" y="35"/>
                      <a:pt x="0" y="79"/>
                    </a:cubicBezTo>
                    <a:cubicBezTo>
                      <a:pt x="0" y="123"/>
                      <a:pt x="2846" y="158"/>
                      <a:pt x="6354" y="158"/>
                    </a:cubicBezTo>
                    <a:cubicBezTo>
                      <a:pt x="9863" y="158"/>
                      <a:pt x="12709" y="123"/>
                      <a:pt x="12709" y="79"/>
                    </a:cubicBezTo>
                    <a:cubicBezTo>
                      <a:pt x="12709" y="35"/>
                      <a:pt x="9863" y="1"/>
                      <a:pt x="63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7" name="Google Shape;2617;p78"/>
              <p:cNvSpPr/>
              <p:nvPr/>
            </p:nvSpPr>
            <p:spPr>
              <a:xfrm>
                <a:off x="1496617" y="3872232"/>
                <a:ext cx="184997" cy="2242"/>
              </a:xfrm>
              <a:custGeom>
                <a:rect b="b" l="l" r="r" t="t"/>
                <a:pathLst>
                  <a:path extrusionOk="0" h="154" w="12708">
                    <a:moveTo>
                      <a:pt x="6354" y="0"/>
                    </a:moveTo>
                    <a:cubicBezTo>
                      <a:pt x="2845" y="0"/>
                      <a:pt x="0" y="35"/>
                      <a:pt x="0" y="79"/>
                    </a:cubicBezTo>
                    <a:cubicBezTo>
                      <a:pt x="0" y="118"/>
                      <a:pt x="2845" y="153"/>
                      <a:pt x="6354" y="153"/>
                    </a:cubicBezTo>
                    <a:cubicBezTo>
                      <a:pt x="9864" y="153"/>
                      <a:pt x="12708" y="118"/>
                      <a:pt x="12708" y="79"/>
                    </a:cubicBezTo>
                    <a:cubicBezTo>
                      <a:pt x="12708" y="35"/>
                      <a:pt x="9864" y="0"/>
                      <a:pt x="63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18" name="Google Shape;2618;p78"/>
            <p:cNvGrpSpPr/>
            <p:nvPr/>
          </p:nvGrpSpPr>
          <p:grpSpPr>
            <a:xfrm>
              <a:off x="411603" y="4266784"/>
              <a:ext cx="1702500" cy="442228"/>
              <a:chOff x="411603" y="4266784"/>
              <a:chExt cx="1702500" cy="442228"/>
            </a:xfrm>
          </p:grpSpPr>
          <p:sp>
            <p:nvSpPr>
              <p:cNvPr id="2619" name="Google Shape;2619;p78"/>
              <p:cNvSpPr/>
              <p:nvPr/>
            </p:nvSpPr>
            <p:spPr>
              <a:xfrm>
                <a:off x="1379866" y="4295608"/>
                <a:ext cx="708470" cy="413404"/>
              </a:xfrm>
              <a:custGeom>
                <a:rect b="b" l="l" r="r" t="t"/>
                <a:pathLst>
                  <a:path extrusionOk="0" h="28398" w="48667">
                    <a:moveTo>
                      <a:pt x="1" y="0"/>
                    </a:moveTo>
                    <a:lnTo>
                      <a:pt x="1" y="28398"/>
                    </a:lnTo>
                    <a:lnTo>
                      <a:pt x="48667" y="28398"/>
                    </a:lnTo>
                    <a:lnTo>
                      <a:pt x="4866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0" name="Google Shape;2620;p78"/>
              <p:cNvSpPr/>
              <p:nvPr/>
            </p:nvSpPr>
            <p:spPr>
              <a:xfrm>
                <a:off x="1379866" y="4295608"/>
                <a:ext cx="322754" cy="413404"/>
              </a:xfrm>
              <a:custGeom>
                <a:rect b="b" l="l" r="r" t="t"/>
                <a:pathLst>
                  <a:path extrusionOk="0" h="28398" w="22171">
                    <a:moveTo>
                      <a:pt x="1" y="0"/>
                    </a:moveTo>
                    <a:lnTo>
                      <a:pt x="1" y="28398"/>
                    </a:lnTo>
                    <a:lnTo>
                      <a:pt x="22170" y="28398"/>
                    </a:lnTo>
                    <a:lnTo>
                      <a:pt x="2217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1" name="Google Shape;2621;p78"/>
              <p:cNvSpPr/>
              <p:nvPr/>
            </p:nvSpPr>
            <p:spPr>
              <a:xfrm>
                <a:off x="1408938" y="4320036"/>
                <a:ext cx="261613" cy="117071"/>
              </a:xfrm>
              <a:custGeom>
                <a:rect b="b" l="l" r="r" t="t"/>
                <a:pathLst>
                  <a:path extrusionOk="0" h="8042" w="17971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5"/>
                      <a:pt x="17884" y="4477"/>
                      <a:pt x="17888" y="5834"/>
                    </a:cubicBezTo>
                    <a:cubicBezTo>
                      <a:pt x="17897" y="6512"/>
                      <a:pt x="17901" y="7040"/>
                      <a:pt x="17906" y="7407"/>
                    </a:cubicBezTo>
                    <a:cubicBezTo>
                      <a:pt x="17906" y="7587"/>
                      <a:pt x="17910" y="7722"/>
                      <a:pt x="17910" y="7823"/>
                    </a:cubicBezTo>
                    <a:cubicBezTo>
                      <a:pt x="17910" y="7915"/>
                      <a:pt x="17914" y="7967"/>
                      <a:pt x="17914" y="7967"/>
                    </a:cubicBezTo>
                    <a:cubicBezTo>
                      <a:pt x="17914" y="7967"/>
                      <a:pt x="17884" y="7963"/>
                      <a:pt x="17823" y="7963"/>
                    </a:cubicBezTo>
                    <a:cubicBezTo>
                      <a:pt x="17761" y="7963"/>
                      <a:pt x="17674" y="7958"/>
                      <a:pt x="17565" y="7958"/>
                    </a:cubicBezTo>
                    <a:cubicBezTo>
                      <a:pt x="17333" y="7958"/>
                      <a:pt x="17000" y="7954"/>
                      <a:pt x="16572" y="7950"/>
                    </a:cubicBezTo>
                    <a:cubicBezTo>
                      <a:pt x="15699" y="7945"/>
                      <a:pt x="14440" y="7937"/>
                      <a:pt x="12863" y="7928"/>
                    </a:cubicBezTo>
                    <a:cubicBezTo>
                      <a:pt x="9714" y="7919"/>
                      <a:pt x="5292" y="7906"/>
                      <a:pt x="154" y="7893"/>
                    </a:cubicBezTo>
                    <a:lnTo>
                      <a:pt x="154" y="7893"/>
                    </a:lnTo>
                    <a:cubicBezTo>
                      <a:pt x="154" y="6692"/>
                      <a:pt x="154" y="5436"/>
                      <a:pt x="158" y="4143"/>
                    </a:cubicBezTo>
                    <a:lnTo>
                      <a:pt x="158" y="2133"/>
                    </a:lnTo>
                    <a:lnTo>
                      <a:pt x="158" y="1110"/>
                    </a:lnTo>
                    <a:lnTo>
                      <a:pt x="158" y="595"/>
                    </a:lnTo>
                    <a:lnTo>
                      <a:pt x="158" y="337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49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cubicBezTo>
                      <a:pt x="54" y="26"/>
                      <a:pt x="9" y="71"/>
                      <a:pt x="1" y="79"/>
                    </a:cubicBezTo>
                    <a:lnTo>
                      <a:pt x="1" y="79"/>
                    </a:lnTo>
                    <a:lnTo>
                      <a:pt x="1" y="83"/>
                    </a:lnTo>
                    <a:lnTo>
                      <a:pt x="1" y="92"/>
                    </a:lnTo>
                    <a:lnTo>
                      <a:pt x="1" y="110"/>
                    </a:lnTo>
                    <a:lnTo>
                      <a:pt x="1" y="140"/>
                    </a:lnTo>
                    <a:lnTo>
                      <a:pt x="1" y="206"/>
                    </a:lnTo>
                    <a:lnTo>
                      <a:pt x="1" y="337"/>
                    </a:lnTo>
                    <a:lnTo>
                      <a:pt x="1" y="595"/>
                    </a:lnTo>
                    <a:lnTo>
                      <a:pt x="1" y="1110"/>
                    </a:lnTo>
                    <a:lnTo>
                      <a:pt x="1" y="2133"/>
                    </a:lnTo>
                    <a:lnTo>
                      <a:pt x="1" y="4143"/>
                    </a:lnTo>
                    <a:cubicBezTo>
                      <a:pt x="5" y="5463"/>
                      <a:pt x="5" y="6744"/>
                      <a:pt x="5" y="7967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8"/>
                      <a:pt x="9737" y="8016"/>
                      <a:pt x="12910" y="8006"/>
                    </a:cubicBezTo>
                    <a:cubicBezTo>
                      <a:pt x="14483" y="7998"/>
                      <a:pt x="15738" y="7990"/>
                      <a:pt x="16603" y="7984"/>
                    </a:cubicBezTo>
                    <a:cubicBezTo>
                      <a:pt x="17027" y="7980"/>
                      <a:pt x="17355" y="7980"/>
                      <a:pt x="17583" y="7976"/>
                    </a:cubicBezTo>
                    <a:cubicBezTo>
                      <a:pt x="17687" y="7976"/>
                      <a:pt x="17770" y="7972"/>
                      <a:pt x="17835" y="7972"/>
                    </a:cubicBezTo>
                    <a:cubicBezTo>
                      <a:pt x="17882" y="7972"/>
                      <a:pt x="17911" y="7968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6"/>
                    </a:cubicBezTo>
                    <a:cubicBezTo>
                      <a:pt x="17923" y="7736"/>
                      <a:pt x="17923" y="7605"/>
                      <a:pt x="17928" y="7429"/>
                    </a:cubicBezTo>
                    <a:cubicBezTo>
                      <a:pt x="17932" y="7067"/>
                      <a:pt x="17936" y="6542"/>
                      <a:pt x="17940" y="5870"/>
                    </a:cubicBezTo>
                    <a:cubicBezTo>
                      <a:pt x="17950" y="4493"/>
                      <a:pt x="17958" y="2518"/>
                      <a:pt x="17971" y="79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8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2" name="Google Shape;2622;p78"/>
              <p:cNvSpPr/>
              <p:nvPr/>
            </p:nvSpPr>
            <p:spPr>
              <a:xfrm>
                <a:off x="1527654" y="4366590"/>
                <a:ext cx="23670" cy="24034"/>
              </a:xfrm>
              <a:custGeom>
                <a:rect b="b" l="l" r="r" t="t"/>
                <a:pathLst>
                  <a:path extrusionOk="0" h="1651" w="1626">
                    <a:moveTo>
                      <a:pt x="854" y="134"/>
                    </a:moveTo>
                    <a:cubicBezTo>
                      <a:pt x="1014" y="134"/>
                      <a:pt x="1163" y="190"/>
                      <a:pt x="1268" y="268"/>
                    </a:cubicBezTo>
                    <a:cubicBezTo>
                      <a:pt x="1434" y="381"/>
                      <a:pt x="1513" y="538"/>
                      <a:pt x="1548" y="649"/>
                    </a:cubicBezTo>
                    <a:cubicBezTo>
                      <a:pt x="1581" y="754"/>
                      <a:pt x="1587" y="823"/>
                      <a:pt x="1599" y="827"/>
                    </a:cubicBezTo>
                    <a:lnTo>
                      <a:pt x="1599" y="827"/>
                    </a:lnTo>
                    <a:cubicBezTo>
                      <a:pt x="1587" y="827"/>
                      <a:pt x="1581" y="896"/>
                      <a:pt x="1548" y="1002"/>
                    </a:cubicBezTo>
                    <a:cubicBezTo>
                      <a:pt x="1513" y="1111"/>
                      <a:pt x="1434" y="1268"/>
                      <a:pt x="1268" y="1383"/>
                    </a:cubicBezTo>
                    <a:cubicBezTo>
                      <a:pt x="1163" y="1461"/>
                      <a:pt x="1014" y="1516"/>
                      <a:pt x="854" y="1516"/>
                    </a:cubicBezTo>
                    <a:cubicBezTo>
                      <a:pt x="774" y="1516"/>
                      <a:pt x="690" y="1502"/>
                      <a:pt x="608" y="1470"/>
                    </a:cubicBezTo>
                    <a:cubicBezTo>
                      <a:pt x="368" y="1383"/>
                      <a:pt x="158" y="1125"/>
                      <a:pt x="162" y="823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48"/>
                      <a:pt x="774" y="134"/>
                      <a:pt x="854" y="134"/>
                    </a:cubicBezTo>
                    <a:close/>
                    <a:moveTo>
                      <a:pt x="824" y="0"/>
                    </a:moveTo>
                    <a:cubicBezTo>
                      <a:pt x="738" y="0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3"/>
                    </a:cubicBezTo>
                    <a:cubicBezTo>
                      <a:pt x="1" y="1194"/>
                      <a:pt x="263" y="1509"/>
                      <a:pt x="560" y="1605"/>
                    </a:cubicBezTo>
                    <a:cubicBezTo>
                      <a:pt x="649" y="1637"/>
                      <a:pt x="739" y="1650"/>
                      <a:pt x="825" y="1650"/>
                    </a:cubicBezTo>
                    <a:cubicBezTo>
                      <a:pt x="1027" y="1650"/>
                      <a:pt x="1211" y="1575"/>
                      <a:pt x="1334" y="1474"/>
                    </a:cubicBezTo>
                    <a:cubicBezTo>
                      <a:pt x="1517" y="1325"/>
                      <a:pt x="1587" y="1137"/>
                      <a:pt x="1604" y="1020"/>
                    </a:cubicBezTo>
                    <a:cubicBezTo>
                      <a:pt x="1626" y="897"/>
                      <a:pt x="1609" y="827"/>
                      <a:pt x="1601" y="827"/>
                    </a:cubicBezTo>
                    <a:lnTo>
                      <a:pt x="1601" y="827"/>
                    </a:lnTo>
                    <a:cubicBezTo>
                      <a:pt x="1609" y="823"/>
                      <a:pt x="1626" y="754"/>
                      <a:pt x="1604" y="631"/>
                    </a:cubicBezTo>
                    <a:cubicBezTo>
                      <a:pt x="1587" y="512"/>
                      <a:pt x="1517" y="325"/>
                      <a:pt x="1334" y="181"/>
                    </a:cubicBezTo>
                    <a:cubicBezTo>
                      <a:pt x="1211" y="76"/>
                      <a:pt x="1026" y="0"/>
                      <a:pt x="8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3" name="Google Shape;2623;p78"/>
              <p:cNvSpPr/>
              <p:nvPr/>
            </p:nvSpPr>
            <p:spPr>
              <a:xfrm>
                <a:off x="1408938" y="4446438"/>
                <a:ext cx="261613" cy="117086"/>
              </a:xfrm>
              <a:custGeom>
                <a:rect b="b" l="l" r="r" t="t"/>
                <a:pathLst>
                  <a:path extrusionOk="0" h="8043" w="17971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6"/>
                      <a:pt x="17884" y="4477"/>
                      <a:pt x="17888" y="5836"/>
                    </a:cubicBezTo>
                    <a:cubicBezTo>
                      <a:pt x="17897" y="6512"/>
                      <a:pt x="17901" y="7042"/>
                      <a:pt x="17906" y="7413"/>
                    </a:cubicBezTo>
                    <a:cubicBezTo>
                      <a:pt x="17906" y="7587"/>
                      <a:pt x="17910" y="7723"/>
                      <a:pt x="17910" y="7823"/>
                    </a:cubicBezTo>
                    <a:cubicBezTo>
                      <a:pt x="17910" y="7920"/>
                      <a:pt x="17914" y="7968"/>
                      <a:pt x="17914" y="7968"/>
                    </a:cubicBezTo>
                    <a:cubicBezTo>
                      <a:pt x="17914" y="7968"/>
                      <a:pt x="17884" y="7968"/>
                      <a:pt x="17823" y="7964"/>
                    </a:cubicBezTo>
                    <a:cubicBezTo>
                      <a:pt x="17761" y="7964"/>
                      <a:pt x="17674" y="7964"/>
                      <a:pt x="17565" y="7959"/>
                    </a:cubicBezTo>
                    <a:cubicBezTo>
                      <a:pt x="17333" y="7959"/>
                      <a:pt x="17000" y="7954"/>
                      <a:pt x="16572" y="7950"/>
                    </a:cubicBezTo>
                    <a:cubicBezTo>
                      <a:pt x="15699" y="7946"/>
                      <a:pt x="14440" y="7937"/>
                      <a:pt x="12863" y="7928"/>
                    </a:cubicBezTo>
                    <a:cubicBezTo>
                      <a:pt x="9714" y="7920"/>
                      <a:pt x="5292" y="7911"/>
                      <a:pt x="154" y="7894"/>
                    </a:cubicBezTo>
                    <a:lnTo>
                      <a:pt x="154" y="7894"/>
                    </a:lnTo>
                    <a:cubicBezTo>
                      <a:pt x="154" y="6692"/>
                      <a:pt x="154" y="5437"/>
                      <a:pt x="158" y="4144"/>
                    </a:cubicBezTo>
                    <a:lnTo>
                      <a:pt x="158" y="2138"/>
                    </a:lnTo>
                    <a:lnTo>
                      <a:pt x="158" y="1111"/>
                    </a:lnTo>
                    <a:lnTo>
                      <a:pt x="158" y="596"/>
                    </a:lnTo>
                    <a:lnTo>
                      <a:pt x="158" y="338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50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lnTo>
                      <a:pt x="1" y="80"/>
                    </a:lnTo>
                    <a:lnTo>
                      <a:pt x="1" y="84"/>
                    </a:lnTo>
                    <a:lnTo>
                      <a:pt x="1" y="88"/>
                    </a:lnTo>
                    <a:lnTo>
                      <a:pt x="1" y="93"/>
                    </a:lnTo>
                    <a:lnTo>
                      <a:pt x="1" y="110"/>
                    </a:lnTo>
                    <a:lnTo>
                      <a:pt x="1" y="146"/>
                    </a:lnTo>
                    <a:lnTo>
                      <a:pt x="1" y="206"/>
                    </a:lnTo>
                    <a:lnTo>
                      <a:pt x="1" y="338"/>
                    </a:lnTo>
                    <a:lnTo>
                      <a:pt x="1" y="596"/>
                    </a:lnTo>
                    <a:lnTo>
                      <a:pt x="1" y="1111"/>
                    </a:lnTo>
                    <a:lnTo>
                      <a:pt x="1" y="2138"/>
                    </a:lnTo>
                    <a:lnTo>
                      <a:pt x="1" y="4144"/>
                    </a:lnTo>
                    <a:cubicBezTo>
                      <a:pt x="5" y="5463"/>
                      <a:pt x="5" y="6744"/>
                      <a:pt x="5" y="7968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9"/>
                      <a:pt x="9737" y="8016"/>
                      <a:pt x="12910" y="8007"/>
                    </a:cubicBezTo>
                    <a:cubicBezTo>
                      <a:pt x="14483" y="7998"/>
                      <a:pt x="15738" y="7994"/>
                      <a:pt x="16603" y="7986"/>
                    </a:cubicBezTo>
                    <a:cubicBezTo>
                      <a:pt x="17027" y="7986"/>
                      <a:pt x="17355" y="7980"/>
                      <a:pt x="17583" y="7976"/>
                    </a:cubicBezTo>
                    <a:cubicBezTo>
                      <a:pt x="17687" y="7976"/>
                      <a:pt x="17770" y="7976"/>
                      <a:pt x="17835" y="7972"/>
                    </a:cubicBezTo>
                    <a:cubicBezTo>
                      <a:pt x="17888" y="7972"/>
                      <a:pt x="17918" y="7972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7"/>
                    </a:cubicBezTo>
                    <a:cubicBezTo>
                      <a:pt x="17923" y="7736"/>
                      <a:pt x="17923" y="7605"/>
                      <a:pt x="17928" y="7430"/>
                    </a:cubicBezTo>
                    <a:cubicBezTo>
                      <a:pt x="17932" y="7068"/>
                      <a:pt x="17936" y="6543"/>
                      <a:pt x="17940" y="5870"/>
                    </a:cubicBezTo>
                    <a:cubicBezTo>
                      <a:pt x="17950" y="4493"/>
                      <a:pt x="17958" y="2518"/>
                      <a:pt x="17971" y="80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9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4" name="Google Shape;2624;p78"/>
              <p:cNvSpPr/>
              <p:nvPr/>
            </p:nvSpPr>
            <p:spPr>
              <a:xfrm>
                <a:off x="1527654" y="4492993"/>
                <a:ext cx="23685" cy="24034"/>
              </a:xfrm>
              <a:custGeom>
                <a:rect b="b" l="l" r="r" t="t"/>
                <a:pathLst>
                  <a:path extrusionOk="0" h="1651" w="1627">
                    <a:moveTo>
                      <a:pt x="824" y="1"/>
                    </a:moveTo>
                    <a:cubicBezTo>
                      <a:pt x="738" y="1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8"/>
                    </a:cubicBezTo>
                    <a:cubicBezTo>
                      <a:pt x="1" y="1195"/>
                      <a:pt x="263" y="1510"/>
                      <a:pt x="560" y="1605"/>
                    </a:cubicBezTo>
                    <a:cubicBezTo>
                      <a:pt x="649" y="1637"/>
                      <a:pt x="739" y="1651"/>
                      <a:pt x="825" y="1651"/>
                    </a:cubicBezTo>
                    <a:cubicBezTo>
                      <a:pt x="1027" y="1651"/>
                      <a:pt x="1211" y="1576"/>
                      <a:pt x="1334" y="1474"/>
                    </a:cubicBezTo>
                    <a:cubicBezTo>
                      <a:pt x="1517" y="1326"/>
                      <a:pt x="1587" y="1143"/>
                      <a:pt x="1604" y="1020"/>
                    </a:cubicBezTo>
                    <a:cubicBezTo>
                      <a:pt x="1626" y="893"/>
                      <a:pt x="1608" y="828"/>
                      <a:pt x="1600" y="828"/>
                    </a:cubicBezTo>
                    <a:cubicBezTo>
                      <a:pt x="1587" y="828"/>
                      <a:pt x="1582" y="893"/>
                      <a:pt x="1548" y="1002"/>
                    </a:cubicBezTo>
                    <a:cubicBezTo>
                      <a:pt x="1513" y="1111"/>
                      <a:pt x="1434" y="1269"/>
                      <a:pt x="1268" y="1387"/>
                    </a:cubicBezTo>
                    <a:cubicBezTo>
                      <a:pt x="1163" y="1462"/>
                      <a:pt x="1015" y="1517"/>
                      <a:pt x="856" y="1517"/>
                    </a:cubicBezTo>
                    <a:cubicBezTo>
                      <a:pt x="775" y="1517"/>
                      <a:pt x="691" y="1503"/>
                      <a:pt x="608" y="1470"/>
                    </a:cubicBezTo>
                    <a:cubicBezTo>
                      <a:pt x="368" y="1383"/>
                      <a:pt x="158" y="1125"/>
                      <a:pt x="162" y="828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50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8"/>
                    </a:cubicBezTo>
                    <a:cubicBezTo>
                      <a:pt x="1434" y="383"/>
                      <a:pt x="1513" y="540"/>
                      <a:pt x="1548" y="649"/>
                    </a:cubicBezTo>
                    <a:cubicBezTo>
                      <a:pt x="1582" y="758"/>
                      <a:pt x="1587" y="828"/>
                      <a:pt x="1600" y="828"/>
                    </a:cubicBezTo>
                    <a:cubicBezTo>
                      <a:pt x="1608" y="828"/>
                      <a:pt x="1626" y="758"/>
                      <a:pt x="1604" y="635"/>
                    </a:cubicBezTo>
                    <a:cubicBezTo>
                      <a:pt x="1587" y="514"/>
                      <a:pt x="1517" y="325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5" name="Google Shape;2625;p78"/>
              <p:cNvSpPr/>
              <p:nvPr/>
            </p:nvSpPr>
            <p:spPr>
              <a:xfrm>
                <a:off x="1408923" y="4572608"/>
                <a:ext cx="261627" cy="117319"/>
              </a:xfrm>
              <a:custGeom>
                <a:rect b="b" l="l" r="r" t="t"/>
                <a:pathLst>
                  <a:path extrusionOk="0" h="8059" w="17972">
                    <a:moveTo>
                      <a:pt x="98" y="0"/>
                    </a:moveTo>
                    <a:cubicBezTo>
                      <a:pt x="98" y="0"/>
                      <a:pt x="93" y="5"/>
                      <a:pt x="81" y="17"/>
                    </a:cubicBezTo>
                    <a:cubicBezTo>
                      <a:pt x="81" y="17"/>
                      <a:pt x="81" y="17"/>
                      <a:pt x="81" y="17"/>
                    </a:cubicBezTo>
                    <a:lnTo>
                      <a:pt x="81" y="17"/>
                    </a:lnTo>
                    <a:cubicBezTo>
                      <a:pt x="91" y="7"/>
                      <a:pt x="98" y="0"/>
                      <a:pt x="98" y="0"/>
                    </a:cubicBezTo>
                    <a:close/>
                    <a:moveTo>
                      <a:pt x="161" y="95"/>
                    </a:moveTo>
                    <a:cubicBezTo>
                      <a:pt x="161" y="95"/>
                      <a:pt x="160" y="95"/>
                      <a:pt x="159" y="96"/>
                    </a:cubicBezTo>
                    <a:lnTo>
                      <a:pt x="159" y="96"/>
                    </a:lnTo>
                    <a:lnTo>
                      <a:pt x="159" y="96"/>
                    </a:lnTo>
                    <a:cubicBezTo>
                      <a:pt x="160" y="95"/>
                      <a:pt x="161" y="95"/>
                      <a:pt x="161" y="95"/>
                    </a:cubicBezTo>
                    <a:close/>
                    <a:moveTo>
                      <a:pt x="2" y="96"/>
                    </a:moveTo>
                    <a:cubicBezTo>
                      <a:pt x="1" y="97"/>
                      <a:pt x="1" y="97"/>
                      <a:pt x="1" y="97"/>
                    </a:cubicBezTo>
                    <a:cubicBezTo>
                      <a:pt x="1" y="97"/>
                      <a:pt x="1" y="97"/>
                      <a:pt x="2" y="96"/>
                    </a:cubicBezTo>
                    <a:lnTo>
                      <a:pt x="2" y="96"/>
                    </a:lnTo>
                    <a:lnTo>
                      <a:pt x="2" y="96"/>
                    </a:lnTo>
                    <a:close/>
                    <a:moveTo>
                      <a:pt x="81" y="174"/>
                    </a:moveTo>
                    <a:lnTo>
                      <a:pt x="81" y="174"/>
                    </a:lnTo>
                    <a:cubicBezTo>
                      <a:pt x="70" y="185"/>
                      <a:pt x="63" y="192"/>
                      <a:pt x="63" y="192"/>
                    </a:cubicBezTo>
                    <a:cubicBezTo>
                      <a:pt x="63" y="192"/>
                      <a:pt x="68" y="187"/>
                      <a:pt x="81" y="174"/>
                    </a:cubicBezTo>
                    <a:cubicBezTo>
                      <a:pt x="81" y="174"/>
                      <a:pt x="81" y="174"/>
                      <a:pt x="81" y="174"/>
                    </a:cubicBezTo>
                    <a:close/>
                    <a:moveTo>
                      <a:pt x="17859" y="153"/>
                    </a:moveTo>
                    <a:cubicBezTo>
                      <a:pt x="17872" y="2552"/>
                      <a:pt x="17885" y="4495"/>
                      <a:pt x="17889" y="5852"/>
                    </a:cubicBezTo>
                    <a:cubicBezTo>
                      <a:pt x="17898" y="6529"/>
                      <a:pt x="17902" y="7058"/>
                      <a:pt x="17907" y="7429"/>
                    </a:cubicBezTo>
                    <a:cubicBezTo>
                      <a:pt x="17907" y="7604"/>
                      <a:pt x="17911" y="7740"/>
                      <a:pt x="17911" y="7840"/>
                    </a:cubicBezTo>
                    <a:cubicBezTo>
                      <a:pt x="17911" y="7936"/>
                      <a:pt x="17915" y="7984"/>
                      <a:pt x="17915" y="7984"/>
                    </a:cubicBezTo>
                    <a:cubicBezTo>
                      <a:pt x="17915" y="7984"/>
                      <a:pt x="17885" y="7984"/>
                      <a:pt x="17824" y="7980"/>
                    </a:cubicBezTo>
                    <a:cubicBezTo>
                      <a:pt x="17762" y="7980"/>
                      <a:pt x="17675" y="7980"/>
                      <a:pt x="17566" y="7976"/>
                    </a:cubicBezTo>
                    <a:cubicBezTo>
                      <a:pt x="17334" y="7976"/>
                      <a:pt x="17001" y="7972"/>
                      <a:pt x="16573" y="7966"/>
                    </a:cubicBezTo>
                    <a:cubicBezTo>
                      <a:pt x="15700" y="7962"/>
                      <a:pt x="14441" y="7954"/>
                      <a:pt x="12864" y="7945"/>
                    </a:cubicBezTo>
                    <a:cubicBezTo>
                      <a:pt x="9715" y="7936"/>
                      <a:pt x="5293" y="7928"/>
                      <a:pt x="155" y="7910"/>
                    </a:cubicBezTo>
                    <a:lnTo>
                      <a:pt x="155" y="7910"/>
                    </a:lnTo>
                    <a:cubicBezTo>
                      <a:pt x="155" y="6708"/>
                      <a:pt x="155" y="5454"/>
                      <a:pt x="159" y="4160"/>
                    </a:cubicBezTo>
                    <a:lnTo>
                      <a:pt x="159" y="2155"/>
                    </a:lnTo>
                    <a:lnTo>
                      <a:pt x="159" y="1128"/>
                    </a:lnTo>
                    <a:lnTo>
                      <a:pt x="159" y="612"/>
                    </a:lnTo>
                    <a:lnTo>
                      <a:pt x="159" y="354"/>
                    </a:lnTo>
                    <a:lnTo>
                      <a:pt x="159" y="227"/>
                    </a:lnTo>
                    <a:lnTo>
                      <a:pt x="159" y="174"/>
                    </a:lnTo>
                    <a:lnTo>
                      <a:pt x="159" y="174"/>
                    </a:lnTo>
                    <a:cubicBezTo>
                      <a:pt x="7036" y="166"/>
                      <a:pt x="13276" y="158"/>
                      <a:pt x="17859" y="153"/>
                    </a:cubicBezTo>
                    <a:close/>
                    <a:moveTo>
                      <a:pt x="81" y="17"/>
                    </a:moveTo>
                    <a:cubicBezTo>
                      <a:pt x="56" y="42"/>
                      <a:pt x="10" y="88"/>
                      <a:pt x="2" y="96"/>
                    </a:cubicBezTo>
                    <a:lnTo>
                      <a:pt x="2" y="96"/>
                    </a:lnTo>
                    <a:lnTo>
                      <a:pt x="2" y="100"/>
                    </a:lnTo>
                    <a:lnTo>
                      <a:pt x="2" y="105"/>
                    </a:lnTo>
                    <a:lnTo>
                      <a:pt x="2" y="114"/>
                    </a:lnTo>
                    <a:lnTo>
                      <a:pt x="2" y="126"/>
                    </a:lnTo>
                    <a:lnTo>
                      <a:pt x="2" y="162"/>
                    </a:lnTo>
                    <a:lnTo>
                      <a:pt x="2" y="227"/>
                    </a:lnTo>
                    <a:lnTo>
                      <a:pt x="2" y="354"/>
                    </a:lnTo>
                    <a:lnTo>
                      <a:pt x="2" y="612"/>
                    </a:lnTo>
                    <a:lnTo>
                      <a:pt x="2" y="1128"/>
                    </a:lnTo>
                    <a:lnTo>
                      <a:pt x="2" y="2155"/>
                    </a:lnTo>
                    <a:lnTo>
                      <a:pt x="2" y="4160"/>
                    </a:lnTo>
                    <a:cubicBezTo>
                      <a:pt x="6" y="5481"/>
                      <a:pt x="6" y="6760"/>
                      <a:pt x="6" y="7984"/>
                    </a:cubicBezTo>
                    <a:lnTo>
                      <a:pt x="6" y="8059"/>
                    </a:lnTo>
                    <a:lnTo>
                      <a:pt x="81" y="8059"/>
                    </a:lnTo>
                    <a:cubicBezTo>
                      <a:pt x="5272" y="8045"/>
                      <a:pt x="9738" y="8032"/>
                      <a:pt x="12911" y="8024"/>
                    </a:cubicBezTo>
                    <a:cubicBezTo>
                      <a:pt x="14484" y="8015"/>
                      <a:pt x="15739" y="8010"/>
                      <a:pt x="16604" y="8006"/>
                    </a:cubicBezTo>
                    <a:cubicBezTo>
                      <a:pt x="17028" y="8002"/>
                      <a:pt x="17356" y="7998"/>
                      <a:pt x="17584" y="7993"/>
                    </a:cubicBezTo>
                    <a:cubicBezTo>
                      <a:pt x="17688" y="7993"/>
                      <a:pt x="17771" y="7993"/>
                      <a:pt x="17836" y="7988"/>
                    </a:cubicBezTo>
                    <a:cubicBezTo>
                      <a:pt x="17889" y="7988"/>
                      <a:pt x="17919" y="7988"/>
                      <a:pt x="17915" y="7984"/>
                    </a:cubicBezTo>
                    <a:lnTo>
                      <a:pt x="17915" y="7984"/>
                    </a:lnTo>
                    <a:cubicBezTo>
                      <a:pt x="17915" y="7984"/>
                      <a:pt x="17915" y="7984"/>
                      <a:pt x="17915" y="7984"/>
                    </a:cubicBezTo>
                    <a:cubicBezTo>
                      <a:pt x="17919" y="7984"/>
                      <a:pt x="17919" y="7937"/>
                      <a:pt x="17924" y="7853"/>
                    </a:cubicBezTo>
                    <a:cubicBezTo>
                      <a:pt x="17924" y="7752"/>
                      <a:pt x="17924" y="7621"/>
                      <a:pt x="17929" y="7451"/>
                    </a:cubicBezTo>
                    <a:cubicBezTo>
                      <a:pt x="17933" y="7084"/>
                      <a:pt x="17937" y="6560"/>
                      <a:pt x="17941" y="5886"/>
                    </a:cubicBezTo>
                    <a:cubicBezTo>
                      <a:pt x="17951" y="4510"/>
                      <a:pt x="17959" y="2534"/>
                      <a:pt x="17972" y="96"/>
                    </a:cubicBezTo>
                    <a:lnTo>
                      <a:pt x="17972" y="39"/>
                    </a:lnTo>
                    <a:lnTo>
                      <a:pt x="17915" y="39"/>
                    </a:lnTo>
                    <a:cubicBezTo>
                      <a:pt x="13310" y="35"/>
                      <a:pt x="7017" y="27"/>
                      <a:pt x="81" y="1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6" name="Google Shape;2626;p78"/>
              <p:cNvSpPr/>
              <p:nvPr/>
            </p:nvSpPr>
            <p:spPr>
              <a:xfrm>
                <a:off x="1527654" y="4619396"/>
                <a:ext cx="23685" cy="24049"/>
              </a:xfrm>
              <a:custGeom>
                <a:rect b="b" l="l" r="r" t="t"/>
                <a:pathLst>
                  <a:path extrusionOk="0" h="1652" w="1627">
                    <a:moveTo>
                      <a:pt x="824" y="1"/>
                    </a:moveTo>
                    <a:cubicBezTo>
                      <a:pt x="738" y="1"/>
                      <a:pt x="649" y="15"/>
                      <a:pt x="560" y="46"/>
                    </a:cubicBezTo>
                    <a:cubicBezTo>
                      <a:pt x="263" y="143"/>
                      <a:pt x="1" y="457"/>
                      <a:pt x="5" y="829"/>
                    </a:cubicBezTo>
                    <a:cubicBezTo>
                      <a:pt x="1" y="1196"/>
                      <a:pt x="263" y="1510"/>
                      <a:pt x="560" y="1606"/>
                    </a:cubicBezTo>
                    <a:cubicBezTo>
                      <a:pt x="650" y="1638"/>
                      <a:pt x="741" y="1652"/>
                      <a:pt x="829" y="1652"/>
                    </a:cubicBezTo>
                    <a:cubicBezTo>
                      <a:pt x="1029" y="1652"/>
                      <a:pt x="1212" y="1578"/>
                      <a:pt x="1334" y="1475"/>
                    </a:cubicBezTo>
                    <a:cubicBezTo>
                      <a:pt x="1517" y="1327"/>
                      <a:pt x="1587" y="1143"/>
                      <a:pt x="1604" y="1021"/>
                    </a:cubicBezTo>
                    <a:cubicBezTo>
                      <a:pt x="1626" y="894"/>
                      <a:pt x="1608" y="829"/>
                      <a:pt x="1600" y="829"/>
                    </a:cubicBezTo>
                    <a:cubicBezTo>
                      <a:pt x="1587" y="829"/>
                      <a:pt x="1582" y="894"/>
                      <a:pt x="1548" y="1003"/>
                    </a:cubicBezTo>
                    <a:cubicBezTo>
                      <a:pt x="1513" y="1113"/>
                      <a:pt x="1434" y="1270"/>
                      <a:pt x="1268" y="1388"/>
                    </a:cubicBezTo>
                    <a:cubicBezTo>
                      <a:pt x="1164" y="1465"/>
                      <a:pt x="1018" y="1518"/>
                      <a:pt x="861" y="1518"/>
                    </a:cubicBezTo>
                    <a:cubicBezTo>
                      <a:pt x="778" y="1518"/>
                      <a:pt x="692" y="1504"/>
                      <a:pt x="608" y="1470"/>
                    </a:cubicBezTo>
                    <a:cubicBezTo>
                      <a:pt x="368" y="1388"/>
                      <a:pt x="158" y="1125"/>
                      <a:pt x="162" y="829"/>
                    </a:cubicBezTo>
                    <a:cubicBezTo>
                      <a:pt x="158" y="527"/>
                      <a:pt x="368" y="269"/>
                      <a:pt x="608" y="181"/>
                    </a:cubicBezTo>
                    <a:cubicBezTo>
                      <a:pt x="690" y="151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9"/>
                    </a:cubicBezTo>
                    <a:cubicBezTo>
                      <a:pt x="1434" y="387"/>
                      <a:pt x="1513" y="540"/>
                      <a:pt x="1548" y="649"/>
                    </a:cubicBezTo>
                    <a:cubicBezTo>
                      <a:pt x="1582" y="758"/>
                      <a:pt x="1587" y="829"/>
                      <a:pt x="1600" y="829"/>
                    </a:cubicBezTo>
                    <a:cubicBezTo>
                      <a:pt x="1608" y="829"/>
                      <a:pt x="1626" y="758"/>
                      <a:pt x="1604" y="636"/>
                    </a:cubicBezTo>
                    <a:cubicBezTo>
                      <a:pt x="1587" y="514"/>
                      <a:pt x="1517" y="330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7" name="Google Shape;2627;p78"/>
              <p:cNvSpPr/>
              <p:nvPr/>
            </p:nvSpPr>
            <p:spPr>
              <a:xfrm>
                <a:off x="434444" y="4295608"/>
                <a:ext cx="595984" cy="413404"/>
              </a:xfrm>
              <a:custGeom>
                <a:rect b="b" l="l" r="r" t="t"/>
                <a:pathLst>
                  <a:path extrusionOk="0" h="28398" w="40940">
                    <a:moveTo>
                      <a:pt x="0" y="0"/>
                    </a:moveTo>
                    <a:lnTo>
                      <a:pt x="0" y="28398"/>
                    </a:lnTo>
                    <a:lnTo>
                      <a:pt x="40939" y="28398"/>
                    </a:lnTo>
                    <a:lnTo>
                      <a:pt x="4093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8" name="Google Shape;2628;p78"/>
              <p:cNvSpPr/>
              <p:nvPr/>
            </p:nvSpPr>
            <p:spPr>
              <a:xfrm>
                <a:off x="411603" y="4266784"/>
                <a:ext cx="1702500" cy="39262"/>
              </a:xfrm>
              <a:custGeom>
                <a:rect b="b" l="l" r="r" t="t"/>
                <a:pathLst>
                  <a:path extrusionOk="0" h="2697" w="116950">
                    <a:moveTo>
                      <a:pt x="0" y="0"/>
                    </a:moveTo>
                    <a:lnTo>
                      <a:pt x="0" y="2697"/>
                    </a:lnTo>
                    <a:lnTo>
                      <a:pt x="116949" y="2697"/>
                    </a:lnTo>
                    <a:lnTo>
                      <a:pt x="11694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9" name="Google Shape;2629;p78"/>
              <p:cNvSpPr/>
              <p:nvPr/>
            </p:nvSpPr>
            <p:spPr>
              <a:xfrm>
                <a:off x="434444" y="4306031"/>
                <a:ext cx="52815" cy="402981"/>
              </a:xfrm>
              <a:custGeom>
                <a:rect b="b" l="l" r="r" t="t"/>
                <a:pathLst>
                  <a:path extrusionOk="0" h="27682" w="3628">
                    <a:moveTo>
                      <a:pt x="0" y="1"/>
                    </a:moveTo>
                    <a:lnTo>
                      <a:pt x="0" y="27682"/>
                    </a:lnTo>
                    <a:lnTo>
                      <a:pt x="3627" y="27682"/>
                    </a:lnTo>
                    <a:lnTo>
                      <a:pt x="362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30" name="Google Shape;2630;p78"/>
            <p:cNvSpPr/>
            <p:nvPr/>
          </p:nvSpPr>
          <p:spPr>
            <a:xfrm>
              <a:off x="1415110" y="3972533"/>
              <a:ext cx="32216" cy="42712"/>
            </a:xfrm>
            <a:custGeom>
              <a:rect b="b" l="l" r="r" t="t"/>
              <a:pathLst>
                <a:path extrusionOk="0" h="2934" w="2213">
                  <a:moveTo>
                    <a:pt x="2174" y="0"/>
                  </a:moveTo>
                  <a:cubicBezTo>
                    <a:pt x="2104" y="0"/>
                    <a:pt x="1912" y="33"/>
                    <a:pt x="1648" y="133"/>
                  </a:cubicBezTo>
                  <a:cubicBezTo>
                    <a:pt x="1483" y="202"/>
                    <a:pt x="1295" y="312"/>
                    <a:pt x="1120" y="474"/>
                  </a:cubicBezTo>
                  <a:cubicBezTo>
                    <a:pt x="936" y="644"/>
                    <a:pt x="814" y="884"/>
                    <a:pt x="709" y="1130"/>
                  </a:cubicBezTo>
                  <a:cubicBezTo>
                    <a:pt x="299" y="2112"/>
                    <a:pt x="1" y="2921"/>
                    <a:pt x="41" y="2934"/>
                  </a:cubicBezTo>
                  <a:cubicBezTo>
                    <a:pt x="41" y="2934"/>
                    <a:pt x="41" y="2934"/>
                    <a:pt x="42" y="2934"/>
                  </a:cubicBezTo>
                  <a:cubicBezTo>
                    <a:pt x="87" y="2934"/>
                    <a:pt x="447" y="2158"/>
                    <a:pt x="853" y="1190"/>
                  </a:cubicBezTo>
                  <a:cubicBezTo>
                    <a:pt x="954" y="950"/>
                    <a:pt x="1063" y="731"/>
                    <a:pt x="1216" y="579"/>
                  </a:cubicBezTo>
                  <a:cubicBezTo>
                    <a:pt x="1374" y="422"/>
                    <a:pt x="1544" y="307"/>
                    <a:pt x="1692" y="233"/>
                  </a:cubicBezTo>
                  <a:cubicBezTo>
                    <a:pt x="1998" y="85"/>
                    <a:pt x="2213" y="28"/>
                    <a:pt x="2203" y="6"/>
                  </a:cubicBezTo>
                  <a:cubicBezTo>
                    <a:pt x="2202" y="3"/>
                    <a:pt x="2192" y="0"/>
                    <a:pt x="217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78"/>
            <p:cNvSpPr/>
            <p:nvPr/>
          </p:nvSpPr>
          <p:spPr>
            <a:xfrm>
              <a:off x="1432492" y="3986916"/>
              <a:ext cx="14383" cy="28474"/>
            </a:xfrm>
            <a:custGeom>
              <a:rect b="b" l="l" r="r" t="t"/>
              <a:pathLst>
                <a:path extrusionOk="0" h="1956" w="988">
                  <a:moveTo>
                    <a:pt x="883" y="1"/>
                  </a:moveTo>
                  <a:cubicBezTo>
                    <a:pt x="817" y="1"/>
                    <a:pt x="722" y="45"/>
                    <a:pt x="656" y="132"/>
                  </a:cubicBezTo>
                  <a:cubicBezTo>
                    <a:pt x="529" y="312"/>
                    <a:pt x="406" y="556"/>
                    <a:pt x="289" y="850"/>
                  </a:cubicBezTo>
                  <a:cubicBezTo>
                    <a:pt x="57" y="1435"/>
                    <a:pt x="0" y="1946"/>
                    <a:pt x="39" y="1955"/>
                  </a:cubicBezTo>
                  <a:cubicBezTo>
                    <a:pt x="39" y="1955"/>
                    <a:pt x="40" y="1955"/>
                    <a:pt x="40" y="1955"/>
                  </a:cubicBezTo>
                  <a:cubicBezTo>
                    <a:pt x="85" y="1955"/>
                    <a:pt x="208" y="1474"/>
                    <a:pt x="432" y="906"/>
                  </a:cubicBezTo>
                  <a:cubicBezTo>
                    <a:pt x="547" y="626"/>
                    <a:pt x="660" y="360"/>
                    <a:pt x="747" y="194"/>
                  </a:cubicBezTo>
                  <a:cubicBezTo>
                    <a:pt x="839" y="32"/>
                    <a:pt x="979" y="54"/>
                    <a:pt x="983" y="37"/>
                  </a:cubicBezTo>
                  <a:cubicBezTo>
                    <a:pt x="987" y="27"/>
                    <a:pt x="957" y="1"/>
                    <a:pt x="892" y="1"/>
                  </a:cubicBezTo>
                  <a:cubicBezTo>
                    <a:pt x="889" y="1"/>
                    <a:pt x="886" y="1"/>
                    <a:pt x="88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32" name="Google Shape;2632;p78"/>
            <p:cNvGrpSpPr/>
            <p:nvPr/>
          </p:nvGrpSpPr>
          <p:grpSpPr>
            <a:xfrm>
              <a:off x="684717" y="3495251"/>
              <a:ext cx="774124" cy="1220312"/>
              <a:chOff x="684717" y="3495251"/>
              <a:chExt cx="774124" cy="1220312"/>
            </a:xfrm>
          </p:grpSpPr>
          <p:sp>
            <p:nvSpPr>
              <p:cNvPr id="2633" name="Google Shape;2633;p78"/>
              <p:cNvSpPr/>
              <p:nvPr/>
            </p:nvSpPr>
            <p:spPr>
              <a:xfrm>
                <a:off x="1065788" y="3618219"/>
                <a:ext cx="30935" cy="52975"/>
              </a:xfrm>
              <a:custGeom>
                <a:rect b="b" l="l" r="r" t="t"/>
                <a:pathLst>
                  <a:path extrusionOk="0" h="3639" w="2125">
                    <a:moveTo>
                      <a:pt x="1100" y="135"/>
                    </a:moveTo>
                    <a:cubicBezTo>
                      <a:pt x="1175" y="135"/>
                      <a:pt x="1248" y="151"/>
                      <a:pt x="1316" y="182"/>
                    </a:cubicBezTo>
                    <a:cubicBezTo>
                      <a:pt x="1513" y="265"/>
                      <a:pt x="1652" y="440"/>
                      <a:pt x="1753" y="602"/>
                    </a:cubicBezTo>
                    <a:cubicBezTo>
                      <a:pt x="1949" y="938"/>
                      <a:pt x="2015" y="1262"/>
                      <a:pt x="2050" y="1477"/>
                    </a:cubicBezTo>
                    <a:cubicBezTo>
                      <a:pt x="2085" y="1691"/>
                      <a:pt x="2090" y="1817"/>
                      <a:pt x="2102" y="1821"/>
                    </a:cubicBezTo>
                    <a:lnTo>
                      <a:pt x="2102" y="1821"/>
                    </a:lnTo>
                    <a:cubicBezTo>
                      <a:pt x="2090" y="1822"/>
                      <a:pt x="2085" y="1947"/>
                      <a:pt x="2050" y="2162"/>
                    </a:cubicBezTo>
                    <a:cubicBezTo>
                      <a:pt x="2015" y="2376"/>
                      <a:pt x="1949" y="2699"/>
                      <a:pt x="1753" y="3036"/>
                    </a:cubicBezTo>
                    <a:cubicBezTo>
                      <a:pt x="1652" y="3198"/>
                      <a:pt x="1513" y="3373"/>
                      <a:pt x="1316" y="3456"/>
                    </a:cubicBezTo>
                    <a:cubicBezTo>
                      <a:pt x="1249" y="3488"/>
                      <a:pt x="1176" y="3503"/>
                      <a:pt x="1102" y="3503"/>
                    </a:cubicBezTo>
                    <a:cubicBezTo>
                      <a:pt x="959" y="3503"/>
                      <a:pt x="811" y="3447"/>
                      <a:pt x="691" y="3338"/>
                    </a:cubicBezTo>
                    <a:cubicBezTo>
                      <a:pt x="319" y="3002"/>
                      <a:pt x="162" y="2407"/>
                      <a:pt x="158" y="1817"/>
                    </a:cubicBezTo>
                    <a:cubicBezTo>
                      <a:pt x="162" y="1231"/>
                      <a:pt x="319" y="637"/>
                      <a:pt x="691" y="301"/>
                    </a:cubicBezTo>
                    <a:cubicBezTo>
                      <a:pt x="811" y="191"/>
                      <a:pt x="958" y="135"/>
                      <a:pt x="1100" y="135"/>
                    </a:cubicBezTo>
                    <a:close/>
                    <a:moveTo>
                      <a:pt x="1076" y="0"/>
                    </a:moveTo>
                    <a:cubicBezTo>
                      <a:pt x="1043" y="0"/>
                      <a:pt x="1009" y="3"/>
                      <a:pt x="975" y="8"/>
                    </a:cubicBezTo>
                    <a:cubicBezTo>
                      <a:pt x="835" y="29"/>
                      <a:pt x="708" y="99"/>
                      <a:pt x="599" y="192"/>
                    </a:cubicBezTo>
                    <a:cubicBezTo>
                      <a:pt x="166" y="576"/>
                      <a:pt x="9" y="1201"/>
                      <a:pt x="0" y="1817"/>
                    </a:cubicBezTo>
                    <a:cubicBezTo>
                      <a:pt x="9" y="2437"/>
                      <a:pt x="166" y="3062"/>
                      <a:pt x="599" y="3447"/>
                    </a:cubicBezTo>
                    <a:cubicBezTo>
                      <a:pt x="708" y="3539"/>
                      <a:pt x="835" y="3609"/>
                      <a:pt x="975" y="3631"/>
                    </a:cubicBezTo>
                    <a:cubicBezTo>
                      <a:pt x="1009" y="3636"/>
                      <a:pt x="1043" y="3639"/>
                      <a:pt x="1076" y="3639"/>
                    </a:cubicBezTo>
                    <a:cubicBezTo>
                      <a:pt x="1181" y="3639"/>
                      <a:pt x="1282" y="3614"/>
                      <a:pt x="1368" y="3574"/>
                    </a:cubicBezTo>
                    <a:cubicBezTo>
                      <a:pt x="1604" y="3464"/>
                      <a:pt x="1745" y="3268"/>
                      <a:pt x="1850" y="3093"/>
                    </a:cubicBezTo>
                    <a:cubicBezTo>
                      <a:pt x="2046" y="2726"/>
                      <a:pt x="2090" y="2394"/>
                      <a:pt x="2112" y="2171"/>
                    </a:cubicBezTo>
                    <a:cubicBezTo>
                      <a:pt x="2124" y="1947"/>
                      <a:pt x="2107" y="1822"/>
                      <a:pt x="2103" y="1821"/>
                    </a:cubicBezTo>
                    <a:lnTo>
                      <a:pt x="2103" y="1821"/>
                    </a:lnTo>
                    <a:cubicBezTo>
                      <a:pt x="2107" y="1817"/>
                      <a:pt x="2124" y="1691"/>
                      <a:pt x="2112" y="1467"/>
                    </a:cubicBezTo>
                    <a:cubicBezTo>
                      <a:pt x="2090" y="1245"/>
                      <a:pt x="2046" y="912"/>
                      <a:pt x="1850" y="545"/>
                    </a:cubicBezTo>
                    <a:cubicBezTo>
                      <a:pt x="1745" y="370"/>
                      <a:pt x="1604" y="174"/>
                      <a:pt x="1368" y="65"/>
                    </a:cubicBezTo>
                    <a:cubicBezTo>
                      <a:pt x="1282" y="25"/>
                      <a:pt x="1181" y="0"/>
                      <a:pt x="10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4" name="Google Shape;2634;p78"/>
              <p:cNvSpPr/>
              <p:nvPr/>
            </p:nvSpPr>
            <p:spPr>
              <a:xfrm>
                <a:off x="895364" y="3535415"/>
                <a:ext cx="183803" cy="295925"/>
              </a:xfrm>
              <a:custGeom>
                <a:rect b="b" l="l" r="r" t="t"/>
                <a:pathLst>
                  <a:path extrusionOk="0" h="20328" w="12626">
                    <a:moveTo>
                      <a:pt x="12625" y="1"/>
                    </a:moveTo>
                    <a:lnTo>
                      <a:pt x="887" y="1671"/>
                    </a:lnTo>
                    <a:lnTo>
                      <a:pt x="0" y="19602"/>
                    </a:lnTo>
                    <a:lnTo>
                      <a:pt x="7678" y="20327"/>
                    </a:lnTo>
                    <a:lnTo>
                      <a:pt x="8103" y="15975"/>
                    </a:lnTo>
                    <a:cubicBezTo>
                      <a:pt x="8103" y="15975"/>
                      <a:pt x="8431" y="16056"/>
                      <a:pt x="8893" y="16056"/>
                    </a:cubicBezTo>
                    <a:cubicBezTo>
                      <a:pt x="9760" y="16056"/>
                      <a:pt x="11098" y="15772"/>
                      <a:pt x="11633" y="14139"/>
                    </a:cubicBezTo>
                    <a:cubicBezTo>
                      <a:pt x="12157" y="12535"/>
                      <a:pt x="12625" y="1"/>
                      <a:pt x="1262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5" name="Google Shape;2635;p78"/>
              <p:cNvSpPr/>
              <p:nvPr/>
            </p:nvSpPr>
            <p:spPr>
              <a:xfrm>
                <a:off x="861255" y="3495251"/>
                <a:ext cx="258119" cy="269023"/>
              </a:xfrm>
              <a:custGeom>
                <a:rect b="b" l="l" r="r" t="t"/>
                <a:pathLst>
                  <a:path extrusionOk="0" h="18480" w="17731">
                    <a:moveTo>
                      <a:pt x="12669" y="0"/>
                    </a:moveTo>
                    <a:cubicBezTo>
                      <a:pt x="11645" y="0"/>
                      <a:pt x="10594" y="302"/>
                      <a:pt x="9716" y="982"/>
                    </a:cubicBezTo>
                    <a:cubicBezTo>
                      <a:pt x="9716" y="982"/>
                      <a:pt x="9143" y="890"/>
                      <a:pt x="8280" y="890"/>
                    </a:cubicBezTo>
                    <a:cubicBezTo>
                      <a:pt x="5851" y="890"/>
                      <a:pt x="1121" y="1618"/>
                      <a:pt x="363" y="7170"/>
                    </a:cubicBezTo>
                    <a:cubicBezTo>
                      <a:pt x="0" y="9813"/>
                      <a:pt x="1273" y="11951"/>
                      <a:pt x="1482" y="13577"/>
                    </a:cubicBezTo>
                    <a:cubicBezTo>
                      <a:pt x="1919" y="16963"/>
                      <a:pt x="2517" y="18397"/>
                      <a:pt x="2517" y="18397"/>
                    </a:cubicBezTo>
                    <a:lnTo>
                      <a:pt x="4196" y="18472"/>
                    </a:lnTo>
                    <a:cubicBezTo>
                      <a:pt x="4351" y="18476"/>
                      <a:pt x="4499" y="18479"/>
                      <a:pt x="4641" y="18479"/>
                    </a:cubicBezTo>
                    <a:cubicBezTo>
                      <a:pt x="5886" y="18479"/>
                      <a:pt x="6659" y="18244"/>
                      <a:pt x="7985" y="16902"/>
                    </a:cubicBezTo>
                    <a:cubicBezTo>
                      <a:pt x="9349" y="15521"/>
                      <a:pt x="9738" y="14743"/>
                      <a:pt x="10698" y="13270"/>
                    </a:cubicBezTo>
                    <a:cubicBezTo>
                      <a:pt x="10698" y="13270"/>
                      <a:pt x="9304" y="12458"/>
                      <a:pt x="9540" y="11235"/>
                    </a:cubicBezTo>
                    <a:cubicBezTo>
                      <a:pt x="9665" y="10585"/>
                      <a:pt x="10352" y="10173"/>
                      <a:pt x="10968" y="10173"/>
                    </a:cubicBezTo>
                    <a:cubicBezTo>
                      <a:pt x="11558" y="10173"/>
                      <a:pt x="12084" y="10552"/>
                      <a:pt x="11987" y="11465"/>
                    </a:cubicBezTo>
                    <a:cubicBezTo>
                      <a:pt x="11987" y="11465"/>
                      <a:pt x="12286" y="11449"/>
                      <a:pt x="12591" y="11449"/>
                    </a:cubicBezTo>
                    <a:cubicBezTo>
                      <a:pt x="12777" y="11449"/>
                      <a:pt x="12965" y="11455"/>
                      <a:pt x="13089" y="11475"/>
                    </a:cubicBezTo>
                    <a:lnTo>
                      <a:pt x="13500" y="7502"/>
                    </a:lnTo>
                    <a:cubicBezTo>
                      <a:pt x="13500" y="7502"/>
                      <a:pt x="15969" y="6169"/>
                      <a:pt x="16624" y="4609"/>
                    </a:cubicBezTo>
                    <a:cubicBezTo>
                      <a:pt x="17731" y="1973"/>
                      <a:pt x="15290" y="0"/>
                      <a:pt x="126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6" name="Google Shape;2636;p78"/>
              <p:cNvSpPr/>
              <p:nvPr/>
            </p:nvSpPr>
            <p:spPr>
              <a:xfrm>
                <a:off x="1046005" y="3644786"/>
                <a:ext cx="50398" cy="3392"/>
              </a:xfrm>
              <a:custGeom>
                <a:rect b="b" l="l" r="r" t="t"/>
                <a:pathLst>
                  <a:path extrusionOk="0" h="233" w="3462">
                    <a:moveTo>
                      <a:pt x="3019" y="1"/>
                    </a:moveTo>
                    <a:cubicBezTo>
                      <a:pt x="2702" y="1"/>
                      <a:pt x="2241" y="14"/>
                      <a:pt x="1727" y="40"/>
                    </a:cubicBezTo>
                    <a:cubicBezTo>
                      <a:pt x="774" y="88"/>
                      <a:pt x="0" y="162"/>
                      <a:pt x="4" y="206"/>
                    </a:cubicBezTo>
                    <a:cubicBezTo>
                      <a:pt x="7" y="224"/>
                      <a:pt x="164" y="233"/>
                      <a:pt x="422" y="233"/>
                    </a:cubicBezTo>
                    <a:cubicBezTo>
                      <a:pt x="740" y="233"/>
                      <a:pt x="1210" y="219"/>
                      <a:pt x="1735" y="193"/>
                    </a:cubicBezTo>
                    <a:cubicBezTo>
                      <a:pt x="2688" y="144"/>
                      <a:pt x="3461" y="71"/>
                      <a:pt x="3461" y="31"/>
                    </a:cubicBezTo>
                    <a:cubicBezTo>
                      <a:pt x="3459" y="11"/>
                      <a:pt x="3293" y="1"/>
                      <a:pt x="30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7" name="Google Shape;2637;p78"/>
              <p:cNvSpPr/>
              <p:nvPr/>
            </p:nvSpPr>
            <p:spPr>
              <a:xfrm>
                <a:off x="1088818" y="3939430"/>
                <a:ext cx="370023" cy="291834"/>
              </a:xfrm>
              <a:custGeom>
                <a:rect b="b" l="l" r="r" t="t"/>
                <a:pathLst>
                  <a:path extrusionOk="0" h="20047" w="25418">
                    <a:moveTo>
                      <a:pt x="22593" y="0"/>
                    </a:moveTo>
                    <a:cubicBezTo>
                      <a:pt x="22259" y="0"/>
                      <a:pt x="19762" y="2900"/>
                      <a:pt x="19762" y="2900"/>
                    </a:cubicBezTo>
                    <a:lnTo>
                      <a:pt x="19762" y="4688"/>
                    </a:lnTo>
                    <a:cubicBezTo>
                      <a:pt x="19103" y="3876"/>
                      <a:pt x="18630" y="3641"/>
                      <a:pt x="18302" y="3641"/>
                    </a:cubicBezTo>
                    <a:cubicBezTo>
                      <a:pt x="18010" y="3641"/>
                      <a:pt x="17834" y="3827"/>
                      <a:pt x="17743" y="3958"/>
                    </a:cubicBezTo>
                    <a:cubicBezTo>
                      <a:pt x="17551" y="4237"/>
                      <a:pt x="19762" y="6318"/>
                      <a:pt x="19762" y="6318"/>
                    </a:cubicBezTo>
                    <a:lnTo>
                      <a:pt x="19762" y="6956"/>
                    </a:lnTo>
                    <a:lnTo>
                      <a:pt x="8789" y="12856"/>
                    </a:lnTo>
                    <a:lnTo>
                      <a:pt x="5900" y="5671"/>
                    </a:lnTo>
                    <a:lnTo>
                      <a:pt x="0" y="8765"/>
                    </a:lnTo>
                    <a:lnTo>
                      <a:pt x="3523" y="17291"/>
                    </a:lnTo>
                    <a:cubicBezTo>
                      <a:pt x="4241" y="19028"/>
                      <a:pt x="5910" y="20046"/>
                      <a:pt x="7644" y="20046"/>
                    </a:cubicBezTo>
                    <a:cubicBezTo>
                      <a:pt x="8409" y="20046"/>
                      <a:pt x="9188" y="19848"/>
                      <a:pt x="9903" y="19425"/>
                    </a:cubicBezTo>
                    <a:lnTo>
                      <a:pt x="22817" y="11794"/>
                    </a:lnTo>
                    <a:lnTo>
                      <a:pt x="23677" y="10361"/>
                    </a:lnTo>
                    <a:cubicBezTo>
                      <a:pt x="23975" y="9867"/>
                      <a:pt x="24149" y="9308"/>
                      <a:pt x="24189" y="8731"/>
                    </a:cubicBezTo>
                    <a:lnTo>
                      <a:pt x="24617" y="2280"/>
                    </a:lnTo>
                    <a:cubicBezTo>
                      <a:pt x="25417" y="1791"/>
                      <a:pt x="25063" y="855"/>
                      <a:pt x="25063" y="855"/>
                    </a:cubicBezTo>
                    <a:lnTo>
                      <a:pt x="25063" y="855"/>
                    </a:lnTo>
                    <a:lnTo>
                      <a:pt x="22262" y="2591"/>
                    </a:lnTo>
                    <a:lnTo>
                      <a:pt x="21235" y="4989"/>
                    </a:lnTo>
                    <a:lnTo>
                      <a:pt x="21235" y="2900"/>
                    </a:lnTo>
                    <a:cubicBezTo>
                      <a:pt x="21235" y="2900"/>
                      <a:pt x="21995" y="2014"/>
                      <a:pt x="22620" y="1345"/>
                    </a:cubicBezTo>
                    <a:cubicBezTo>
                      <a:pt x="23241" y="681"/>
                      <a:pt x="22795" y="235"/>
                      <a:pt x="22620" y="12"/>
                    </a:cubicBezTo>
                    <a:cubicBezTo>
                      <a:pt x="22614" y="4"/>
                      <a:pt x="22605" y="0"/>
                      <a:pt x="22593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8" name="Google Shape;2638;p78"/>
              <p:cNvSpPr/>
              <p:nvPr/>
            </p:nvSpPr>
            <p:spPr>
              <a:xfrm>
                <a:off x="1201173" y="4126625"/>
                <a:ext cx="16989" cy="42653"/>
              </a:xfrm>
              <a:custGeom>
                <a:rect b="b" l="l" r="r" t="t"/>
                <a:pathLst>
                  <a:path extrusionOk="0" h="2930" w="1167">
                    <a:moveTo>
                      <a:pt x="1126" y="1"/>
                    </a:moveTo>
                    <a:cubicBezTo>
                      <a:pt x="1077" y="1"/>
                      <a:pt x="805" y="636"/>
                      <a:pt x="511" y="1435"/>
                    </a:cubicBezTo>
                    <a:cubicBezTo>
                      <a:pt x="210" y="2243"/>
                      <a:pt x="0" y="2911"/>
                      <a:pt x="39" y="2929"/>
                    </a:cubicBezTo>
                    <a:cubicBezTo>
                      <a:pt x="40" y="2929"/>
                      <a:pt x="40" y="2929"/>
                      <a:pt x="41" y="2929"/>
                    </a:cubicBezTo>
                    <a:cubicBezTo>
                      <a:pt x="89" y="2929"/>
                      <a:pt x="361" y="2292"/>
                      <a:pt x="656" y="1491"/>
                    </a:cubicBezTo>
                    <a:cubicBezTo>
                      <a:pt x="957" y="683"/>
                      <a:pt x="1167" y="15"/>
                      <a:pt x="1128" y="1"/>
                    </a:cubicBezTo>
                    <a:cubicBezTo>
                      <a:pt x="1127" y="1"/>
                      <a:pt x="1127" y="1"/>
                      <a:pt x="1126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9" name="Google Shape;2639;p78"/>
              <p:cNvSpPr/>
              <p:nvPr/>
            </p:nvSpPr>
            <p:spPr>
              <a:xfrm>
                <a:off x="762774" y="3790652"/>
                <a:ext cx="434541" cy="576026"/>
              </a:xfrm>
              <a:custGeom>
                <a:rect b="b" l="l" r="r" t="t"/>
                <a:pathLst>
                  <a:path extrusionOk="0" h="39569" w="29850">
                    <a:moveTo>
                      <a:pt x="10060" y="0"/>
                    </a:moveTo>
                    <a:cubicBezTo>
                      <a:pt x="9991" y="0"/>
                      <a:pt x="9923" y="1"/>
                      <a:pt x="9855" y="1"/>
                    </a:cubicBezTo>
                    <a:cubicBezTo>
                      <a:pt x="5393" y="54"/>
                      <a:pt x="1557" y="3200"/>
                      <a:pt x="674" y="7575"/>
                    </a:cubicBezTo>
                    <a:cubicBezTo>
                      <a:pt x="0" y="10913"/>
                      <a:pt x="1180" y="13116"/>
                      <a:pt x="420" y="20423"/>
                    </a:cubicBezTo>
                    <a:lnTo>
                      <a:pt x="175" y="38786"/>
                    </a:lnTo>
                    <a:lnTo>
                      <a:pt x="21423" y="39569"/>
                    </a:lnTo>
                    <a:lnTo>
                      <a:pt x="20636" y="17892"/>
                    </a:lnTo>
                    <a:lnTo>
                      <a:pt x="21891" y="22140"/>
                    </a:lnTo>
                    <a:lnTo>
                      <a:pt x="29849" y="18535"/>
                    </a:lnTo>
                    <a:cubicBezTo>
                      <a:pt x="29561" y="17648"/>
                      <a:pt x="28244" y="13684"/>
                      <a:pt x="25723" y="7400"/>
                    </a:cubicBezTo>
                    <a:cubicBezTo>
                      <a:pt x="24321" y="3896"/>
                      <a:pt x="21200" y="1369"/>
                      <a:pt x="17477" y="749"/>
                    </a:cubicBezTo>
                    <a:cubicBezTo>
                      <a:pt x="14953" y="329"/>
                      <a:pt x="12212" y="0"/>
                      <a:pt x="100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0" name="Google Shape;2640;p78"/>
              <p:cNvSpPr/>
              <p:nvPr/>
            </p:nvSpPr>
            <p:spPr>
              <a:xfrm>
                <a:off x="723338" y="3863891"/>
                <a:ext cx="62495" cy="221449"/>
              </a:xfrm>
              <a:custGeom>
                <a:rect b="b" l="l" r="r" t="t"/>
                <a:pathLst>
                  <a:path extrusionOk="0" h="15212" w="4293">
                    <a:moveTo>
                      <a:pt x="4292" y="1"/>
                    </a:moveTo>
                    <a:cubicBezTo>
                      <a:pt x="3181" y="1386"/>
                      <a:pt x="0" y="13146"/>
                      <a:pt x="0" y="13146"/>
                    </a:cubicBezTo>
                    <a:cubicBezTo>
                      <a:pt x="1005" y="15081"/>
                      <a:pt x="3347" y="15212"/>
                      <a:pt x="3962" y="15212"/>
                    </a:cubicBezTo>
                    <a:cubicBezTo>
                      <a:pt x="4059" y="15212"/>
                      <a:pt x="4113" y="15209"/>
                      <a:pt x="4113" y="15209"/>
                    </a:cubicBezTo>
                    <a:lnTo>
                      <a:pt x="42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1" name="Google Shape;2641;p78"/>
              <p:cNvSpPr/>
              <p:nvPr/>
            </p:nvSpPr>
            <p:spPr>
              <a:xfrm>
                <a:off x="774420" y="3885756"/>
                <a:ext cx="368741" cy="81129"/>
              </a:xfrm>
              <a:custGeom>
                <a:rect b="b" l="l" r="r" t="t"/>
                <a:pathLst>
                  <a:path extrusionOk="0" h="5573" w="25330">
                    <a:moveTo>
                      <a:pt x="862" y="0"/>
                    </a:moveTo>
                    <a:cubicBezTo>
                      <a:pt x="617" y="0"/>
                      <a:pt x="420" y="19"/>
                      <a:pt x="280" y="46"/>
                    </a:cubicBezTo>
                    <a:cubicBezTo>
                      <a:pt x="96" y="80"/>
                      <a:pt x="1" y="106"/>
                      <a:pt x="5" y="116"/>
                    </a:cubicBezTo>
                    <a:cubicBezTo>
                      <a:pt x="5" y="122"/>
                      <a:pt x="16" y="124"/>
                      <a:pt x="37" y="124"/>
                    </a:cubicBezTo>
                    <a:cubicBezTo>
                      <a:pt x="105" y="124"/>
                      <a:pt x="282" y="99"/>
                      <a:pt x="557" y="99"/>
                    </a:cubicBezTo>
                    <a:cubicBezTo>
                      <a:pt x="706" y="99"/>
                      <a:pt x="884" y="107"/>
                      <a:pt x="1088" y="128"/>
                    </a:cubicBezTo>
                    <a:cubicBezTo>
                      <a:pt x="1779" y="207"/>
                      <a:pt x="2750" y="548"/>
                      <a:pt x="3772" y="1270"/>
                    </a:cubicBezTo>
                    <a:cubicBezTo>
                      <a:pt x="4283" y="1627"/>
                      <a:pt x="4812" y="2065"/>
                      <a:pt x="5358" y="2563"/>
                    </a:cubicBezTo>
                    <a:cubicBezTo>
                      <a:pt x="5904" y="3061"/>
                      <a:pt x="6486" y="3607"/>
                      <a:pt x="7155" y="4122"/>
                    </a:cubicBezTo>
                    <a:cubicBezTo>
                      <a:pt x="7823" y="4634"/>
                      <a:pt x="8587" y="5124"/>
                      <a:pt x="9493" y="5390"/>
                    </a:cubicBezTo>
                    <a:cubicBezTo>
                      <a:pt x="9908" y="5514"/>
                      <a:pt x="10349" y="5572"/>
                      <a:pt x="10795" y="5572"/>
                    </a:cubicBezTo>
                    <a:cubicBezTo>
                      <a:pt x="11315" y="5572"/>
                      <a:pt x="11843" y="5493"/>
                      <a:pt x="12351" y="5342"/>
                    </a:cubicBezTo>
                    <a:cubicBezTo>
                      <a:pt x="13299" y="5066"/>
                      <a:pt x="14142" y="4604"/>
                      <a:pt x="14929" y="4149"/>
                    </a:cubicBezTo>
                    <a:cubicBezTo>
                      <a:pt x="15715" y="3690"/>
                      <a:pt x="16454" y="3223"/>
                      <a:pt x="17179" y="2825"/>
                    </a:cubicBezTo>
                    <a:cubicBezTo>
                      <a:pt x="17900" y="2423"/>
                      <a:pt x="18622" y="2109"/>
                      <a:pt x="19325" y="1934"/>
                    </a:cubicBezTo>
                    <a:cubicBezTo>
                      <a:pt x="19675" y="1824"/>
                      <a:pt x="20029" y="1807"/>
                      <a:pt x="20361" y="1763"/>
                    </a:cubicBezTo>
                    <a:cubicBezTo>
                      <a:pt x="20693" y="1776"/>
                      <a:pt x="21020" y="1758"/>
                      <a:pt x="21322" y="1811"/>
                    </a:cubicBezTo>
                    <a:cubicBezTo>
                      <a:pt x="21934" y="1916"/>
                      <a:pt x="22484" y="2077"/>
                      <a:pt x="22974" y="2192"/>
                    </a:cubicBezTo>
                    <a:cubicBezTo>
                      <a:pt x="23425" y="2295"/>
                      <a:pt x="23828" y="2355"/>
                      <a:pt x="24168" y="2355"/>
                    </a:cubicBezTo>
                    <a:cubicBezTo>
                      <a:pt x="24200" y="2355"/>
                      <a:pt x="24232" y="2354"/>
                      <a:pt x="24263" y="2353"/>
                    </a:cubicBezTo>
                    <a:cubicBezTo>
                      <a:pt x="24626" y="2345"/>
                      <a:pt x="24897" y="2266"/>
                      <a:pt x="25076" y="2200"/>
                    </a:cubicBezTo>
                    <a:cubicBezTo>
                      <a:pt x="25247" y="2121"/>
                      <a:pt x="25330" y="2073"/>
                      <a:pt x="25326" y="2065"/>
                    </a:cubicBezTo>
                    <a:cubicBezTo>
                      <a:pt x="25325" y="2062"/>
                      <a:pt x="25322" y="2061"/>
                      <a:pt x="25318" y="2061"/>
                    </a:cubicBezTo>
                    <a:cubicBezTo>
                      <a:pt x="25265" y="2061"/>
                      <a:pt x="24941" y="2231"/>
                      <a:pt x="24344" y="2231"/>
                    </a:cubicBezTo>
                    <a:cubicBezTo>
                      <a:pt x="24318" y="2231"/>
                      <a:pt x="24291" y="2231"/>
                      <a:pt x="24263" y="2230"/>
                    </a:cubicBezTo>
                    <a:cubicBezTo>
                      <a:pt x="23918" y="2226"/>
                      <a:pt x="23499" y="2147"/>
                      <a:pt x="23018" y="2021"/>
                    </a:cubicBezTo>
                    <a:cubicBezTo>
                      <a:pt x="22533" y="1894"/>
                      <a:pt x="21990" y="1715"/>
                      <a:pt x="21361" y="1597"/>
                    </a:cubicBezTo>
                    <a:cubicBezTo>
                      <a:pt x="21042" y="1532"/>
                      <a:pt x="20701" y="1544"/>
                      <a:pt x="20352" y="1522"/>
                    </a:cubicBezTo>
                    <a:cubicBezTo>
                      <a:pt x="20003" y="1562"/>
                      <a:pt x="19631" y="1575"/>
                      <a:pt x="19263" y="1680"/>
                    </a:cubicBezTo>
                    <a:cubicBezTo>
                      <a:pt x="18529" y="1855"/>
                      <a:pt x="17778" y="2170"/>
                      <a:pt x="17044" y="2571"/>
                    </a:cubicBezTo>
                    <a:cubicBezTo>
                      <a:pt x="16300" y="2969"/>
                      <a:pt x="15558" y="3432"/>
                      <a:pt x="14775" y="3886"/>
                    </a:cubicBezTo>
                    <a:cubicBezTo>
                      <a:pt x="13993" y="4332"/>
                      <a:pt x="13168" y="4778"/>
                      <a:pt x="12262" y="5045"/>
                    </a:cubicBezTo>
                    <a:cubicBezTo>
                      <a:pt x="11779" y="5189"/>
                      <a:pt x="11284" y="5264"/>
                      <a:pt x="10797" y="5264"/>
                    </a:cubicBezTo>
                    <a:cubicBezTo>
                      <a:pt x="10379" y="5264"/>
                      <a:pt x="9967" y="5208"/>
                      <a:pt x="9575" y="5093"/>
                    </a:cubicBezTo>
                    <a:cubicBezTo>
                      <a:pt x="8728" y="4852"/>
                      <a:pt x="7988" y="4385"/>
                      <a:pt x="7329" y="3896"/>
                    </a:cubicBezTo>
                    <a:cubicBezTo>
                      <a:pt x="6673" y="3398"/>
                      <a:pt x="6088" y="2864"/>
                      <a:pt x="5529" y="2371"/>
                    </a:cubicBezTo>
                    <a:cubicBezTo>
                      <a:pt x="4973" y="1877"/>
                      <a:pt x="4428" y="1440"/>
                      <a:pt x="3898" y="1086"/>
                    </a:cubicBezTo>
                    <a:cubicBezTo>
                      <a:pt x="2837" y="373"/>
                      <a:pt x="1814" y="50"/>
                      <a:pt x="1102" y="6"/>
                    </a:cubicBezTo>
                    <a:cubicBezTo>
                      <a:pt x="1018" y="2"/>
                      <a:pt x="938" y="0"/>
                      <a:pt x="86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2" name="Google Shape;2642;p78"/>
              <p:cNvSpPr/>
              <p:nvPr/>
            </p:nvSpPr>
            <p:spPr>
              <a:xfrm>
                <a:off x="925381" y="4118036"/>
                <a:ext cx="140043" cy="15926"/>
              </a:xfrm>
              <a:custGeom>
                <a:rect b="b" l="l" r="r" t="t"/>
                <a:pathLst>
                  <a:path extrusionOk="0" h="1094" w="9620">
                    <a:moveTo>
                      <a:pt x="7606" y="0"/>
                    </a:moveTo>
                    <a:cubicBezTo>
                      <a:pt x="7324" y="0"/>
                      <a:pt x="7024" y="27"/>
                      <a:pt x="6713" y="84"/>
                    </a:cubicBezTo>
                    <a:cubicBezTo>
                      <a:pt x="6119" y="189"/>
                      <a:pt x="5490" y="391"/>
                      <a:pt x="4839" y="556"/>
                    </a:cubicBezTo>
                    <a:cubicBezTo>
                      <a:pt x="4137" y="739"/>
                      <a:pt x="3456" y="807"/>
                      <a:pt x="2841" y="807"/>
                    </a:cubicBezTo>
                    <a:cubicBezTo>
                      <a:pt x="2310" y="807"/>
                      <a:pt x="1829" y="756"/>
                      <a:pt x="1426" y="687"/>
                    </a:cubicBezTo>
                    <a:cubicBezTo>
                      <a:pt x="638" y="557"/>
                      <a:pt x="142" y="374"/>
                      <a:pt x="38" y="374"/>
                    </a:cubicBezTo>
                    <a:cubicBezTo>
                      <a:pt x="27" y="374"/>
                      <a:pt x="20" y="376"/>
                      <a:pt x="18" y="381"/>
                    </a:cubicBezTo>
                    <a:cubicBezTo>
                      <a:pt x="0" y="412"/>
                      <a:pt x="494" y="696"/>
                      <a:pt x="1382" y="906"/>
                    </a:cubicBezTo>
                    <a:cubicBezTo>
                      <a:pt x="1839" y="1015"/>
                      <a:pt x="2411" y="1093"/>
                      <a:pt x="3045" y="1093"/>
                    </a:cubicBezTo>
                    <a:cubicBezTo>
                      <a:pt x="3628" y="1093"/>
                      <a:pt x="4264" y="1027"/>
                      <a:pt x="4913" y="857"/>
                    </a:cubicBezTo>
                    <a:cubicBezTo>
                      <a:pt x="5581" y="687"/>
                      <a:pt x="6198" y="482"/>
                      <a:pt x="6765" y="369"/>
                    </a:cubicBezTo>
                    <a:cubicBezTo>
                      <a:pt x="7131" y="290"/>
                      <a:pt x="7477" y="252"/>
                      <a:pt x="7793" y="252"/>
                    </a:cubicBezTo>
                    <a:cubicBezTo>
                      <a:pt x="7967" y="252"/>
                      <a:pt x="8132" y="264"/>
                      <a:pt x="8286" y="286"/>
                    </a:cubicBezTo>
                    <a:cubicBezTo>
                      <a:pt x="9114" y="389"/>
                      <a:pt x="9529" y="770"/>
                      <a:pt x="9598" y="770"/>
                    </a:cubicBezTo>
                    <a:cubicBezTo>
                      <a:pt x="9602" y="770"/>
                      <a:pt x="9605" y="769"/>
                      <a:pt x="9607" y="766"/>
                    </a:cubicBezTo>
                    <a:cubicBezTo>
                      <a:pt x="9619" y="752"/>
                      <a:pt x="9536" y="635"/>
                      <a:pt x="9327" y="482"/>
                    </a:cubicBezTo>
                    <a:cubicBezTo>
                      <a:pt x="9121" y="329"/>
                      <a:pt x="8780" y="155"/>
                      <a:pt x="8322" y="67"/>
                    </a:cubicBezTo>
                    <a:cubicBezTo>
                      <a:pt x="8104" y="23"/>
                      <a:pt x="7863" y="0"/>
                      <a:pt x="76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3" name="Google Shape;2643;p78"/>
              <p:cNvSpPr/>
              <p:nvPr/>
            </p:nvSpPr>
            <p:spPr>
              <a:xfrm>
                <a:off x="922266" y="4285316"/>
                <a:ext cx="146405" cy="24180"/>
              </a:xfrm>
              <a:custGeom>
                <a:rect b="b" l="l" r="r" t="t"/>
                <a:pathLst>
                  <a:path extrusionOk="0" h="1661" w="10057">
                    <a:moveTo>
                      <a:pt x="1914" y="1"/>
                    </a:moveTo>
                    <a:cubicBezTo>
                      <a:pt x="1736" y="1"/>
                      <a:pt x="1566" y="12"/>
                      <a:pt x="1408" y="34"/>
                    </a:cubicBezTo>
                    <a:cubicBezTo>
                      <a:pt x="910" y="104"/>
                      <a:pt x="529" y="292"/>
                      <a:pt x="307" y="463"/>
                    </a:cubicBezTo>
                    <a:cubicBezTo>
                      <a:pt x="83" y="633"/>
                      <a:pt x="0" y="768"/>
                      <a:pt x="14" y="778"/>
                    </a:cubicBezTo>
                    <a:cubicBezTo>
                      <a:pt x="16" y="779"/>
                      <a:pt x="18" y="780"/>
                      <a:pt x="20" y="780"/>
                    </a:cubicBezTo>
                    <a:cubicBezTo>
                      <a:pt x="51" y="780"/>
                      <a:pt x="160" y="682"/>
                      <a:pt x="376" y="563"/>
                    </a:cubicBezTo>
                    <a:cubicBezTo>
                      <a:pt x="604" y="432"/>
                      <a:pt x="966" y="292"/>
                      <a:pt x="1434" y="253"/>
                    </a:cubicBezTo>
                    <a:cubicBezTo>
                      <a:pt x="1529" y="245"/>
                      <a:pt x="1627" y="241"/>
                      <a:pt x="1730" y="241"/>
                    </a:cubicBezTo>
                    <a:cubicBezTo>
                      <a:pt x="2134" y="241"/>
                      <a:pt x="2595" y="305"/>
                      <a:pt x="3077" y="445"/>
                    </a:cubicBezTo>
                    <a:cubicBezTo>
                      <a:pt x="3676" y="615"/>
                      <a:pt x="4318" y="921"/>
                      <a:pt x="5013" y="1192"/>
                    </a:cubicBezTo>
                    <a:cubicBezTo>
                      <a:pt x="5692" y="1462"/>
                      <a:pt x="6392" y="1660"/>
                      <a:pt x="7052" y="1660"/>
                    </a:cubicBezTo>
                    <a:cubicBezTo>
                      <a:pt x="7067" y="1660"/>
                      <a:pt x="7083" y="1660"/>
                      <a:pt x="7098" y="1660"/>
                    </a:cubicBezTo>
                    <a:cubicBezTo>
                      <a:pt x="7770" y="1656"/>
                      <a:pt x="8352" y="1450"/>
                      <a:pt x="8798" y="1228"/>
                    </a:cubicBezTo>
                    <a:cubicBezTo>
                      <a:pt x="9244" y="1000"/>
                      <a:pt x="9558" y="746"/>
                      <a:pt x="9759" y="563"/>
                    </a:cubicBezTo>
                    <a:cubicBezTo>
                      <a:pt x="9960" y="375"/>
                      <a:pt x="10057" y="253"/>
                      <a:pt x="10039" y="240"/>
                    </a:cubicBezTo>
                    <a:cubicBezTo>
                      <a:pt x="10037" y="238"/>
                      <a:pt x="10035" y="237"/>
                      <a:pt x="10031" y="237"/>
                    </a:cubicBezTo>
                    <a:cubicBezTo>
                      <a:pt x="9963" y="237"/>
                      <a:pt x="9530" y="652"/>
                      <a:pt x="8702" y="1030"/>
                    </a:cubicBezTo>
                    <a:cubicBezTo>
                      <a:pt x="8285" y="1211"/>
                      <a:pt x="7760" y="1372"/>
                      <a:pt x="7169" y="1372"/>
                    </a:cubicBezTo>
                    <a:cubicBezTo>
                      <a:pt x="7145" y="1372"/>
                      <a:pt x="7122" y="1372"/>
                      <a:pt x="7098" y="1371"/>
                    </a:cubicBezTo>
                    <a:cubicBezTo>
                      <a:pt x="6477" y="1367"/>
                      <a:pt x="5809" y="1175"/>
                      <a:pt x="5127" y="904"/>
                    </a:cubicBezTo>
                    <a:cubicBezTo>
                      <a:pt x="4440" y="637"/>
                      <a:pt x="3794" y="336"/>
                      <a:pt x="3151" y="169"/>
                    </a:cubicBezTo>
                    <a:cubicBezTo>
                      <a:pt x="2716" y="53"/>
                      <a:pt x="2295" y="1"/>
                      <a:pt x="19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4" name="Google Shape;2644;p78"/>
              <p:cNvSpPr/>
              <p:nvPr/>
            </p:nvSpPr>
            <p:spPr>
              <a:xfrm>
                <a:off x="732815" y="4088280"/>
                <a:ext cx="36015" cy="178519"/>
              </a:xfrm>
              <a:custGeom>
                <a:rect b="b" l="l" r="r" t="t"/>
                <a:pathLst>
                  <a:path extrusionOk="0" h="12263" w="2474">
                    <a:moveTo>
                      <a:pt x="1" y="0"/>
                    </a:moveTo>
                    <a:lnTo>
                      <a:pt x="2094" y="12262"/>
                    </a:lnTo>
                    <a:lnTo>
                      <a:pt x="2316" y="12262"/>
                    </a:lnTo>
                    <a:lnTo>
                      <a:pt x="2474" y="245"/>
                    </a:lnTo>
                    <a:cubicBezTo>
                      <a:pt x="1643" y="236"/>
                      <a:pt x="818" y="170"/>
                      <a:pt x="1" y="0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5" name="Google Shape;2645;p78"/>
              <p:cNvSpPr/>
              <p:nvPr/>
            </p:nvSpPr>
            <p:spPr>
              <a:xfrm>
                <a:off x="778481" y="4355789"/>
                <a:ext cx="201112" cy="8603"/>
              </a:xfrm>
              <a:custGeom>
                <a:rect b="b" l="l" r="r" t="t"/>
                <a:pathLst>
                  <a:path extrusionOk="0" h="591" w="13815">
                    <a:moveTo>
                      <a:pt x="1" y="1"/>
                    </a:moveTo>
                    <a:lnTo>
                      <a:pt x="49" y="294"/>
                    </a:lnTo>
                    <a:lnTo>
                      <a:pt x="13815" y="590"/>
                    </a:lnTo>
                    <a:cubicBezTo>
                      <a:pt x="13815" y="564"/>
                      <a:pt x="13815" y="538"/>
                      <a:pt x="13811" y="50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6" name="Google Shape;2646;p78"/>
              <p:cNvSpPr/>
              <p:nvPr/>
            </p:nvSpPr>
            <p:spPr>
              <a:xfrm>
                <a:off x="763283" y="4266784"/>
                <a:ext cx="3261" cy="17513"/>
              </a:xfrm>
              <a:custGeom>
                <a:rect b="b" l="l" r="r" t="t"/>
                <a:pathLst>
                  <a:path extrusionOk="0" h="1203" w="224">
                    <a:moveTo>
                      <a:pt x="1" y="0"/>
                    </a:moveTo>
                    <a:lnTo>
                      <a:pt x="206" y="1202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7" name="Google Shape;2647;p78"/>
              <p:cNvSpPr/>
              <p:nvPr/>
            </p:nvSpPr>
            <p:spPr>
              <a:xfrm>
                <a:off x="766268" y="4084583"/>
                <a:ext cx="213267" cy="278601"/>
              </a:xfrm>
              <a:custGeom>
                <a:rect b="b" l="l" r="r" t="t"/>
                <a:pathLst>
                  <a:path extrusionOk="0" h="19138" w="14650">
                    <a:moveTo>
                      <a:pt x="8007" y="0"/>
                    </a:moveTo>
                    <a:cubicBezTo>
                      <a:pt x="7395" y="0"/>
                      <a:pt x="6775" y="49"/>
                      <a:pt x="6176" y="83"/>
                    </a:cubicBezTo>
                    <a:cubicBezTo>
                      <a:pt x="4240" y="198"/>
                      <a:pt x="2295" y="503"/>
                      <a:pt x="368" y="503"/>
                    </a:cubicBezTo>
                    <a:cubicBezTo>
                      <a:pt x="303" y="503"/>
                      <a:pt x="237" y="503"/>
                      <a:pt x="176" y="499"/>
                    </a:cubicBezTo>
                    <a:lnTo>
                      <a:pt x="18" y="12516"/>
                    </a:lnTo>
                    <a:lnTo>
                      <a:pt x="1" y="13718"/>
                    </a:lnTo>
                    <a:lnTo>
                      <a:pt x="840" y="18631"/>
                    </a:lnTo>
                    <a:lnTo>
                      <a:pt x="14650" y="19137"/>
                    </a:lnTo>
                    <a:cubicBezTo>
                      <a:pt x="14567" y="17516"/>
                      <a:pt x="14488" y="15965"/>
                      <a:pt x="14383" y="14436"/>
                    </a:cubicBezTo>
                    <a:cubicBezTo>
                      <a:pt x="14182" y="14357"/>
                      <a:pt x="13986" y="14291"/>
                      <a:pt x="13793" y="14234"/>
                    </a:cubicBezTo>
                    <a:cubicBezTo>
                      <a:pt x="13308" y="14095"/>
                      <a:pt x="12845" y="14029"/>
                      <a:pt x="12443" y="14029"/>
                    </a:cubicBezTo>
                    <a:cubicBezTo>
                      <a:pt x="12342" y="14029"/>
                      <a:pt x="12241" y="14033"/>
                      <a:pt x="12150" y="14042"/>
                    </a:cubicBezTo>
                    <a:cubicBezTo>
                      <a:pt x="11682" y="14081"/>
                      <a:pt x="11320" y="14221"/>
                      <a:pt x="11092" y="14352"/>
                    </a:cubicBezTo>
                    <a:cubicBezTo>
                      <a:pt x="10878" y="14470"/>
                      <a:pt x="10769" y="14571"/>
                      <a:pt x="10734" y="14571"/>
                    </a:cubicBezTo>
                    <a:lnTo>
                      <a:pt x="10730" y="14567"/>
                    </a:lnTo>
                    <a:cubicBezTo>
                      <a:pt x="10716" y="14557"/>
                      <a:pt x="10799" y="14422"/>
                      <a:pt x="11023" y="14252"/>
                    </a:cubicBezTo>
                    <a:cubicBezTo>
                      <a:pt x="11245" y="14081"/>
                      <a:pt x="11626" y="13893"/>
                      <a:pt x="12124" y="13823"/>
                    </a:cubicBezTo>
                    <a:cubicBezTo>
                      <a:pt x="12285" y="13801"/>
                      <a:pt x="12451" y="13788"/>
                      <a:pt x="12631" y="13788"/>
                    </a:cubicBezTo>
                    <a:cubicBezTo>
                      <a:pt x="13011" y="13788"/>
                      <a:pt x="13435" y="13841"/>
                      <a:pt x="13867" y="13958"/>
                    </a:cubicBezTo>
                    <a:cubicBezTo>
                      <a:pt x="14034" y="13998"/>
                      <a:pt x="14195" y="14051"/>
                      <a:pt x="14361" y="14107"/>
                    </a:cubicBezTo>
                    <a:cubicBezTo>
                      <a:pt x="14129" y="10886"/>
                      <a:pt x="13772" y="7775"/>
                      <a:pt x="12985" y="4428"/>
                    </a:cubicBezTo>
                    <a:cubicBezTo>
                      <a:pt x="12897" y="4047"/>
                      <a:pt x="12796" y="3659"/>
                      <a:pt x="12675" y="3278"/>
                    </a:cubicBezTo>
                    <a:cubicBezTo>
                      <a:pt x="12548" y="3256"/>
                      <a:pt x="12425" y="3230"/>
                      <a:pt x="12312" y="3204"/>
                    </a:cubicBezTo>
                    <a:cubicBezTo>
                      <a:pt x="11424" y="2994"/>
                      <a:pt x="10930" y="2710"/>
                      <a:pt x="10948" y="2679"/>
                    </a:cubicBezTo>
                    <a:cubicBezTo>
                      <a:pt x="10948" y="2675"/>
                      <a:pt x="10957" y="2671"/>
                      <a:pt x="10970" y="2671"/>
                    </a:cubicBezTo>
                    <a:cubicBezTo>
                      <a:pt x="11075" y="2671"/>
                      <a:pt x="11573" y="2854"/>
                      <a:pt x="12356" y="2985"/>
                    </a:cubicBezTo>
                    <a:cubicBezTo>
                      <a:pt x="12429" y="2998"/>
                      <a:pt x="12508" y="3012"/>
                      <a:pt x="12592" y="3024"/>
                    </a:cubicBezTo>
                    <a:cubicBezTo>
                      <a:pt x="12290" y="2177"/>
                      <a:pt x="11862" y="1394"/>
                      <a:pt x="11162" y="853"/>
                    </a:cubicBezTo>
                    <a:cubicBezTo>
                      <a:pt x="10275" y="162"/>
                      <a:pt x="9157" y="0"/>
                      <a:pt x="80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8" name="Google Shape;2648;p78"/>
              <p:cNvSpPr/>
              <p:nvPr/>
            </p:nvSpPr>
            <p:spPr>
              <a:xfrm>
                <a:off x="925381" y="4123451"/>
                <a:ext cx="25403" cy="8866"/>
              </a:xfrm>
              <a:custGeom>
                <a:rect b="b" l="l" r="r" t="t"/>
                <a:pathLst>
                  <a:path extrusionOk="0" h="609" w="1745">
                    <a:moveTo>
                      <a:pt x="40" y="1"/>
                    </a:moveTo>
                    <a:cubicBezTo>
                      <a:pt x="27" y="1"/>
                      <a:pt x="18" y="5"/>
                      <a:pt x="18" y="9"/>
                    </a:cubicBezTo>
                    <a:cubicBezTo>
                      <a:pt x="0" y="40"/>
                      <a:pt x="494" y="324"/>
                      <a:pt x="1382" y="534"/>
                    </a:cubicBezTo>
                    <a:cubicBezTo>
                      <a:pt x="1495" y="560"/>
                      <a:pt x="1618" y="586"/>
                      <a:pt x="1745" y="608"/>
                    </a:cubicBezTo>
                    <a:cubicBezTo>
                      <a:pt x="1718" y="521"/>
                      <a:pt x="1688" y="438"/>
                      <a:pt x="1662" y="354"/>
                    </a:cubicBezTo>
                    <a:cubicBezTo>
                      <a:pt x="1578" y="342"/>
                      <a:pt x="1499" y="328"/>
                      <a:pt x="1426" y="315"/>
                    </a:cubicBezTo>
                    <a:cubicBezTo>
                      <a:pt x="643" y="184"/>
                      <a:pt x="145" y="1"/>
                      <a:pt x="40" y="1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9" name="Google Shape;2649;p78"/>
              <p:cNvSpPr/>
              <p:nvPr/>
            </p:nvSpPr>
            <p:spPr>
              <a:xfrm>
                <a:off x="922266" y="4285301"/>
                <a:ext cx="53397" cy="11399"/>
              </a:xfrm>
              <a:custGeom>
                <a:rect b="b" l="l" r="r" t="t"/>
                <a:pathLst>
                  <a:path extrusionOk="0" h="783" w="3668">
                    <a:moveTo>
                      <a:pt x="1915" y="0"/>
                    </a:moveTo>
                    <a:cubicBezTo>
                      <a:pt x="1735" y="0"/>
                      <a:pt x="1569" y="13"/>
                      <a:pt x="1408" y="35"/>
                    </a:cubicBezTo>
                    <a:cubicBezTo>
                      <a:pt x="910" y="105"/>
                      <a:pt x="529" y="293"/>
                      <a:pt x="307" y="464"/>
                    </a:cubicBezTo>
                    <a:cubicBezTo>
                      <a:pt x="83" y="634"/>
                      <a:pt x="0" y="769"/>
                      <a:pt x="14" y="779"/>
                    </a:cubicBezTo>
                    <a:lnTo>
                      <a:pt x="18" y="783"/>
                    </a:lnTo>
                    <a:cubicBezTo>
                      <a:pt x="53" y="783"/>
                      <a:pt x="162" y="682"/>
                      <a:pt x="376" y="564"/>
                    </a:cubicBezTo>
                    <a:cubicBezTo>
                      <a:pt x="604" y="433"/>
                      <a:pt x="966" y="293"/>
                      <a:pt x="1434" y="254"/>
                    </a:cubicBezTo>
                    <a:cubicBezTo>
                      <a:pt x="1525" y="245"/>
                      <a:pt x="1626" y="241"/>
                      <a:pt x="1727" y="241"/>
                    </a:cubicBezTo>
                    <a:cubicBezTo>
                      <a:pt x="2129" y="241"/>
                      <a:pt x="2592" y="307"/>
                      <a:pt x="3077" y="446"/>
                    </a:cubicBezTo>
                    <a:cubicBezTo>
                      <a:pt x="3270" y="503"/>
                      <a:pt x="3466" y="569"/>
                      <a:pt x="3667" y="648"/>
                    </a:cubicBezTo>
                    <a:cubicBezTo>
                      <a:pt x="3659" y="537"/>
                      <a:pt x="3654" y="428"/>
                      <a:pt x="3645" y="319"/>
                    </a:cubicBezTo>
                    <a:cubicBezTo>
                      <a:pt x="3479" y="263"/>
                      <a:pt x="3318" y="210"/>
                      <a:pt x="3151" y="170"/>
                    </a:cubicBezTo>
                    <a:cubicBezTo>
                      <a:pt x="2719" y="53"/>
                      <a:pt x="2295" y="0"/>
                      <a:pt x="1915" y="0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0" name="Google Shape;2650;p78"/>
              <p:cNvSpPr/>
              <p:nvPr/>
            </p:nvSpPr>
            <p:spPr>
              <a:xfrm>
                <a:off x="783329" y="3949329"/>
                <a:ext cx="11195" cy="124962"/>
              </a:xfrm>
              <a:custGeom>
                <a:rect b="b" l="l" r="r" t="t"/>
                <a:pathLst>
                  <a:path extrusionOk="0" h="8584" w="769">
                    <a:moveTo>
                      <a:pt x="171" y="1"/>
                    </a:moveTo>
                    <a:lnTo>
                      <a:pt x="97" y="525"/>
                    </a:lnTo>
                    <a:lnTo>
                      <a:pt x="0" y="8583"/>
                    </a:lnTo>
                    <a:lnTo>
                      <a:pt x="769" y="8583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1" name="Google Shape;2651;p78"/>
              <p:cNvSpPr/>
              <p:nvPr/>
            </p:nvSpPr>
            <p:spPr>
              <a:xfrm>
                <a:off x="842112" y="4355279"/>
                <a:ext cx="513225" cy="360284"/>
              </a:xfrm>
              <a:custGeom>
                <a:rect b="b" l="l" r="r" t="t"/>
                <a:pathLst>
                  <a:path extrusionOk="0" h="24749" w="35255">
                    <a:moveTo>
                      <a:pt x="0" y="0"/>
                    </a:moveTo>
                    <a:lnTo>
                      <a:pt x="0" y="10738"/>
                    </a:lnTo>
                    <a:lnTo>
                      <a:pt x="24281" y="11376"/>
                    </a:lnTo>
                    <a:lnTo>
                      <a:pt x="24923" y="24749"/>
                    </a:lnTo>
                    <a:lnTo>
                      <a:pt x="34944" y="24749"/>
                    </a:lnTo>
                    <a:lnTo>
                      <a:pt x="35184" y="9239"/>
                    </a:lnTo>
                    <a:cubicBezTo>
                      <a:pt x="35254" y="4803"/>
                      <a:pt x="31758" y="1128"/>
                      <a:pt x="27322" y="97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2" name="Google Shape;2652;p78"/>
              <p:cNvSpPr/>
              <p:nvPr/>
            </p:nvSpPr>
            <p:spPr>
              <a:xfrm>
                <a:off x="684717" y="4492891"/>
                <a:ext cx="235657" cy="42057"/>
              </a:xfrm>
              <a:custGeom>
                <a:rect b="b" l="l" r="r" t="t"/>
                <a:pathLst>
                  <a:path extrusionOk="0" h="2889" w="16188">
                    <a:moveTo>
                      <a:pt x="16149" y="0"/>
                    </a:moveTo>
                    <a:cubicBezTo>
                      <a:pt x="16131" y="0"/>
                      <a:pt x="16143" y="253"/>
                      <a:pt x="16030" y="682"/>
                    </a:cubicBezTo>
                    <a:cubicBezTo>
                      <a:pt x="15921" y="1106"/>
                      <a:pt x="15632" y="1722"/>
                      <a:pt x="14995" y="2199"/>
                    </a:cubicBezTo>
                    <a:cubicBezTo>
                      <a:pt x="14675" y="2430"/>
                      <a:pt x="14277" y="2627"/>
                      <a:pt x="13823" y="2697"/>
                    </a:cubicBezTo>
                    <a:cubicBezTo>
                      <a:pt x="13633" y="2733"/>
                      <a:pt x="13437" y="2736"/>
                      <a:pt x="13229" y="2736"/>
                    </a:cubicBezTo>
                    <a:cubicBezTo>
                      <a:pt x="13189" y="2736"/>
                      <a:pt x="13148" y="2736"/>
                      <a:pt x="13107" y="2736"/>
                    </a:cubicBezTo>
                    <a:lnTo>
                      <a:pt x="12329" y="2736"/>
                    </a:lnTo>
                    <a:cubicBezTo>
                      <a:pt x="11266" y="2732"/>
                      <a:pt x="10100" y="2732"/>
                      <a:pt x="8876" y="2732"/>
                    </a:cubicBezTo>
                    <a:cubicBezTo>
                      <a:pt x="6433" y="2744"/>
                      <a:pt x="4222" y="2754"/>
                      <a:pt x="2601" y="2762"/>
                    </a:cubicBezTo>
                    <a:cubicBezTo>
                      <a:pt x="1810" y="2770"/>
                      <a:pt x="1167" y="2780"/>
                      <a:pt x="699" y="2788"/>
                    </a:cubicBezTo>
                    <a:cubicBezTo>
                      <a:pt x="485" y="2792"/>
                      <a:pt x="315" y="2802"/>
                      <a:pt x="180" y="2802"/>
                    </a:cubicBezTo>
                    <a:cubicBezTo>
                      <a:pt x="62" y="2810"/>
                      <a:pt x="1" y="2814"/>
                      <a:pt x="1" y="2819"/>
                    </a:cubicBezTo>
                    <a:cubicBezTo>
                      <a:pt x="1" y="2823"/>
                      <a:pt x="62" y="2828"/>
                      <a:pt x="180" y="2836"/>
                    </a:cubicBezTo>
                    <a:cubicBezTo>
                      <a:pt x="315" y="2836"/>
                      <a:pt x="485" y="2845"/>
                      <a:pt x="699" y="2849"/>
                    </a:cubicBezTo>
                    <a:cubicBezTo>
                      <a:pt x="1167" y="2854"/>
                      <a:pt x="1814" y="2863"/>
                      <a:pt x="2601" y="2871"/>
                    </a:cubicBezTo>
                    <a:cubicBezTo>
                      <a:pt x="4222" y="2875"/>
                      <a:pt x="6433" y="2881"/>
                      <a:pt x="8876" y="2889"/>
                    </a:cubicBezTo>
                    <a:cubicBezTo>
                      <a:pt x="10100" y="2885"/>
                      <a:pt x="11266" y="2881"/>
                      <a:pt x="12329" y="2881"/>
                    </a:cubicBezTo>
                    <a:cubicBezTo>
                      <a:pt x="12595" y="2875"/>
                      <a:pt x="12853" y="2875"/>
                      <a:pt x="13107" y="2875"/>
                    </a:cubicBezTo>
                    <a:cubicBezTo>
                      <a:pt x="13351" y="2871"/>
                      <a:pt x="13609" y="2871"/>
                      <a:pt x="13845" y="2823"/>
                    </a:cubicBezTo>
                    <a:cubicBezTo>
                      <a:pt x="14321" y="2744"/>
                      <a:pt x="14737" y="2530"/>
                      <a:pt x="15060" y="2286"/>
                    </a:cubicBezTo>
                    <a:cubicBezTo>
                      <a:pt x="15715" y="1779"/>
                      <a:pt x="15995" y="1132"/>
                      <a:pt x="16091" y="699"/>
                    </a:cubicBezTo>
                    <a:cubicBezTo>
                      <a:pt x="16187" y="253"/>
                      <a:pt x="16149" y="0"/>
                      <a:pt x="161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3" name="Google Shape;2653;p78"/>
              <p:cNvSpPr/>
              <p:nvPr/>
            </p:nvSpPr>
            <p:spPr>
              <a:xfrm>
                <a:off x="921625" y="4561777"/>
                <a:ext cx="68653" cy="2242"/>
              </a:xfrm>
              <a:custGeom>
                <a:rect b="b" l="l" r="r" t="t"/>
                <a:pathLst>
                  <a:path extrusionOk="0" h="154" w="4716">
                    <a:moveTo>
                      <a:pt x="2356" y="1"/>
                    </a:moveTo>
                    <a:cubicBezTo>
                      <a:pt x="1054" y="1"/>
                      <a:pt x="0" y="36"/>
                      <a:pt x="0" y="75"/>
                    </a:cubicBezTo>
                    <a:cubicBezTo>
                      <a:pt x="0" y="119"/>
                      <a:pt x="1054" y="154"/>
                      <a:pt x="2356" y="154"/>
                    </a:cubicBezTo>
                    <a:cubicBezTo>
                      <a:pt x="3659" y="154"/>
                      <a:pt x="4716" y="119"/>
                      <a:pt x="4716" y="75"/>
                    </a:cubicBezTo>
                    <a:cubicBezTo>
                      <a:pt x="4716" y="36"/>
                      <a:pt x="3659" y="1"/>
                      <a:pt x="235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54" name="Google Shape;2654;p78"/>
            <p:cNvGrpSpPr/>
            <p:nvPr/>
          </p:nvGrpSpPr>
          <p:grpSpPr>
            <a:xfrm>
              <a:off x="608057" y="4070142"/>
              <a:ext cx="621052" cy="634794"/>
              <a:chOff x="608057" y="4070142"/>
              <a:chExt cx="621052" cy="634794"/>
            </a:xfrm>
          </p:grpSpPr>
          <p:sp>
            <p:nvSpPr>
              <p:cNvPr id="2655" name="Google Shape;2655;p78"/>
              <p:cNvSpPr/>
              <p:nvPr/>
            </p:nvSpPr>
            <p:spPr>
              <a:xfrm>
                <a:off x="936387" y="4561719"/>
                <a:ext cx="39145" cy="143217"/>
              </a:xfrm>
              <a:custGeom>
                <a:rect b="b" l="l" r="r" t="t"/>
                <a:pathLst>
                  <a:path extrusionOk="0" h="9838" w="2689">
                    <a:moveTo>
                      <a:pt x="1" y="1"/>
                    </a:moveTo>
                    <a:lnTo>
                      <a:pt x="1" y="9838"/>
                    </a:lnTo>
                    <a:lnTo>
                      <a:pt x="2689" y="9838"/>
                    </a:lnTo>
                    <a:lnTo>
                      <a:pt x="268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6" name="Google Shape;2656;p78"/>
              <p:cNvSpPr/>
              <p:nvPr/>
            </p:nvSpPr>
            <p:spPr>
              <a:xfrm>
                <a:off x="608057" y="4070142"/>
                <a:ext cx="311749" cy="463613"/>
              </a:xfrm>
              <a:custGeom>
                <a:rect b="b" l="l" r="r" t="t"/>
                <a:pathLst>
                  <a:path extrusionOk="0" h="31847" w="21415">
                    <a:moveTo>
                      <a:pt x="2514" y="0"/>
                    </a:moveTo>
                    <a:cubicBezTo>
                      <a:pt x="1124" y="0"/>
                      <a:pt x="1" y="1124"/>
                      <a:pt x="1" y="2509"/>
                    </a:cubicBezTo>
                    <a:lnTo>
                      <a:pt x="1" y="26217"/>
                    </a:lnTo>
                    <a:cubicBezTo>
                      <a:pt x="1" y="29325"/>
                      <a:pt x="2522" y="31846"/>
                      <a:pt x="5634" y="31846"/>
                    </a:cubicBezTo>
                    <a:lnTo>
                      <a:pt x="21415" y="31846"/>
                    </a:lnTo>
                    <a:lnTo>
                      <a:pt x="21415" y="2509"/>
                    </a:lnTo>
                    <a:cubicBezTo>
                      <a:pt x="21415" y="1124"/>
                      <a:pt x="20291" y="0"/>
                      <a:pt x="189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7" name="Google Shape;2657;p78"/>
              <p:cNvSpPr/>
              <p:nvPr/>
            </p:nvSpPr>
            <p:spPr>
              <a:xfrm>
                <a:off x="669519" y="4500971"/>
                <a:ext cx="559590" cy="60763"/>
              </a:xfrm>
              <a:custGeom>
                <a:rect b="b" l="l" r="r" t="t"/>
                <a:pathLst>
                  <a:path extrusionOk="0" h="4174" w="38440">
                    <a:moveTo>
                      <a:pt x="4173" y="0"/>
                    </a:moveTo>
                    <a:cubicBezTo>
                      <a:pt x="1866" y="0"/>
                      <a:pt x="0" y="1866"/>
                      <a:pt x="0" y="4174"/>
                    </a:cubicBezTo>
                    <a:lnTo>
                      <a:pt x="38440" y="4174"/>
                    </a:lnTo>
                    <a:cubicBezTo>
                      <a:pt x="38440" y="1866"/>
                      <a:pt x="36570" y="0"/>
                      <a:pt x="342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8" name="Google Shape;2658;p78"/>
              <p:cNvSpPr/>
              <p:nvPr/>
            </p:nvSpPr>
            <p:spPr>
              <a:xfrm>
                <a:off x="875638" y="4319162"/>
                <a:ext cx="285021" cy="217576"/>
              </a:xfrm>
              <a:custGeom>
                <a:rect b="b" l="l" r="r" t="t"/>
                <a:pathLst>
                  <a:path extrusionOk="0" h="14946" w="19579">
                    <a:moveTo>
                      <a:pt x="7730" y="1"/>
                    </a:moveTo>
                    <a:cubicBezTo>
                      <a:pt x="6457" y="1"/>
                      <a:pt x="5302" y="22"/>
                      <a:pt x="4292" y="26"/>
                    </a:cubicBezTo>
                    <a:cubicBezTo>
                      <a:pt x="2967" y="39"/>
                      <a:pt x="1892" y="56"/>
                      <a:pt x="1154" y="78"/>
                    </a:cubicBezTo>
                    <a:cubicBezTo>
                      <a:pt x="783" y="87"/>
                      <a:pt x="494" y="95"/>
                      <a:pt x="297" y="105"/>
                    </a:cubicBezTo>
                    <a:cubicBezTo>
                      <a:pt x="105" y="117"/>
                      <a:pt x="0" y="126"/>
                      <a:pt x="0" y="135"/>
                    </a:cubicBezTo>
                    <a:cubicBezTo>
                      <a:pt x="0" y="148"/>
                      <a:pt x="105" y="157"/>
                      <a:pt x="297" y="170"/>
                    </a:cubicBezTo>
                    <a:cubicBezTo>
                      <a:pt x="494" y="178"/>
                      <a:pt x="783" y="187"/>
                      <a:pt x="1154" y="196"/>
                    </a:cubicBezTo>
                    <a:cubicBezTo>
                      <a:pt x="1892" y="218"/>
                      <a:pt x="2967" y="230"/>
                      <a:pt x="4292" y="248"/>
                    </a:cubicBezTo>
                    <a:cubicBezTo>
                      <a:pt x="5616" y="266"/>
                      <a:pt x="7197" y="257"/>
                      <a:pt x="8942" y="297"/>
                    </a:cubicBezTo>
                    <a:cubicBezTo>
                      <a:pt x="9807" y="309"/>
                      <a:pt x="10707" y="480"/>
                      <a:pt x="11602" y="751"/>
                    </a:cubicBezTo>
                    <a:cubicBezTo>
                      <a:pt x="12503" y="1022"/>
                      <a:pt x="13385" y="1450"/>
                      <a:pt x="14212" y="2009"/>
                    </a:cubicBezTo>
                    <a:cubicBezTo>
                      <a:pt x="15033" y="2569"/>
                      <a:pt x="15763" y="3220"/>
                      <a:pt x="16362" y="3945"/>
                    </a:cubicBezTo>
                    <a:cubicBezTo>
                      <a:pt x="16957" y="4675"/>
                      <a:pt x="17433" y="5454"/>
                      <a:pt x="17796" y="6240"/>
                    </a:cubicBezTo>
                    <a:cubicBezTo>
                      <a:pt x="17883" y="6436"/>
                      <a:pt x="17953" y="6638"/>
                      <a:pt x="18032" y="6830"/>
                    </a:cubicBezTo>
                    <a:cubicBezTo>
                      <a:pt x="18071" y="6930"/>
                      <a:pt x="18110" y="7027"/>
                      <a:pt x="18145" y="7122"/>
                    </a:cubicBezTo>
                    <a:cubicBezTo>
                      <a:pt x="18176" y="7223"/>
                      <a:pt x="18206" y="7324"/>
                      <a:pt x="18232" y="7420"/>
                    </a:cubicBezTo>
                    <a:cubicBezTo>
                      <a:pt x="18289" y="7616"/>
                      <a:pt x="18346" y="7808"/>
                      <a:pt x="18403" y="8001"/>
                    </a:cubicBezTo>
                    <a:cubicBezTo>
                      <a:pt x="18442" y="8197"/>
                      <a:pt x="18482" y="8390"/>
                      <a:pt x="18516" y="8578"/>
                    </a:cubicBezTo>
                    <a:cubicBezTo>
                      <a:pt x="18661" y="9334"/>
                      <a:pt x="18748" y="10059"/>
                      <a:pt x="18857" y="10715"/>
                    </a:cubicBezTo>
                    <a:cubicBezTo>
                      <a:pt x="19059" y="12021"/>
                      <a:pt x="19224" y="13084"/>
                      <a:pt x="19347" y="13813"/>
                    </a:cubicBezTo>
                    <a:cubicBezTo>
                      <a:pt x="19408" y="14180"/>
                      <a:pt x="19460" y="14464"/>
                      <a:pt x="19495" y="14657"/>
                    </a:cubicBezTo>
                    <a:cubicBezTo>
                      <a:pt x="19535" y="14845"/>
                      <a:pt x="19557" y="14946"/>
                      <a:pt x="19569" y="14946"/>
                    </a:cubicBezTo>
                    <a:cubicBezTo>
                      <a:pt x="19579" y="14946"/>
                      <a:pt x="19574" y="14841"/>
                      <a:pt x="19557" y="14648"/>
                    </a:cubicBezTo>
                    <a:cubicBezTo>
                      <a:pt x="19539" y="14452"/>
                      <a:pt x="19509" y="14163"/>
                      <a:pt x="19465" y="13796"/>
                    </a:cubicBezTo>
                    <a:cubicBezTo>
                      <a:pt x="19382" y="13062"/>
                      <a:pt x="19246" y="11995"/>
                      <a:pt x="19075" y="10684"/>
                    </a:cubicBezTo>
                    <a:cubicBezTo>
                      <a:pt x="18980" y="10024"/>
                      <a:pt x="18910" y="9308"/>
                      <a:pt x="18770" y="8530"/>
                    </a:cubicBezTo>
                    <a:cubicBezTo>
                      <a:pt x="18735" y="8338"/>
                      <a:pt x="18700" y="8141"/>
                      <a:pt x="18665" y="7939"/>
                    </a:cubicBezTo>
                    <a:cubicBezTo>
                      <a:pt x="18609" y="7743"/>
                      <a:pt x="18551" y="7542"/>
                      <a:pt x="18494" y="7342"/>
                    </a:cubicBezTo>
                    <a:cubicBezTo>
                      <a:pt x="18468" y="7241"/>
                      <a:pt x="18438" y="7136"/>
                      <a:pt x="18411" y="7035"/>
                    </a:cubicBezTo>
                    <a:cubicBezTo>
                      <a:pt x="18373" y="6935"/>
                      <a:pt x="18333" y="6834"/>
                      <a:pt x="18294" y="6733"/>
                    </a:cubicBezTo>
                    <a:cubicBezTo>
                      <a:pt x="18215" y="6533"/>
                      <a:pt x="18145" y="6323"/>
                      <a:pt x="18058" y="6122"/>
                    </a:cubicBezTo>
                    <a:cubicBezTo>
                      <a:pt x="17691" y="5309"/>
                      <a:pt x="17205" y="4510"/>
                      <a:pt x="16598" y="3753"/>
                    </a:cubicBezTo>
                    <a:cubicBezTo>
                      <a:pt x="15987" y="3001"/>
                      <a:pt x="15235" y="2324"/>
                      <a:pt x="14387" y="1751"/>
                    </a:cubicBezTo>
                    <a:cubicBezTo>
                      <a:pt x="13534" y="1174"/>
                      <a:pt x="12621" y="734"/>
                      <a:pt x="11695" y="462"/>
                    </a:cubicBezTo>
                    <a:cubicBezTo>
                      <a:pt x="10769" y="183"/>
                      <a:pt x="9841" y="12"/>
                      <a:pt x="8950" y="8"/>
                    </a:cubicBezTo>
                    <a:cubicBezTo>
                      <a:pt x="8532" y="3"/>
                      <a:pt x="8125" y="1"/>
                      <a:pt x="773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59" name="Google Shape;2659;p78"/>
            <p:cNvGrpSpPr/>
            <p:nvPr/>
          </p:nvGrpSpPr>
          <p:grpSpPr>
            <a:xfrm>
              <a:off x="428010" y="4078498"/>
              <a:ext cx="147613" cy="188301"/>
              <a:chOff x="428010" y="4078498"/>
              <a:chExt cx="147613" cy="188301"/>
            </a:xfrm>
          </p:grpSpPr>
          <p:sp>
            <p:nvSpPr>
              <p:cNvPr id="2660" name="Google Shape;2660;p78"/>
              <p:cNvSpPr/>
              <p:nvPr/>
            </p:nvSpPr>
            <p:spPr>
              <a:xfrm>
                <a:off x="447298" y="4119200"/>
                <a:ext cx="41736" cy="34050"/>
              </a:xfrm>
              <a:custGeom>
                <a:rect b="b" l="l" r="r" t="t"/>
                <a:pathLst>
                  <a:path extrusionOk="0" h="2339" w="2867">
                    <a:moveTo>
                      <a:pt x="481" y="0"/>
                    </a:moveTo>
                    <a:cubicBezTo>
                      <a:pt x="481" y="0"/>
                      <a:pt x="0" y="1354"/>
                      <a:pt x="926" y="2338"/>
                    </a:cubicBezTo>
                    <a:lnTo>
                      <a:pt x="2867" y="2338"/>
                    </a:lnTo>
                    <a:cubicBezTo>
                      <a:pt x="2867" y="2338"/>
                      <a:pt x="2687" y="144"/>
                      <a:pt x="481" y="0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1" name="Google Shape;2661;p78"/>
              <p:cNvSpPr/>
              <p:nvPr/>
            </p:nvSpPr>
            <p:spPr>
              <a:xfrm>
                <a:off x="452510" y="4119200"/>
                <a:ext cx="36525" cy="34050"/>
              </a:xfrm>
              <a:custGeom>
                <a:rect b="b" l="l" r="r" t="t"/>
                <a:pathLst>
                  <a:path extrusionOk="0" h="2339" w="2509">
                    <a:moveTo>
                      <a:pt x="123" y="0"/>
                    </a:moveTo>
                    <a:cubicBezTo>
                      <a:pt x="123" y="0"/>
                      <a:pt x="0" y="349"/>
                      <a:pt x="0" y="826"/>
                    </a:cubicBezTo>
                    <a:cubicBezTo>
                      <a:pt x="0" y="1285"/>
                      <a:pt x="114" y="1858"/>
                      <a:pt x="568" y="2338"/>
                    </a:cubicBezTo>
                    <a:lnTo>
                      <a:pt x="2509" y="2338"/>
                    </a:lnTo>
                    <a:cubicBezTo>
                      <a:pt x="2509" y="2338"/>
                      <a:pt x="2329" y="144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2" name="Google Shape;2662;p78"/>
              <p:cNvSpPr/>
              <p:nvPr/>
            </p:nvSpPr>
            <p:spPr>
              <a:xfrm>
                <a:off x="477258" y="4078498"/>
                <a:ext cx="50078" cy="74753"/>
              </a:xfrm>
              <a:custGeom>
                <a:rect b="b" l="l" r="r" t="t"/>
                <a:pathLst>
                  <a:path extrusionOk="0" h="5135" w="3440">
                    <a:moveTo>
                      <a:pt x="1708" y="1"/>
                    </a:moveTo>
                    <a:cubicBezTo>
                      <a:pt x="1577" y="1"/>
                      <a:pt x="0" y="2541"/>
                      <a:pt x="910" y="5134"/>
                    </a:cubicBezTo>
                    <a:lnTo>
                      <a:pt x="2727" y="5134"/>
                    </a:lnTo>
                    <a:cubicBezTo>
                      <a:pt x="2727" y="5134"/>
                      <a:pt x="3439" y="2062"/>
                      <a:pt x="1714" y="3"/>
                    </a:cubicBezTo>
                    <a:cubicBezTo>
                      <a:pt x="1713" y="1"/>
                      <a:pt x="1711" y="1"/>
                      <a:pt x="17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3" name="Google Shape;2663;p78"/>
              <p:cNvSpPr/>
              <p:nvPr/>
            </p:nvSpPr>
            <p:spPr>
              <a:xfrm>
                <a:off x="516956" y="4119200"/>
                <a:ext cx="38053" cy="34050"/>
              </a:xfrm>
              <a:custGeom>
                <a:rect b="b" l="l" r="r" t="t"/>
                <a:pathLst>
                  <a:path extrusionOk="0" h="2339" w="2614">
                    <a:moveTo>
                      <a:pt x="2212" y="0"/>
                    </a:moveTo>
                    <a:cubicBezTo>
                      <a:pt x="2212" y="0"/>
                      <a:pt x="135" y="96"/>
                      <a:pt x="0" y="2338"/>
                    </a:cubicBezTo>
                    <a:lnTo>
                      <a:pt x="1823" y="2338"/>
                    </a:lnTo>
                    <a:cubicBezTo>
                      <a:pt x="1823" y="2338"/>
                      <a:pt x="2614" y="1219"/>
                      <a:pt x="22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4" name="Google Shape;2664;p78"/>
              <p:cNvSpPr/>
              <p:nvPr/>
            </p:nvSpPr>
            <p:spPr>
              <a:xfrm>
                <a:off x="428010" y="4151707"/>
                <a:ext cx="147613" cy="115092"/>
              </a:xfrm>
              <a:custGeom>
                <a:rect b="b" l="l" r="r" t="t"/>
                <a:pathLst>
                  <a:path extrusionOk="0" h="7906" w="10140">
                    <a:moveTo>
                      <a:pt x="2103" y="0"/>
                    </a:moveTo>
                    <a:cubicBezTo>
                      <a:pt x="2103" y="0"/>
                      <a:pt x="1" y="1364"/>
                      <a:pt x="468" y="4051"/>
                    </a:cubicBezTo>
                    <a:cubicBezTo>
                      <a:pt x="936" y="6735"/>
                      <a:pt x="3776" y="7905"/>
                      <a:pt x="3776" y="7905"/>
                    </a:cubicBezTo>
                    <a:lnTo>
                      <a:pt x="6932" y="7905"/>
                    </a:lnTo>
                    <a:cubicBezTo>
                      <a:pt x="6932" y="7905"/>
                      <a:pt x="10140" y="6495"/>
                      <a:pt x="10061" y="3575"/>
                    </a:cubicBezTo>
                    <a:cubicBezTo>
                      <a:pt x="9982" y="656"/>
                      <a:pt x="8073" y="44"/>
                      <a:pt x="8073" y="44"/>
                    </a:cubicBezTo>
                    <a:lnTo>
                      <a:pt x="210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5" name="Google Shape;2665;p78"/>
              <p:cNvSpPr/>
              <p:nvPr/>
            </p:nvSpPr>
            <p:spPr>
              <a:xfrm>
                <a:off x="433745" y="4188232"/>
                <a:ext cx="140611" cy="20308"/>
              </a:xfrm>
              <a:custGeom>
                <a:rect b="b" l="l" r="r" t="t"/>
                <a:pathLst>
                  <a:path extrusionOk="0" h="1395" w="9659">
                    <a:moveTo>
                      <a:pt x="8452" y="0"/>
                    </a:moveTo>
                    <a:cubicBezTo>
                      <a:pt x="8413" y="0"/>
                      <a:pt x="8374" y="1"/>
                      <a:pt x="8334" y="4"/>
                    </a:cubicBezTo>
                    <a:cubicBezTo>
                      <a:pt x="7818" y="35"/>
                      <a:pt x="7277" y="323"/>
                      <a:pt x="6730" y="660"/>
                    </a:cubicBezTo>
                    <a:cubicBezTo>
                      <a:pt x="6450" y="821"/>
                      <a:pt x="6158" y="996"/>
                      <a:pt x="5835" y="1110"/>
                    </a:cubicBezTo>
                    <a:cubicBezTo>
                      <a:pt x="5609" y="1191"/>
                      <a:pt x="5369" y="1238"/>
                      <a:pt x="5123" y="1238"/>
                    </a:cubicBezTo>
                    <a:cubicBezTo>
                      <a:pt x="5016" y="1238"/>
                      <a:pt x="4907" y="1229"/>
                      <a:pt x="4798" y="1210"/>
                    </a:cubicBezTo>
                    <a:cubicBezTo>
                      <a:pt x="4078" y="1092"/>
                      <a:pt x="3471" y="690"/>
                      <a:pt x="2880" y="414"/>
                    </a:cubicBezTo>
                    <a:cubicBezTo>
                      <a:pt x="2402" y="181"/>
                      <a:pt x="1909" y="24"/>
                      <a:pt x="1468" y="24"/>
                    </a:cubicBezTo>
                    <a:cubicBezTo>
                      <a:pt x="1372" y="24"/>
                      <a:pt x="1279" y="32"/>
                      <a:pt x="1189" y="47"/>
                    </a:cubicBezTo>
                    <a:cubicBezTo>
                      <a:pt x="686" y="126"/>
                      <a:pt x="332" y="388"/>
                      <a:pt x="171" y="616"/>
                    </a:cubicBezTo>
                    <a:cubicBezTo>
                      <a:pt x="88" y="729"/>
                      <a:pt x="48" y="834"/>
                      <a:pt x="26" y="904"/>
                    </a:cubicBezTo>
                    <a:cubicBezTo>
                      <a:pt x="9" y="974"/>
                      <a:pt x="0" y="1013"/>
                      <a:pt x="4" y="1013"/>
                    </a:cubicBezTo>
                    <a:cubicBezTo>
                      <a:pt x="5" y="1013"/>
                      <a:pt x="5" y="1014"/>
                      <a:pt x="6" y="1014"/>
                    </a:cubicBezTo>
                    <a:cubicBezTo>
                      <a:pt x="24" y="1014"/>
                      <a:pt x="53" y="854"/>
                      <a:pt x="219" y="655"/>
                    </a:cubicBezTo>
                    <a:cubicBezTo>
                      <a:pt x="389" y="450"/>
                      <a:pt x="726" y="218"/>
                      <a:pt x="1202" y="157"/>
                    </a:cubicBezTo>
                    <a:cubicBezTo>
                      <a:pt x="1274" y="147"/>
                      <a:pt x="1349" y="141"/>
                      <a:pt x="1425" y="141"/>
                    </a:cubicBezTo>
                    <a:cubicBezTo>
                      <a:pt x="1851" y="141"/>
                      <a:pt x="2334" y="301"/>
                      <a:pt x="2819" y="545"/>
                    </a:cubicBezTo>
                    <a:cubicBezTo>
                      <a:pt x="3392" y="821"/>
                      <a:pt x="4008" y="1237"/>
                      <a:pt x="4776" y="1363"/>
                    </a:cubicBezTo>
                    <a:cubicBezTo>
                      <a:pt x="4891" y="1384"/>
                      <a:pt x="5008" y="1394"/>
                      <a:pt x="5123" y="1394"/>
                    </a:cubicBezTo>
                    <a:cubicBezTo>
                      <a:pt x="5390" y="1394"/>
                      <a:pt x="5652" y="1342"/>
                      <a:pt x="5887" y="1253"/>
                    </a:cubicBezTo>
                    <a:cubicBezTo>
                      <a:pt x="6228" y="1127"/>
                      <a:pt x="6525" y="948"/>
                      <a:pt x="6801" y="781"/>
                    </a:cubicBezTo>
                    <a:cubicBezTo>
                      <a:pt x="7346" y="440"/>
                      <a:pt x="7862" y="157"/>
                      <a:pt x="8342" y="113"/>
                    </a:cubicBezTo>
                    <a:cubicBezTo>
                      <a:pt x="8397" y="108"/>
                      <a:pt x="8450" y="105"/>
                      <a:pt x="8502" y="105"/>
                    </a:cubicBezTo>
                    <a:cubicBezTo>
                      <a:pt x="8904" y="105"/>
                      <a:pt x="9222" y="260"/>
                      <a:pt x="9396" y="414"/>
                    </a:cubicBezTo>
                    <a:cubicBezTo>
                      <a:pt x="9592" y="589"/>
                      <a:pt x="9638" y="739"/>
                      <a:pt x="9652" y="739"/>
                    </a:cubicBezTo>
                    <a:cubicBezTo>
                      <a:pt x="9653" y="739"/>
                      <a:pt x="9653" y="739"/>
                      <a:pt x="9653" y="738"/>
                    </a:cubicBezTo>
                    <a:cubicBezTo>
                      <a:pt x="9659" y="738"/>
                      <a:pt x="9649" y="698"/>
                      <a:pt x="9623" y="633"/>
                    </a:cubicBezTo>
                    <a:cubicBezTo>
                      <a:pt x="9593" y="567"/>
                      <a:pt x="9536" y="467"/>
                      <a:pt x="9435" y="371"/>
                    </a:cubicBezTo>
                    <a:cubicBezTo>
                      <a:pt x="9255" y="186"/>
                      <a:pt x="8906" y="0"/>
                      <a:pt x="845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6" name="Google Shape;2666;p78"/>
              <p:cNvSpPr/>
              <p:nvPr/>
            </p:nvSpPr>
            <p:spPr>
              <a:xfrm>
                <a:off x="435900" y="4198466"/>
                <a:ext cx="139082" cy="20308"/>
              </a:xfrm>
              <a:custGeom>
                <a:rect b="b" l="l" r="r" t="t"/>
                <a:pathLst>
                  <a:path extrusionOk="0" h="1395" w="9554">
                    <a:moveTo>
                      <a:pt x="8358" y="1"/>
                    </a:moveTo>
                    <a:cubicBezTo>
                      <a:pt x="8320" y="1"/>
                      <a:pt x="8282" y="2"/>
                      <a:pt x="8243" y="5"/>
                    </a:cubicBezTo>
                    <a:cubicBezTo>
                      <a:pt x="7736" y="35"/>
                      <a:pt x="7198" y="324"/>
                      <a:pt x="6657" y="660"/>
                    </a:cubicBezTo>
                    <a:cubicBezTo>
                      <a:pt x="6381" y="822"/>
                      <a:pt x="6093" y="992"/>
                      <a:pt x="5774" y="1110"/>
                    </a:cubicBezTo>
                    <a:cubicBezTo>
                      <a:pt x="5552" y="1192"/>
                      <a:pt x="5312" y="1238"/>
                      <a:pt x="5068" y="1238"/>
                    </a:cubicBezTo>
                    <a:cubicBezTo>
                      <a:pt x="4962" y="1238"/>
                      <a:pt x="4854" y="1230"/>
                      <a:pt x="4747" y="1211"/>
                    </a:cubicBezTo>
                    <a:cubicBezTo>
                      <a:pt x="4031" y="1093"/>
                      <a:pt x="3432" y="691"/>
                      <a:pt x="2851" y="415"/>
                    </a:cubicBezTo>
                    <a:cubicBezTo>
                      <a:pt x="2379" y="182"/>
                      <a:pt x="1892" y="24"/>
                      <a:pt x="1455" y="24"/>
                    </a:cubicBezTo>
                    <a:cubicBezTo>
                      <a:pt x="1358" y="24"/>
                      <a:pt x="1264" y="31"/>
                      <a:pt x="1172" y="48"/>
                    </a:cubicBezTo>
                    <a:cubicBezTo>
                      <a:pt x="674" y="127"/>
                      <a:pt x="328" y="393"/>
                      <a:pt x="171" y="621"/>
                    </a:cubicBezTo>
                    <a:cubicBezTo>
                      <a:pt x="88" y="734"/>
                      <a:pt x="49" y="835"/>
                      <a:pt x="27" y="905"/>
                    </a:cubicBezTo>
                    <a:cubicBezTo>
                      <a:pt x="9" y="975"/>
                      <a:pt x="1" y="1014"/>
                      <a:pt x="5" y="1014"/>
                    </a:cubicBezTo>
                    <a:cubicBezTo>
                      <a:pt x="6" y="1014"/>
                      <a:pt x="6" y="1014"/>
                      <a:pt x="7" y="1014"/>
                    </a:cubicBezTo>
                    <a:cubicBezTo>
                      <a:pt x="24" y="1014"/>
                      <a:pt x="49" y="860"/>
                      <a:pt x="219" y="660"/>
                    </a:cubicBezTo>
                    <a:cubicBezTo>
                      <a:pt x="381" y="455"/>
                      <a:pt x="717" y="219"/>
                      <a:pt x="1189" y="157"/>
                    </a:cubicBezTo>
                    <a:cubicBezTo>
                      <a:pt x="1260" y="147"/>
                      <a:pt x="1332" y="142"/>
                      <a:pt x="1407" y="142"/>
                    </a:cubicBezTo>
                    <a:cubicBezTo>
                      <a:pt x="1827" y="142"/>
                      <a:pt x="2306" y="301"/>
                      <a:pt x="2785" y="546"/>
                    </a:cubicBezTo>
                    <a:cubicBezTo>
                      <a:pt x="3353" y="822"/>
                      <a:pt x="3960" y="1237"/>
                      <a:pt x="4721" y="1363"/>
                    </a:cubicBezTo>
                    <a:cubicBezTo>
                      <a:pt x="4836" y="1385"/>
                      <a:pt x="4953" y="1395"/>
                      <a:pt x="5068" y="1395"/>
                    </a:cubicBezTo>
                    <a:cubicBezTo>
                      <a:pt x="5333" y="1395"/>
                      <a:pt x="5592" y="1342"/>
                      <a:pt x="5826" y="1254"/>
                    </a:cubicBezTo>
                    <a:cubicBezTo>
                      <a:pt x="6163" y="1127"/>
                      <a:pt x="6455" y="949"/>
                      <a:pt x="6731" y="782"/>
                    </a:cubicBezTo>
                    <a:cubicBezTo>
                      <a:pt x="7268" y="441"/>
                      <a:pt x="7780" y="157"/>
                      <a:pt x="8252" y="114"/>
                    </a:cubicBezTo>
                    <a:cubicBezTo>
                      <a:pt x="8305" y="109"/>
                      <a:pt x="8357" y="106"/>
                      <a:pt x="8408" y="106"/>
                    </a:cubicBezTo>
                    <a:cubicBezTo>
                      <a:pt x="8806" y="106"/>
                      <a:pt x="9122" y="264"/>
                      <a:pt x="9296" y="415"/>
                    </a:cubicBezTo>
                    <a:cubicBezTo>
                      <a:pt x="9488" y="590"/>
                      <a:pt x="9534" y="739"/>
                      <a:pt x="9548" y="739"/>
                    </a:cubicBezTo>
                    <a:cubicBezTo>
                      <a:pt x="9549" y="739"/>
                      <a:pt x="9549" y="739"/>
                      <a:pt x="9550" y="739"/>
                    </a:cubicBezTo>
                    <a:cubicBezTo>
                      <a:pt x="9554" y="739"/>
                      <a:pt x="9545" y="699"/>
                      <a:pt x="9519" y="634"/>
                    </a:cubicBezTo>
                    <a:cubicBezTo>
                      <a:pt x="9489" y="568"/>
                      <a:pt x="9436" y="472"/>
                      <a:pt x="9336" y="372"/>
                    </a:cubicBezTo>
                    <a:cubicBezTo>
                      <a:pt x="9158" y="190"/>
                      <a:pt x="8810" y="1"/>
                      <a:pt x="835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7" name="Google Shape;2667;p78"/>
              <p:cNvSpPr/>
              <p:nvPr/>
            </p:nvSpPr>
            <p:spPr>
              <a:xfrm>
                <a:off x="452204" y="4208103"/>
                <a:ext cx="7948" cy="7046"/>
              </a:xfrm>
              <a:custGeom>
                <a:rect b="b" l="l" r="r" t="t"/>
                <a:pathLst>
                  <a:path extrusionOk="0" h="484" w="546">
                    <a:moveTo>
                      <a:pt x="253" y="59"/>
                    </a:moveTo>
                    <a:lnTo>
                      <a:pt x="253" y="59"/>
                    </a:lnTo>
                    <a:cubicBezTo>
                      <a:pt x="253" y="59"/>
                      <a:pt x="253" y="59"/>
                      <a:pt x="253" y="59"/>
                    </a:cubicBezTo>
                    <a:cubicBezTo>
                      <a:pt x="257" y="81"/>
                      <a:pt x="323" y="85"/>
                      <a:pt x="367" y="156"/>
                    </a:cubicBezTo>
                    <a:cubicBezTo>
                      <a:pt x="388" y="186"/>
                      <a:pt x="393" y="225"/>
                      <a:pt x="376" y="261"/>
                    </a:cubicBezTo>
                    <a:cubicBezTo>
                      <a:pt x="359" y="297"/>
                      <a:pt x="311" y="330"/>
                      <a:pt x="273" y="330"/>
                    </a:cubicBezTo>
                    <a:cubicBezTo>
                      <a:pt x="271" y="330"/>
                      <a:pt x="269" y="330"/>
                      <a:pt x="266" y="330"/>
                    </a:cubicBezTo>
                    <a:cubicBezTo>
                      <a:pt x="227" y="326"/>
                      <a:pt x="178" y="287"/>
                      <a:pt x="166" y="247"/>
                    </a:cubicBezTo>
                    <a:cubicBezTo>
                      <a:pt x="148" y="208"/>
                      <a:pt x="157" y="164"/>
                      <a:pt x="178" y="134"/>
                    </a:cubicBezTo>
                    <a:cubicBezTo>
                      <a:pt x="201" y="96"/>
                      <a:pt x="229" y="74"/>
                      <a:pt x="253" y="59"/>
                    </a:cubicBezTo>
                    <a:close/>
                    <a:moveTo>
                      <a:pt x="234" y="1"/>
                    </a:moveTo>
                    <a:cubicBezTo>
                      <a:pt x="198" y="1"/>
                      <a:pt x="149" y="14"/>
                      <a:pt x="95" y="59"/>
                    </a:cubicBezTo>
                    <a:cubicBezTo>
                      <a:pt x="47" y="98"/>
                      <a:pt x="0" y="190"/>
                      <a:pt x="26" y="287"/>
                    </a:cubicBezTo>
                    <a:cubicBezTo>
                      <a:pt x="52" y="382"/>
                      <a:pt x="131" y="475"/>
                      <a:pt x="257" y="483"/>
                    </a:cubicBezTo>
                    <a:cubicBezTo>
                      <a:pt x="263" y="483"/>
                      <a:pt x="268" y="484"/>
                      <a:pt x="274" y="484"/>
                    </a:cubicBezTo>
                    <a:cubicBezTo>
                      <a:pt x="389" y="484"/>
                      <a:pt x="478" y="404"/>
                      <a:pt x="507" y="317"/>
                    </a:cubicBezTo>
                    <a:cubicBezTo>
                      <a:pt x="545" y="221"/>
                      <a:pt x="498" y="120"/>
                      <a:pt x="446" y="77"/>
                    </a:cubicBezTo>
                    <a:cubicBezTo>
                      <a:pt x="399" y="38"/>
                      <a:pt x="355" y="26"/>
                      <a:pt x="321" y="26"/>
                    </a:cubicBezTo>
                    <a:cubicBezTo>
                      <a:pt x="310" y="26"/>
                      <a:pt x="300" y="27"/>
                      <a:pt x="292" y="29"/>
                    </a:cubicBezTo>
                    <a:lnTo>
                      <a:pt x="292" y="29"/>
                    </a:lnTo>
                    <a:cubicBezTo>
                      <a:pt x="292" y="28"/>
                      <a:pt x="293" y="26"/>
                      <a:pt x="293" y="25"/>
                    </a:cubicBezTo>
                    <a:cubicBezTo>
                      <a:pt x="295" y="16"/>
                      <a:pt x="272" y="1"/>
                      <a:pt x="2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8" name="Google Shape;2668;p78"/>
              <p:cNvSpPr/>
              <p:nvPr/>
            </p:nvSpPr>
            <p:spPr>
              <a:xfrm>
                <a:off x="504174" y="4191551"/>
                <a:ext cx="7963" cy="7060"/>
              </a:xfrm>
              <a:custGeom>
                <a:rect b="b" l="l" r="r" t="t"/>
                <a:pathLst>
                  <a:path extrusionOk="0" h="485" w="547">
                    <a:moveTo>
                      <a:pt x="252" y="59"/>
                    </a:moveTo>
                    <a:lnTo>
                      <a:pt x="252" y="59"/>
                    </a:lnTo>
                    <a:cubicBezTo>
                      <a:pt x="253" y="60"/>
                      <a:pt x="253" y="60"/>
                      <a:pt x="253" y="60"/>
                    </a:cubicBezTo>
                    <a:cubicBezTo>
                      <a:pt x="258" y="81"/>
                      <a:pt x="323" y="87"/>
                      <a:pt x="367" y="152"/>
                    </a:cubicBezTo>
                    <a:cubicBezTo>
                      <a:pt x="389" y="186"/>
                      <a:pt x="398" y="226"/>
                      <a:pt x="376" y="261"/>
                    </a:cubicBezTo>
                    <a:cubicBezTo>
                      <a:pt x="359" y="298"/>
                      <a:pt x="316" y="327"/>
                      <a:pt x="275" y="327"/>
                    </a:cubicBezTo>
                    <a:cubicBezTo>
                      <a:pt x="272" y="327"/>
                      <a:pt x="269" y="327"/>
                      <a:pt x="267" y="327"/>
                    </a:cubicBezTo>
                    <a:cubicBezTo>
                      <a:pt x="227" y="327"/>
                      <a:pt x="184" y="287"/>
                      <a:pt x="166" y="248"/>
                    </a:cubicBezTo>
                    <a:cubicBezTo>
                      <a:pt x="148" y="208"/>
                      <a:pt x="158" y="165"/>
                      <a:pt x="180" y="130"/>
                    </a:cubicBezTo>
                    <a:cubicBezTo>
                      <a:pt x="201" y="95"/>
                      <a:pt x="230" y="74"/>
                      <a:pt x="252" y="59"/>
                    </a:cubicBezTo>
                    <a:close/>
                    <a:moveTo>
                      <a:pt x="233" y="1"/>
                    </a:moveTo>
                    <a:cubicBezTo>
                      <a:pt x="198" y="1"/>
                      <a:pt x="151" y="14"/>
                      <a:pt x="101" y="55"/>
                    </a:cubicBezTo>
                    <a:cubicBezTo>
                      <a:pt x="49" y="99"/>
                      <a:pt x="0" y="191"/>
                      <a:pt x="31" y="287"/>
                    </a:cubicBezTo>
                    <a:cubicBezTo>
                      <a:pt x="53" y="379"/>
                      <a:pt x="136" y="470"/>
                      <a:pt x="258" y="484"/>
                    </a:cubicBezTo>
                    <a:cubicBezTo>
                      <a:pt x="261" y="484"/>
                      <a:pt x="264" y="484"/>
                      <a:pt x="267" y="484"/>
                    </a:cubicBezTo>
                    <a:cubicBezTo>
                      <a:pt x="389" y="484"/>
                      <a:pt x="477" y="403"/>
                      <a:pt x="507" y="317"/>
                    </a:cubicBezTo>
                    <a:cubicBezTo>
                      <a:pt x="547" y="218"/>
                      <a:pt x="498" y="117"/>
                      <a:pt x="450" y="77"/>
                    </a:cubicBezTo>
                    <a:cubicBezTo>
                      <a:pt x="403" y="39"/>
                      <a:pt x="358" y="27"/>
                      <a:pt x="323" y="27"/>
                    </a:cubicBezTo>
                    <a:cubicBezTo>
                      <a:pt x="311" y="27"/>
                      <a:pt x="301" y="28"/>
                      <a:pt x="291" y="30"/>
                    </a:cubicBezTo>
                    <a:lnTo>
                      <a:pt x="291" y="30"/>
                    </a:lnTo>
                    <a:cubicBezTo>
                      <a:pt x="292" y="28"/>
                      <a:pt x="293" y="27"/>
                      <a:pt x="293" y="25"/>
                    </a:cubicBezTo>
                    <a:cubicBezTo>
                      <a:pt x="295" y="16"/>
                      <a:pt x="271" y="1"/>
                      <a:pt x="2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9" name="Google Shape;2669;p78"/>
              <p:cNvSpPr/>
              <p:nvPr/>
            </p:nvSpPr>
            <p:spPr>
              <a:xfrm>
                <a:off x="554616" y="4208860"/>
                <a:ext cx="7905" cy="7046"/>
              </a:xfrm>
              <a:custGeom>
                <a:rect b="b" l="l" r="r" t="t"/>
                <a:pathLst>
                  <a:path extrusionOk="0" h="484" w="543">
                    <a:moveTo>
                      <a:pt x="249" y="60"/>
                    </a:moveTo>
                    <a:cubicBezTo>
                      <a:pt x="255" y="82"/>
                      <a:pt x="320" y="86"/>
                      <a:pt x="364" y="151"/>
                    </a:cubicBezTo>
                    <a:cubicBezTo>
                      <a:pt x="386" y="187"/>
                      <a:pt x="394" y="225"/>
                      <a:pt x="372" y="261"/>
                    </a:cubicBezTo>
                    <a:cubicBezTo>
                      <a:pt x="355" y="297"/>
                      <a:pt x="313" y="326"/>
                      <a:pt x="275" y="326"/>
                    </a:cubicBezTo>
                    <a:cubicBezTo>
                      <a:pt x="272" y="326"/>
                      <a:pt x="269" y="326"/>
                      <a:pt x="267" y="326"/>
                    </a:cubicBezTo>
                    <a:cubicBezTo>
                      <a:pt x="223" y="326"/>
                      <a:pt x="180" y="287"/>
                      <a:pt x="162" y="247"/>
                    </a:cubicBezTo>
                    <a:cubicBezTo>
                      <a:pt x="150" y="209"/>
                      <a:pt x="158" y="165"/>
                      <a:pt x="180" y="130"/>
                    </a:cubicBezTo>
                    <a:cubicBezTo>
                      <a:pt x="201" y="96"/>
                      <a:pt x="228" y="75"/>
                      <a:pt x="249" y="60"/>
                    </a:cubicBezTo>
                    <a:close/>
                    <a:moveTo>
                      <a:pt x="232" y="0"/>
                    </a:moveTo>
                    <a:cubicBezTo>
                      <a:pt x="197" y="0"/>
                      <a:pt x="149" y="13"/>
                      <a:pt x="97" y="56"/>
                    </a:cubicBezTo>
                    <a:cubicBezTo>
                      <a:pt x="49" y="99"/>
                      <a:pt x="1" y="191"/>
                      <a:pt x="27" y="287"/>
                    </a:cubicBezTo>
                    <a:cubicBezTo>
                      <a:pt x="49" y="379"/>
                      <a:pt x="132" y="471"/>
                      <a:pt x="254" y="483"/>
                    </a:cubicBezTo>
                    <a:cubicBezTo>
                      <a:pt x="258" y="484"/>
                      <a:pt x="261" y="484"/>
                      <a:pt x="264" y="484"/>
                    </a:cubicBezTo>
                    <a:cubicBezTo>
                      <a:pt x="385" y="484"/>
                      <a:pt x="473" y="407"/>
                      <a:pt x="507" y="318"/>
                    </a:cubicBezTo>
                    <a:cubicBezTo>
                      <a:pt x="543" y="217"/>
                      <a:pt x="499" y="116"/>
                      <a:pt x="446" y="78"/>
                    </a:cubicBezTo>
                    <a:cubicBezTo>
                      <a:pt x="399" y="39"/>
                      <a:pt x="354" y="26"/>
                      <a:pt x="319" y="26"/>
                    </a:cubicBezTo>
                    <a:cubicBezTo>
                      <a:pt x="307" y="26"/>
                      <a:pt x="297" y="27"/>
                      <a:pt x="288" y="30"/>
                    </a:cubicBezTo>
                    <a:lnTo>
                      <a:pt x="288" y="30"/>
                    </a:lnTo>
                    <a:cubicBezTo>
                      <a:pt x="289" y="28"/>
                      <a:pt x="289" y="27"/>
                      <a:pt x="289" y="25"/>
                    </a:cubicBezTo>
                    <a:cubicBezTo>
                      <a:pt x="293" y="16"/>
                      <a:pt x="271" y="0"/>
                      <a:pt x="23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70" name="Google Shape;2670;p78"/>
            <p:cNvGrpSpPr/>
            <p:nvPr/>
          </p:nvGrpSpPr>
          <p:grpSpPr>
            <a:xfrm>
              <a:off x="1877369" y="4077333"/>
              <a:ext cx="125151" cy="189466"/>
              <a:chOff x="1877369" y="4077333"/>
              <a:chExt cx="125151" cy="189466"/>
            </a:xfrm>
          </p:grpSpPr>
          <p:sp>
            <p:nvSpPr>
              <p:cNvPr id="2671" name="Google Shape;2671;p78"/>
              <p:cNvSpPr/>
              <p:nvPr/>
            </p:nvSpPr>
            <p:spPr>
              <a:xfrm>
                <a:off x="1884487" y="4111747"/>
                <a:ext cx="108614" cy="155052"/>
              </a:xfrm>
              <a:custGeom>
                <a:rect b="b" l="l" r="r" t="t"/>
                <a:pathLst>
                  <a:path extrusionOk="0" h="10651" w="7461">
                    <a:moveTo>
                      <a:pt x="1" y="0"/>
                    </a:moveTo>
                    <a:lnTo>
                      <a:pt x="1028" y="10650"/>
                    </a:lnTo>
                    <a:lnTo>
                      <a:pt x="6215" y="10650"/>
                    </a:lnTo>
                    <a:lnTo>
                      <a:pt x="7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2" name="Google Shape;2672;p78"/>
              <p:cNvSpPr/>
              <p:nvPr/>
            </p:nvSpPr>
            <p:spPr>
              <a:xfrm>
                <a:off x="1877369" y="4091716"/>
                <a:ext cx="125151" cy="20424"/>
              </a:xfrm>
              <a:custGeom>
                <a:rect b="b" l="l" r="r" t="t"/>
                <a:pathLst>
                  <a:path extrusionOk="0" h="1403" w="8597">
                    <a:moveTo>
                      <a:pt x="490" y="0"/>
                    </a:moveTo>
                    <a:cubicBezTo>
                      <a:pt x="490" y="0"/>
                      <a:pt x="57" y="432"/>
                      <a:pt x="0" y="1403"/>
                    </a:cubicBezTo>
                    <a:lnTo>
                      <a:pt x="8435" y="1403"/>
                    </a:lnTo>
                    <a:cubicBezTo>
                      <a:pt x="8435" y="1403"/>
                      <a:pt x="8596" y="537"/>
                      <a:pt x="79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3" name="Google Shape;2673;p78"/>
              <p:cNvSpPr/>
              <p:nvPr/>
            </p:nvSpPr>
            <p:spPr>
              <a:xfrm>
                <a:off x="1894299" y="4077333"/>
                <a:ext cx="92688" cy="16246"/>
              </a:xfrm>
              <a:custGeom>
                <a:rect b="b" l="l" r="r" t="t"/>
                <a:pathLst>
                  <a:path extrusionOk="0" h="1116" w="6367">
                    <a:moveTo>
                      <a:pt x="5947" y="0"/>
                    </a:moveTo>
                    <a:lnTo>
                      <a:pt x="289" y="14"/>
                    </a:lnTo>
                    <a:lnTo>
                      <a:pt x="0" y="1067"/>
                    </a:lnTo>
                    <a:lnTo>
                      <a:pt x="6367" y="1115"/>
                    </a:lnTo>
                    <a:lnTo>
                      <a:pt x="59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4" name="Google Shape;2674;p78"/>
              <p:cNvSpPr/>
              <p:nvPr/>
            </p:nvSpPr>
            <p:spPr>
              <a:xfrm>
                <a:off x="1882901" y="4150557"/>
                <a:ext cx="110200" cy="77999"/>
              </a:xfrm>
              <a:custGeom>
                <a:rect b="b" l="l" r="r" t="t"/>
                <a:pathLst>
                  <a:path extrusionOk="0" h="5358" w="7570">
                    <a:moveTo>
                      <a:pt x="1" y="0"/>
                    </a:moveTo>
                    <a:cubicBezTo>
                      <a:pt x="1" y="97"/>
                      <a:pt x="621" y="5358"/>
                      <a:pt x="621" y="5358"/>
                    </a:cubicBezTo>
                    <a:lnTo>
                      <a:pt x="6962" y="5358"/>
                    </a:lnTo>
                    <a:lnTo>
                      <a:pt x="75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675" name="Google Shape;2675;p78"/>
          <p:cNvGrpSpPr/>
          <p:nvPr/>
        </p:nvGrpSpPr>
        <p:grpSpPr>
          <a:xfrm>
            <a:off x="360110" y="841240"/>
            <a:ext cx="3832469" cy="713693"/>
            <a:chOff x="1575694" y="930575"/>
            <a:chExt cx="1989550" cy="713693"/>
          </a:xfrm>
        </p:grpSpPr>
        <p:sp>
          <p:nvSpPr>
            <p:cNvPr id="2676" name="Google Shape;2676;p78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78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8" name="Google Shape;2678;p78"/>
          <p:cNvSpPr txBox="1"/>
          <p:nvPr>
            <p:ph idx="4294967295" type="ctrTitle"/>
          </p:nvPr>
        </p:nvSpPr>
        <p:spPr>
          <a:xfrm>
            <a:off x="651775" y="806442"/>
            <a:ext cx="3207600" cy="71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latin typeface="Yeseva One"/>
                <a:ea typeface="Yeseva One"/>
                <a:cs typeface="Yeseva One"/>
                <a:sym typeface="Yeseva One"/>
              </a:rPr>
              <a:t>PENDING WORK</a:t>
            </a:r>
            <a:endParaRPr b="1" sz="2500">
              <a:latin typeface="Yeseva One"/>
              <a:ea typeface="Yeseva One"/>
              <a:cs typeface="Yeseva One"/>
              <a:sym typeface="Yeseva One"/>
            </a:endParaRPr>
          </a:p>
        </p:txBody>
      </p:sp>
      <p:grpSp>
        <p:nvGrpSpPr>
          <p:cNvPr id="2679" name="Google Shape;2679;p78"/>
          <p:cNvGrpSpPr/>
          <p:nvPr/>
        </p:nvGrpSpPr>
        <p:grpSpPr>
          <a:xfrm>
            <a:off x="984926" y="1679436"/>
            <a:ext cx="3207552" cy="1177664"/>
            <a:chOff x="1575694" y="930575"/>
            <a:chExt cx="1989550" cy="713693"/>
          </a:xfrm>
        </p:grpSpPr>
        <p:sp>
          <p:nvSpPr>
            <p:cNvPr id="2680" name="Google Shape;2680;p78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78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82" name="Google Shape;2682;p78"/>
          <p:cNvSpPr txBox="1"/>
          <p:nvPr>
            <p:ph idx="3" type="subTitle"/>
          </p:nvPr>
        </p:nvSpPr>
        <p:spPr>
          <a:xfrm>
            <a:off x="1041750" y="1752825"/>
            <a:ext cx="3000000" cy="11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mbria Math"/>
              <a:buAutoNum type="arabicPeriod"/>
            </a:pPr>
            <a:r>
              <a:rPr b="1" lang="en-GB">
                <a:latin typeface="Cambria Math"/>
                <a:ea typeface="Cambria Math"/>
                <a:cs typeface="Cambria Math"/>
                <a:sym typeface="Cambria Math"/>
              </a:rPr>
              <a:t>SETUP SMTP &amp; SMS GATEWAY PROVIDER</a:t>
            </a:r>
            <a:endParaRPr b="1"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mbria Math"/>
              <a:buAutoNum type="arabicPeriod"/>
            </a:pPr>
            <a:r>
              <a:rPr b="1" lang="en-GB">
                <a:latin typeface="Cambria Math"/>
                <a:ea typeface="Cambria Math"/>
                <a:cs typeface="Cambria Math"/>
                <a:sym typeface="Cambria Math"/>
              </a:rPr>
              <a:t>IMPLEMENT FACIAL RECOGNITION </a:t>
            </a:r>
            <a:endParaRPr b="1"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mbria Math"/>
              <a:buAutoNum type="arabicPeriod"/>
            </a:pPr>
            <a:r>
              <a:rPr b="1" lang="en-GB">
                <a:latin typeface="Cambria Math"/>
                <a:ea typeface="Cambria Math"/>
                <a:cs typeface="Cambria Math"/>
                <a:sym typeface="Cambria Math"/>
              </a:rPr>
              <a:t>INTEGRATE</a:t>
            </a:r>
            <a:r>
              <a:rPr b="1" lang="en-GB">
                <a:latin typeface="Cambria Math"/>
                <a:ea typeface="Cambria Math"/>
                <a:cs typeface="Cambria Math"/>
                <a:sym typeface="Cambria Math"/>
              </a:rPr>
              <a:t> WITH OTHER SYSTEM</a:t>
            </a:r>
            <a:endParaRPr b="1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683" name="Google Shape;2683;p78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IT20171438 | WIJAYARATHNE S. N.</a:t>
            </a:r>
            <a:endParaRPr sz="1300"/>
          </a:p>
        </p:txBody>
      </p:sp>
      <p:pic>
        <p:nvPicPr>
          <p:cNvPr id="2684" name="Google Shape;268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88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9" name="Google Shape;2689;p79"/>
          <p:cNvGrpSpPr/>
          <p:nvPr/>
        </p:nvGrpSpPr>
        <p:grpSpPr>
          <a:xfrm>
            <a:off x="4861732" y="841223"/>
            <a:ext cx="3476122" cy="3461052"/>
            <a:chOff x="411603" y="2906997"/>
            <a:chExt cx="1735458" cy="1808566"/>
          </a:xfrm>
        </p:grpSpPr>
        <p:grpSp>
          <p:nvGrpSpPr>
            <p:cNvPr id="2690" name="Google Shape;2690;p79"/>
            <p:cNvGrpSpPr/>
            <p:nvPr/>
          </p:nvGrpSpPr>
          <p:grpSpPr>
            <a:xfrm>
              <a:off x="570964" y="2906997"/>
              <a:ext cx="1506308" cy="920209"/>
              <a:chOff x="570964" y="2906997"/>
              <a:chExt cx="1506308" cy="920209"/>
            </a:xfrm>
          </p:grpSpPr>
          <p:sp>
            <p:nvSpPr>
              <p:cNvPr id="2691" name="Google Shape;2691;p79"/>
              <p:cNvSpPr/>
              <p:nvPr/>
            </p:nvSpPr>
            <p:spPr>
              <a:xfrm>
                <a:off x="570964" y="2951732"/>
                <a:ext cx="696766" cy="875473"/>
              </a:xfrm>
              <a:custGeom>
                <a:rect b="b" l="l" r="r" t="t"/>
                <a:pathLst>
                  <a:path extrusionOk="0" h="60139" w="47863">
                    <a:moveTo>
                      <a:pt x="1" y="0"/>
                    </a:moveTo>
                    <a:lnTo>
                      <a:pt x="1" y="60138"/>
                    </a:lnTo>
                    <a:lnTo>
                      <a:pt x="47862" y="60138"/>
                    </a:lnTo>
                    <a:lnTo>
                      <a:pt x="4786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2" name="Google Shape;2692;p79"/>
              <p:cNvSpPr/>
              <p:nvPr/>
            </p:nvSpPr>
            <p:spPr>
              <a:xfrm>
                <a:off x="596484" y="2976800"/>
                <a:ext cx="650254" cy="825396"/>
              </a:xfrm>
              <a:custGeom>
                <a:rect b="b" l="l" r="r" t="t"/>
                <a:pathLst>
                  <a:path extrusionOk="0" h="56699" w="44668">
                    <a:moveTo>
                      <a:pt x="1" y="0"/>
                    </a:moveTo>
                    <a:lnTo>
                      <a:pt x="1" y="56698"/>
                    </a:lnTo>
                    <a:lnTo>
                      <a:pt x="44667" y="56698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3" name="Google Shape;2693;p79"/>
              <p:cNvSpPr/>
              <p:nvPr/>
            </p:nvSpPr>
            <p:spPr>
              <a:xfrm>
                <a:off x="596484" y="3293237"/>
                <a:ext cx="650254" cy="508959"/>
              </a:xfrm>
              <a:custGeom>
                <a:rect b="b" l="l" r="r" t="t"/>
                <a:pathLst>
                  <a:path extrusionOk="0" h="34962" w="44668">
                    <a:moveTo>
                      <a:pt x="28480" y="0"/>
                    </a:moveTo>
                    <a:lnTo>
                      <a:pt x="28480" y="10253"/>
                    </a:lnTo>
                    <a:lnTo>
                      <a:pt x="17363" y="10253"/>
                    </a:lnTo>
                    <a:lnTo>
                      <a:pt x="14041" y="25286"/>
                    </a:lnTo>
                    <a:lnTo>
                      <a:pt x="10143" y="25286"/>
                    </a:lnTo>
                    <a:lnTo>
                      <a:pt x="8989" y="19998"/>
                    </a:lnTo>
                    <a:lnTo>
                      <a:pt x="1" y="19998"/>
                    </a:lnTo>
                    <a:lnTo>
                      <a:pt x="1" y="34961"/>
                    </a:lnTo>
                    <a:lnTo>
                      <a:pt x="44667" y="34961"/>
                    </a:lnTo>
                    <a:lnTo>
                      <a:pt x="44667" y="17131"/>
                    </a:lnTo>
                    <a:lnTo>
                      <a:pt x="36565" y="17131"/>
                    </a:lnTo>
                    <a:lnTo>
                      <a:pt x="365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4" name="Google Shape;2694;p79"/>
              <p:cNvSpPr/>
              <p:nvPr/>
            </p:nvSpPr>
            <p:spPr>
              <a:xfrm>
                <a:off x="910940" y="2976800"/>
                <a:ext cx="21006" cy="818583"/>
              </a:xfrm>
              <a:custGeom>
                <a:rect b="b" l="l" r="r" t="t"/>
                <a:pathLst>
                  <a:path extrusionOk="0" h="56231" w="1443">
                    <a:moveTo>
                      <a:pt x="0" y="0"/>
                    </a:moveTo>
                    <a:lnTo>
                      <a:pt x="0" y="56230"/>
                    </a:lnTo>
                    <a:lnTo>
                      <a:pt x="1442" y="56230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5" name="Google Shape;2695;p79"/>
              <p:cNvSpPr/>
              <p:nvPr/>
            </p:nvSpPr>
            <p:spPr>
              <a:xfrm>
                <a:off x="596484" y="3376637"/>
                <a:ext cx="650254" cy="21589"/>
              </a:xfrm>
              <a:custGeom>
                <a:rect b="b" l="l" r="r" t="t"/>
                <a:pathLst>
                  <a:path extrusionOk="0" h="1483" w="44668">
                    <a:moveTo>
                      <a:pt x="1" y="0"/>
                    </a:moveTo>
                    <a:lnTo>
                      <a:pt x="1" y="1482"/>
                    </a:lnTo>
                    <a:lnTo>
                      <a:pt x="44667" y="1482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6" name="Google Shape;2696;p79"/>
              <p:cNvSpPr/>
              <p:nvPr/>
            </p:nvSpPr>
            <p:spPr>
              <a:xfrm>
                <a:off x="1924448" y="3185147"/>
                <a:ext cx="46831" cy="107012"/>
              </a:xfrm>
              <a:custGeom>
                <a:rect b="b" l="l" r="r" t="t"/>
                <a:pathLst>
                  <a:path extrusionOk="0" h="7351" w="3217">
                    <a:moveTo>
                      <a:pt x="346" y="1"/>
                    </a:moveTo>
                    <a:lnTo>
                      <a:pt x="1" y="2823"/>
                    </a:lnTo>
                    <a:lnTo>
                      <a:pt x="1429" y="7342"/>
                    </a:lnTo>
                    <a:lnTo>
                      <a:pt x="3216" y="7351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7" name="Google Shape;2697;p79"/>
              <p:cNvSpPr/>
              <p:nvPr/>
            </p:nvSpPr>
            <p:spPr>
              <a:xfrm>
                <a:off x="1772264" y="3086287"/>
                <a:ext cx="165097" cy="208114"/>
              </a:xfrm>
              <a:custGeom>
                <a:rect b="b" l="l" r="r" t="t"/>
                <a:pathLst>
                  <a:path extrusionOk="0" h="14296" w="11341">
                    <a:moveTo>
                      <a:pt x="989" y="0"/>
                    </a:moveTo>
                    <a:lnTo>
                      <a:pt x="1" y="14081"/>
                    </a:lnTo>
                    <a:lnTo>
                      <a:pt x="10197" y="14295"/>
                    </a:lnTo>
                    <a:lnTo>
                      <a:pt x="113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8" name="Google Shape;2698;p79"/>
              <p:cNvSpPr/>
              <p:nvPr/>
            </p:nvSpPr>
            <p:spPr>
              <a:xfrm>
                <a:off x="1789514" y="3101806"/>
                <a:ext cx="125791" cy="176815"/>
              </a:xfrm>
              <a:custGeom>
                <a:rect b="b" l="l" r="r" t="t"/>
                <a:pathLst>
                  <a:path extrusionOk="0" h="12146" w="8641">
                    <a:moveTo>
                      <a:pt x="8640" y="0"/>
                    </a:moveTo>
                    <a:lnTo>
                      <a:pt x="821" y="70"/>
                    </a:lnTo>
                    <a:lnTo>
                      <a:pt x="0" y="11791"/>
                    </a:lnTo>
                    <a:lnTo>
                      <a:pt x="7578" y="12146"/>
                    </a:lnTo>
                    <a:lnTo>
                      <a:pt x="864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9" name="Google Shape;2699;p79"/>
              <p:cNvSpPr/>
              <p:nvPr/>
            </p:nvSpPr>
            <p:spPr>
              <a:xfrm>
                <a:off x="1816737" y="3126932"/>
                <a:ext cx="71652" cy="119925"/>
              </a:xfrm>
              <a:custGeom>
                <a:rect b="b" l="l" r="r" t="t"/>
                <a:pathLst>
                  <a:path extrusionOk="0" h="8238" w="4922">
                    <a:moveTo>
                      <a:pt x="617" y="0"/>
                    </a:moveTo>
                    <a:lnTo>
                      <a:pt x="0" y="8238"/>
                    </a:lnTo>
                    <a:lnTo>
                      <a:pt x="4183" y="8238"/>
                    </a:lnTo>
                    <a:lnTo>
                      <a:pt x="492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0" name="Google Shape;2700;p79"/>
              <p:cNvSpPr/>
              <p:nvPr/>
            </p:nvSpPr>
            <p:spPr>
              <a:xfrm>
                <a:off x="1566275" y="3124326"/>
                <a:ext cx="123433" cy="168547"/>
              </a:xfrm>
              <a:custGeom>
                <a:rect b="b" l="l" r="r" t="t"/>
                <a:pathLst>
                  <a:path extrusionOk="0" h="11578" w="8479">
                    <a:moveTo>
                      <a:pt x="0" y="0"/>
                    </a:moveTo>
                    <a:lnTo>
                      <a:pt x="0" y="11577"/>
                    </a:lnTo>
                    <a:lnTo>
                      <a:pt x="8479" y="11569"/>
                    </a:lnTo>
                    <a:lnTo>
                      <a:pt x="84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1" name="Google Shape;2701;p79"/>
              <p:cNvSpPr/>
              <p:nvPr/>
            </p:nvSpPr>
            <p:spPr>
              <a:xfrm>
                <a:off x="1591911" y="2906997"/>
                <a:ext cx="74287" cy="217343"/>
              </a:xfrm>
              <a:custGeom>
                <a:rect b="b" l="l" r="r" t="t"/>
                <a:pathLst>
                  <a:path extrusionOk="0" h="14930" w="5103">
                    <a:moveTo>
                      <a:pt x="4533" y="1"/>
                    </a:moveTo>
                    <a:cubicBezTo>
                      <a:pt x="4533" y="1"/>
                      <a:pt x="4532" y="1"/>
                      <a:pt x="4532" y="1"/>
                    </a:cubicBezTo>
                    <a:cubicBezTo>
                      <a:pt x="3959" y="23"/>
                      <a:pt x="2517" y="13632"/>
                      <a:pt x="2517" y="13632"/>
                    </a:cubicBezTo>
                    <a:cubicBezTo>
                      <a:pt x="2517" y="13632"/>
                      <a:pt x="2461" y="2421"/>
                      <a:pt x="1924" y="2421"/>
                    </a:cubicBezTo>
                    <a:cubicBezTo>
                      <a:pt x="1922" y="2421"/>
                      <a:pt x="1921" y="2422"/>
                      <a:pt x="1919" y="2422"/>
                    </a:cubicBezTo>
                    <a:cubicBezTo>
                      <a:pt x="1381" y="2484"/>
                      <a:pt x="1919" y="14352"/>
                      <a:pt x="1919" y="14352"/>
                    </a:cubicBezTo>
                    <a:cubicBezTo>
                      <a:pt x="1919" y="14352"/>
                      <a:pt x="1018" y="4944"/>
                      <a:pt x="516" y="4944"/>
                    </a:cubicBezTo>
                    <a:cubicBezTo>
                      <a:pt x="510" y="4944"/>
                      <a:pt x="504" y="4946"/>
                      <a:pt x="498" y="4948"/>
                    </a:cubicBezTo>
                    <a:cubicBezTo>
                      <a:pt x="0" y="5180"/>
                      <a:pt x="713" y="14929"/>
                      <a:pt x="713" y="14929"/>
                    </a:cubicBezTo>
                    <a:lnTo>
                      <a:pt x="3060" y="14929"/>
                    </a:lnTo>
                    <a:cubicBezTo>
                      <a:pt x="3060" y="14929"/>
                      <a:pt x="5102" y="1"/>
                      <a:pt x="453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2" name="Google Shape;2702;p79"/>
              <p:cNvSpPr/>
              <p:nvPr/>
            </p:nvSpPr>
            <p:spPr>
              <a:xfrm>
                <a:off x="1613980" y="2952373"/>
                <a:ext cx="65494" cy="171968"/>
              </a:xfrm>
              <a:custGeom>
                <a:rect b="b" l="l" r="r" t="t"/>
                <a:pathLst>
                  <a:path extrusionOk="0" h="11813" w="4499">
                    <a:moveTo>
                      <a:pt x="3396" y="0"/>
                    </a:moveTo>
                    <a:cubicBezTo>
                      <a:pt x="2842" y="0"/>
                      <a:pt x="945" y="9309"/>
                      <a:pt x="945" y="9309"/>
                    </a:cubicBezTo>
                    <a:cubicBezTo>
                      <a:pt x="945" y="9309"/>
                      <a:pt x="1176" y="5380"/>
                      <a:pt x="945" y="4873"/>
                    </a:cubicBezTo>
                    <a:cubicBezTo>
                      <a:pt x="937" y="4856"/>
                      <a:pt x="928" y="4848"/>
                      <a:pt x="920" y="4848"/>
                    </a:cubicBezTo>
                    <a:cubicBezTo>
                      <a:pt x="662" y="4848"/>
                      <a:pt x="1" y="11812"/>
                      <a:pt x="1" y="11812"/>
                    </a:cubicBezTo>
                    <a:lnTo>
                      <a:pt x="3375" y="11812"/>
                    </a:lnTo>
                    <a:cubicBezTo>
                      <a:pt x="3375" y="11812"/>
                      <a:pt x="4498" y="8513"/>
                      <a:pt x="4358" y="7997"/>
                    </a:cubicBezTo>
                    <a:cubicBezTo>
                      <a:pt x="4349" y="7965"/>
                      <a:pt x="4333" y="7950"/>
                      <a:pt x="4310" y="7950"/>
                    </a:cubicBezTo>
                    <a:cubicBezTo>
                      <a:pt x="3969" y="7950"/>
                      <a:pt x="2160" y="11319"/>
                      <a:pt x="2160" y="11319"/>
                    </a:cubicBezTo>
                    <a:cubicBezTo>
                      <a:pt x="2160" y="11319"/>
                      <a:pt x="4170" y="5896"/>
                      <a:pt x="3750" y="5288"/>
                    </a:cubicBezTo>
                    <a:cubicBezTo>
                      <a:pt x="3729" y="5258"/>
                      <a:pt x="3704" y="5243"/>
                      <a:pt x="3675" y="5243"/>
                    </a:cubicBezTo>
                    <a:cubicBezTo>
                      <a:pt x="3139" y="5243"/>
                      <a:pt x="1412" y="10458"/>
                      <a:pt x="1412" y="10458"/>
                    </a:cubicBezTo>
                    <a:cubicBezTo>
                      <a:pt x="1412" y="10458"/>
                      <a:pt x="3934" y="333"/>
                      <a:pt x="3423" y="8"/>
                    </a:cubicBezTo>
                    <a:cubicBezTo>
                      <a:pt x="3414" y="3"/>
                      <a:pt x="3405" y="0"/>
                      <a:pt x="33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3" name="Google Shape;2703;p79"/>
              <p:cNvSpPr/>
              <p:nvPr/>
            </p:nvSpPr>
            <p:spPr>
              <a:xfrm>
                <a:off x="1532385" y="2999350"/>
                <a:ext cx="78378" cy="125631"/>
              </a:xfrm>
              <a:custGeom>
                <a:rect b="b" l="l" r="r" t="t"/>
                <a:pathLst>
                  <a:path extrusionOk="0" h="8630" w="5384">
                    <a:moveTo>
                      <a:pt x="405" y="0"/>
                    </a:moveTo>
                    <a:cubicBezTo>
                      <a:pt x="0" y="0"/>
                      <a:pt x="4400" y="8629"/>
                      <a:pt x="4400" y="8629"/>
                    </a:cubicBezTo>
                    <a:lnTo>
                      <a:pt x="5383" y="8629"/>
                    </a:lnTo>
                    <a:lnTo>
                      <a:pt x="4911" y="6545"/>
                    </a:lnTo>
                    <a:cubicBezTo>
                      <a:pt x="4911" y="6545"/>
                      <a:pt x="2865" y="310"/>
                      <a:pt x="2407" y="310"/>
                    </a:cubicBezTo>
                    <a:cubicBezTo>
                      <a:pt x="2401" y="310"/>
                      <a:pt x="2396" y="311"/>
                      <a:pt x="2390" y="313"/>
                    </a:cubicBezTo>
                    <a:cubicBezTo>
                      <a:pt x="1965" y="483"/>
                      <a:pt x="3885" y="6033"/>
                      <a:pt x="3885" y="6033"/>
                    </a:cubicBezTo>
                    <a:cubicBezTo>
                      <a:pt x="3885" y="6033"/>
                      <a:pt x="987" y="282"/>
                      <a:pt x="428" y="7"/>
                    </a:cubicBezTo>
                    <a:cubicBezTo>
                      <a:pt x="419" y="2"/>
                      <a:pt x="412" y="0"/>
                      <a:pt x="4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4" name="Google Shape;2704;p79"/>
              <p:cNvSpPr/>
              <p:nvPr/>
            </p:nvSpPr>
            <p:spPr>
              <a:xfrm>
                <a:off x="1566712" y="3124079"/>
                <a:ext cx="59817" cy="169114"/>
              </a:xfrm>
              <a:custGeom>
                <a:rect b="b" l="l" r="r" t="t"/>
                <a:pathLst>
                  <a:path extrusionOk="0" h="11617" w="4109">
                    <a:moveTo>
                      <a:pt x="1" y="0"/>
                    </a:moveTo>
                    <a:lnTo>
                      <a:pt x="79" y="11616"/>
                    </a:lnTo>
                    <a:lnTo>
                      <a:pt x="4109" y="11616"/>
                    </a:lnTo>
                    <a:lnTo>
                      <a:pt x="3895" y="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5" name="Google Shape;2705;p79"/>
              <p:cNvSpPr/>
              <p:nvPr/>
            </p:nvSpPr>
            <p:spPr>
              <a:xfrm>
                <a:off x="1564805" y="3123118"/>
                <a:ext cx="127000" cy="17061"/>
              </a:xfrm>
              <a:custGeom>
                <a:rect b="b" l="l" r="r" t="t"/>
                <a:pathLst>
                  <a:path extrusionOk="0" h="1172" w="8724">
                    <a:moveTo>
                      <a:pt x="0" y="0"/>
                    </a:moveTo>
                    <a:lnTo>
                      <a:pt x="111" y="1106"/>
                    </a:lnTo>
                    <a:lnTo>
                      <a:pt x="4017" y="1172"/>
                    </a:lnTo>
                    <a:lnTo>
                      <a:pt x="8580" y="1106"/>
                    </a:lnTo>
                    <a:lnTo>
                      <a:pt x="87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6" name="Google Shape;2706;p79"/>
              <p:cNvSpPr/>
              <p:nvPr/>
            </p:nvSpPr>
            <p:spPr>
              <a:xfrm>
                <a:off x="1460034" y="3290122"/>
                <a:ext cx="617238" cy="27121"/>
              </a:xfrm>
              <a:custGeom>
                <a:rect b="b" l="l" r="r" t="t"/>
                <a:pathLst>
                  <a:path extrusionOk="0" h="1863" w="42400">
                    <a:moveTo>
                      <a:pt x="0" y="0"/>
                    </a:moveTo>
                    <a:lnTo>
                      <a:pt x="0" y="1862"/>
                    </a:lnTo>
                    <a:lnTo>
                      <a:pt x="42399" y="1862"/>
                    </a:lnTo>
                    <a:lnTo>
                      <a:pt x="42399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07" name="Google Shape;2707;p79"/>
            <p:cNvGrpSpPr/>
            <p:nvPr/>
          </p:nvGrpSpPr>
          <p:grpSpPr>
            <a:xfrm>
              <a:off x="1481856" y="3376710"/>
              <a:ext cx="665205" cy="406329"/>
              <a:chOff x="1481856" y="3376710"/>
              <a:chExt cx="665205" cy="406329"/>
            </a:xfrm>
          </p:grpSpPr>
          <p:sp>
            <p:nvSpPr>
              <p:cNvPr id="2708" name="Google Shape;2708;p79"/>
              <p:cNvSpPr/>
              <p:nvPr/>
            </p:nvSpPr>
            <p:spPr>
              <a:xfrm>
                <a:off x="1481856" y="3376710"/>
                <a:ext cx="665205" cy="406329"/>
              </a:xfrm>
              <a:custGeom>
                <a:rect b="b" l="l" r="r" t="t"/>
                <a:pathLst>
                  <a:path extrusionOk="0" h="27912" w="45695">
                    <a:moveTo>
                      <a:pt x="45695" y="0"/>
                    </a:moveTo>
                    <a:lnTo>
                      <a:pt x="4466" y="297"/>
                    </a:lnTo>
                    <a:lnTo>
                      <a:pt x="0" y="27912"/>
                    </a:lnTo>
                    <a:lnTo>
                      <a:pt x="40782" y="27912"/>
                    </a:lnTo>
                    <a:lnTo>
                      <a:pt x="456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9" name="Google Shape;2709;p79"/>
              <p:cNvSpPr/>
              <p:nvPr/>
            </p:nvSpPr>
            <p:spPr>
              <a:xfrm>
                <a:off x="1540960" y="3376710"/>
                <a:ext cx="606102" cy="40921"/>
              </a:xfrm>
              <a:custGeom>
                <a:rect b="b" l="l" r="r" t="t"/>
                <a:pathLst>
                  <a:path extrusionOk="0" h="2811" w="41635">
                    <a:moveTo>
                      <a:pt x="41635" y="0"/>
                    </a:moveTo>
                    <a:lnTo>
                      <a:pt x="406" y="297"/>
                    </a:lnTo>
                    <a:lnTo>
                      <a:pt x="0" y="2810"/>
                    </a:lnTo>
                    <a:cubicBezTo>
                      <a:pt x="18" y="2714"/>
                      <a:pt x="41167" y="2653"/>
                      <a:pt x="41167" y="2653"/>
                    </a:cubicBezTo>
                    <a:lnTo>
                      <a:pt x="4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0" name="Google Shape;2710;p79"/>
              <p:cNvSpPr/>
              <p:nvPr/>
            </p:nvSpPr>
            <p:spPr>
              <a:xfrm>
                <a:off x="1560932" y="339362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81" y="0"/>
                    </a:moveTo>
                    <a:cubicBezTo>
                      <a:pt x="171" y="0"/>
                      <a:pt x="0" y="170"/>
                      <a:pt x="0" y="376"/>
                    </a:cubicBezTo>
                    <a:cubicBezTo>
                      <a:pt x="0" y="586"/>
                      <a:pt x="171" y="757"/>
                      <a:pt x="381" y="757"/>
                    </a:cubicBezTo>
                    <a:cubicBezTo>
                      <a:pt x="586" y="757"/>
                      <a:pt x="756" y="586"/>
                      <a:pt x="756" y="376"/>
                    </a:cubicBezTo>
                    <a:cubicBezTo>
                      <a:pt x="756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1" name="Google Shape;2711;p79"/>
              <p:cNvSpPr/>
              <p:nvPr/>
            </p:nvSpPr>
            <p:spPr>
              <a:xfrm>
                <a:off x="1587966" y="339362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81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81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2" name="Google Shape;2712;p79"/>
              <p:cNvSpPr/>
              <p:nvPr/>
            </p:nvSpPr>
            <p:spPr>
              <a:xfrm>
                <a:off x="1614999" y="3393625"/>
                <a:ext cx="11035" cy="11020"/>
              </a:xfrm>
              <a:custGeom>
                <a:rect b="b" l="l" r="r" t="t"/>
                <a:pathLst>
                  <a:path extrusionOk="0" h="757" w="758">
                    <a:moveTo>
                      <a:pt x="376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76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3" name="Google Shape;2713;p79"/>
              <p:cNvSpPr/>
              <p:nvPr/>
            </p:nvSpPr>
            <p:spPr>
              <a:xfrm>
                <a:off x="1572578" y="3489312"/>
                <a:ext cx="241058" cy="194605"/>
              </a:xfrm>
              <a:custGeom>
                <a:rect b="b" l="l" r="r" t="t"/>
                <a:pathLst>
                  <a:path extrusionOk="0" h="13368" w="16559">
                    <a:moveTo>
                      <a:pt x="8282" y="0"/>
                    </a:moveTo>
                    <a:cubicBezTo>
                      <a:pt x="3736" y="0"/>
                      <a:pt x="0" y="3378"/>
                      <a:pt x="0" y="7478"/>
                    </a:cubicBezTo>
                    <a:cubicBezTo>
                      <a:pt x="0" y="9776"/>
                      <a:pt x="1171" y="11952"/>
                      <a:pt x="3173" y="13368"/>
                    </a:cubicBezTo>
                    <a:lnTo>
                      <a:pt x="8282" y="7478"/>
                    </a:lnTo>
                    <a:lnTo>
                      <a:pt x="16558" y="7478"/>
                    </a:lnTo>
                    <a:cubicBezTo>
                      <a:pt x="16558" y="3378"/>
                      <a:pt x="12822" y="0"/>
                      <a:pt x="828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4" name="Google Shape;2714;p79"/>
              <p:cNvSpPr/>
              <p:nvPr/>
            </p:nvSpPr>
            <p:spPr>
              <a:xfrm>
                <a:off x="1627722" y="3611639"/>
                <a:ext cx="193294" cy="107784"/>
              </a:xfrm>
              <a:custGeom>
                <a:rect b="b" l="l" r="r" t="t"/>
                <a:pathLst>
                  <a:path extrusionOk="0" h="7404" w="13278">
                    <a:moveTo>
                      <a:pt x="5144" y="14"/>
                    </a:moveTo>
                    <a:cubicBezTo>
                      <a:pt x="5149" y="19"/>
                      <a:pt x="5197" y="19"/>
                      <a:pt x="5297" y="23"/>
                    </a:cubicBezTo>
                    <a:cubicBezTo>
                      <a:pt x="5406" y="27"/>
                      <a:pt x="5551" y="31"/>
                      <a:pt x="5730" y="41"/>
                    </a:cubicBezTo>
                    <a:cubicBezTo>
                      <a:pt x="6124" y="49"/>
                      <a:pt x="6674" y="62"/>
                      <a:pt x="7373" y="75"/>
                    </a:cubicBezTo>
                    <a:cubicBezTo>
                      <a:pt x="8775" y="101"/>
                      <a:pt x="10760" y="131"/>
                      <a:pt x="13136" y="175"/>
                    </a:cubicBezTo>
                    <a:lnTo>
                      <a:pt x="13136" y="175"/>
                    </a:lnTo>
                    <a:cubicBezTo>
                      <a:pt x="13091" y="757"/>
                      <a:pt x="12994" y="1362"/>
                      <a:pt x="12788" y="1959"/>
                    </a:cubicBezTo>
                    <a:cubicBezTo>
                      <a:pt x="12570" y="2579"/>
                      <a:pt x="12259" y="3191"/>
                      <a:pt x="11862" y="3772"/>
                    </a:cubicBezTo>
                    <a:cubicBezTo>
                      <a:pt x="11044" y="4908"/>
                      <a:pt x="9878" y="5909"/>
                      <a:pt x="8462" y="6512"/>
                    </a:cubicBezTo>
                    <a:cubicBezTo>
                      <a:pt x="7317" y="7015"/>
                      <a:pt x="6098" y="7251"/>
                      <a:pt x="4929" y="7251"/>
                    </a:cubicBezTo>
                    <a:cubicBezTo>
                      <a:pt x="4593" y="7251"/>
                      <a:pt x="4262" y="7232"/>
                      <a:pt x="3938" y="7194"/>
                    </a:cubicBezTo>
                    <a:cubicBezTo>
                      <a:pt x="2508" y="7035"/>
                      <a:pt x="1215" y="6516"/>
                      <a:pt x="197" y="5820"/>
                    </a:cubicBezTo>
                    <a:lnTo>
                      <a:pt x="197" y="5820"/>
                    </a:lnTo>
                    <a:cubicBezTo>
                      <a:pt x="1679" y="4096"/>
                      <a:pt x="2908" y="2660"/>
                      <a:pt x="3781" y="1644"/>
                    </a:cubicBezTo>
                    <a:cubicBezTo>
                      <a:pt x="4214" y="1132"/>
                      <a:pt x="4555" y="731"/>
                      <a:pt x="4795" y="447"/>
                    </a:cubicBezTo>
                    <a:cubicBezTo>
                      <a:pt x="4904" y="315"/>
                      <a:pt x="4992" y="211"/>
                      <a:pt x="5057" y="128"/>
                    </a:cubicBezTo>
                    <a:cubicBezTo>
                      <a:pt x="5118" y="57"/>
                      <a:pt x="5149" y="19"/>
                      <a:pt x="5144" y="14"/>
                    </a:cubicBezTo>
                    <a:close/>
                    <a:moveTo>
                      <a:pt x="5717" y="1"/>
                    </a:moveTo>
                    <a:cubicBezTo>
                      <a:pt x="5537" y="5"/>
                      <a:pt x="5398" y="5"/>
                      <a:pt x="5289" y="5"/>
                    </a:cubicBezTo>
                    <a:cubicBezTo>
                      <a:pt x="5192" y="9"/>
                      <a:pt x="5144" y="9"/>
                      <a:pt x="5144" y="14"/>
                    </a:cubicBezTo>
                    <a:cubicBezTo>
                      <a:pt x="5144" y="14"/>
                      <a:pt x="5144" y="14"/>
                      <a:pt x="5144" y="14"/>
                    </a:cubicBezTo>
                    <a:cubicBezTo>
                      <a:pt x="5140" y="14"/>
                      <a:pt x="5106" y="49"/>
                      <a:pt x="5049" y="110"/>
                    </a:cubicBezTo>
                    <a:cubicBezTo>
                      <a:pt x="4983" y="184"/>
                      <a:pt x="4891" y="285"/>
                      <a:pt x="4777" y="412"/>
                    </a:cubicBezTo>
                    <a:cubicBezTo>
                      <a:pt x="4528" y="691"/>
                      <a:pt x="4183" y="1080"/>
                      <a:pt x="3742" y="1578"/>
                    </a:cubicBezTo>
                    <a:cubicBezTo>
                      <a:pt x="2846" y="2601"/>
                      <a:pt x="1574" y="4047"/>
                      <a:pt x="49" y="5791"/>
                    </a:cubicBezTo>
                    <a:lnTo>
                      <a:pt x="1" y="5844"/>
                    </a:lnTo>
                    <a:lnTo>
                      <a:pt x="63" y="5888"/>
                    </a:lnTo>
                    <a:cubicBezTo>
                      <a:pt x="1102" y="6622"/>
                      <a:pt x="2435" y="7173"/>
                      <a:pt x="3921" y="7343"/>
                    </a:cubicBezTo>
                    <a:cubicBezTo>
                      <a:pt x="4256" y="7383"/>
                      <a:pt x="4598" y="7404"/>
                      <a:pt x="4944" y="7404"/>
                    </a:cubicBezTo>
                    <a:cubicBezTo>
                      <a:pt x="6128" y="7404"/>
                      <a:pt x="7363" y="7163"/>
                      <a:pt x="8522" y="6652"/>
                    </a:cubicBezTo>
                    <a:cubicBezTo>
                      <a:pt x="9965" y="6040"/>
                      <a:pt x="11154" y="5017"/>
                      <a:pt x="11984" y="3855"/>
                    </a:cubicBezTo>
                    <a:cubicBezTo>
                      <a:pt x="12391" y="3266"/>
                      <a:pt x="12701" y="2641"/>
                      <a:pt x="12923" y="2007"/>
                    </a:cubicBezTo>
                    <a:cubicBezTo>
                      <a:pt x="13137" y="1368"/>
                      <a:pt x="13234" y="727"/>
                      <a:pt x="13273" y="110"/>
                    </a:cubicBezTo>
                    <a:lnTo>
                      <a:pt x="13278" y="41"/>
                    </a:lnTo>
                    <a:lnTo>
                      <a:pt x="13208" y="41"/>
                    </a:lnTo>
                    <a:cubicBezTo>
                      <a:pt x="10791" y="23"/>
                      <a:pt x="8772" y="9"/>
                      <a:pt x="73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5" name="Google Shape;2715;p79"/>
              <p:cNvSpPr/>
              <p:nvPr/>
            </p:nvSpPr>
            <p:spPr>
              <a:xfrm>
                <a:off x="1737602" y="3526725"/>
                <a:ext cx="13495" cy="13553"/>
              </a:xfrm>
              <a:custGeom>
                <a:rect b="b" l="l" r="r" t="t"/>
                <a:pathLst>
                  <a:path extrusionOk="0" h="931" w="927">
                    <a:moveTo>
                      <a:pt x="464" y="0"/>
                    </a:moveTo>
                    <a:cubicBezTo>
                      <a:pt x="206" y="0"/>
                      <a:pt x="0" y="210"/>
                      <a:pt x="0" y="467"/>
                    </a:cubicBezTo>
                    <a:cubicBezTo>
                      <a:pt x="0" y="721"/>
                      <a:pt x="206" y="930"/>
                      <a:pt x="464" y="930"/>
                    </a:cubicBezTo>
                    <a:cubicBezTo>
                      <a:pt x="716" y="930"/>
                      <a:pt x="926" y="721"/>
                      <a:pt x="926" y="467"/>
                    </a:cubicBezTo>
                    <a:cubicBezTo>
                      <a:pt x="926" y="210"/>
                      <a:pt x="716" y="0"/>
                      <a:pt x="46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6" name="Google Shape;2716;p79"/>
              <p:cNvSpPr/>
              <p:nvPr/>
            </p:nvSpPr>
            <p:spPr>
              <a:xfrm>
                <a:off x="1744211" y="3482950"/>
                <a:ext cx="141004" cy="50587"/>
              </a:xfrm>
              <a:custGeom>
                <a:rect b="b" l="l" r="r" t="t"/>
                <a:pathLst>
                  <a:path extrusionOk="0" h="3475" w="9686">
                    <a:moveTo>
                      <a:pt x="3374" y="0"/>
                    </a:moveTo>
                    <a:lnTo>
                      <a:pt x="3348" y="22"/>
                    </a:lnTo>
                    <a:cubicBezTo>
                      <a:pt x="2392" y="983"/>
                      <a:pt x="1547" y="1840"/>
                      <a:pt x="949" y="2461"/>
                    </a:cubicBezTo>
                    <a:cubicBezTo>
                      <a:pt x="669" y="2753"/>
                      <a:pt x="433" y="2998"/>
                      <a:pt x="250" y="3195"/>
                    </a:cubicBezTo>
                    <a:cubicBezTo>
                      <a:pt x="88" y="3365"/>
                      <a:pt x="0" y="3465"/>
                      <a:pt x="10" y="3474"/>
                    </a:cubicBezTo>
                    <a:cubicBezTo>
                      <a:pt x="10" y="3474"/>
                      <a:pt x="10" y="3474"/>
                      <a:pt x="10" y="3474"/>
                    </a:cubicBezTo>
                    <a:cubicBezTo>
                      <a:pt x="20" y="3474"/>
                      <a:pt x="120" y="3390"/>
                      <a:pt x="289" y="3234"/>
                    </a:cubicBezTo>
                    <a:cubicBezTo>
                      <a:pt x="482" y="3046"/>
                      <a:pt x="726" y="2814"/>
                      <a:pt x="1023" y="2530"/>
                    </a:cubicBezTo>
                    <a:cubicBezTo>
                      <a:pt x="1639" y="1937"/>
                      <a:pt x="2483" y="1101"/>
                      <a:pt x="3435" y="153"/>
                    </a:cubicBezTo>
                    <a:lnTo>
                      <a:pt x="4143" y="153"/>
                    </a:lnTo>
                    <a:cubicBezTo>
                      <a:pt x="5673" y="153"/>
                      <a:pt x="7059" y="144"/>
                      <a:pt x="8064" y="131"/>
                    </a:cubicBezTo>
                    <a:cubicBezTo>
                      <a:pt x="8540" y="123"/>
                      <a:pt x="8941" y="113"/>
                      <a:pt x="9252" y="105"/>
                    </a:cubicBezTo>
                    <a:cubicBezTo>
                      <a:pt x="9532" y="97"/>
                      <a:pt x="9685" y="87"/>
                      <a:pt x="9685" y="79"/>
                    </a:cubicBezTo>
                    <a:cubicBezTo>
                      <a:pt x="9685" y="65"/>
                      <a:pt x="9532" y="57"/>
                      <a:pt x="9252" y="48"/>
                    </a:cubicBezTo>
                    <a:cubicBezTo>
                      <a:pt x="8941" y="39"/>
                      <a:pt x="8540" y="31"/>
                      <a:pt x="8064" y="22"/>
                    </a:cubicBezTo>
                    <a:cubicBezTo>
                      <a:pt x="7059" y="9"/>
                      <a:pt x="5673" y="0"/>
                      <a:pt x="41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7" name="Google Shape;2717;p79"/>
              <p:cNvSpPr/>
              <p:nvPr/>
            </p:nvSpPr>
            <p:spPr>
              <a:xfrm>
                <a:off x="1868198" y="3447488"/>
                <a:ext cx="193484" cy="122501"/>
              </a:xfrm>
              <a:custGeom>
                <a:rect b="b" l="l" r="r" t="t"/>
                <a:pathLst>
                  <a:path extrusionOk="0" h="8415" w="13291">
                    <a:moveTo>
                      <a:pt x="1623" y="0"/>
                    </a:moveTo>
                    <a:lnTo>
                      <a:pt x="1623" y="0"/>
                    </a:lnTo>
                    <a:cubicBezTo>
                      <a:pt x="1618" y="0"/>
                      <a:pt x="1522" y="80"/>
                      <a:pt x="1526" y="80"/>
                    </a:cubicBezTo>
                    <a:cubicBezTo>
                      <a:pt x="1527" y="80"/>
                      <a:pt x="1532" y="76"/>
                      <a:pt x="1544" y="68"/>
                    </a:cubicBezTo>
                    <a:lnTo>
                      <a:pt x="1544" y="72"/>
                    </a:lnTo>
                    <a:lnTo>
                      <a:pt x="1539" y="80"/>
                    </a:lnTo>
                    <a:lnTo>
                      <a:pt x="1539" y="98"/>
                    </a:lnTo>
                    <a:lnTo>
                      <a:pt x="1531" y="133"/>
                    </a:lnTo>
                    <a:lnTo>
                      <a:pt x="1517" y="203"/>
                    </a:lnTo>
                    <a:lnTo>
                      <a:pt x="1491" y="338"/>
                    </a:lnTo>
                    <a:lnTo>
                      <a:pt x="1443" y="618"/>
                    </a:lnTo>
                    <a:cubicBezTo>
                      <a:pt x="1408" y="802"/>
                      <a:pt x="1374" y="986"/>
                      <a:pt x="1338" y="1169"/>
                    </a:cubicBezTo>
                    <a:cubicBezTo>
                      <a:pt x="1273" y="1531"/>
                      <a:pt x="1203" y="1894"/>
                      <a:pt x="1138" y="2257"/>
                    </a:cubicBezTo>
                    <a:cubicBezTo>
                      <a:pt x="1007" y="2973"/>
                      <a:pt x="875" y="3681"/>
                      <a:pt x="749" y="4372"/>
                    </a:cubicBezTo>
                    <a:cubicBezTo>
                      <a:pt x="491" y="5758"/>
                      <a:pt x="246" y="7086"/>
                      <a:pt x="19" y="8332"/>
                    </a:cubicBezTo>
                    <a:lnTo>
                      <a:pt x="1" y="8414"/>
                    </a:lnTo>
                    <a:lnTo>
                      <a:pt x="89" y="8414"/>
                    </a:lnTo>
                    <a:cubicBezTo>
                      <a:pt x="3519" y="8401"/>
                      <a:pt x="6421" y="8388"/>
                      <a:pt x="8474" y="8380"/>
                    </a:cubicBezTo>
                    <a:cubicBezTo>
                      <a:pt x="9484" y="8370"/>
                      <a:pt x="10289" y="8366"/>
                      <a:pt x="10848" y="8362"/>
                    </a:cubicBezTo>
                    <a:cubicBezTo>
                      <a:pt x="11110" y="8358"/>
                      <a:pt x="11320" y="8354"/>
                      <a:pt x="11469" y="8354"/>
                    </a:cubicBezTo>
                    <a:cubicBezTo>
                      <a:pt x="11534" y="8348"/>
                      <a:pt x="11586" y="8348"/>
                      <a:pt x="11630" y="8348"/>
                    </a:cubicBezTo>
                    <a:cubicBezTo>
                      <a:pt x="11665" y="8344"/>
                      <a:pt x="11683" y="8344"/>
                      <a:pt x="11678" y="8344"/>
                    </a:cubicBezTo>
                    <a:cubicBezTo>
                      <a:pt x="11678" y="8340"/>
                      <a:pt x="11661" y="8340"/>
                      <a:pt x="11621" y="8340"/>
                    </a:cubicBezTo>
                    <a:cubicBezTo>
                      <a:pt x="11578" y="8336"/>
                      <a:pt x="11525" y="8336"/>
                      <a:pt x="11455" y="8336"/>
                    </a:cubicBezTo>
                    <a:cubicBezTo>
                      <a:pt x="11302" y="8332"/>
                      <a:pt x="11088" y="8327"/>
                      <a:pt x="10822" y="8327"/>
                    </a:cubicBezTo>
                    <a:cubicBezTo>
                      <a:pt x="10257" y="8322"/>
                      <a:pt x="9450" y="8314"/>
                      <a:pt x="8435" y="8305"/>
                    </a:cubicBezTo>
                    <a:cubicBezTo>
                      <a:pt x="6407" y="8296"/>
                      <a:pt x="3549" y="8288"/>
                      <a:pt x="173" y="8275"/>
                    </a:cubicBezTo>
                    <a:lnTo>
                      <a:pt x="173" y="8275"/>
                    </a:lnTo>
                    <a:cubicBezTo>
                      <a:pt x="401" y="7053"/>
                      <a:pt x="645" y="5754"/>
                      <a:pt x="896" y="4403"/>
                    </a:cubicBezTo>
                    <a:cubicBezTo>
                      <a:pt x="1023" y="3707"/>
                      <a:pt x="1154" y="3005"/>
                      <a:pt x="1290" y="2283"/>
                    </a:cubicBezTo>
                    <a:cubicBezTo>
                      <a:pt x="1356" y="1924"/>
                      <a:pt x="1426" y="1562"/>
                      <a:pt x="1491" y="1195"/>
                    </a:cubicBezTo>
                    <a:cubicBezTo>
                      <a:pt x="1526" y="1012"/>
                      <a:pt x="1561" y="828"/>
                      <a:pt x="1596" y="645"/>
                    </a:cubicBezTo>
                    <a:lnTo>
                      <a:pt x="1644" y="369"/>
                    </a:lnTo>
                    <a:lnTo>
                      <a:pt x="1671" y="229"/>
                    </a:lnTo>
                    <a:lnTo>
                      <a:pt x="1683" y="159"/>
                    </a:lnTo>
                    <a:lnTo>
                      <a:pt x="1684" y="155"/>
                    </a:lnTo>
                    <a:lnTo>
                      <a:pt x="1684" y="155"/>
                    </a:lnTo>
                    <a:cubicBezTo>
                      <a:pt x="5958" y="151"/>
                      <a:pt x="9915" y="147"/>
                      <a:pt x="13138" y="141"/>
                    </a:cubicBezTo>
                    <a:lnTo>
                      <a:pt x="13138" y="141"/>
                    </a:lnTo>
                    <a:cubicBezTo>
                      <a:pt x="12694" y="2603"/>
                      <a:pt x="12326" y="4635"/>
                      <a:pt x="12072" y="6067"/>
                    </a:cubicBezTo>
                    <a:cubicBezTo>
                      <a:pt x="11945" y="6785"/>
                      <a:pt x="11844" y="7348"/>
                      <a:pt x="11774" y="7741"/>
                    </a:cubicBezTo>
                    <a:cubicBezTo>
                      <a:pt x="11743" y="7929"/>
                      <a:pt x="11717" y="8078"/>
                      <a:pt x="11699" y="8187"/>
                    </a:cubicBezTo>
                    <a:cubicBezTo>
                      <a:pt x="11687" y="8288"/>
                      <a:pt x="11678" y="8340"/>
                      <a:pt x="11678" y="8344"/>
                    </a:cubicBezTo>
                    <a:cubicBezTo>
                      <a:pt x="11683" y="8344"/>
                      <a:pt x="11691" y="8296"/>
                      <a:pt x="11713" y="8201"/>
                    </a:cubicBezTo>
                    <a:cubicBezTo>
                      <a:pt x="11735" y="8096"/>
                      <a:pt x="11766" y="7951"/>
                      <a:pt x="11800" y="7772"/>
                    </a:cubicBezTo>
                    <a:cubicBezTo>
                      <a:pt x="11879" y="7378"/>
                      <a:pt x="11988" y="6823"/>
                      <a:pt x="12124" y="6115"/>
                    </a:cubicBezTo>
                    <a:cubicBezTo>
                      <a:pt x="12403" y="4661"/>
                      <a:pt x="12797" y="2593"/>
                      <a:pt x="13273" y="89"/>
                    </a:cubicBezTo>
                    <a:lnTo>
                      <a:pt x="13291" y="15"/>
                    </a:lnTo>
                    <a:lnTo>
                      <a:pt x="13212" y="15"/>
                    </a:lnTo>
                    <a:cubicBezTo>
                      <a:pt x="9960" y="10"/>
                      <a:pt x="5953" y="6"/>
                      <a:pt x="1622" y="2"/>
                    </a:cubicBezTo>
                    <a:cubicBezTo>
                      <a:pt x="1623" y="1"/>
                      <a:pt x="1623" y="0"/>
                      <a:pt x="162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8" name="Google Shape;2718;p79"/>
              <p:cNvSpPr/>
              <p:nvPr/>
            </p:nvSpPr>
            <p:spPr>
              <a:xfrm>
                <a:off x="1748157" y="3662604"/>
                <a:ext cx="13495" cy="13495"/>
              </a:xfrm>
              <a:custGeom>
                <a:rect b="b" l="l" r="r" t="t"/>
                <a:pathLst>
                  <a:path extrusionOk="0" h="927" w="927">
                    <a:moveTo>
                      <a:pt x="463" y="1"/>
                    </a:moveTo>
                    <a:cubicBezTo>
                      <a:pt x="206" y="1"/>
                      <a:pt x="1" y="205"/>
                      <a:pt x="1" y="463"/>
                    </a:cubicBezTo>
                    <a:cubicBezTo>
                      <a:pt x="1" y="717"/>
                      <a:pt x="206" y="927"/>
                      <a:pt x="463" y="927"/>
                    </a:cubicBezTo>
                    <a:cubicBezTo>
                      <a:pt x="721" y="927"/>
                      <a:pt x="927" y="717"/>
                      <a:pt x="927" y="463"/>
                    </a:cubicBezTo>
                    <a:cubicBezTo>
                      <a:pt x="927" y="205"/>
                      <a:pt x="721" y="1"/>
                      <a:pt x="46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9" name="Google Shape;2719;p79"/>
              <p:cNvSpPr/>
              <p:nvPr/>
            </p:nvSpPr>
            <p:spPr>
              <a:xfrm>
                <a:off x="1754897" y="3668194"/>
                <a:ext cx="122618" cy="2300"/>
              </a:xfrm>
              <a:custGeom>
                <a:rect b="b" l="l" r="r" t="t"/>
                <a:pathLst>
                  <a:path extrusionOk="0" h="158" w="8423">
                    <a:moveTo>
                      <a:pt x="4214" y="1"/>
                    </a:moveTo>
                    <a:cubicBezTo>
                      <a:pt x="1884" y="1"/>
                      <a:pt x="0" y="36"/>
                      <a:pt x="0" y="79"/>
                    </a:cubicBezTo>
                    <a:cubicBezTo>
                      <a:pt x="0" y="123"/>
                      <a:pt x="1884" y="158"/>
                      <a:pt x="4214" y="158"/>
                    </a:cubicBezTo>
                    <a:cubicBezTo>
                      <a:pt x="6539" y="158"/>
                      <a:pt x="8423" y="123"/>
                      <a:pt x="8423" y="79"/>
                    </a:cubicBezTo>
                    <a:cubicBezTo>
                      <a:pt x="8423" y="36"/>
                      <a:pt x="6539" y="1"/>
                      <a:pt x="42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0" name="Google Shape;2720;p79"/>
              <p:cNvSpPr/>
              <p:nvPr/>
            </p:nvSpPr>
            <p:spPr>
              <a:xfrm>
                <a:off x="1862855" y="3632266"/>
                <a:ext cx="198768" cy="90795"/>
              </a:xfrm>
              <a:custGeom>
                <a:rect b="b" l="l" r="r" t="t"/>
                <a:pathLst>
                  <a:path extrusionOk="0" h="6237" w="13654">
                    <a:moveTo>
                      <a:pt x="1702" y="108"/>
                    </a:moveTo>
                    <a:lnTo>
                      <a:pt x="1702" y="108"/>
                    </a:lnTo>
                    <a:cubicBezTo>
                      <a:pt x="1702" y="108"/>
                      <a:pt x="1702" y="108"/>
                      <a:pt x="1701" y="109"/>
                    </a:cubicBezTo>
                    <a:lnTo>
                      <a:pt x="1701" y="109"/>
                    </a:lnTo>
                    <a:lnTo>
                      <a:pt x="1701" y="109"/>
                    </a:lnTo>
                    <a:cubicBezTo>
                      <a:pt x="1702" y="108"/>
                      <a:pt x="1702" y="108"/>
                      <a:pt x="1702" y="108"/>
                    </a:cubicBezTo>
                    <a:close/>
                    <a:moveTo>
                      <a:pt x="13504" y="149"/>
                    </a:moveTo>
                    <a:cubicBezTo>
                      <a:pt x="13058" y="1976"/>
                      <a:pt x="12692" y="3462"/>
                      <a:pt x="12434" y="4505"/>
                    </a:cubicBezTo>
                    <a:cubicBezTo>
                      <a:pt x="12312" y="5026"/>
                      <a:pt x="12211" y="5436"/>
                      <a:pt x="12141" y="5724"/>
                    </a:cubicBezTo>
                    <a:cubicBezTo>
                      <a:pt x="12110" y="5861"/>
                      <a:pt x="12088" y="5965"/>
                      <a:pt x="12066" y="6048"/>
                    </a:cubicBezTo>
                    <a:cubicBezTo>
                      <a:pt x="12054" y="6123"/>
                      <a:pt x="12045" y="6157"/>
                      <a:pt x="12045" y="6162"/>
                    </a:cubicBezTo>
                    <a:cubicBezTo>
                      <a:pt x="12045" y="6162"/>
                      <a:pt x="12023" y="6157"/>
                      <a:pt x="11984" y="6157"/>
                    </a:cubicBezTo>
                    <a:cubicBezTo>
                      <a:pt x="11941" y="6157"/>
                      <a:pt x="11883" y="6153"/>
                      <a:pt x="11814" y="6153"/>
                    </a:cubicBezTo>
                    <a:cubicBezTo>
                      <a:pt x="11652" y="6149"/>
                      <a:pt x="11429" y="6144"/>
                      <a:pt x="11149" y="6144"/>
                    </a:cubicBezTo>
                    <a:cubicBezTo>
                      <a:pt x="10559" y="6135"/>
                      <a:pt x="9720" y="6131"/>
                      <a:pt x="8671" y="6123"/>
                    </a:cubicBezTo>
                    <a:cubicBezTo>
                      <a:pt x="6571" y="6113"/>
                      <a:pt x="3624" y="6101"/>
                      <a:pt x="186" y="6087"/>
                    </a:cubicBezTo>
                    <a:lnTo>
                      <a:pt x="186" y="6087"/>
                    </a:lnTo>
                    <a:cubicBezTo>
                      <a:pt x="420" y="5180"/>
                      <a:pt x="660" y="4228"/>
                      <a:pt x="910" y="3247"/>
                    </a:cubicBezTo>
                    <a:cubicBezTo>
                      <a:pt x="1037" y="2735"/>
                      <a:pt x="1168" y="2220"/>
                      <a:pt x="1299" y="1700"/>
                    </a:cubicBezTo>
                    <a:cubicBezTo>
                      <a:pt x="1364" y="1438"/>
                      <a:pt x="1434" y="1171"/>
                      <a:pt x="1499" y="909"/>
                    </a:cubicBezTo>
                    <a:lnTo>
                      <a:pt x="1600" y="512"/>
                    </a:lnTo>
                    <a:lnTo>
                      <a:pt x="1653" y="310"/>
                    </a:lnTo>
                    <a:lnTo>
                      <a:pt x="1675" y="209"/>
                    </a:lnTo>
                    <a:lnTo>
                      <a:pt x="1685" y="171"/>
                    </a:lnTo>
                    <a:lnTo>
                      <a:pt x="1685" y="171"/>
                    </a:lnTo>
                    <a:cubicBezTo>
                      <a:pt x="6219" y="161"/>
                      <a:pt x="10362" y="153"/>
                      <a:pt x="13504" y="149"/>
                    </a:cubicBezTo>
                    <a:close/>
                    <a:moveTo>
                      <a:pt x="1643" y="0"/>
                    </a:moveTo>
                    <a:cubicBezTo>
                      <a:pt x="1642" y="0"/>
                      <a:pt x="1546" y="75"/>
                      <a:pt x="1547" y="75"/>
                    </a:cubicBezTo>
                    <a:cubicBezTo>
                      <a:pt x="1547" y="75"/>
                      <a:pt x="1547" y="74"/>
                      <a:pt x="1548" y="74"/>
                    </a:cubicBezTo>
                    <a:lnTo>
                      <a:pt x="1548" y="78"/>
                    </a:lnTo>
                    <a:lnTo>
                      <a:pt x="1548" y="83"/>
                    </a:lnTo>
                    <a:lnTo>
                      <a:pt x="1544" y="96"/>
                    </a:lnTo>
                    <a:lnTo>
                      <a:pt x="1539" y="122"/>
                    </a:lnTo>
                    <a:lnTo>
                      <a:pt x="1526" y="171"/>
                    </a:lnTo>
                    <a:lnTo>
                      <a:pt x="1499" y="270"/>
                    </a:lnTo>
                    <a:lnTo>
                      <a:pt x="1447" y="472"/>
                    </a:lnTo>
                    <a:lnTo>
                      <a:pt x="1347" y="869"/>
                    </a:lnTo>
                    <a:cubicBezTo>
                      <a:pt x="1281" y="1136"/>
                      <a:pt x="1216" y="1398"/>
                      <a:pt x="1150" y="1660"/>
                    </a:cubicBezTo>
                    <a:cubicBezTo>
                      <a:pt x="1019" y="2184"/>
                      <a:pt x="888" y="2700"/>
                      <a:pt x="761" y="3207"/>
                    </a:cubicBezTo>
                    <a:cubicBezTo>
                      <a:pt x="503" y="4225"/>
                      <a:pt x="259" y="5205"/>
                      <a:pt x="23" y="6144"/>
                    </a:cubicBezTo>
                    <a:lnTo>
                      <a:pt x="1" y="6236"/>
                    </a:lnTo>
                    <a:lnTo>
                      <a:pt x="93" y="6236"/>
                    </a:lnTo>
                    <a:cubicBezTo>
                      <a:pt x="3589" y="6222"/>
                      <a:pt x="6582" y="6210"/>
                      <a:pt x="8710" y="6201"/>
                    </a:cubicBezTo>
                    <a:cubicBezTo>
                      <a:pt x="9759" y="6192"/>
                      <a:pt x="10590" y="6188"/>
                      <a:pt x="11175" y="6179"/>
                    </a:cubicBezTo>
                    <a:cubicBezTo>
                      <a:pt x="11451" y="6179"/>
                      <a:pt x="11669" y="6175"/>
                      <a:pt x="11826" y="6170"/>
                    </a:cubicBezTo>
                    <a:cubicBezTo>
                      <a:pt x="11897" y="6170"/>
                      <a:pt x="11949" y="6166"/>
                      <a:pt x="11993" y="6166"/>
                    </a:cubicBezTo>
                    <a:cubicBezTo>
                      <a:pt x="12026" y="6166"/>
                      <a:pt x="12044" y="6163"/>
                      <a:pt x="12046" y="6162"/>
                    </a:cubicBezTo>
                    <a:lnTo>
                      <a:pt x="12046" y="6162"/>
                    </a:lnTo>
                    <a:cubicBezTo>
                      <a:pt x="12046" y="6162"/>
                      <a:pt x="12046" y="6162"/>
                      <a:pt x="12046" y="6162"/>
                    </a:cubicBezTo>
                    <a:cubicBezTo>
                      <a:pt x="12051" y="6162"/>
                      <a:pt x="12059" y="6127"/>
                      <a:pt x="12080" y="6061"/>
                    </a:cubicBezTo>
                    <a:cubicBezTo>
                      <a:pt x="12102" y="5982"/>
                      <a:pt x="12128" y="5882"/>
                      <a:pt x="12163" y="5750"/>
                    </a:cubicBezTo>
                    <a:cubicBezTo>
                      <a:pt x="12242" y="5467"/>
                      <a:pt x="12346" y="5065"/>
                      <a:pt x="12482" y="4550"/>
                    </a:cubicBezTo>
                    <a:cubicBezTo>
                      <a:pt x="12758" y="3487"/>
                      <a:pt x="13151" y="1970"/>
                      <a:pt x="13635" y="105"/>
                    </a:cubicBezTo>
                    <a:lnTo>
                      <a:pt x="13653" y="30"/>
                    </a:lnTo>
                    <a:lnTo>
                      <a:pt x="13579" y="30"/>
                    </a:lnTo>
                    <a:cubicBezTo>
                      <a:pt x="10415" y="26"/>
                      <a:pt x="6219" y="22"/>
                      <a:pt x="1626" y="13"/>
                    </a:cubicBezTo>
                    <a:cubicBezTo>
                      <a:pt x="1638" y="4"/>
                      <a:pt x="1643" y="0"/>
                      <a:pt x="16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1" name="Google Shape;2721;p79"/>
              <p:cNvSpPr/>
              <p:nvPr/>
            </p:nvSpPr>
            <p:spPr>
              <a:xfrm>
                <a:off x="1909046" y="3484479"/>
                <a:ext cx="115485" cy="2300"/>
              </a:xfrm>
              <a:custGeom>
                <a:rect b="b" l="l" r="r" t="t"/>
                <a:pathLst>
                  <a:path extrusionOk="0" h="158" w="7933">
                    <a:moveTo>
                      <a:pt x="3969" y="0"/>
                    </a:moveTo>
                    <a:cubicBezTo>
                      <a:pt x="1775" y="0"/>
                      <a:pt x="0" y="35"/>
                      <a:pt x="0" y="79"/>
                    </a:cubicBezTo>
                    <a:cubicBezTo>
                      <a:pt x="0" y="123"/>
                      <a:pt x="1775" y="157"/>
                      <a:pt x="3969" y="157"/>
                    </a:cubicBezTo>
                    <a:cubicBezTo>
                      <a:pt x="6158" y="157"/>
                      <a:pt x="7933" y="123"/>
                      <a:pt x="7933" y="79"/>
                    </a:cubicBezTo>
                    <a:cubicBezTo>
                      <a:pt x="7933" y="35"/>
                      <a:pt x="6158" y="0"/>
                      <a:pt x="39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2" name="Google Shape;2722;p79"/>
              <p:cNvSpPr/>
              <p:nvPr/>
            </p:nvSpPr>
            <p:spPr>
              <a:xfrm>
                <a:off x="1907008" y="3503360"/>
                <a:ext cx="116183" cy="2300"/>
              </a:xfrm>
              <a:custGeom>
                <a:rect b="b" l="l" r="r" t="t"/>
                <a:pathLst>
                  <a:path extrusionOk="0" h="158" w="7981">
                    <a:moveTo>
                      <a:pt x="3991" y="0"/>
                    </a:moveTo>
                    <a:cubicBezTo>
                      <a:pt x="1788" y="0"/>
                      <a:pt x="1" y="36"/>
                      <a:pt x="1" y="79"/>
                    </a:cubicBezTo>
                    <a:cubicBezTo>
                      <a:pt x="1" y="123"/>
                      <a:pt x="1788" y="158"/>
                      <a:pt x="3991" y="158"/>
                    </a:cubicBezTo>
                    <a:cubicBezTo>
                      <a:pt x="6193" y="158"/>
                      <a:pt x="7980" y="123"/>
                      <a:pt x="7980" y="79"/>
                    </a:cubicBezTo>
                    <a:cubicBezTo>
                      <a:pt x="7980" y="36"/>
                      <a:pt x="6193" y="0"/>
                      <a:pt x="399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3" name="Google Shape;2723;p79"/>
              <p:cNvSpPr/>
              <p:nvPr/>
            </p:nvSpPr>
            <p:spPr>
              <a:xfrm>
                <a:off x="1907721" y="3521615"/>
                <a:ext cx="112093" cy="2242"/>
              </a:xfrm>
              <a:custGeom>
                <a:rect b="b" l="l" r="r" t="t"/>
                <a:pathLst>
                  <a:path extrusionOk="0" h="154" w="7700">
                    <a:moveTo>
                      <a:pt x="3850" y="1"/>
                    </a:moveTo>
                    <a:cubicBezTo>
                      <a:pt x="1721" y="1"/>
                      <a:pt x="0" y="36"/>
                      <a:pt x="0" y="79"/>
                    </a:cubicBezTo>
                    <a:cubicBezTo>
                      <a:pt x="0" y="119"/>
                      <a:pt x="1721" y="154"/>
                      <a:pt x="3850" y="154"/>
                    </a:cubicBezTo>
                    <a:cubicBezTo>
                      <a:pt x="5974" y="154"/>
                      <a:pt x="7700" y="119"/>
                      <a:pt x="7700" y="79"/>
                    </a:cubicBezTo>
                    <a:cubicBezTo>
                      <a:pt x="7700" y="36"/>
                      <a:pt x="5974" y="1"/>
                      <a:pt x="38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4" name="Google Shape;2724;p79"/>
              <p:cNvSpPr/>
              <p:nvPr/>
            </p:nvSpPr>
            <p:spPr>
              <a:xfrm>
                <a:off x="1911783" y="3666098"/>
                <a:ext cx="110084" cy="2315"/>
              </a:xfrm>
              <a:custGeom>
                <a:rect b="b" l="l" r="r" t="t"/>
                <a:pathLst>
                  <a:path extrusionOk="0" h="159" w="7562">
                    <a:moveTo>
                      <a:pt x="3781" y="1"/>
                    </a:moveTo>
                    <a:cubicBezTo>
                      <a:pt x="1692" y="1"/>
                      <a:pt x="0" y="36"/>
                      <a:pt x="0" y="80"/>
                    </a:cubicBezTo>
                    <a:cubicBezTo>
                      <a:pt x="0" y="123"/>
                      <a:pt x="1692" y="158"/>
                      <a:pt x="3781" y="158"/>
                    </a:cubicBezTo>
                    <a:cubicBezTo>
                      <a:pt x="5865" y="158"/>
                      <a:pt x="7561" y="123"/>
                      <a:pt x="7561" y="80"/>
                    </a:cubicBezTo>
                    <a:cubicBezTo>
                      <a:pt x="7561" y="36"/>
                      <a:pt x="5865" y="1"/>
                      <a:pt x="378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5" name="Google Shape;2725;p79"/>
              <p:cNvSpPr/>
              <p:nvPr/>
            </p:nvSpPr>
            <p:spPr>
              <a:xfrm>
                <a:off x="1921202" y="3687032"/>
                <a:ext cx="93852" cy="2315"/>
              </a:xfrm>
              <a:custGeom>
                <a:rect b="b" l="l" r="r" t="t"/>
                <a:pathLst>
                  <a:path extrusionOk="0" h="159" w="6447">
                    <a:moveTo>
                      <a:pt x="3225" y="1"/>
                    </a:moveTo>
                    <a:cubicBezTo>
                      <a:pt x="1442" y="1"/>
                      <a:pt x="0" y="36"/>
                      <a:pt x="0" y="80"/>
                    </a:cubicBezTo>
                    <a:cubicBezTo>
                      <a:pt x="0" y="123"/>
                      <a:pt x="1442" y="158"/>
                      <a:pt x="3225" y="158"/>
                    </a:cubicBezTo>
                    <a:cubicBezTo>
                      <a:pt x="5004" y="158"/>
                      <a:pt x="6446" y="123"/>
                      <a:pt x="6446" y="80"/>
                    </a:cubicBezTo>
                    <a:cubicBezTo>
                      <a:pt x="6446" y="36"/>
                      <a:pt x="5004" y="1"/>
                      <a:pt x="32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26" name="Google Shape;2726;p79"/>
            <p:cNvGrpSpPr/>
            <p:nvPr/>
          </p:nvGrpSpPr>
          <p:grpSpPr>
            <a:xfrm>
              <a:off x="1114774" y="3680787"/>
              <a:ext cx="742127" cy="590438"/>
              <a:chOff x="1114774" y="3680787"/>
              <a:chExt cx="742127" cy="590438"/>
            </a:xfrm>
          </p:grpSpPr>
          <p:sp>
            <p:nvSpPr>
              <p:cNvPr id="2727" name="Google Shape;2727;p79"/>
              <p:cNvSpPr/>
              <p:nvPr/>
            </p:nvSpPr>
            <p:spPr>
              <a:xfrm>
                <a:off x="1570526" y="4224480"/>
                <a:ext cx="152927" cy="46744"/>
              </a:xfrm>
              <a:custGeom>
                <a:rect b="b" l="l" r="r" t="t"/>
                <a:pathLst>
                  <a:path extrusionOk="0" h="3211" w="10505">
                    <a:moveTo>
                      <a:pt x="5474" y="1"/>
                    </a:moveTo>
                    <a:cubicBezTo>
                      <a:pt x="5278" y="1"/>
                      <a:pt x="5075" y="5"/>
                      <a:pt x="4865" y="14"/>
                    </a:cubicBezTo>
                    <a:cubicBezTo>
                      <a:pt x="849" y="179"/>
                      <a:pt x="1" y="2504"/>
                      <a:pt x="359" y="2898"/>
                    </a:cubicBezTo>
                    <a:cubicBezTo>
                      <a:pt x="359" y="2898"/>
                      <a:pt x="4869" y="3211"/>
                      <a:pt x="7875" y="3211"/>
                    </a:cubicBezTo>
                    <a:cubicBezTo>
                      <a:pt x="9378" y="3211"/>
                      <a:pt x="10504" y="3132"/>
                      <a:pt x="10503" y="2898"/>
                    </a:cubicBezTo>
                    <a:cubicBezTo>
                      <a:pt x="10495" y="1395"/>
                      <a:pt x="9049" y="1"/>
                      <a:pt x="54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8" name="Google Shape;2728;p79"/>
              <p:cNvSpPr/>
              <p:nvPr/>
            </p:nvSpPr>
            <p:spPr>
              <a:xfrm>
                <a:off x="1253595" y="4125868"/>
                <a:ext cx="265558" cy="140931"/>
              </a:xfrm>
              <a:custGeom>
                <a:rect b="b" l="l" r="r" t="t"/>
                <a:pathLst>
                  <a:path extrusionOk="0" h="9681" w="18242">
                    <a:moveTo>
                      <a:pt x="4139" y="0"/>
                    </a:moveTo>
                    <a:cubicBezTo>
                      <a:pt x="3994" y="844"/>
                      <a:pt x="0" y="9680"/>
                      <a:pt x="2578" y="9680"/>
                    </a:cubicBezTo>
                    <a:lnTo>
                      <a:pt x="15531" y="9680"/>
                    </a:lnTo>
                    <a:cubicBezTo>
                      <a:pt x="15531" y="9680"/>
                      <a:pt x="14194" y="8417"/>
                      <a:pt x="182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9" name="Google Shape;2729;p79"/>
              <p:cNvSpPr/>
              <p:nvPr/>
            </p:nvSpPr>
            <p:spPr>
              <a:xfrm>
                <a:off x="1114774" y="3680787"/>
                <a:ext cx="729782" cy="466233"/>
              </a:xfrm>
              <a:custGeom>
                <a:rect b="b" l="l" r="r" t="t"/>
                <a:pathLst>
                  <a:path extrusionOk="0" h="32027" w="50131">
                    <a:moveTo>
                      <a:pt x="50130" y="1"/>
                    </a:moveTo>
                    <a:lnTo>
                      <a:pt x="5293" y="1085"/>
                    </a:lnTo>
                    <a:lnTo>
                      <a:pt x="0" y="32026"/>
                    </a:lnTo>
                    <a:lnTo>
                      <a:pt x="44654" y="32026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0" name="Google Shape;2730;p79"/>
              <p:cNvSpPr/>
              <p:nvPr/>
            </p:nvSpPr>
            <p:spPr>
              <a:xfrm>
                <a:off x="1148941" y="3714254"/>
                <a:ext cx="665205" cy="406343"/>
              </a:xfrm>
              <a:custGeom>
                <a:rect b="b" l="l" r="r" t="t"/>
                <a:pathLst>
                  <a:path extrusionOk="0" h="27913" w="45695">
                    <a:moveTo>
                      <a:pt x="45695" y="1"/>
                    </a:moveTo>
                    <a:lnTo>
                      <a:pt x="4466" y="298"/>
                    </a:lnTo>
                    <a:lnTo>
                      <a:pt x="0" y="27913"/>
                    </a:lnTo>
                    <a:lnTo>
                      <a:pt x="40782" y="27913"/>
                    </a:lnTo>
                    <a:lnTo>
                      <a:pt x="456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1" name="Google Shape;2731;p79"/>
              <p:cNvSpPr/>
              <p:nvPr/>
            </p:nvSpPr>
            <p:spPr>
              <a:xfrm>
                <a:off x="1114774" y="3680787"/>
                <a:ext cx="742127" cy="478505"/>
              </a:xfrm>
              <a:custGeom>
                <a:rect b="b" l="l" r="r" t="t"/>
                <a:pathLst>
                  <a:path extrusionOk="0" h="32870" w="50979">
                    <a:moveTo>
                      <a:pt x="50130" y="1"/>
                    </a:moveTo>
                    <a:lnTo>
                      <a:pt x="44654" y="32026"/>
                    </a:lnTo>
                    <a:lnTo>
                      <a:pt x="0" y="32026"/>
                    </a:lnTo>
                    <a:lnTo>
                      <a:pt x="1176" y="32869"/>
                    </a:lnTo>
                    <a:lnTo>
                      <a:pt x="45293" y="32869"/>
                    </a:lnTo>
                    <a:lnTo>
                      <a:pt x="50979" y="569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2" name="Google Shape;2732;p79"/>
              <p:cNvSpPr/>
              <p:nvPr/>
            </p:nvSpPr>
            <p:spPr>
              <a:xfrm>
                <a:off x="1208044" y="3714254"/>
                <a:ext cx="606102" cy="40921"/>
              </a:xfrm>
              <a:custGeom>
                <a:rect b="b" l="l" r="r" t="t"/>
                <a:pathLst>
                  <a:path extrusionOk="0" h="2811" w="41635">
                    <a:moveTo>
                      <a:pt x="41635" y="1"/>
                    </a:moveTo>
                    <a:lnTo>
                      <a:pt x="406" y="298"/>
                    </a:lnTo>
                    <a:lnTo>
                      <a:pt x="0" y="2811"/>
                    </a:lnTo>
                    <a:cubicBezTo>
                      <a:pt x="13" y="2714"/>
                      <a:pt x="41167" y="2653"/>
                      <a:pt x="41167" y="2653"/>
                    </a:cubicBezTo>
                    <a:lnTo>
                      <a:pt x="4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3" name="Google Shape;2733;p79"/>
              <p:cNvSpPr/>
              <p:nvPr/>
            </p:nvSpPr>
            <p:spPr>
              <a:xfrm>
                <a:off x="1649034" y="3849071"/>
                <a:ext cx="90038" cy="236545"/>
              </a:xfrm>
              <a:custGeom>
                <a:rect b="b" l="l" r="r" t="t"/>
                <a:pathLst>
                  <a:path extrusionOk="0" h="16249" w="6185">
                    <a:moveTo>
                      <a:pt x="6066" y="0"/>
                    </a:moveTo>
                    <a:cubicBezTo>
                      <a:pt x="4974" y="4"/>
                      <a:pt x="3904" y="4"/>
                      <a:pt x="2881" y="4"/>
                    </a:cubicBezTo>
                    <a:lnTo>
                      <a:pt x="2815" y="4"/>
                    </a:lnTo>
                    <a:lnTo>
                      <a:pt x="2802" y="66"/>
                    </a:lnTo>
                    <a:cubicBezTo>
                      <a:pt x="1998" y="4655"/>
                      <a:pt x="1290" y="8693"/>
                      <a:pt x="783" y="11598"/>
                    </a:cubicBezTo>
                    <a:cubicBezTo>
                      <a:pt x="534" y="13032"/>
                      <a:pt x="338" y="14186"/>
                      <a:pt x="198" y="14990"/>
                    </a:cubicBezTo>
                    <a:cubicBezTo>
                      <a:pt x="132" y="15374"/>
                      <a:pt x="84" y="15680"/>
                      <a:pt x="45" y="15894"/>
                    </a:cubicBezTo>
                    <a:cubicBezTo>
                      <a:pt x="31" y="15991"/>
                      <a:pt x="19" y="16069"/>
                      <a:pt x="9" y="16130"/>
                    </a:cubicBezTo>
                    <a:cubicBezTo>
                      <a:pt x="1" y="16178"/>
                      <a:pt x="1" y="16205"/>
                      <a:pt x="1" y="16205"/>
                    </a:cubicBezTo>
                    <a:cubicBezTo>
                      <a:pt x="1" y="16205"/>
                      <a:pt x="9" y="16174"/>
                      <a:pt x="23" y="16118"/>
                    </a:cubicBezTo>
                    <a:cubicBezTo>
                      <a:pt x="31" y="16056"/>
                      <a:pt x="49" y="15977"/>
                      <a:pt x="67" y="15877"/>
                    </a:cubicBezTo>
                    <a:cubicBezTo>
                      <a:pt x="110" y="15658"/>
                      <a:pt x="167" y="15348"/>
                      <a:pt x="241" y="14954"/>
                    </a:cubicBezTo>
                    <a:cubicBezTo>
                      <a:pt x="394" y="14147"/>
                      <a:pt x="608" y="12993"/>
                      <a:pt x="870" y="11555"/>
                    </a:cubicBezTo>
                    <a:cubicBezTo>
                      <a:pt x="1396" y="8680"/>
                      <a:pt x="2118" y="4688"/>
                      <a:pt x="2944" y="157"/>
                    </a:cubicBezTo>
                    <a:lnTo>
                      <a:pt x="5997" y="157"/>
                    </a:lnTo>
                    <a:cubicBezTo>
                      <a:pt x="4794" y="6866"/>
                      <a:pt x="3733" y="12753"/>
                      <a:pt x="3123" y="16161"/>
                    </a:cubicBezTo>
                    <a:lnTo>
                      <a:pt x="3123" y="16161"/>
                    </a:lnTo>
                    <a:cubicBezTo>
                      <a:pt x="2152" y="16174"/>
                      <a:pt x="1380" y="16183"/>
                      <a:pt x="840" y="16187"/>
                    </a:cubicBezTo>
                    <a:cubicBezTo>
                      <a:pt x="578" y="16192"/>
                      <a:pt x="368" y="16196"/>
                      <a:pt x="219" y="16196"/>
                    </a:cubicBezTo>
                    <a:cubicBezTo>
                      <a:pt x="154" y="16200"/>
                      <a:pt x="102" y="16200"/>
                      <a:pt x="57" y="16200"/>
                    </a:cubicBezTo>
                    <a:cubicBezTo>
                      <a:pt x="23" y="16200"/>
                      <a:pt x="1" y="16205"/>
                      <a:pt x="1" y="16205"/>
                    </a:cubicBezTo>
                    <a:cubicBezTo>
                      <a:pt x="1" y="16205"/>
                      <a:pt x="14" y="16209"/>
                      <a:pt x="49" y="16209"/>
                    </a:cubicBezTo>
                    <a:cubicBezTo>
                      <a:pt x="93" y="16209"/>
                      <a:pt x="140" y="16209"/>
                      <a:pt x="202" y="16213"/>
                    </a:cubicBezTo>
                    <a:cubicBezTo>
                      <a:pt x="350" y="16213"/>
                      <a:pt x="551" y="16218"/>
                      <a:pt x="814" y="16222"/>
                    </a:cubicBezTo>
                    <a:cubicBezTo>
                      <a:pt x="1364" y="16227"/>
                      <a:pt x="2155" y="16235"/>
                      <a:pt x="3156" y="16249"/>
                    </a:cubicBezTo>
                    <a:lnTo>
                      <a:pt x="3191" y="16249"/>
                    </a:lnTo>
                    <a:lnTo>
                      <a:pt x="3200" y="16213"/>
                    </a:lnTo>
                    <a:cubicBezTo>
                      <a:pt x="3829" y="12796"/>
                      <a:pt x="4922" y="6857"/>
                      <a:pt x="6167" y="92"/>
                    </a:cubicBezTo>
                    <a:lnTo>
                      <a:pt x="618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4" name="Google Shape;2734;p79"/>
              <p:cNvSpPr/>
              <p:nvPr/>
            </p:nvSpPr>
            <p:spPr>
              <a:xfrm>
                <a:off x="1573525" y="3916312"/>
                <a:ext cx="80750" cy="169362"/>
              </a:xfrm>
              <a:custGeom>
                <a:rect b="b" l="l" r="r" t="t"/>
                <a:pathLst>
                  <a:path extrusionOk="0" h="11634" w="5547">
                    <a:moveTo>
                      <a:pt x="2300" y="153"/>
                    </a:moveTo>
                    <a:cubicBezTo>
                      <a:pt x="3282" y="153"/>
                      <a:pt x="4307" y="153"/>
                      <a:pt x="5357" y="157"/>
                    </a:cubicBezTo>
                    <a:lnTo>
                      <a:pt x="5357" y="157"/>
                    </a:lnTo>
                    <a:cubicBezTo>
                      <a:pt x="4447" y="4793"/>
                      <a:pt x="3637" y="8906"/>
                      <a:pt x="3120" y="11538"/>
                    </a:cubicBezTo>
                    <a:lnTo>
                      <a:pt x="3120" y="11538"/>
                    </a:lnTo>
                    <a:cubicBezTo>
                      <a:pt x="2159" y="11551"/>
                      <a:pt x="1392" y="11560"/>
                      <a:pt x="849" y="11564"/>
                    </a:cubicBezTo>
                    <a:cubicBezTo>
                      <a:pt x="587" y="11568"/>
                      <a:pt x="381" y="11573"/>
                      <a:pt x="228" y="11577"/>
                    </a:cubicBezTo>
                    <a:cubicBezTo>
                      <a:pt x="83" y="11581"/>
                      <a:pt x="10" y="11581"/>
                      <a:pt x="5" y="11586"/>
                    </a:cubicBezTo>
                    <a:cubicBezTo>
                      <a:pt x="5" y="11586"/>
                      <a:pt x="14" y="11564"/>
                      <a:pt x="22" y="11525"/>
                    </a:cubicBezTo>
                    <a:cubicBezTo>
                      <a:pt x="31" y="11477"/>
                      <a:pt x="44" y="11420"/>
                      <a:pt x="57" y="11354"/>
                    </a:cubicBezTo>
                    <a:cubicBezTo>
                      <a:pt x="93" y="11192"/>
                      <a:pt x="141" y="10974"/>
                      <a:pt x="197" y="10698"/>
                    </a:cubicBezTo>
                    <a:cubicBezTo>
                      <a:pt x="315" y="10117"/>
                      <a:pt x="482" y="9300"/>
                      <a:pt x="686" y="8278"/>
                    </a:cubicBezTo>
                    <a:cubicBezTo>
                      <a:pt x="1095" y="6237"/>
                      <a:pt x="1659" y="3396"/>
                      <a:pt x="2300" y="153"/>
                    </a:cubicBezTo>
                    <a:close/>
                    <a:moveTo>
                      <a:pt x="2177" y="0"/>
                    </a:moveTo>
                    <a:lnTo>
                      <a:pt x="2164" y="62"/>
                    </a:lnTo>
                    <a:cubicBezTo>
                      <a:pt x="1539" y="3361"/>
                      <a:pt x="993" y="6245"/>
                      <a:pt x="599" y="8322"/>
                    </a:cubicBezTo>
                    <a:cubicBezTo>
                      <a:pt x="411" y="9335"/>
                      <a:pt x="258" y="10152"/>
                      <a:pt x="153" y="10729"/>
                    </a:cubicBezTo>
                    <a:cubicBezTo>
                      <a:pt x="105" y="11000"/>
                      <a:pt x="66" y="11214"/>
                      <a:pt x="40" y="11372"/>
                    </a:cubicBezTo>
                    <a:cubicBezTo>
                      <a:pt x="15" y="11512"/>
                      <a:pt x="1" y="11586"/>
                      <a:pt x="4" y="11586"/>
                    </a:cubicBezTo>
                    <a:cubicBezTo>
                      <a:pt x="4" y="11586"/>
                      <a:pt x="4" y="11586"/>
                      <a:pt x="5" y="11586"/>
                    </a:cubicBezTo>
                    <a:lnTo>
                      <a:pt x="5" y="11586"/>
                    </a:lnTo>
                    <a:cubicBezTo>
                      <a:pt x="0" y="11590"/>
                      <a:pt x="71" y="11590"/>
                      <a:pt x="206" y="11594"/>
                    </a:cubicBezTo>
                    <a:cubicBezTo>
                      <a:pt x="359" y="11599"/>
                      <a:pt x="560" y="11599"/>
                      <a:pt x="817" y="11608"/>
                    </a:cubicBezTo>
                    <a:cubicBezTo>
                      <a:pt x="1377" y="11612"/>
                      <a:pt x="2168" y="11620"/>
                      <a:pt x="3160" y="11634"/>
                    </a:cubicBezTo>
                    <a:lnTo>
                      <a:pt x="3199" y="11634"/>
                    </a:lnTo>
                    <a:lnTo>
                      <a:pt x="3209" y="11594"/>
                    </a:lnTo>
                    <a:cubicBezTo>
                      <a:pt x="3741" y="8951"/>
                      <a:pt x="4581" y="4786"/>
                      <a:pt x="5529" y="93"/>
                    </a:cubicBezTo>
                    <a:lnTo>
                      <a:pt x="55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5" name="Google Shape;2735;p79"/>
              <p:cNvSpPr/>
              <p:nvPr/>
            </p:nvSpPr>
            <p:spPr>
              <a:xfrm>
                <a:off x="1498146" y="3794291"/>
                <a:ext cx="100199" cy="291266"/>
              </a:xfrm>
              <a:custGeom>
                <a:rect b="b" l="l" r="r" t="t"/>
                <a:pathLst>
                  <a:path extrusionOk="0" h="20008" w="6883">
                    <a:moveTo>
                      <a:pt x="6696" y="158"/>
                    </a:moveTo>
                    <a:cubicBezTo>
                      <a:pt x="5142" y="8650"/>
                      <a:pt x="3807" y="16058"/>
                      <a:pt x="3126" y="19929"/>
                    </a:cubicBezTo>
                    <a:lnTo>
                      <a:pt x="3126" y="19929"/>
                    </a:lnTo>
                    <a:cubicBezTo>
                      <a:pt x="2135" y="19937"/>
                      <a:pt x="1358" y="19946"/>
                      <a:pt x="826" y="19950"/>
                    </a:cubicBezTo>
                    <a:cubicBezTo>
                      <a:pt x="563" y="19955"/>
                      <a:pt x="358" y="19959"/>
                      <a:pt x="214" y="19959"/>
                    </a:cubicBezTo>
                    <a:cubicBezTo>
                      <a:pt x="77" y="19963"/>
                      <a:pt x="3" y="19968"/>
                      <a:pt x="0" y="19968"/>
                    </a:cubicBezTo>
                    <a:lnTo>
                      <a:pt x="0" y="19968"/>
                    </a:lnTo>
                    <a:cubicBezTo>
                      <a:pt x="4" y="19967"/>
                      <a:pt x="9" y="19933"/>
                      <a:pt x="26" y="19863"/>
                    </a:cubicBezTo>
                    <a:cubicBezTo>
                      <a:pt x="39" y="19788"/>
                      <a:pt x="57" y="19693"/>
                      <a:pt x="83" y="19566"/>
                    </a:cubicBezTo>
                    <a:cubicBezTo>
                      <a:pt x="131" y="19294"/>
                      <a:pt x="206" y="18915"/>
                      <a:pt x="297" y="18425"/>
                    </a:cubicBezTo>
                    <a:cubicBezTo>
                      <a:pt x="481" y="17428"/>
                      <a:pt x="747" y="16000"/>
                      <a:pt x="1075" y="14217"/>
                    </a:cubicBezTo>
                    <a:cubicBezTo>
                      <a:pt x="1724" y="10669"/>
                      <a:pt x="2624" y="5738"/>
                      <a:pt x="3641" y="158"/>
                    </a:cubicBezTo>
                    <a:close/>
                    <a:moveTo>
                      <a:pt x="6765" y="1"/>
                    </a:moveTo>
                    <a:cubicBezTo>
                      <a:pt x="5672" y="1"/>
                      <a:pt x="4597" y="1"/>
                      <a:pt x="3579" y="5"/>
                    </a:cubicBezTo>
                    <a:lnTo>
                      <a:pt x="3514" y="5"/>
                    </a:lnTo>
                    <a:lnTo>
                      <a:pt x="3500" y="66"/>
                    </a:lnTo>
                    <a:cubicBezTo>
                      <a:pt x="2504" y="5699"/>
                      <a:pt x="1622" y="10681"/>
                      <a:pt x="983" y="14265"/>
                    </a:cubicBezTo>
                    <a:cubicBezTo>
                      <a:pt x="673" y="16039"/>
                      <a:pt x="424" y="17464"/>
                      <a:pt x="253" y="18460"/>
                    </a:cubicBezTo>
                    <a:cubicBezTo>
                      <a:pt x="170" y="18941"/>
                      <a:pt x="105" y="19316"/>
                      <a:pt x="61" y="19583"/>
                    </a:cubicBezTo>
                    <a:cubicBezTo>
                      <a:pt x="39" y="19705"/>
                      <a:pt x="26" y="19802"/>
                      <a:pt x="13" y="19871"/>
                    </a:cubicBezTo>
                    <a:cubicBezTo>
                      <a:pt x="4" y="19937"/>
                      <a:pt x="0" y="19968"/>
                      <a:pt x="0" y="19968"/>
                    </a:cubicBezTo>
                    <a:cubicBezTo>
                      <a:pt x="0" y="19968"/>
                      <a:pt x="65" y="19972"/>
                      <a:pt x="201" y="19976"/>
                    </a:cubicBezTo>
                    <a:cubicBezTo>
                      <a:pt x="341" y="19976"/>
                      <a:pt x="541" y="19981"/>
                      <a:pt x="799" y="19985"/>
                    </a:cubicBezTo>
                    <a:cubicBezTo>
                      <a:pt x="1346" y="19990"/>
                      <a:pt x="2137" y="19998"/>
                      <a:pt x="3155" y="20008"/>
                    </a:cubicBezTo>
                    <a:lnTo>
                      <a:pt x="3190" y="20008"/>
                    </a:lnTo>
                    <a:lnTo>
                      <a:pt x="3195" y="19976"/>
                    </a:lnTo>
                    <a:cubicBezTo>
                      <a:pt x="3924" y="16105"/>
                      <a:pt x="5301" y="8649"/>
                      <a:pt x="6866" y="92"/>
                    </a:cubicBezTo>
                    <a:lnTo>
                      <a:pt x="688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6" name="Google Shape;2736;p79"/>
              <p:cNvSpPr/>
              <p:nvPr/>
            </p:nvSpPr>
            <p:spPr>
              <a:xfrm>
                <a:off x="1422622" y="3964410"/>
                <a:ext cx="69934" cy="121337"/>
              </a:xfrm>
              <a:custGeom>
                <a:rect b="b" l="l" r="r" t="t"/>
                <a:pathLst>
                  <a:path extrusionOk="0" h="8335" w="4804">
                    <a:moveTo>
                      <a:pt x="1558" y="153"/>
                    </a:moveTo>
                    <a:lnTo>
                      <a:pt x="1558" y="153"/>
                    </a:lnTo>
                    <a:cubicBezTo>
                      <a:pt x="2517" y="153"/>
                      <a:pt x="3548" y="157"/>
                      <a:pt x="4616" y="157"/>
                    </a:cubicBezTo>
                    <a:lnTo>
                      <a:pt x="4616" y="157"/>
                    </a:lnTo>
                    <a:cubicBezTo>
                      <a:pt x="4029" y="3332"/>
                      <a:pt x="3496" y="6193"/>
                      <a:pt x="3115" y="8230"/>
                    </a:cubicBezTo>
                    <a:lnTo>
                      <a:pt x="3115" y="8230"/>
                    </a:lnTo>
                    <a:cubicBezTo>
                      <a:pt x="2175" y="8243"/>
                      <a:pt x="1412" y="8251"/>
                      <a:pt x="866" y="8260"/>
                    </a:cubicBezTo>
                    <a:cubicBezTo>
                      <a:pt x="604" y="8264"/>
                      <a:pt x="394" y="8269"/>
                      <a:pt x="232" y="8273"/>
                    </a:cubicBezTo>
                    <a:cubicBezTo>
                      <a:pt x="88" y="8273"/>
                      <a:pt x="9" y="8277"/>
                      <a:pt x="5" y="8282"/>
                    </a:cubicBezTo>
                    <a:cubicBezTo>
                      <a:pt x="9" y="8277"/>
                      <a:pt x="23" y="8221"/>
                      <a:pt x="45" y="8116"/>
                    </a:cubicBezTo>
                    <a:cubicBezTo>
                      <a:pt x="71" y="7997"/>
                      <a:pt x="101" y="7844"/>
                      <a:pt x="136" y="7652"/>
                    </a:cubicBezTo>
                    <a:cubicBezTo>
                      <a:pt x="219" y="7237"/>
                      <a:pt x="333" y="6660"/>
                      <a:pt x="473" y="5940"/>
                    </a:cubicBezTo>
                    <a:cubicBezTo>
                      <a:pt x="745" y="4488"/>
                      <a:pt x="1122" y="2478"/>
                      <a:pt x="1558" y="153"/>
                    </a:cubicBezTo>
                    <a:close/>
                    <a:moveTo>
                      <a:pt x="4686" y="0"/>
                    </a:moveTo>
                    <a:cubicBezTo>
                      <a:pt x="3571" y="0"/>
                      <a:pt x="2496" y="4"/>
                      <a:pt x="1499" y="4"/>
                    </a:cubicBezTo>
                    <a:lnTo>
                      <a:pt x="1434" y="4"/>
                    </a:lnTo>
                    <a:lnTo>
                      <a:pt x="1425" y="66"/>
                    </a:lnTo>
                    <a:cubicBezTo>
                      <a:pt x="1005" y="2443"/>
                      <a:pt x="648" y="4502"/>
                      <a:pt x="386" y="5983"/>
                    </a:cubicBezTo>
                    <a:cubicBezTo>
                      <a:pt x="263" y="6696"/>
                      <a:pt x="166" y="7267"/>
                      <a:pt x="97" y="7683"/>
                    </a:cubicBezTo>
                    <a:cubicBezTo>
                      <a:pt x="66" y="7866"/>
                      <a:pt x="45" y="8015"/>
                      <a:pt x="23" y="8133"/>
                    </a:cubicBezTo>
                    <a:cubicBezTo>
                      <a:pt x="10" y="8230"/>
                      <a:pt x="1" y="8282"/>
                      <a:pt x="4" y="8282"/>
                    </a:cubicBezTo>
                    <a:cubicBezTo>
                      <a:pt x="5" y="8282"/>
                      <a:pt x="5" y="8282"/>
                      <a:pt x="5" y="8282"/>
                    </a:cubicBezTo>
                    <a:lnTo>
                      <a:pt x="5" y="8282"/>
                    </a:lnTo>
                    <a:cubicBezTo>
                      <a:pt x="1" y="8286"/>
                      <a:pt x="71" y="8286"/>
                      <a:pt x="210" y="8290"/>
                    </a:cubicBezTo>
                    <a:cubicBezTo>
                      <a:pt x="368" y="8295"/>
                      <a:pt x="573" y="8299"/>
                      <a:pt x="831" y="8304"/>
                    </a:cubicBezTo>
                    <a:cubicBezTo>
                      <a:pt x="1395" y="8312"/>
                      <a:pt x="2185" y="8322"/>
                      <a:pt x="3160" y="8334"/>
                    </a:cubicBezTo>
                    <a:lnTo>
                      <a:pt x="3204" y="8334"/>
                    </a:lnTo>
                    <a:lnTo>
                      <a:pt x="3212" y="8290"/>
                    </a:lnTo>
                    <a:cubicBezTo>
                      <a:pt x="3606" y="6236"/>
                      <a:pt x="4166" y="3326"/>
                      <a:pt x="4785" y="92"/>
                    </a:cubicBezTo>
                    <a:lnTo>
                      <a:pt x="480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7" name="Google Shape;2737;p79"/>
              <p:cNvSpPr/>
              <p:nvPr/>
            </p:nvSpPr>
            <p:spPr>
              <a:xfrm>
                <a:off x="1347228" y="3887052"/>
                <a:ext cx="81697" cy="198564"/>
              </a:xfrm>
              <a:custGeom>
                <a:rect b="b" l="l" r="r" t="t"/>
                <a:pathLst>
                  <a:path extrusionOk="0" h="13640" w="5612">
                    <a:moveTo>
                      <a:pt x="5494" y="1"/>
                    </a:moveTo>
                    <a:cubicBezTo>
                      <a:pt x="4401" y="1"/>
                      <a:pt x="3336" y="1"/>
                      <a:pt x="2308" y="5"/>
                    </a:cubicBezTo>
                    <a:lnTo>
                      <a:pt x="2243" y="5"/>
                    </a:lnTo>
                    <a:lnTo>
                      <a:pt x="2229" y="66"/>
                    </a:lnTo>
                    <a:cubicBezTo>
                      <a:pt x="1587" y="3924"/>
                      <a:pt x="1023" y="7311"/>
                      <a:pt x="617" y="9745"/>
                    </a:cubicBezTo>
                    <a:cubicBezTo>
                      <a:pt x="420" y="10943"/>
                      <a:pt x="268" y="11909"/>
                      <a:pt x="154" y="12581"/>
                    </a:cubicBezTo>
                    <a:cubicBezTo>
                      <a:pt x="105" y="12906"/>
                      <a:pt x="67" y="13154"/>
                      <a:pt x="36" y="13338"/>
                    </a:cubicBezTo>
                    <a:cubicBezTo>
                      <a:pt x="27" y="13416"/>
                      <a:pt x="14" y="13482"/>
                      <a:pt x="10" y="13535"/>
                    </a:cubicBezTo>
                    <a:cubicBezTo>
                      <a:pt x="1" y="13574"/>
                      <a:pt x="1" y="13596"/>
                      <a:pt x="1" y="13596"/>
                    </a:cubicBezTo>
                    <a:cubicBezTo>
                      <a:pt x="6" y="13596"/>
                      <a:pt x="10" y="13569"/>
                      <a:pt x="18" y="13525"/>
                    </a:cubicBezTo>
                    <a:cubicBezTo>
                      <a:pt x="32" y="13469"/>
                      <a:pt x="40" y="13404"/>
                      <a:pt x="58" y="13321"/>
                    </a:cubicBezTo>
                    <a:cubicBezTo>
                      <a:pt x="93" y="13137"/>
                      <a:pt x="141" y="12879"/>
                      <a:pt x="198" y="12551"/>
                    </a:cubicBezTo>
                    <a:cubicBezTo>
                      <a:pt x="320" y="11873"/>
                      <a:pt x="490" y="10903"/>
                      <a:pt x="709" y="9702"/>
                    </a:cubicBezTo>
                    <a:cubicBezTo>
                      <a:pt x="1126" y="7299"/>
                      <a:pt x="1708" y="3959"/>
                      <a:pt x="2371" y="158"/>
                    </a:cubicBezTo>
                    <a:lnTo>
                      <a:pt x="5426" y="158"/>
                    </a:lnTo>
                    <a:cubicBezTo>
                      <a:pt x="4475" y="5679"/>
                      <a:pt x="3636" y="10558"/>
                      <a:pt x="3119" y="13552"/>
                    </a:cubicBezTo>
                    <a:lnTo>
                      <a:pt x="3119" y="13552"/>
                    </a:lnTo>
                    <a:cubicBezTo>
                      <a:pt x="2153" y="13561"/>
                      <a:pt x="1388" y="13570"/>
                      <a:pt x="845" y="13578"/>
                    </a:cubicBezTo>
                    <a:cubicBezTo>
                      <a:pt x="583" y="13583"/>
                      <a:pt x="377" y="13583"/>
                      <a:pt x="224" y="13587"/>
                    </a:cubicBezTo>
                    <a:cubicBezTo>
                      <a:pt x="158" y="13587"/>
                      <a:pt x="105" y="13591"/>
                      <a:pt x="62" y="13591"/>
                    </a:cubicBezTo>
                    <a:cubicBezTo>
                      <a:pt x="23" y="13591"/>
                      <a:pt x="6" y="13596"/>
                      <a:pt x="1" y="13596"/>
                    </a:cubicBezTo>
                    <a:cubicBezTo>
                      <a:pt x="1" y="13600"/>
                      <a:pt x="67" y="13600"/>
                      <a:pt x="206" y="13604"/>
                    </a:cubicBezTo>
                    <a:cubicBezTo>
                      <a:pt x="355" y="13604"/>
                      <a:pt x="556" y="13609"/>
                      <a:pt x="819" y="13613"/>
                    </a:cubicBezTo>
                    <a:cubicBezTo>
                      <a:pt x="1369" y="13622"/>
                      <a:pt x="2160" y="13630"/>
                      <a:pt x="3157" y="13640"/>
                    </a:cubicBezTo>
                    <a:lnTo>
                      <a:pt x="3195" y="13640"/>
                    </a:lnTo>
                    <a:lnTo>
                      <a:pt x="3205" y="13604"/>
                    </a:lnTo>
                    <a:cubicBezTo>
                      <a:pt x="3733" y="10598"/>
                      <a:pt x="4607" y="5669"/>
                      <a:pt x="5595" y="92"/>
                    </a:cubicBezTo>
                    <a:lnTo>
                      <a:pt x="561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8" name="Google Shape;2738;p79"/>
              <p:cNvSpPr/>
              <p:nvPr/>
            </p:nvSpPr>
            <p:spPr>
              <a:xfrm>
                <a:off x="1271791" y="3818850"/>
                <a:ext cx="94915" cy="266708"/>
              </a:xfrm>
              <a:custGeom>
                <a:rect b="b" l="l" r="r" t="t"/>
                <a:pathLst>
                  <a:path extrusionOk="0" h="18321" w="6520">
                    <a:moveTo>
                      <a:pt x="6402" y="1"/>
                    </a:moveTo>
                    <a:cubicBezTo>
                      <a:pt x="5309" y="1"/>
                      <a:pt x="4234" y="1"/>
                      <a:pt x="3212" y="5"/>
                    </a:cubicBezTo>
                    <a:lnTo>
                      <a:pt x="3147" y="5"/>
                    </a:lnTo>
                    <a:lnTo>
                      <a:pt x="3137" y="66"/>
                    </a:lnTo>
                    <a:cubicBezTo>
                      <a:pt x="2242" y="5231"/>
                      <a:pt x="1451" y="9789"/>
                      <a:pt x="878" y="13067"/>
                    </a:cubicBezTo>
                    <a:cubicBezTo>
                      <a:pt x="603" y="14688"/>
                      <a:pt x="380" y="15995"/>
                      <a:pt x="227" y="16905"/>
                    </a:cubicBezTo>
                    <a:cubicBezTo>
                      <a:pt x="153" y="17341"/>
                      <a:pt x="96" y="17686"/>
                      <a:pt x="53" y="17931"/>
                    </a:cubicBezTo>
                    <a:cubicBezTo>
                      <a:pt x="35" y="18040"/>
                      <a:pt x="22" y="18128"/>
                      <a:pt x="13" y="18194"/>
                    </a:cubicBezTo>
                    <a:cubicBezTo>
                      <a:pt x="4" y="18254"/>
                      <a:pt x="0" y="18281"/>
                      <a:pt x="0" y="18281"/>
                    </a:cubicBezTo>
                    <a:cubicBezTo>
                      <a:pt x="4" y="18281"/>
                      <a:pt x="9" y="18246"/>
                      <a:pt x="22" y="18184"/>
                    </a:cubicBezTo>
                    <a:cubicBezTo>
                      <a:pt x="35" y="18115"/>
                      <a:pt x="53" y="18027"/>
                      <a:pt x="75" y="17914"/>
                    </a:cubicBezTo>
                    <a:cubicBezTo>
                      <a:pt x="122" y="17665"/>
                      <a:pt x="188" y="17315"/>
                      <a:pt x="271" y="16869"/>
                    </a:cubicBezTo>
                    <a:cubicBezTo>
                      <a:pt x="437" y="15961"/>
                      <a:pt x="673" y="14650"/>
                      <a:pt x="970" y="13024"/>
                    </a:cubicBezTo>
                    <a:cubicBezTo>
                      <a:pt x="1553" y="9777"/>
                      <a:pt x="2362" y="5266"/>
                      <a:pt x="3279" y="158"/>
                    </a:cubicBezTo>
                    <a:lnTo>
                      <a:pt x="6333" y="158"/>
                    </a:lnTo>
                    <a:cubicBezTo>
                      <a:pt x="4950" y="7855"/>
                      <a:pt x="3758" y="14587"/>
                      <a:pt x="3122" y="18242"/>
                    </a:cubicBezTo>
                    <a:lnTo>
                      <a:pt x="3122" y="18242"/>
                    </a:lnTo>
                    <a:cubicBezTo>
                      <a:pt x="2137" y="18250"/>
                      <a:pt x="1366" y="18259"/>
                      <a:pt x="830" y="18263"/>
                    </a:cubicBezTo>
                    <a:cubicBezTo>
                      <a:pt x="568" y="18268"/>
                      <a:pt x="363" y="18272"/>
                      <a:pt x="218" y="18272"/>
                    </a:cubicBezTo>
                    <a:cubicBezTo>
                      <a:pt x="153" y="18276"/>
                      <a:pt x="101" y="18276"/>
                      <a:pt x="57" y="18276"/>
                    </a:cubicBezTo>
                    <a:cubicBezTo>
                      <a:pt x="22" y="18276"/>
                      <a:pt x="4" y="18281"/>
                      <a:pt x="0" y="18281"/>
                    </a:cubicBezTo>
                    <a:cubicBezTo>
                      <a:pt x="0" y="18281"/>
                      <a:pt x="17" y="18281"/>
                      <a:pt x="49" y="18285"/>
                    </a:cubicBezTo>
                    <a:cubicBezTo>
                      <a:pt x="92" y="18285"/>
                      <a:pt x="140" y="18285"/>
                      <a:pt x="201" y="18289"/>
                    </a:cubicBezTo>
                    <a:cubicBezTo>
                      <a:pt x="345" y="18289"/>
                      <a:pt x="547" y="18294"/>
                      <a:pt x="804" y="18298"/>
                    </a:cubicBezTo>
                    <a:cubicBezTo>
                      <a:pt x="1354" y="18303"/>
                      <a:pt x="2146" y="18311"/>
                      <a:pt x="3155" y="18321"/>
                    </a:cubicBezTo>
                    <a:lnTo>
                      <a:pt x="3190" y="18321"/>
                    </a:lnTo>
                    <a:lnTo>
                      <a:pt x="3195" y="18289"/>
                    </a:lnTo>
                    <a:cubicBezTo>
                      <a:pt x="3877" y="14632"/>
                      <a:pt x="5109" y="7849"/>
                      <a:pt x="6503" y="92"/>
                    </a:cubicBezTo>
                    <a:lnTo>
                      <a:pt x="652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9" name="Google Shape;2739;p79"/>
              <p:cNvSpPr/>
              <p:nvPr/>
            </p:nvSpPr>
            <p:spPr>
              <a:xfrm>
                <a:off x="1228017" y="373118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0" name="Google Shape;2740;p79"/>
              <p:cNvSpPr/>
              <p:nvPr/>
            </p:nvSpPr>
            <p:spPr>
              <a:xfrm>
                <a:off x="1255050" y="373118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76" y="0"/>
                    </a:moveTo>
                    <a:cubicBezTo>
                      <a:pt x="166" y="0"/>
                      <a:pt x="1" y="171"/>
                      <a:pt x="1" y="377"/>
                    </a:cubicBezTo>
                    <a:cubicBezTo>
                      <a:pt x="1" y="586"/>
                      <a:pt x="166" y="756"/>
                      <a:pt x="376" y="756"/>
                    </a:cubicBezTo>
                    <a:cubicBezTo>
                      <a:pt x="586" y="756"/>
                      <a:pt x="757" y="586"/>
                      <a:pt x="757" y="377"/>
                    </a:cubicBezTo>
                    <a:cubicBezTo>
                      <a:pt x="757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1" name="Google Shape;2741;p79"/>
              <p:cNvSpPr/>
              <p:nvPr/>
            </p:nvSpPr>
            <p:spPr>
              <a:xfrm>
                <a:off x="1282098" y="373118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2" name="Google Shape;2742;p79"/>
              <p:cNvSpPr/>
              <p:nvPr/>
            </p:nvSpPr>
            <p:spPr>
              <a:xfrm>
                <a:off x="1196325" y="3906515"/>
                <a:ext cx="79804" cy="179159"/>
              </a:xfrm>
              <a:custGeom>
                <a:rect b="b" l="l" r="r" t="t"/>
                <a:pathLst>
                  <a:path extrusionOk="0" h="12307" w="5482">
                    <a:moveTo>
                      <a:pt x="5364" y="1"/>
                    </a:moveTo>
                    <a:cubicBezTo>
                      <a:pt x="4271" y="1"/>
                      <a:pt x="3204" y="1"/>
                      <a:pt x="2177" y="5"/>
                    </a:cubicBezTo>
                    <a:lnTo>
                      <a:pt x="2112" y="5"/>
                    </a:lnTo>
                    <a:lnTo>
                      <a:pt x="2103" y="66"/>
                    </a:lnTo>
                    <a:cubicBezTo>
                      <a:pt x="1496" y="3549"/>
                      <a:pt x="963" y="6603"/>
                      <a:pt x="578" y="8798"/>
                    </a:cubicBezTo>
                    <a:cubicBezTo>
                      <a:pt x="398" y="9877"/>
                      <a:pt x="251" y="10742"/>
                      <a:pt x="146" y="11349"/>
                    </a:cubicBezTo>
                    <a:cubicBezTo>
                      <a:pt x="97" y="11638"/>
                      <a:pt x="62" y="11861"/>
                      <a:pt x="36" y="12027"/>
                    </a:cubicBezTo>
                    <a:cubicBezTo>
                      <a:pt x="11" y="12176"/>
                      <a:pt x="2" y="12255"/>
                      <a:pt x="1" y="12259"/>
                    </a:cubicBezTo>
                    <a:lnTo>
                      <a:pt x="1" y="12259"/>
                    </a:lnTo>
                    <a:cubicBezTo>
                      <a:pt x="5" y="12258"/>
                      <a:pt x="9" y="12236"/>
                      <a:pt x="19" y="12194"/>
                    </a:cubicBezTo>
                    <a:cubicBezTo>
                      <a:pt x="27" y="12145"/>
                      <a:pt x="41" y="12084"/>
                      <a:pt x="58" y="12014"/>
                    </a:cubicBezTo>
                    <a:cubicBezTo>
                      <a:pt x="88" y="11843"/>
                      <a:pt x="132" y="11612"/>
                      <a:pt x="189" y="11319"/>
                    </a:cubicBezTo>
                    <a:cubicBezTo>
                      <a:pt x="303" y="10707"/>
                      <a:pt x="465" y="9838"/>
                      <a:pt x="670" y="8753"/>
                    </a:cubicBezTo>
                    <a:cubicBezTo>
                      <a:pt x="1065" y="6591"/>
                      <a:pt x="1611" y="3588"/>
                      <a:pt x="2240" y="158"/>
                    </a:cubicBezTo>
                    <a:lnTo>
                      <a:pt x="5295" y="158"/>
                    </a:lnTo>
                    <a:cubicBezTo>
                      <a:pt x="4405" y="5087"/>
                      <a:pt x="3615" y="9459"/>
                      <a:pt x="3120" y="12211"/>
                    </a:cubicBezTo>
                    <a:lnTo>
                      <a:pt x="3120" y="12211"/>
                    </a:lnTo>
                    <a:cubicBezTo>
                      <a:pt x="2155" y="12224"/>
                      <a:pt x="1387" y="12233"/>
                      <a:pt x="848" y="12237"/>
                    </a:cubicBezTo>
                    <a:cubicBezTo>
                      <a:pt x="582" y="12241"/>
                      <a:pt x="376" y="12246"/>
                      <a:pt x="224" y="12250"/>
                    </a:cubicBezTo>
                    <a:cubicBezTo>
                      <a:pt x="158" y="12250"/>
                      <a:pt x="106" y="12254"/>
                      <a:pt x="62" y="12254"/>
                    </a:cubicBezTo>
                    <a:cubicBezTo>
                      <a:pt x="23" y="12254"/>
                      <a:pt x="5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3" y="12263"/>
                      <a:pt x="69" y="12263"/>
                      <a:pt x="207" y="12267"/>
                    </a:cubicBezTo>
                    <a:cubicBezTo>
                      <a:pt x="355" y="12272"/>
                      <a:pt x="560" y="12272"/>
                      <a:pt x="818" y="12281"/>
                    </a:cubicBezTo>
                    <a:cubicBezTo>
                      <a:pt x="1373" y="12285"/>
                      <a:pt x="2165" y="12293"/>
                      <a:pt x="3161" y="12307"/>
                    </a:cubicBezTo>
                    <a:lnTo>
                      <a:pt x="3196" y="12307"/>
                    </a:lnTo>
                    <a:lnTo>
                      <a:pt x="3204" y="12267"/>
                    </a:lnTo>
                    <a:cubicBezTo>
                      <a:pt x="3716" y="9501"/>
                      <a:pt x="4537" y="5078"/>
                      <a:pt x="5463" y="92"/>
                    </a:cubicBezTo>
                    <a:lnTo>
                      <a:pt x="548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3" name="Google Shape;2743;p79"/>
              <p:cNvSpPr/>
              <p:nvPr/>
            </p:nvSpPr>
            <p:spPr>
              <a:xfrm>
                <a:off x="1456919" y="3824193"/>
                <a:ext cx="264655" cy="83487"/>
              </a:xfrm>
              <a:custGeom>
                <a:rect b="b" l="l" r="r" t="t"/>
                <a:pathLst>
                  <a:path extrusionOk="0" h="5735" w="18180">
                    <a:moveTo>
                      <a:pt x="975" y="1"/>
                    </a:moveTo>
                    <a:lnTo>
                      <a:pt x="0" y="5735"/>
                    </a:lnTo>
                    <a:lnTo>
                      <a:pt x="17083" y="5735"/>
                    </a:lnTo>
                    <a:lnTo>
                      <a:pt x="1818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4" name="Google Shape;2744;p79"/>
              <p:cNvSpPr/>
              <p:nvPr/>
            </p:nvSpPr>
            <p:spPr>
              <a:xfrm>
                <a:off x="1452144" y="3906515"/>
                <a:ext cx="32652" cy="30294"/>
              </a:xfrm>
              <a:custGeom>
                <a:rect b="b" l="l" r="r" t="t"/>
                <a:pathLst>
                  <a:path extrusionOk="0" h="2081" w="2243">
                    <a:moveTo>
                      <a:pt x="341" y="1"/>
                    </a:moveTo>
                    <a:lnTo>
                      <a:pt x="328" y="80"/>
                    </a:lnTo>
                    <a:lnTo>
                      <a:pt x="0" y="2081"/>
                    </a:lnTo>
                    <a:cubicBezTo>
                      <a:pt x="0" y="2081"/>
                      <a:pt x="2242" y="1"/>
                      <a:pt x="2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5" name="Google Shape;2745;p79"/>
              <p:cNvSpPr/>
              <p:nvPr/>
            </p:nvSpPr>
            <p:spPr>
              <a:xfrm>
                <a:off x="1499034" y="3852056"/>
                <a:ext cx="185011" cy="2315"/>
              </a:xfrm>
              <a:custGeom>
                <a:rect b="b" l="l" r="r" t="t"/>
                <a:pathLst>
                  <a:path extrusionOk="0" h="159" w="12709">
                    <a:moveTo>
                      <a:pt x="6354" y="1"/>
                    </a:moveTo>
                    <a:cubicBezTo>
                      <a:pt x="2846" y="1"/>
                      <a:pt x="0" y="35"/>
                      <a:pt x="0" y="79"/>
                    </a:cubicBezTo>
                    <a:cubicBezTo>
                      <a:pt x="0" y="123"/>
                      <a:pt x="2846" y="158"/>
                      <a:pt x="6354" y="158"/>
                    </a:cubicBezTo>
                    <a:cubicBezTo>
                      <a:pt x="9863" y="158"/>
                      <a:pt x="12709" y="123"/>
                      <a:pt x="12709" y="79"/>
                    </a:cubicBezTo>
                    <a:cubicBezTo>
                      <a:pt x="12709" y="35"/>
                      <a:pt x="9863" y="1"/>
                      <a:pt x="63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6" name="Google Shape;2746;p79"/>
              <p:cNvSpPr/>
              <p:nvPr/>
            </p:nvSpPr>
            <p:spPr>
              <a:xfrm>
                <a:off x="1496617" y="3872232"/>
                <a:ext cx="184997" cy="2242"/>
              </a:xfrm>
              <a:custGeom>
                <a:rect b="b" l="l" r="r" t="t"/>
                <a:pathLst>
                  <a:path extrusionOk="0" h="154" w="12708">
                    <a:moveTo>
                      <a:pt x="6354" y="0"/>
                    </a:moveTo>
                    <a:cubicBezTo>
                      <a:pt x="2845" y="0"/>
                      <a:pt x="0" y="35"/>
                      <a:pt x="0" y="79"/>
                    </a:cubicBezTo>
                    <a:cubicBezTo>
                      <a:pt x="0" y="118"/>
                      <a:pt x="2845" y="153"/>
                      <a:pt x="6354" y="153"/>
                    </a:cubicBezTo>
                    <a:cubicBezTo>
                      <a:pt x="9864" y="153"/>
                      <a:pt x="12708" y="118"/>
                      <a:pt x="12708" y="79"/>
                    </a:cubicBezTo>
                    <a:cubicBezTo>
                      <a:pt x="12708" y="35"/>
                      <a:pt x="9864" y="0"/>
                      <a:pt x="63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47" name="Google Shape;2747;p79"/>
            <p:cNvGrpSpPr/>
            <p:nvPr/>
          </p:nvGrpSpPr>
          <p:grpSpPr>
            <a:xfrm>
              <a:off x="411603" y="4266784"/>
              <a:ext cx="1702500" cy="442228"/>
              <a:chOff x="411603" y="4266784"/>
              <a:chExt cx="1702500" cy="442228"/>
            </a:xfrm>
          </p:grpSpPr>
          <p:sp>
            <p:nvSpPr>
              <p:cNvPr id="2748" name="Google Shape;2748;p79"/>
              <p:cNvSpPr/>
              <p:nvPr/>
            </p:nvSpPr>
            <p:spPr>
              <a:xfrm>
                <a:off x="1379866" y="4295608"/>
                <a:ext cx="708470" cy="413404"/>
              </a:xfrm>
              <a:custGeom>
                <a:rect b="b" l="l" r="r" t="t"/>
                <a:pathLst>
                  <a:path extrusionOk="0" h="28398" w="48667">
                    <a:moveTo>
                      <a:pt x="1" y="0"/>
                    </a:moveTo>
                    <a:lnTo>
                      <a:pt x="1" y="28398"/>
                    </a:lnTo>
                    <a:lnTo>
                      <a:pt x="48667" y="28398"/>
                    </a:lnTo>
                    <a:lnTo>
                      <a:pt x="4866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9" name="Google Shape;2749;p79"/>
              <p:cNvSpPr/>
              <p:nvPr/>
            </p:nvSpPr>
            <p:spPr>
              <a:xfrm>
                <a:off x="1379866" y="4295608"/>
                <a:ext cx="322754" cy="413404"/>
              </a:xfrm>
              <a:custGeom>
                <a:rect b="b" l="l" r="r" t="t"/>
                <a:pathLst>
                  <a:path extrusionOk="0" h="28398" w="22171">
                    <a:moveTo>
                      <a:pt x="1" y="0"/>
                    </a:moveTo>
                    <a:lnTo>
                      <a:pt x="1" y="28398"/>
                    </a:lnTo>
                    <a:lnTo>
                      <a:pt x="22170" y="28398"/>
                    </a:lnTo>
                    <a:lnTo>
                      <a:pt x="2217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0" name="Google Shape;2750;p79"/>
              <p:cNvSpPr/>
              <p:nvPr/>
            </p:nvSpPr>
            <p:spPr>
              <a:xfrm>
                <a:off x="1408938" y="4320036"/>
                <a:ext cx="261613" cy="117071"/>
              </a:xfrm>
              <a:custGeom>
                <a:rect b="b" l="l" r="r" t="t"/>
                <a:pathLst>
                  <a:path extrusionOk="0" h="8042" w="17971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5"/>
                      <a:pt x="17884" y="4477"/>
                      <a:pt x="17888" y="5834"/>
                    </a:cubicBezTo>
                    <a:cubicBezTo>
                      <a:pt x="17897" y="6512"/>
                      <a:pt x="17901" y="7040"/>
                      <a:pt x="17906" y="7407"/>
                    </a:cubicBezTo>
                    <a:cubicBezTo>
                      <a:pt x="17906" y="7587"/>
                      <a:pt x="17910" y="7722"/>
                      <a:pt x="17910" y="7823"/>
                    </a:cubicBezTo>
                    <a:cubicBezTo>
                      <a:pt x="17910" y="7915"/>
                      <a:pt x="17914" y="7967"/>
                      <a:pt x="17914" y="7967"/>
                    </a:cubicBezTo>
                    <a:cubicBezTo>
                      <a:pt x="17914" y="7967"/>
                      <a:pt x="17884" y="7963"/>
                      <a:pt x="17823" y="7963"/>
                    </a:cubicBezTo>
                    <a:cubicBezTo>
                      <a:pt x="17761" y="7963"/>
                      <a:pt x="17674" y="7958"/>
                      <a:pt x="17565" y="7958"/>
                    </a:cubicBezTo>
                    <a:cubicBezTo>
                      <a:pt x="17333" y="7958"/>
                      <a:pt x="17000" y="7954"/>
                      <a:pt x="16572" y="7950"/>
                    </a:cubicBezTo>
                    <a:cubicBezTo>
                      <a:pt x="15699" y="7945"/>
                      <a:pt x="14440" y="7937"/>
                      <a:pt x="12863" y="7928"/>
                    </a:cubicBezTo>
                    <a:cubicBezTo>
                      <a:pt x="9714" y="7919"/>
                      <a:pt x="5292" y="7906"/>
                      <a:pt x="154" y="7893"/>
                    </a:cubicBezTo>
                    <a:lnTo>
                      <a:pt x="154" y="7893"/>
                    </a:lnTo>
                    <a:cubicBezTo>
                      <a:pt x="154" y="6692"/>
                      <a:pt x="154" y="5436"/>
                      <a:pt x="158" y="4143"/>
                    </a:cubicBezTo>
                    <a:lnTo>
                      <a:pt x="158" y="2133"/>
                    </a:lnTo>
                    <a:lnTo>
                      <a:pt x="158" y="1110"/>
                    </a:lnTo>
                    <a:lnTo>
                      <a:pt x="158" y="595"/>
                    </a:lnTo>
                    <a:lnTo>
                      <a:pt x="158" y="337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49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cubicBezTo>
                      <a:pt x="54" y="26"/>
                      <a:pt x="9" y="71"/>
                      <a:pt x="1" y="79"/>
                    </a:cubicBezTo>
                    <a:lnTo>
                      <a:pt x="1" y="79"/>
                    </a:lnTo>
                    <a:lnTo>
                      <a:pt x="1" y="83"/>
                    </a:lnTo>
                    <a:lnTo>
                      <a:pt x="1" y="92"/>
                    </a:lnTo>
                    <a:lnTo>
                      <a:pt x="1" y="110"/>
                    </a:lnTo>
                    <a:lnTo>
                      <a:pt x="1" y="140"/>
                    </a:lnTo>
                    <a:lnTo>
                      <a:pt x="1" y="206"/>
                    </a:lnTo>
                    <a:lnTo>
                      <a:pt x="1" y="337"/>
                    </a:lnTo>
                    <a:lnTo>
                      <a:pt x="1" y="595"/>
                    </a:lnTo>
                    <a:lnTo>
                      <a:pt x="1" y="1110"/>
                    </a:lnTo>
                    <a:lnTo>
                      <a:pt x="1" y="2133"/>
                    </a:lnTo>
                    <a:lnTo>
                      <a:pt x="1" y="4143"/>
                    </a:lnTo>
                    <a:cubicBezTo>
                      <a:pt x="5" y="5463"/>
                      <a:pt x="5" y="6744"/>
                      <a:pt x="5" y="7967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8"/>
                      <a:pt x="9737" y="8016"/>
                      <a:pt x="12910" y="8006"/>
                    </a:cubicBezTo>
                    <a:cubicBezTo>
                      <a:pt x="14483" y="7998"/>
                      <a:pt x="15738" y="7990"/>
                      <a:pt x="16603" y="7984"/>
                    </a:cubicBezTo>
                    <a:cubicBezTo>
                      <a:pt x="17027" y="7980"/>
                      <a:pt x="17355" y="7980"/>
                      <a:pt x="17583" y="7976"/>
                    </a:cubicBezTo>
                    <a:cubicBezTo>
                      <a:pt x="17687" y="7976"/>
                      <a:pt x="17770" y="7972"/>
                      <a:pt x="17835" y="7972"/>
                    </a:cubicBezTo>
                    <a:cubicBezTo>
                      <a:pt x="17882" y="7972"/>
                      <a:pt x="17911" y="7968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6"/>
                    </a:cubicBezTo>
                    <a:cubicBezTo>
                      <a:pt x="17923" y="7736"/>
                      <a:pt x="17923" y="7605"/>
                      <a:pt x="17928" y="7429"/>
                    </a:cubicBezTo>
                    <a:cubicBezTo>
                      <a:pt x="17932" y="7067"/>
                      <a:pt x="17936" y="6542"/>
                      <a:pt x="17940" y="5870"/>
                    </a:cubicBezTo>
                    <a:cubicBezTo>
                      <a:pt x="17950" y="4493"/>
                      <a:pt x="17958" y="2518"/>
                      <a:pt x="17971" y="79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8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1" name="Google Shape;2751;p79"/>
              <p:cNvSpPr/>
              <p:nvPr/>
            </p:nvSpPr>
            <p:spPr>
              <a:xfrm>
                <a:off x="1527654" y="4366590"/>
                <a:ext cx="23670" cy="24034"/>
              </a:xfrm>
              <a:custGeom>
                <a:rect b="b" l="l" r="r" t="t"/>
                <a:pathLst>
                  <a:path extrusionOk="0" h="1651" w="1626">
                    <a:moveTo>
                      <a:pt x="854" y="134"/>
                    </a:moveTo>
                    <a:cubicBezTo>
                      <a:pt x="1014" y="134"/>
                      <a:pt x="1163" y="190"/>
                      <a:pt x="1268" y="268"/>
                    </a:cubicBezTo>
                    <a:cubicBezTo>
                      <a:pt x="1434" y="381"/>
                      <a:pt x="1513" y="538"/>
                      <a:pt x="1548" y="649"/>
                    </a:cubicBezTo>
                    <a:cubicBezTo>
                      <a:pt x="1581" y="754"/>
                      <a:pt x="1587" y="823"/>
                      <a:pt x="1599" y="827"/>
                    </a:cubicBezTo>
                    <a:lnTo>
                      <a:pt x="1599" y="827"/>
                    </a:lnTo>
                    <a:cubicBezTo>
                      <a:pt x="1587" y="827"/>
                      <a:pt x="1581" y="896"/>
                      <a:pt x="1548" y="1002"/>
                    </a:cubicBezTo>
                    <a:cubicBezTo>
                      <a:pt x="1513" y="1111"/>
                      <a:pt x="1434" y="1268"/>
                      <a:pt x="1268" y="1383"/>
                    </a:cubicBezTo>
                    <a:cubicBezTo>
                      <a:pt x="1163" y="1461"/>
                      <a:pt x="1014" y="1516"/>
                      <a:pt x="854" y="1516"/>
                    </a:cubicBezTo>
                    <a:cubicBezTo>
                      <a:pt x="774" y="1516"/>
                      <a:pt x="690" y="1502"/>
                      <a:pt x="608" y="1470"/>
                    </a:cubicBezTo>
                    <a:cubicBezTo>
                      <a:pt x="368" y="1383"/>
                      <a:pt x="158" y="1125"/>
                      <a:pt x="162" y="823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48"/>
                      <a:pt x="774" y="134"/>
                      <a:pt x="854" y="134"/>
                    </a:cubicBezTo>
                    <a:close/>
                    <a:moveTo>
                      <a:pt x="824" y="0"/>
                    </a:moveTo>
                    <a:cubicBezTo>
                      <a:pt x="738" y="0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3"/>
                    </a:cubicBezTo>
                    <a:cubicBezTo>
                      <a:pt x="1" y="1194"/>
                      <a:pt x="263" y="1509"/>
                      <a:pt x="560" y="1605"/>
                    </a:cubicBezTo>
                    <a:cubicBezTo>
                      <a:pt x="649" y="1637"/>
                      <a:pt x="739" y="1650"/>
                      <a:pt x="825" y="1650"/>
                    </a:cubicBezTo>
                    <a:cubicBezTo>
                      <a:pt x="1027" y="1650"/>
                      <a:pt x="1211" y="1575"/>
                      <a:pt x="1334" y="1474"/>
                    </a:cubicBezTo>
                    <a:cubicBezTo>
                      <a:pt x="1517" y="1325"/>
                      <a:pt x="1587" y="1137"/>
                      <a:pt x="1604" y="1020"/>
                    </a:cubicBezTo>
                    <a:cubicBezTo>
                      <a:pt x="1626" y="897"/>
                      <a:pt x="1609" y="827"/>
                      <a:pt x="1601" y="827"/>
                    </a:cubicBezTo>
                    <a:lnTo>
                      <a:pt x="1601" y="827"/>
                    </a:lnTo>
                    <a:cubicBezTo>
                      <a:pt x="1609" y="823"/>
                      <a:pt x="1626" y="754"/>
                      <a:pt x="1604" y="631"/>
                    </a:cubicBezTo>
                    <a:cubicBezTo>
                      <a:pt x="1587" y="512"/>
                      <a:pt x="1517" y="325"/>
                      <a:pt x="1334" y="181"/>
                    </a:cubicBezTo>
                    <a:cubicBezTo>
                      <a:pt x="1211" y="76"/>
                      <a:pt x="1026" y="0"/>
                      <a:pt x="8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2" name="Google Shape;2752;p79"/>
              <p:cNvSpPr/>
              <p:nvPr/>
            </p:nvSpPr>
            <p:spPr>
              <a:xfrm>
                <a:off x="1408938" y="4446438"/>
                <a:ext cx="261613" cy="117086"/>
              </a:xfrm>
              <a:custGeom>
                <a:rect b="b" l="l" r="r" t="t"/>
                <a:pathLst>
                  <a:path extrusionOk="0" h="8043" w="17971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6"/>
                      <a:pt x="17884" y="4477"/>
                      <a:pt x="17888" y="5836"/>
                    </a:cubicBezTo>
                    <a:cubicBezTo>
                      <a:pt x="17897" y="6512"/>
                      <a:pt x="17901" y="7042"/>
                      <a:pt x="17906" y="7413"/>
                    </a:cubicBezTo>
                    <a:cubicBezTo>
                      <a:pt x="17906" y="7587"/>
                      <a:pt x="17910" y="7723"/>
                      <a:pt x="17910" y="7823"/>
                    </a:cubicBezTo>
                    <a:cubicBezTo>
                      <a:pt x="17910" y="7920"/>
                      <a:pt x="17914" y="7968"/>
                      <a:pt x="17914" y="7968"/>
                    </a:cubicBezTo>
                    <a:cubicBezTo>
                      <a:pt x="17914" y="7968"/>
                      <a:pt x="17884" y="7968"/>
                      <a:pt x="17823" y="7964"/>
                    </a:cubicBezTo>
                    <a:cubicBezTo>
                      <a:pt x="17761" y="7964"/>
                      <a:pt x="17674" y="7964"/>
                      <a:pt x="17565" y="7959"/>
                    </a:cubicBezTo>
                    <a:cubicBezTo>
                      <a:pt x="17333" y="7959"/>
                      <a:pt x="17000" y="7954"/>
                      <a:pt x="16572" y="7950"/>
                    </a:cubicBezTo>
                    <a:cubicBezTo>
                      <a:pt x="15699" y="7946"/>
                      <a:pt x="14440" y="7937"/>
                      <a:pt x="12863" y="7928"/>
                    </a:cubicBezTo>
                    <a:cubicBezTo>
                      <a:pt x="9714" y="7920"/>
                      <a:pt x="5292" y="7911"/>
                      <a:pt x="154" y="7894"/>
                    </a:cubicBezTo>
                    <a:lnTo>
                      <a:pt x="154" y="7894"/>
                    </a:lnTo>
                    <a:cubicBezTo>
                      <a:pt x="154" y="6692"/>
                      <a:pt x="154" y="5437"/>
                      <a:pt x="158" y="4144"/>
                    </a:cubicBezTo>
                    <a:lnTo>
                      <a:pt x="158" y="2138"/>
                    </a:lnTo>
                    <a:lnTo>
                      <a:pt x="158" y="1111"/>
                    </a:lnTo>
                    <a:lnTo>
                      <a:pt x="158" y="596"/>
                    </a:lnTo>
                    <a:lnTo>
                      <a:pt x="158" y="338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50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lnTo>
                      <a:pt x="1" y="80"/>
                    </a:lnTo>
                    <a:lnTo>
                      <a:pt x="1" y="84"/>
                    </a:lnTo>
                    <a:lnTo>
                      <a:pt x="1" y="88"/>
                    </a:lnTo>
                    <a:lnTo>
                      <a:pt x="1" y="93"/>
                    </a:lnTo>
                    <a:lnTo>
                      <a:pt x="1" y="110"/>
                    </a:lnTo>
                    <a:lnTo>
                      <a:pt x="1" y="146"/>
                    </a:lnTo>
                    <a:lnTo>
                      <a:pt x="1" y="206"/>
                    </a:lnTo>
                    <a:lnTo>
                      <a:pt x="1" y="338"/>
                    </a:lnTo>
                    <a:lnTo>
                      <a:pt x="1" y="596"/>
                    </a:lnTo>
                    <a:lnTo>
                      <a:pt x="1" y="1111"/>
                    </a:lnTo>
                    <a:lnTo>
                      <a:pt x="1" y="2138"/>
                    </a:lnTo>
                    <a:lnTo>
                      <a:pt x="1" y="4144"/>
                    </a:lnTo>
                    <a:cubicBezTo>
                      <a:pt x="5" y="5463"/>
                      <a:pt x="5" y="6744"/>
                      <a:pt x="5" y="7968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9"/>
                      <a:pt x="9737" y="8016"/>
                      <a:pt x="12910" y="8007"/>
                    </a:cubicBezTo>
                    <a:cubicBezTo>
                      <a:pt x="14483" y="7998"/>
                      <a:pt x="15738" y="7994"/>
                      <a:pt x="16603" y="7986"/>
                    </a:cubicBezTo>
                    <a:cubicBezTo>
                      <a:pt x="17027" y="7986"/>
                      <a:pt x="17355" y="7980"/>
                      <a:pt x="17583" y="7976"/>
                    </a:cubicBezTo>
                    <a:cubicBezTo>
                      <a:pt x="17687" y="7976"/>
                      <a:pt x="17770" y="7976"/>
                      <a:pt x="17835" y="7972"/>
                    </a:cubicBezTo>
                    <a:cubicBezTo>
                      <a:pt x="17888" y="7972"/>
                      <a:pt x="17918" y="7972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7"/>
                    </a:cubicBezTo>
                    <a:cubicBezTo>
                      <a:pt x="17923" y="7736"/>
                      <a:pt x="17923" y="7605"/>
                      <a:pt x="17928" y="7430"/>
                    </a:cubicBezTo>
                    <a:cubicBezTo>
                      <a:pt x="17932" y="7068"/>
                      <a:pt x="17936" y="6543"/>
                      <a:pt x="17940" y="5870"/>
                    </a:cubicBezTo>
                    <a:cubicBezTo>
                      <a:pt x="17950" y="4493"/>
                      <a:pt x="17958" y="2518"/>
                      <a:pt x="17971" y="80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9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3" name="Google Shape;2753;p79"/>
              <p:cNvSpPr/>
              <p:nvPr/>
            </p:nvSpPr>
            <p:spPr>
              <a:xfrm>
                <a:off x="1527654" y="4492993"/>
                <a:ext cx="23685" cy="24034"/>
              </a:xfrm>
              <a:custGeom>
                <a:rect b="b" l="l" r="r" t="t"/>
                <a:pathLst>
                  <a:path extrusionOk="0" h="1651" w="1627">
                    <a:moveTo>
                      <a:pt x="824" y="1"/>
                    </a:moveTo>
                    <a:cubicBezTo>
                      <a:pt x="738" y="1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8"/>
                    </a:cubicBezTo>
                    <a:cubicBezTo>
                      <a:pt x="1" y="1195"/>
                      <a:pt x="263" y="1510"/>
                      <a:pt x="560" y="1605"/>
                    </a:cubicBezTo>
                    <a:cubicBezTo>
                      <a:pt x="649" y="1637"/>
                      <a:pt x="739" y="1651"/>
                      <a:pt x="825" y="1651"/>
                    </a:cubicBezTo>
                    <a:cubicBezTo>
                      <a:pt x="1027" y="1651"/>
                      <a:pt x="1211" y="1576"/>
                      <a:pt x="1334" y="1474"/>
                    </a:cubicBezTo>
                    <a:cubicBezTo>
                      <a:pt x="1517" y="1326"/>
                      <a:pt x="1587" y="1143"/>
                      <a:pt x="1604" y="1020"/>
                    </a:cubicBezTo>
                    <a:cubicBezTo>
                      <a:pt x="1626" y="893"/>
                      <a:pt x="1608" y="828"/>
                      <a:pt x="1600" y="828"/>
                    </a:cubicBezTo>
                    <a:cubicBezTo>
                      <a:pt x="1587" y="828"/>
                      <a:pt x="1582" y="893"/>
                      <a:pt x="1548" y="1002"/>
                    </a:cubicBezTo>
                    <a:cubicBezTo>
                      <a:pt x="1513" y="1111"/>
                      <a:pt x="1434" y="1269"/>
                      <a:pt x="1268" y="1387"/>
                    </a:cubicBezTo>
                    <a:cubicBezTo>
                      <a:pt x="1163" y="1462"/>
                      <a:pt x="1015" y="1517"/>
                      <a:pt x="856" y="1517"/>
                    </a:cubicBezTo>
                    <a:cubicBezTo>
                      <a:pt x="775" y="1517"/>
                      <a:pt x="691" y="1503"/>
                      <a:pt x="608" y="1470"/>
                    </a:cubicBezTo>
                    <a:cubicBezTo>
                      <a:pt x="368" y="1383"/>
                      <a:pt x="158" y="1125"/>
                      <a:pt x="162" y="828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50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8"/>
                    </a:cubicBezTo>
                    <a:cubicBezTo>
                      <a:pt x="1434" y="383"/>
                      <a:pt x="1513" y="540"/>
                      <a:pt x="1548" y="649"/>
                    </a:cubicBezTo>
                    <a:cubicBezTo>
                      <a:pt x="1582" y="758"/>
                      <a:pt x="1587" y="828"/>
                      <a:pt x="1600" y="828"/>
                    </a:cubicBezTo>
                    <a:cubicBezTo>
                      <a:pt x="1608" y="828"/>
                      <a:pt x="1626" y="758"/>
                      <a:pt x="1604" y="635"/>
                    </a:cubicBezTo>
                    <a:cubicBezTo>
                      <a:pt x="1587" y="514"/>
                      <a:pt x="1517" y="325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4" name="Google Shape;2754;p79"/>
              <p:cNvSpPr/>
              <p:nvPr/>
            </p:nvSpPr>
            <p:spPr>
              <a:xfrm>
                <a:off x="1408923" y="4572608"/>
                <a:ext cx="261627" cy="117319"/>
              </a:xfrm>
              <a:custGeom>
                <a:rect b="b" l="l" r="r" t="t"/>
                <a:pathLst>
                  <a:path extrusionOk="0" h="8059" w="17972">
                    <a:moveTo>
                      <a:pt x="98" y="0"/>
                    </a:moveTo>
                    <a:cubicBezTo>
                      <a:pt x="98" y="0"/>
                      <a:pt x="93" y="5"/>
                      <a:pt x="81" y="17"/>
                    </a:cubicBezTo>
                    <a:cubicBezTo>
                      <a:pt x="81" y="17"/>
                      <a:pt x="81" y="17"/>
                      <a:pt x="81" y="17"/>
                    </a:cubicBezTo>
                    <a:lnTo>
                      <a:pt x="81" y="17"/>
                    </a:lnTo>
                    <a:cubicBezTo>
                      <a:pt x="91" y="7"/>
                      <a:pt x="98" y="0"/>
                      <a:pt x="98" y="0"/>
                    </a:cubicBezTo>
                    <a:close/>
                    <a:moveTo>
                      <a:pt x="161" y="95"/>
                    </a:moveTo>
                    <a:cubicBezTo>
                      <a:pt x="161" y="95"/>
                      <a:pt x="160" y="95"/>
                      <a:pt x="159" y="96"/>
                    </a:cubicBezTo>
                    <a:lnTo>
                      <a:pt x="159" y="96"/>
                    </a:lnTo>
                    <a:lnTo>
                      <a:pt x="159" y="96"/>
                    </a:lnTo>
                    <a:cubicBezTo>
                      <a:pt x="160" y="95"/>
                      <a:pt x="161" y="95"/>
                      <a:pt x="161" y="95"/>
                    </a:cubicBezTo>
                    <a:close/>
                    <a:moveTo>
                      <a:pt x="2" y="96"/>
                    </a:moveTo>
                    <a:cubicBezTo>
                      <a:pt x="1" y="97"/>
                      <a:pt x="1" y="97"/>
                      <a:pt x="1" y="97"/>
                    </a:cubicBezTo>
                    <a:cubicBezTo>
                      <a:pt x="1" y="97"/>
                      <a:pt x="1" y="97"/>
                      <a:pt x="2" y="96"/>
                    </a:cubicBezTo>
                    <a:lnTo>
                      <a:pt x="2" y="96"/>
                    </a:lnTo>
                    <a:lnTo>
                      <a:pt x="2" y="96"/>
                    </a:lnTo>
                    <a:close/>
                    <a:moveTo>
                      <a:pt x="81" y="174"/>
                    </a:moveTo>
                    <a:lnTo>
                      <a:pt x="81" y="174"/>
                    </a:lnTo>
                    <a:cubicBezTo>
                      <a:pt x="70" y="185"/>
                      <a:pt x="63" y="192"/>
                      <a:pt x="63" y="192"/>
                    </a:cubicBezTo>
                    <a:cubicBezTo>
                      <a:pt x="63" y="192"/>
                      <a:pt x="68" y="187"/>
                      <a:pt x="81" y="174"/>
                    </a:cubicBezTo>
                    <a:cubicBezTo>
                      <a:pt x="81" y="174"/>
                      <a:pt x="81" y="174"/>
                      <a:pt x="81" y="174"/>
                    </a:cubicBezTo>
                    <a:close/>
                    <a:moveTo>
                      <a:pt x="17859" y="153"/>
                    </a:moveTo>
                    <a:cubicBezTo>
                      <a:pt x="17872" y="2552"/>
                      <a:pt x="17885" y="4495"/>
                      <a:pt x="17889" y="5852"/>
                    </a:cubicBezTo>
                    <a:cubicBezTo>
                      <a:pt x="17898" y="6529"/>
                      <a:pt x="17902" y="7058"/>
                      <a:pt x="17907" y="7429"/>
                    </a:cubicBezTo>
                    <a:cubicBezTo>
                      <a:pt x="17907" y="7604"/>
                      <a:pt x="17911" y="7740"/>
                      <a:pt x="17911" y="7840"/>
                    </a:cubicBezTo>
                    <a:cubicBezTo>
                      <a:pt x="17911" y="7936"/>
                      <a:pt x="17915" y="7984"/>
                      <a:pt x="17915" y="7984"/>
                    </a:cubicBezTo>
                    <a:cubicBezTo>
                      <a:pt x="17915" y="7984"/>
                      <a:pt x="17885" y="7984"/>
                      <a:pt x="17824" y="7980"/>
                    </a:cubicBezTo>
                    <a:cubicBezTo>
                      <a:pt x="17762" y="7980"/>
                      <a:pt x="17675" y="7980"/>
                      <a:pt x="17566" y="7976"/>
                    </a:cubicBezTo>
                    <a:cubicBezTo>
                      <a:pt x="17334" y="7976"/>
                      <a:pt x="17001" y="7972"/>
                      <a:pt x="16573" y="7966"/>
                    </a:cubicBezTo>
                    <a:cubicBezTo>
                      <a:pt x="15700" y="7962"/>
                      <a:pt x="14441" y="7954"/>
                      <a:pt x="12864" y="7945"/>
                    </a:cubicBezTo>
                    <a:cubicBezTo>
                      <a:pt x="9715" y="7936"/>
                      <a:pt x="5293" y="7928"/>
                      <a:pt x="155" y="7910"/>
                    </a:cubicBezTo>
                    <a:lnTo>
                      <a:pt x="155" y="7910"/>
                    </a:lnTo>
                    <a:cubicBezTo>
                      <a:pt x="155" y="6708"/>
                      <a:pt x="155" y="5454"/>
                      <a:pt x="159" y="4160"/>
                    </a:cubicBezTo>
                    <a:lnTo>
                      <a:pt x="159" y="2155"/>
                    </a:lnTo>
                    <a:lnTo>
                      <a:pt x="159" y="1128"/>
                    </a:lnTo>
                    <a:lnTo>
                      <a:pt x="159" y="612"/>
                    </a:lnTo>
                    <a:lnTo>
                      <a:pt x="159" y="354"/>
                    </a:lnTo>
                    <a:lnTo>
                      <a:pt x="159" y="227"/>
                    </a:lnTo>
                    <a:lnTo>
                      <a:pt x="159" y="174"/>
                    </a:lnTo>
                    <a:lnTo>
                      <a:pt x="159" y="174"/>
                    </a:lnTo>
                    <a:cubicBezTo>
                      <a:pt x="7036" y="166"/>
                      <a:pt x="13276" y="158"/>
                      <a:pt x="17859" y="153"/>
                    </a:cubicBezTo>
                    <a:close/>
                    <a:moveTo>
                      <a:pt x="81" y="17"/>
                    </a:moveTo>
                    <a:cubicBezTo>
                      <a:pt x="56" y="42"/>
                      <a:pt x="10" y="88"/>
                      <a:pt x="2" y="96"/>
                    </a:cubicBezTo>
                    <a:lnTo>
                      <a:pt x="2" y="96"/>
                    </a:lnTo>
                    <a:lnTo>
                      <a:pt x="2" y="100"/>
                    </a:lnTo>
                    <a:lnTo>
                      <a:pt x="2" y="105"/>
                    </a:lnTo>
                    <a:lnTo>
                      <a:pt x="2" y="114"/>
                    </a:lnTo>
                    <a:lnTo>
                      <a:pt x="2" y="126"/>
                    </a:lnTo>
                    <a:lnTo>
                      <a:pt x="2" y="162"/>
                    </a:lnTo>
                    <a:lnTo>
                      <a:pt x="2" y="227"/>
                    </a:lnTo>
                    <a:lnTo>
                      <a:pt x="2" y="354"/>
                    </a:lnTo>
                    <a:lnTo>
                      <a:pt x="2" y="612"/>
                    </a:lnTo>
                    <a:lnTo>
                      <a:pt x="2" y="1128"/>
                    </a:lnTo>
                    <a:lnTo>
                      <a:pt x="2" y="2155"/>
                    </a:lnTo>
                    <a:lnTo>
                      <a:pt x="2" y="4160"/>
                    </a:lnTo>
                    <a:cubicBezTo>
                      <a:pt x="6" y="5481"/>
                      <a:pt x="6" y="6760"/>
                      <a:pt x="6" y="7984"/>
                    </a:cubicBezTo>
                    <a:lnTo>
                      <a:pt x="6" y="8059"/>
                    </a:lnTo>
                    <a:lnTo>
                      <a:pt x="81" y="8059"/>
                    </a:lnTo>
                    <a:cubicBezTo>
                      <a:pt x="5272" y="8045"/>
                      <a:pt x="9738" y="8032"/>
                      <a:pt x="12911" y="8024"/>
                    </a:cubicBezTo>
                    <a:cubicBezTo>
                      <a:pt x="14484" y="8015"/>
                      <a:pt x="15739" y="8010"/>
                      <a:pt x="16604" y="8006"/>
                    </a:cubicBezTo>
                    <a:cubicBezTo>
                      <a:pt x="17028" y="8002"/>
                      <a:pt x="17356" y="7998"/>
                      <a:pt x="17584" y="7993"/>
                    </a:cubicBezTo>
                    <a:cubicBezTo>
                      <a:pt x="17688" y="7993"/>
                      <a:pt x="17771" y="7993"/>
                      <a:pt x="17836" y="7988"/>
                    </a:cubicBezTo>
                    <a:cubicBezTo>
                      <a:pt x="17889" y="7988"/>
                      <a:pt x="17919" y="7988"/>
                      <a:pt x="17915" y="7984"/>
                    </a:cubicBezTo>
                    <a:lnTo>
                      <a:pt x="17915" y="7984"/>
                    </a:lnTo>
                    <a:cubicBezTo>
                      <a:pt x="17915" y="7984"/>
                      <a:pt x="17915" y="7984"/>
                      <a:pt x="17915" y="7984"/>
                    </a:cubicBezTo>
                    <a:cubicBezTo>
                      <a:pt x="17919" y="7984"/>
                      <a:pt x="17919" y="7937"/>
                      <a:pt x="17924" y="7853"/>
                    </a:cubicBezTo>
                    <a:cubicBezTo>
                      <a:pt x="17924" y="7752"/>
                      <a:pt x="17924" y="7621"/>
                      <a:pt x="17929" y="7451"/>
                    </a:cubicBezTo>
                    <a:cubicBezTo>
                      <a:pt x="17933" y="7084"/>
                      <a:pt x="17937" y="6560"/>
                      <a:pt x="17941" y="5886"/>
                    </a:cubicBezTo>
                    <a:cubicBezTo>
                      <a:pt x="17951" y="4510"/>
                      <a:pt x="17959" y="2534"/>
                      <a:pt x="17972" y="96"/>
                    </a:cubicBezTo>
                    <a:lnTo>
                      <a:pt x="17972" y="39"/>
                    </a:lnTo>
                    <a:lnTo>
                      <a:pt x="17915" y="39"/>
                    </a:lnTo>
                    <a:cubicBezTo>
                      <a:pt x="13310" y="35"/>
                      <a:pt x="7017" y="27"/>
                      <a:pt x="81" y="1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5" name="Google Shape;2755;p79"/>
              <p:cNvSpPr/>
              <p:nvPr/>
            </p:nvSpPr>
            <p:spPr>
              <a:xfrm>
                <a:off x="1527654" y="4619396"/>
                <a:ext cx="23685" cy="24049"/>
              </a:xfrm>
              <a:custGeom>
                <a:rect b="b" l="l" r="r" t="t"/>
                <a:pathLst>
                  <a:path extrusionOk="0" h="1652" w="1627">
                    <a:moveTo>
                      <a:pt x="824" y="1"/>
                    </a:moveTo>
                    <a:cubicBezTo>
                      <a:pt x="738" y="1"/>
                      <a:pt x="649" y="15"/>
                      <a:pt x="560" y="46"/>
                    </a:cubicBezTo>
                    <a:cubicBezTo>
                      <a:pt x="263" y="143"/>
                      <a:pt x="1" y="457"/>
                      <a:pt x="5" y="829"/>
                    </a:cubicBezTo>
                    <a:cubicBezTo>
                      <a:pt x="1" y="1196"/>
                      <a:pt x="263" y="1510"/>
                      <a:pt x="560" y="1606"/>
                    </a:cubicBezTo>
                    <a:cubicBezTo>
                      <a:pt x="650" y="1638"/>
                      <a:pt x="741" y="1652"/>
                      <a:pt x="829" y="1652"/>
                    </a:cubicBezTo>
                    <a:cubicBezTo>
                      <a:pt x="1029" y="1652"/>
                      <a:pt x="1212" y="1578"/>
                      <a:pt x="1334" y="1475"/>
                    </a:cubicBezTo>
                    <a:cubicBezTo>
                      <a:pt x="1517" y="1327"/>
                      <a:pt x="1587" y="1143"/>
                      <a:pt x="1604" y="1021"/>
                    </a:cubicBezTo>
                    <a:cubicBezTo>
                      <a:pt x="1626" y="894"/>
                      <a:pt x="1608" y="829"/>
                      <a:pt x="1600" y="829"/>
                    </a:cubicBezTo>
                    <a:cubicBezTo>
                      <a:pt x="1587" y="829"/>
                      <a:pt x="1582" y="894"/>
                      <a:pt x="1548" y="1003"/>
                    </a:cubicBezTo>
                    <a:cubicBezTo>
                      <a:pt x="1513" y="1113"/>
                      <a:pt x="1434" y="1270"/>
                      <a:pt x="1268" y="1388"/>
                    </a:cubicBezTo>
                    <a:cubicBezTo>
                      <a:pt x="1164" y="1465"/>
                      <a:pt x="1018" y="1518"/>
                      <a:pt x="861" y="1518"/>
                    </a:cubicBezTo>
                    <a:cubicBezTo>
                      <a:pt x="778" y="1518"/>
                      <a:pt x="692" y="1504"/>
                      <a:pt x="608" y="1470"/>
                    </a:cubicBezTo>
                    <a:cubicBezTo>
                      <a:pt x="368" y="1388"/>
                      <a:pt x="158" y="1125"/>
                      <a:pt x="162" y="829"/>
                    </a:cubicBezTo>
                    <a:cubicBezTo>
                      <a:pt x="158" y="527"/>
                      <a:pt x="368" y="269"/>
                      <a:pt x="608" y="181"/>
                    </a:cubicBezTo>
                    <a:cubicBezTo>
                      <a:pt x="690" y="151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9"/>
                    </a:cubicBezTo>
                    <a:cubicBezTo>
                      <a:pt x="1434" y="387"/>
                      <a:pt x="1513" y="540"/>
                      <a:pt x="1548" y="649"/>
                    </a:cubicBezTo>
                    <a:cubicBezTo>
                      <a:pt x="1582" y="758"/>
                      <a:pt x="1587" y="829"/>
                      <a:pt x="1600" y="829"/>
                    </a:cubicBezTo>
                    <a:cubicBezTo>
                      <a:pt x="1608" y="829"/>
                      <a:pt x="1626" y="758"/>
                      <a:pt x="1604" y="636"/>
                    </a:cubicBezTo>
                    <a:cubicBezTo>
                      <a:pt x="1587" y="514"/>
                      <a:pt x="1517" y="330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6" name="Google Shape;2756;p79"/>
              <p:cNvSpPr/>
              <p:nvPr/>
            </p:nvSpPr>
            <p:spPr>
              <a:xfrm>
                <a:off x="434444" y="4295608"/>
                <a:ext cx="595984" cy="413404"/>
              </a:xfrm>
              <a:custGeom>
                <a:rect b="b" l="l" r="r" t="t"/>
                <a:pathLst>
                  <a:path extrusionOk="0" h="28398" w="40940">
                    <a:moveTo>
                      <a:pt x="0" y="0"/>
                    </a:moveTo>
                    <a:lnTo>
                      <a:pt x="0" y="28398"/>
                    </a:lnTo>
                    <a:lnTo>
                      <a:pt x="40939" y="28398"/>
                    </a:lnTo>
                    <a:lnTo>
                      <a:pt x="4093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7" name="Google Shape;2757;p79"/>
              <p:cNvSpPr/>
              <p:nvPr/>
            </p:nvSpPr>
            <p:spPr>
              <a:xfrm>
                <a:off x="411603" y="4266784"/>
                <a:ext cx="1702500" cy="39262"/>
              </a:xfrm>
              <a:custGeom>
                <a:rect b="b" l="l" r="r" t="t"/>
                <a:pathLst>
                  <a:path extrusionOk="0" h="2697" w="116950">
                    <a:moveTo>
                      <a:pt x="0" y="0"/>
                    </a:moveTo>
                    <a:lnTo>
                      <a:pt x="0" y="2697"/>
                    </a:lnTo>
                    <a:lnTo>
                      <a:pt x="116949" y="2697"/>
                    </a:lnTo>
                    <a:lnTo>
                      <a:pt x="11694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8" name="Google Shape;2758;p79"/>
              <p:cNvSpPr/>
              <p:nvPr/>
            </p:nvSpPr>
            <p:spPr>
              <a:xfrm>
                <a:off x="434444" y="4306031"/>
                <a:ext cx="52815" cy="402981"/>
              </a:xfrm>
              <a:custGeom>
                <a:rect b="b" l="l" r="r" t="t"/>
                <a:pathLst>
                  <a:path extrusionOk="0" h="27682" w="3628">
                    <a:moveTo>
                      <a:pt x="0" y="1"/>
                    </a:moveTo>
                    <a:lnTo>
                      <a:pt x="0" y="27682"/>
                    </a:lnTo>
                    <a:lnTo>
                      <a:pt x="3627" y="27682"/>
                    </a:lnTo>
                    <a:lnTo>
                      <a:pt x="362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59" name="Google Shape;2759;p79"/>
            <p:cNvSpPr/>
            <p:nvPr/>
          </p:nvSpPr>
          <p:spPr>
            <a:xfrm>
              <a:off x="1415110" y="3972533"/>
              <a:ext cx="32216" cy="42712"/>
            </a:xfrm>
            <a:custGeom>
              <a:rect b="b" l="l" r="r" t="t"/>
              <a:pathLst>
                <a:path extrusionOk="0" h="2934" w="2213">
                  <a:moveTo>
                    <a:pt x="2174" y="0"/>
                  </a:moveTo>
                  <a:cubicBezTo>
                    <a:pt x="2104" y="0"/>
                    <a:pt x="1912" y="33"/>
                    <a:pt x="1648" y="133"/>
                  </a:cubicBezTo>
                  <a:cubicBezTo>
                    <a:pt x="1483" y="202"/>
                    <a:pt x="1295" y="312"/>
                    <a:pt x="1120" y="474"/>
                  </a:cubicBezTo>
                  <a:cubicBezTo>
                    <a:pt x="936" y="644"/>
                    <a:pt x="814" y="884"/>
                    <a:pt x="709" y="1130"/>
                  </a:cubicBezTo>
                  <a:cubicBezTo>
                    <a:pt x="299" y="2112"/>
                    <a:pt x="1" y="2921"/>
                    <a:pt x="41" y="2934"/>
                  </a:cubicBezTo>
                  <a:cubicBezTo>
                    <a:pt x="41" y="2934"/>
                    <a:pt x="41" y="2934"/>
                    <a:pt x="42" y="2934"/>
                  </a:cubicBezTo>
                  <a:cubicBezTo>
                    <a:pt x="87" y="2934"/>
                    <a:pt x="447" y="2158"/>
                    <a:pt x="853" y="1190"/>
                  </a:cubicBezTo>
                  <a:cubicBezTo>
                    <a:pt x="954" y="950"/>
                    <a:pt x="1063" y="731"/>
                    <a:pt x="1216" y="579"/>
                  </a:cubicBezTo>
                  <a:cubicBezTo>
                    <a:pt x="1374" y="422"/>
                    <a:pt x="1544" y="307"/>
                    <a:pt x="1692" y="233"/>
                  </a:cubicBezTo>
                  <a:cubicBezTo>
                    <a:pt x="1998" y="85"/>
                    <a:pt x="2213" y="28"/>
                    <a:pt x="2203" y="6"/>
                  </a:cubicBezTo>
                  <a:cubicBezTo>
                    <a:pt x="2202" y="3"/>
                    <a:pt x="2192" y="0"/>
                    <a:pt x="217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79"/>
            <p:cNvSpPr/>
            <p:nvPr/>
          </p:nvSpPr>
          <p:spPr>
            <a:xfrm>
              <a:off x="1432492" y="3986916"/>
              <a:ext cx="14383" cy="28474"/>
            </a:xfrm>
            <a:custGeom>
              <a:rect b="b" l="l" r="r" t="t"/>
              <a:pathLst>
                <a:path extrusionOk="0" h="1956" w="988">
                  <a:moveTo>
                    <a:pt x="883" y="1"/>
                  </a:moveTo>
                  <a:cubicBezTo>
                    <a:pt x="817" y="1"/>
                    <a:pt x="722" y="45"/>
                    <a:pt x="656" y="132"/>
                  </a:cubicBezTo>
                  <a:cubicBezTo>
                    <a:pt x="529" y="312"/>
                    <a:pt x="406" y="556"/>
                    <a:pt x="289" y="850"/>
                  </a:cubicBezTo>
                  <a:cubicBezTo>
                    <a:pt x="57" y="1435"/>
                    <a:pt x="0" y="1946"/>
                    <a:pt x="39" y="1955"/>
                  </a:cubicBezTo>
                  <a:cubicBezTo>
                    <a:pt x="39" y="1955"/>
                    <a:pt x="40" y="1955"/>
                    <a:pt x="40" y="1955"/>
                  </a:cubicBezTo>
                  <a:cubicBezTo>
                    <a:pt x="85" y="1955"/>
                    <a:pt x="208" y="1474"/>
                    <a:pt x="432" y="906"/>
                  </a:cubicBezTo>
                  <a:cubicBezTo>
                    <a:pt x="547" y="626"/>
                    <a:pt x="660" y="360"/>
                    <a:pt x="747" y="194"/>
                  </a:cubicBezTo>
                  <a:cubicBezTo>
                    <a:pt x="839" y="32"/>
                    <a:pt x="979" y="54"/>
                    <a:pt x="983" y="37"/>
                  </a:cubicBezTo>
                  <a:cubicBezTo>
                    <a:pt x="987" y="27"/>
                    <a:pt x="957" y="1"/>
                    <a:pt x="892" y="1"/>
                  </a:cubicBezTo>
                  <a:cubicBezTo>
                    <a:pt x="889" y="1"/>
                    <a:pt x="886" y="1"/>
                    <a:pt x="88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61" name="Google Shape;2761;p79"/>
            <p:cNvGrpSpPr/>
            <p:nvPr/>
          </p:nvGrpSpPr>
          <p:grpSpPr>
            <a:xfrm>
              <a:off x="684717" y="3495251"/>
              <a:ext cx="774124" cy="1220312"/>
              <a:chOff x="684717" y="3495251"/>
              <a:chExt cx="774124" cy="1220312"/>
            </a:xfrm>
          </p:grpSpPr>
          <p:sp>
            <p:nvSpPr>
              <p:cNvPr id="2762" name="Google Shape;2762;p79"/>
              <p:cNvSpPr/>
              <p:nvPr/>
            </p:nvSpPr>
            <p:spPr>
              <a:xfrm>
                <a:off x="1065788" y="3618219"/>
                <a:ext cx="30935" cy="52975"/>
              </a:xfrm>
              <a:custGeom>
                <a:rect b="b" l="l" r="r" t="t"/>
                <a:pathLst>
                  <a:path extrusionOk="0" h="3639" w="2125">
                    <a:moveTo>
                      <a:pt x="1100" y="135"/>
                    </a:moveTo>
                    <a:cubicBezTo>
                      <a:pt x="1175" y="135"/>
                      <a:pt x="1248" y="151"/>
                      <a:pt x="1316" y="182"/>
                    </a:cubicBezTo>
                    <a:cubicBezTo>
                      <a:pt x="1513" y="265"/>
                      <a:pt x="1652" y="440"/>
                      <a:pt x="1753" y="602"/>
                    </a:cubicBezTo>
                    <a:cubicBezTo>
                      <a:pt x="1949" y="938"/>
                      <a:pt x="2015" y="1262"/>
                      <a:pt x="2050" y="1477"/>
                    </a:cubicBezTo>
                    <a:cubicBezTo>
                      <a:pt x="2085" y="1691"/>
                      <a:pt x="2090" y="1817"/>
                      <a:pt x="2102" y="1821"/>
                    </a:cubicBezTo>
                    <a:lnTo>
                      <a:pt x="2102" y="1821"/>
                    </a:lnTo>
                    <a:cubicBezTo>
                      <a:pt x="2090" y="1822"/>
                      <a:pt x="2085" y="1947"/>
                      <a:pt x="2050" y="2162"/>
                    </a:cubicBezTo>
                    <a:cubicBezTo>
                      <a:pt x="2015" y="2376"/>
                      <a:pt x="1949" y="2699"/>
                      <a:pt x="1753" y="3036"/>
                    </a:cubicBezTo>
                    <a:cubicBezTo>
                      <a:pt x="1652" y="3198"/>
                      <a:pt x="1513" y="3373"/>
                      <a:pt x="1316" y="3456"/>
                    </a:cubicBezTo>
                    <a:cubicBezTo>
                      <a:pt x="1249" y="3488"/>
                      <a:pt x="1176" y="3503"/>
                      <a:pt x="1102" y="3503"/>
                    </a:cubicBezTo>
                    <a:cubicBezTo>
                      <a:pt x="959" y="3503"/>
                      <a:pt x="811" y="3447"/>
                      <a:pt x="691" y="3338"/>
                    </a:cubicBezTo>
                    <a:cubicBezTo>
                      <a:pt x="319" y="3002"/>
                      <a:pt x="162" y="2407"/>
                      <a:pt x="158" y="1817"/>
                    </a:cubicBezTo>
                    <a:cubicBezTo>
                      <a:pt x="162" y="1231"/>
                      <a:pt x="319" y="637"/>
                      <a:pt x="691" y="301"/>
                    </a:cubicBezTo>
                    <a:cubicBezTo>
                      <a:pt x="811" y="191"/>
                      <a:pt x="958" y="135"/>
                      <a:pt x="1100" y="135"/>
                    </a:cubicBezTo>
                    <a:close/>
                    <a:moveTo>
                      <a:pt x="1076" y="0"/>
                    </a:moveTo>
                    <a:cubicBezTo>
                      <a:pt x="1043" y="0"/>
                      <a:pt x="1009" y="3"/>
                      <a:pt x="975" y="8"/>
                    </a:cubicBezTo>
                    <a:cubicBezTo>
                      <a:pt x="835" y="29"/>
                      <a:pt x="708" y="99"/>
                      <a:pt x="599" y="192"/>
                    </a:cubicBezTo>
                    <a:cubicBezTo>
                      <a:pt x="166" y="576"/>
                      <a:pt x="9" y="1201"/>
                      <a:pt x="0" y="1817"/>
                    </a:cubicBezTo>
                    <a:cubicBezTo>
                      <a:pt x="9" y="2437"/>
                      <a:pt x="166" y="3062"/>
                      <a:pt x="599" y="3447"/>
                    </a:cubicBezTo>
                    <a:cubicBezTo>
                      <a:pt x="708" y="3539"/>
                      <a:pt x="835" y="3609"/>
                      <a:pt x="975" y="3631"/>
                    </a:cubicBezTo>
                    <a:cubicBezTo>
                      <a:pt x="1009" y="3636"/>
                      <a:pt x="1043" y="3639"/>
                      <a:pt x="1076" y="3639"/>
                    </a:cubicBezTo>
                    <a:cubicBezTo>
                      <a:pt x="1181" y="3639"/>
                      <a:pt x="1282" y="3614"/>
                      <a:pt x="1368" y="3574"/>
                    </a:cubicBezTo>
                    <a:cubicBezTo>
                      <a:pt x="1604" y="3464"/>
                      <a:pt x="1745" y="3268"/>
                      <a:pt x="1850" y="3093"/>
                    </a:cubicBezTo>
                    <a:cubicBezTo>
                      <a:pt x="2046" y="2726"/>
                      <a:pt x="2090" y="2394"/>
                      <a:pt x="2112" y="2171"/>
                    </a:cubicBezTo>
                    <a:cubicBezTo>
                      <a:pt x="2124" y="1947"/>
                      <a:pt x="2107" y="1822"/>
                      <a:pt x="2103" y="1821"/>
                    </a:cubicBezTo>
                    <a:lnTo>
                      <a:pt x="2103" y="1821"/>
                    </a:lnTo>
                    <a:cubicBezTo>
                      <a:pt x="2107" y="1817"/>
                      <a:pt x="2124" y="1691"/>
                      <a:pt x="2112" y="1467"/>
                    </a:cubicBezTo>
                    <a:cubicBezTo>
                      <a:pt x="2090" y="1245"/>
                      <a:pt x="2046" y="912"/>
                      <a:pt x="1850" y="545"/>
                    </a:cubicBezTo>
                    <a:cubicBezTo>
                      <a:pt x="1745" y="370"/>
                      <a:pt x="1604" y="174"/>
                      <a:pt x="1368" y="65"/>
                    </a:cubicBezTo>
                    <a:cubicBezTo>
                      <a:pt x="1282" y="25"/>
                      <a:pt x="1181" y="0"/>
                      <a:pt x="10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3" name="Google Shape;2763;p79"/>
              <p:cNvSpPr/>
              <p:nvPr/>
            </p:nvSpPr>
            <p:spPr>
              <a:xfrm>
                <a:off x="895364" y="3535415"/>
                <a:ext cx="183803" cy="295925"/>
              </a:xfrm>
              <a:custGeom>
                <a:rect b="b" l="l" r="r" t="t"/>
                <a:pathLst>
                  <a:path extrusionOk="0" h="20328" w="12626">
                    <a:moveTo>
                      <a:pt x="12625" y="1"/>
                    </a:moveTo>
                    <a:lnTo>
                      <a:pt x="887" y="1671"/>
                    </a:lnTo>
                    <a:lnTo>
                      <a:pt x="0" y="19602"/>
                    </a:lnTo>
                    <a:lnTo>
                      <a:pt x="7678" y="20327"/>
                    </a:lnTo>
                    <a:lnTo>
                      <a:pt x="8103" y="15975"/>
                    </a:lnTo>
                    <a:cubicBezTo>
                      <a:pt x="8103" y="15975"/>
                      <a:pt x="8431" y="16056"/>
                      <a:pt x="8893" y="16056"/>
                    </a:cubicBezTo>
                    <a:cubicBezTo>
                      <a:pt x="9760" y="16056"/>
                      <a:pt x="11098" y="15772"/>
                      <a:pt x="11633" y="14139"/>
                    </a:cubicBezTo>
                    <a:cubicBezTo>
                      <a:pt x="12157" y="12535"/>
                      <a:pt x="12625" y="1"/>
                      <a:pt x="1262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4" name="Google Shape;2764;p79"/>
              <p:cNvSpPr/>
              <p:nvPr/>
            </p:nvSpPr>
            <p:spPr>
              <a:xfrm>
                <a:off x="861255" y="3495251"/>
                <a:ext cx="258119" cy="269023"/>
              </a:xfrm>
              <a:custGeom>
                <a:rect b="b" l="l" r="r" t="t"/>
                <a:pathLst>
                  <a:path extrusionOk="0" h="18480" w="17731">
                    <a:moveTo>
                      <a:pt x="12669" y="0"/>
                    </a:moveTo>
                    <a:cubicBezTo>
                      <a:pt x="11645" y="0"/>
                      <a:pt x="10594" y="302"/>
                      <a:pt x="9716" y="982"/>
                    </a:cubicBezTo>
                    <a:cubicBezTo>
                      <a:pt x="9716" y="982"/>
                      <a:pt x="9143" y="890"/>
                      <a:pt x="8280" y="890"/>
                    </a:cubicBezTo>
                    <a:cubicBezTo>
                      <a:pt x="5851" y="890"/>
                      <a:pt x="1121" y="1618"/>
                      <a:pt x="363" y="7170"/>
                    </a:cubicBezTo>
                    <a:cubicBezTo>
                      <a:pt x="0" y="9813"/>
                      <a:pt x="1273" y="11951"/>
                      <a:pt x="1482" y="13577"/>
                    </a:cubicBezTo>
                    <a:cubicBezTo>
                      <a:pt x="1919" y="16963"/>
                      <a:pt x="2517" y="18397"/>
                      <a:pt x="2517" y="18397"/>
                    </a:cubicBezTo>
                    <a:lnTo>
                      <a:pt x="4196" y="18472"/>
                    </a:lnTo>
                    <a:cubicBezTo>
                      <a:pt x="4351" y="18476"/>
                      <a:pt x="4499" y="18479"/>
                      <a:pt x="4641" y="18479"/>
                    </a:cubicBezTo>
                    <a:cubicBezTo>
                      <a:pt x="5886" y="18479"/>
                      <a:pt x="6659" y="18244"/>
                      <a:pt x="7985" y="16902"/>
                    </a:cubicBezTo>
                    <a:cubicBezTo>
                      <a:pt x="9349" y="15521"/>
                      <a:pt x="9738" y="14743"/>
                      <a:pt x="10698" y="13270"/>
                    </a:cubicBezTo>
                    <a:cubicBezTo>
                      <a:pt x="10698" y="13270"/>
                      <a:pt x="9304" y="12458"/>
                      <a:pt x="9540" y="11235"/>
                    </a:cubicBezTo>
                    <a:cubicBezTo>
                      <a:pt x="9665" y="10585"/>
                      <a:pt x="10352" y="10173"/>
                      <a:pt x="10968" y="10173"/>
                    </a:cubicBezTo>
                    <a:cubicBezTo>
                      <a:pt x="11558" y="10173"/>
                      <a:pt x="12084" y="10552"/>
                      <a:pt x="11987" y="11465"/>
                    </a:cubicBezTo>
                    <a:cubicBezTo>
                      <a:pt x="11987" y="11465"/>
                      <a:pt x="12286" y="11449"/>
                      <a:pt x="12591" y="11449"/>
                    </a:cubicBezTo>
                    <a:cubicBezTo>
                      <a:pt x="12777" y="11449"/>
                      <a:pt x="12965" y="11455"/>
                      <a:pt x="13089" y="11475"/>
                    </a:cubicBezTo>
                    <a:lnTo>
                      <a:pt x="13500" y="7502"/>
                    </a:lnTo>
                    <a:cubicBezTo>
                      <a:pt x="13500" y="7502"/>
                      <a:pt x="15969" y="6169"/>
                      <a:pt x="16624" y="4609"/>
                    </a:cubicBezTo>
                    <a:cubicBezTo>
                      <a:pt x="17731" y="1973"/>
                      <a:pt x="15290" y="0"/>
                      <a:pt x="126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5" name="Google Shape;2765;p79"/>
              <p:cNvSpPr/>
              <p:nvPr/>
            </p:nvSpPr>
            <p:spPr>
              <a:xfrm>
                <a:off x="1046005" y="3644786"/>
                <a:ext cx="50398" cy="3392"/>
              </a:xfrm>
              <a:custGeom>
                <a:rect b="b" l="l" r="r" t="t"/>
                <a:pathLst>
                  <a:path extrusionOk="0" h="233" w="3462">
                    <a:moveTo>
                      <a:pt x="3019" y="1"/>
                    </a:moveTo>
                    <a:cubicBezTo>
                      <a:pt x="2702" y="1"/>
                      <a:pt x="2241" y="14"/>
                      <a:pt x="1727" y="40"/>
                    </a:cubicBezTo>
                    <a:cubicBezTo>
                      <a:pt x="774" y="88"/>
                      <a:pt x="0" y="162"/>
                      <a:pt x="4" y="206"/>
                    </a:cubicBezTo>
                    <a:cubicBezTo>
                      <a:pt x="7" y="224"/>
                      <a:pt x="164" y="233"/>
                      <a:pt x="422" y="233"/>
                    </a:cubicBezTo>
                    <a:cubicBezTo>
                      <a:pt x="740" y="233"/>
                      <a:pt x="1210" y="219"/>
                      <a:pt x="1735" y="193"/>
                    </a:cubicBezTo>
                    <a:cubicBezTo>
                      <a:pt x="2688" y="144"/>
                      <a:pt x="3461" y="71"/>
                      <a:pt x="3461" y="31"/>
                    </a:cubicBezTo>
                    <a:cubicBezTo>
                      <a:pt x="3459" y="11"/>
                      <a:pt x="3293" y="1"/>
                      <a:pt x="30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6" name="Google Shape;2766;p79"/>
              <p:cNvSpPr/>
              <p:nvPr/>
            </p:nvSpPr>
            <p:spPr>
              <a:xfrm>
                <a:off x="1088818" y="3939430"/>
                <a:ext cx="370023" cy="291834"/>
              </a:xfrm>
              <a:custGeom>
                <a:rect b="b" l="l" r="r" t="t"/>
                <a:pathLst>
                  <a:path extrusionOk="0" h="20047" w="25418">
                    <a:moveTo>
                      <a:pt x="22593" y="0"/>
                    </a:moveTo>
                    <a:cubicBezTo>
                      <a:pt x="22259" y="0"/>
                      <a:pt x="19762" y="2900"/>
                      <a:pt x="19762" y="2900"/>
                    </a:cubicBezTo>
                    <a:lnTo>
                      <a:pt x="19762" y="4688"/>
                    </a:lnTo>
                    <a:cubicBezTo>
                      <a:pt x="19103" y="3876"/>
                      <a:pt x="18630" y="3641"/>
                      <a:pt x="18302" y="3641"/>
                    </a:cubicBezTo>
                    <a:cubicBezTo>
                      <a:pt x="18010" y="3641"/>
                      <a:pt x="17834" y="3827"/>
                      <a:pt x="17743" y="3958"/>
                    </a:cubicBezTo>
                    <a:cubicBezTo>
                      <a:pt x="17551" y="4237"/>
                      <a:pt x="19762" y="6318"/>
                      <a:pt x="19762" y="6318"/>
                    </a:cubicBezTo>
                    <a:lnTo>
                      <a:pt x="19762" y="6956"/>
                    </a:lnTo>
                    <a:lnTo>
                      <a:pt x="8789" y="12856"/>
                    </a:lnTo>
                    <a:lnTo>
                      <a:pt x="5900" y="5671"/>
                    </a:lnTo>
                    <a:lnTo>
                      <a:pt x="0" y="8765"/>
                    </a:lnTo>
                    <a:lnTo>
                      <a:pt x="3523" y="17291"/>
                    </a:lnTo>
                    <a:cubicBezTo>
                      <a:pt x="4241" y="19028"/>
                      <a:pt x="5910" y="20046"/>
                      <a:pt x="7644" y="20046"/>
                    </a:cubicBezTo>
                    <a:cubicBezTo>
                      <a:pt x="8409" y="20046"/>
                      <a:pt x="9188" y="19848"/>
                      <a:pt x="9903" y="19425"/>
                    </a:cubicBezTo>
                    <a:lnTo>
                      <a:pt x="22817" y="11794"/>
                    </a:lnTo>
                    <a:lnTo>
                      <a:pt x="23677" y="10361"/>
                    </a:lnTo>
                    <a:cubicBezTo>
                      <a:pt x="23975" y="9867"/>
                      <a:pt x="24149" y="9308"/>
                      <a:pt x="24189" y="8731"/>
                    </a:cubicBezTo>
                    <a:lnTo>
                      <a:pt x="24617" y="2280"/>
                    </a:lnTo>
                    <a:cubicBezTo>
                      <a:pt x="25417" y="1791"/>
                      <a:pt x="25063" y="855"/>
                      <a:pt x="25063" y="855"/>
                    </a:cubicBezTo>
                    <a:lnTo>
                      <a:pt x="25063" y="855"/>
                    </a:lnTo>
                    <a:lnTo>
                      <a:pt x="22262" y="2591"/>
                    </a:lnTo>
                    <a:lnTo>
                      <a:pt x="21235" y="4989"/>
                    </a:lnTo>
                    <a:lnTo>
                      <a:pt x="21235" y="2900"/>
                    </a:lnTo>
                    <a:cubicBezTo>
                      <a:pt x="21235" y="2900"/>
                      <a:pt x="21995" y="2014"/>
                      <a:pt x="22620" y="1345"/>
                    </a:cubicBezTo>
                    <a:cubicBezTo>
                      <a:pt x="23241" y="681"/>
                      <a:pt x="22795" y="235"/>
                      <a:pt x="22620" y="12"/>
                    </a:cubicBezTo>
                    <a:cubicBezTo>
                      <a:pt x="22614" y="4"/>
                      <a:pt x="22605" y="0"/>
                      <a:pt x="22593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7" name="Google Shape;2767;p79"/>
              <p:cNvSpPr/>
              <p:nvPr/>
            </p:nvSpPr>
            <p:spPr>
              <a:xfrm>
                <a:off x="1201173" y="4126625"/>
                <a:ext cx="16989" cy="42653"/>
              </a:xfrm>
              <a:custGeom>
                <a:rect b="b" l="l" r="r" t="t"/>
                <a:pathLst>
                  <a:path extrusionOk="0" h="2930" w="1167">
                    <a:moveTo>
                      <a:pt x="1126" y="1"/>
                    </a:moveTo>
                    <a:cubicBezTo>
                      <a:pt x="1077" y="1"/>
                      <a:pt x="805" y="636"/>
                      <a:pt x="511" y="1435"/>
                    </a:cubicBezTo>
                    <a:cubicBezTo>
                      <a:pt x="210" y="2243"/>
                      <a:pt x="0" y="2911"/>
                      <a:pt x="39" y="2929"/>
                    </a:cubicBezTo>
                    <a:cubicBezTo>
                      <a:pt x="40" y="2929"/>
                      <a:pt x="40" y="2929"/>
                      <a:pt x="41" y="2929"/>
                    </a:cubicBezTo>
                    <a:cubicBezTo>
                      <a:pt x="89" y="2929"/>
                      <a:pt x="361" y="2292"/>
                      <a:pt x="656" y="1491"/>
                    </a:cubicBezTo>
                    <a:cubicBezTo>
                      <a:pt x="957" y="683"/>
                      <a:pt x="1167" y="15"/>
                      <a:pt x="1128" y="1"/>
                    </a:cubicBezTo>
                    <a:cubicBezTo>
                      <a:pt x="1127" y="1"/>
                      <a:pt x="1127" y="1"/>
                      <a:pt x="1126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8" name="Google Shape;2768;p79"/>
              <p:cNvSpPr/>
              <p:nvPr/>
            </p:nvSpPr>
            <p:spPr>
              <a:xfrm>
                <a:off x="762774" y="3790652"/>
                <a:ext cx="434541" cy="576026"/>
              </a:xfrm>
              <a:custGeom>
                <a:rect b="b" l="l" r="r" t="t"/>
                <a:pathLst>
                  <a:path extrusionOk="0" h="39569" w="29850">
                    <a:moveTo>
                      <a:pt x="10060" y="0"/>
                    </a:moveTo>
                    <a:cubicBezTo>
                      <a:pt x="9991" y="0"/>
                      <a:pt x="9923" y="1"/>
                      <a:pt x="9855" y="1"/>
                    </a:cubicBezTo>
                    <a:cubicBezTo>
                      <a:pt x="5393" y="54"/>
                      <a:pt x="1557" y="3200"/>
                      <a:pt x="674" y="7575"/>
                    </a:cubicBezTo>
                    <a:cubicBezTo>
                      <a:pt x="0" y="10913"/>
                      <a:pt x="1180" y="13116"/>
                      <a:pt x="420" y="20423"/>
                    </a:cubicBezTo>
                    <a:lnTo>
                      <a:pt x="175" y="38786"/>
                    </a:lnTo>
                    <a:lnTo>
                      <a:pt x="21423" y="39569"/>
                    </a:lnTo>
                    <a:lnTo>
                      <a:pt x="20636" y="17892"/>
                    </a:lnTo>
                    <a:lnTo>
                      <a:pt x="21891" y="22140"/>
                    </a:lnTo>
                    <a:lnTo>
                      <a:pt x="29849" y="18535"/>
                    </a:lnTo>
                    <a:cubicBezTo>
                      <a:pt x="29561" y="17648"/>
                      <a:pt x="28244" y="13684"/>
                      <a:pt x="25723" y="7400"/>
                    </a:cubicBezTo>
                    <a:cubicBezTo>
                      <a:pt x="24321" y="3896"/>
                      <a:pt x="21200" y="1369"/>
                      <a:pt x="17477" y="749"/>
                    </a:cubicBezTo>
                    <a:cubicBezTo>
                      <a:pt x="14953" y="329"/>
                      <a:pt x="12212" y="0"/>
                      <a:pt x="100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9" name="Google Shape;2769;p79"/>
              <p:cNvSpPr/>
              <p:nvPr/>
            </p:nvSpPr>
            <p:spPr>
              <a:xfrm>
                <a:off x="723338" y="3863891"/>
                <a:ext cx="62495" cy="221449"/>
              </a:xfrm>
              <a:custGeom>
                <a:rect b="b" l="l" r="r" t="t"/>
                <a:pathLst>
                  <a:path extrusionOk="0" h="15212" w="4293">
                    <a:moveTo>
                      <a:pt x="4292" y="1"/>
                    </a:moveTo>
                    <a:cubicBezTo>
                      <a:pt x="3181" y="1386"/>
                      <a:pt x="0" y="13146"/>
                      <a:pt x="0" y="13146"/>
                    </a:cubicBezTo>
                    <a:cubicBezTo>
                      <a:pt x="1005" y="15081"/>
                      <a:pt x="3347" y="15212"/>
                      <a:pt x="3962" y="15212"/>
                    </a:cubicBezTo>
                    <a:cubicBezTo>
                      <a:pt x="4059" y="15212"/>
                      <a:pt x="4113" y="15209"/>
                      <a:pt x="4113" y="15209"/>
                    </a:cubicBezTo>
                    <a:lnTo>
                      <a:pt x="42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0" name="Google Shape;2770;p79"/>
              <p:cNvSpPr/>
              <p:nvPr/>
            </p:nvSpPr>
            <p:spPr>
              <a:xfrm>
                <a:off x="774420" y="3885756"/>
                <a:ext cx="368741" cy="81129"/>
              </a:xfrm>
              <a:custGeom>
                <a:rect b="b" l="l" r="r" t="t"/>
                <a:pathLst>
                  <a:path extrusionOk="0" h="5573" w="25330">
                    <a:moveTo>
                      <a:pt x="862" y="0"/>
                    </a:moveTo>
                    <a:cubicBezTo>
                      <a:pt x="617" y="0"/>
                      <a:pt x="420" y="19"/>
                      <a:pt x="280" y="46"/>
                    </a:cubicBezTo>
                    <a:cubicBezTo>
                      <a:pt x="96" y="80"/>
                      <a:pt x="1" y="106"/>
                      <a:pt x="5" y="116"/>
                    </a:cubicBezTo>
                    <a:cubicBezTo>
                      <a:pt x="5" y="122"/>
                      <a:pt x="16" y="124"/>
                      <a:pt x="37" y="124"/>
                    </a:cubicBezTo>
                    <a:cubicBezTo>
                      <a:pt x="105" y="124"/>
                      <a:pt x="282" y="99"/>
                      <a:pt x="557" y="99"/>
                    </a:cubicBezTo>
                    <a:cubicBezTo>
                      <a:pt x="706" y="99"/>
                      <a:pt x="884" y="107"/>
                      <a:pt x="1088" y="128"/>
                    </a:cubicBezTo>
                    <a:cubicBezTo>
                      <a:pt x="1779" y="207"/>
                      <a:pt x="2750" y="548"/>
                      <a:pt x="3772" y="1270"/>
                    </a:cubicBezTo>
                    <a:cubicBezTo>
                      <a:pt x="4283" y="1627"/>
                      <a:pt x="4812" y="2065"/>
                      <a:pt x="5358" y="2563"/>
                    </a:cubicBezTo>
                    <a:cubicBezTo>
                      <a:pt x="5904" y="3061"/>
                      <a:pt x="6486" y="3607"/>
                      <a:pt x="7155" y="4122"/>
                    </a:cubicBezTo>
                    <a:cubicBezTo>
                      <a:pt x="7823" y="4634"/>
                      <a:pt x="8587" y="5124"/>
                      <a:pt x="9493" y="5390"/>
                    </a:cubicBezTo>
                    <a:cubicBezTo>
                      <a:pt x="9908" y="5514"/>
                      <a:pt x="10349" y="5572"/>
                      <a:pt x="10795" y="5572"/>
                    </a:cubicBezTo>
                    <a:cubicBezTo>
                      <a:pt x="11315" y="5572"/>
                      <a:pt x="11843" y="5493"/>
                      <a:pt x="12351" y="5342"/>
                    </a:cubicBezTo>
                    <a:cubicBezTo>
                      <a:pt x="13299" y="5066"/>
                      <a:pt x="14142" y="4604"/>
                      <a:pt x="14929" y="4149"/>
                    </a:cubicBezTo>
                    <a:cubicBezTo>
                      <a:pt x="15715" y="3690"/>
                      <a:pt x="16454" y="3223"/>
                      <a:pt x="17179" y="2825"/>
                    </a:cubicBezTo>
                    <a:cubicBezTo>
                      <a:pt x="17900" y="2423"/>
                      <a:pt x="18622" y="2109"/>
                      <a:pt x="19325" y="1934"/>
                    </a:cubicBezTo>
                    <a:cubicBezTo>
                      <a:pt x="19675" y="1824"/>
                      <a:pt x="20029" y="1807"/>
                      <a:pt x="20361" y="1763"/>
                    </a:cubicBezTo>
                    <a:cubicBezTo>
                      <a:pt x="20693" y="1776"/>
                      <a:pt x="21020" y="1758"/>
                      <a:pt x="21322" y="1811"/>
                    </a:cubicBezTo>
                    <a:cubicBezTo>
                      <a:pt x="21934" y="1916"/>
                      <a:pt x="22484" y="2077"/>
                      <a:pt x="22974" y="2192"/>
                    </a:cubicBezTo>
                    <a:cubicBezTo>
                      <a:pt x="23425" y="2295"/>
                      <a:pt x="23828" y="2355"/>
                      <a:pt x="24168" y="2355"/>
                    </a:cubicBezTo>
                    <a:cubicBezTo>
                      <a:pt x="24200" y="2355"/>
                      <a:pt x="24232" y="2354"/>
                      <a:pt x="24263" y="2353"/>
                    </a:cubicBezTo>
                    <a:cubicBezTo>
                      <a:pt x="24626" y="2345"/>
                      <a:pt x="24897" y="2266"/>
                      <a:pt x="25076" y="2200"/>
                    </a:cubicBezTo>
                    <a:cubicBezTo>
                      <a:pt x="25247" y="2121"/>
                      <a:pt x="25330" y="2073"/>
                      <a:pt x="25326" y="2065"/>
                    </a:cubicBezTo>
                    <a:cubicBezTo>
                      <a:pt x="25325" y="2062"/>
                      <a:pt x="25322" y="2061"/>
                      <a:pt x="25318" y="2061"/>
                    </a:cubicBezTo>
                    <a:cubicBezTo>
                      <a:pt x="25265" y="2061"/>
                      <a:pt x="24941" y="2231"/>
                      <a:pt x="24344" y="2231"/>
                    </a:cubicBezTo>
                    <a:cubicBezTo>
                      <a:pt x="24318" y="2231"/>
                      <a:pt x="24291" y="2231"/>
                      <a:pt x="24263" y="2230"/>
                    </a:cubicBezTo>
                    <a:cubicBezTo>
                      <a:pt x="23918" y="2226"/>
                      <a:pt x="23499" y="2147"/>
                      <a:pt x="23018" y="2021"/>
                    </a:cubicBezTo>
                    <a:cubicBezTo>
                      <a:pt x="22533" y="1894"/>
                      <a:pt x="21990" y="1715"/>
                      <a:pt x="21361" y="1597"/>
                    </a:cubicBezTo>
                    <a:cubicBezTo>
                      <a:pt x="21042" y="1532"/>
                      <a:pt x="20701" y="1544"/>
                      <a:pt x="20352" y="1522"/>
                    </a:cubicBezTo>
                    <a:cubicBezTo>
                      <a:pt x="20003" y="1562"/>
                      <a:pt x="19631" y="1575"/>
                      <a:pt x="19263" y="1680"/>
                    </a:cubicBezTo>
                    <a:cubicBezTo>
                      <a:pt x="18529" y="1855"/>
                      <a:pt x="17778" y="2170"/>
                      <a:pt x="17044" y="2571"/>
                    </a:cubicBezTo>
                    <a:cubicBezTo>
                      <a:pt x="16300" y="2969"/>
                      <a:pt x="15558" y="3432"/>
                      <a:pt x="14775" y="3886"/>
                    </a:cubicBezTo>
                    <a:cubicBezTo>
                      <a:pt x="13993" y="4332"/>
                      <a:pt x="13168" y="4778"/>
                      <a:pt x="12262" y="5045"/>
                    </a:cubicBezTo>
                    <a:cubicBezTo>
                      <a:pt x="11779" y="5189"/>
                      <a:pt x="11284" y="5264"/>
                      <a:pt x="10797" y="5264"/>
                    </a:cubicBezTo>
                    <a:cubicBezTo>
                      <a:pt x="10379" y="5264"/>
                      <a:pt x="9967" y="5208"/>
                      <a:pt x="9575" y="5093"/>
                    </a:cubicBezTo>
                    <a:cubicBezTo>
                      <a:pt x="8728" y="4852"/>
                      <a:pt x="7988" y="4385"/>
                      <a:pt x="7329" y="3896"/>
                    </a:cubicBezTo>
                    <a:cubicBezTo>
                      <a:pt x="6673" y="3398"/>
                      <a:pt x="6088" y="2864"/>
                      <a:pt x="5529" y="2371"/>
                    </a:cubicBezTo>
                    <a:cubicBezTo>
                      <a:pt x="4973" y="1877"/>
                      <a:pt x="4428" y="1440"/>
                      <a:pt x="3898" y="1086"/>
                    </a:cubicBezTo>
                    <a:cubicBezTo>
                      <a:pt x="2837" y="373"/>
                      <a:pt x="1814" y="50"/>
                      <a:pt x="1102" y="6"/>
                    </a:cubicBezTo>
                    <a:cubicBezTo>
                      <a:pt x="1018" y="2"/>
                      <a:pt x="938" y="0"/>
                      <a:pt x="86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1" name="Google Shape;2771;p79"/>
              <p:cNvSpPr/>
              <p:nvPr/>
            </p:nvSpPr>
            <p:spPr>
              <a:xfrm>
                <a:off x="925381" y="4118036"/>
                <a:ext cx="140043" cy="15926"/>
              </a:xfrm>
              <a:custGeom>
                <a:rect b="b" l="l" r="r" t="t"/>
                <a:pathLst>
                  <a:path extrusionOk="0" h="1094" w="9620">
                    <a:moveTo>
                      <a:pt x="7606" y="0"/>
                    </a:moveTo>
                    <a:cubicBezTo>
                      <a:pt x="7324" y="0"/>
                      <a:pt x="7024" y="27"/>
                      <a:pt x="6713" y="84"/>
                    </a:cubicBezTo>
                    <a:cubicBezTo>
                      <a:pt x="6119" y="189"/>
                      <a:pt x="5490" y="391"/>
                      <a:pt x="4839" y="556"/>
                    </a:cubicBezTo>
                    <a:cubicBezTo>
                      <a:pt x="4137" y="739"/>
                      <a:pt x="3456" y="807"/>
                      <a:pt x="2841" y="807"/>
                    </a:cubicBezTo>
                    <a:cubicBezTo>
                      <a:pt x="2310" y="807"/>
                      <a:pt x="1829" y="756"/>
                      <a:pt x="1426" y="687"/>
                    </a:cubicBezTo>
                    <a:cubicBezTo>
                      <a:pt x="638" y="557"/>
                      <a:pt x="142" y="374"/>
                      <a:pt x="38" y="374"/>
                    </a:cubicBezTo>
                    <a:cubicBezTo>
                      <a:pt x="27" y="374"/>
                      <a:pt x="20" y="376"/>
                      <a:pt x="18" y="381"/>
                    </a:cubicBezTo>
                    <a:cubicBezTo>
                      <a:pt x="0" y="412"/>
                      <a:pt x="494" y="696"/>
                      <a:pt x="1382" y="906"/>
                    </a:cubicBezTo>
                    <a:cubicBezTo>
                      <a:pt x="1839" y="1015"/>
                      <a:pt x="2411" y="1093"/>
                      <a:pt x="3045" y="1093"/>
                    </a:cubicBezTo>
                    <a:cubicBezTo>
                      <a:pt x="3628" y="1093"/>
                      <a:pt x="4264" y="1027"/>
                      <a:pt x="4913" y="857"/>
                    </a:cubicBezTo>
                    <a:cubicBezTo>
                      <a:pt x="5581" y="687"/>
                      <a:pt x="6198" y="482"/>
                      <a:pt x="6765" y="369"/>
                    </a:cubicBezTo>
                    <a:cubicBezTo>
                      <a:pt x="7131" y="290"/>
                      <a:pt x="7477" y="252"/>
                      <a:pt x="7793" y="252"/>
                    </a:cubicBezTo>
                    <a:cubicBezTo>
                      <a:pt x="7967" y="252"/>
                      <a:pt x="8132" y="264"/>
                      <a:pt x="8286" y="286"/>
                    </a:cubicBezTo>
                    <a:cubicBezTo>
                      <a:pt x="9114" y="389"/>
                      <a:pt x="9529" y="770"/>
                      <a:pt x="9598" y="770"/>
                    </a:cubicBezTo>
                    <a:cubicBezTo>
                      <a:pt x="9602" y="770"/>
                      <a:pt x="9605" y="769"/>
                      <a:pt x="9607" y="766"/>
                    </a:cubicBezTo>
                    <a:cubicBezTo>
                      <a:pt x="9619" y="752"/>
                      <a:pt x="9536" y="635"/>
                      <a:pt x="9327" y="482"/>
                    </a:cubicBezTo>
                    <a:cubicBezTo>
                      <a:pt x="9121" y="329"/>
                      <a:pt x="8780" y="155"/>
                      <a:pt x="8322" y="67"/>
                    </a:cubicBezTo>
                    <a:cubicBezTo>
                      <a:pt x="8104" y="23"/>
                      <a:pt x="7863" y="0"/>
                      <a:pt x="76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2" name="Google Shape;2772;p79"/>
              <p:cNvSpPr/>
              <p:nvPr/>
            </p:nvSpPr>
            <p:spPr>
              <a:xfrm>
                <a:off x="922266" y="4285316"/>
                <a:ext cx="146405" cy="24180"/>
              </a:xfrm>
              <a:custGeom>
                <a:rect b="b" l="l" r="r" t="t"/>
                <a:pathLst>
                  <a:path extrusionOk="0" h="1661" w="10057">
                    <a:moveTo>
                      <a:pt x="1914" y="1"/>
                    </a:moveTo>
                    <a:cubicBezTo>
                      <a:pt x="1736" y="1"/>
                      <a:pt x="1566" y="12"/>
                      <a:pt x="1408" y="34"/>
                    </a:cubicBezTo>
                    <a:cubicBezTo>
                      <a:pt x="910" y="104"/>
                      <a:pt x="529" y="292"/>
                      <a:pt x="307" y="463"/>
                    </a:cubicBezTo>
                    <a:cubicBezTo>
                      <a:pt x="83" y="633"/>
                      <a:pt x="0" y="768"/>
                      <a:pt x="14" y="778"/>
                    </a:cubicBezTo>
                    <a:cubicBezTo>
                      <a:pt x="16" y="779"/>
                      <a:pt x="18" y="780"/>
                      <a:pt x="20" y="780"/>
                    </a:cubicBezTo>
                    <a:cubicBezTo>
                      <a:pt x="51" y="780"/>
                      <a:pt x="160" y="682"/>
                      <a:pt x="376" y="563"/>
                    </a:cubicBezTo>
                    <a:cubicBezTo>
                      <a:pt x="604" y="432"/>
                      <a:pt x="966" y="292"/>
                      <a:pt x="1434" y="253"/>
                    </a:cubicBezTo>
                    <a:cubicBezTo>
                      <a:pt x="1529" y="245"/>
                      <a:pt x="1627" y="241"/>
                      <a:pt x="1730" y="241"/>
                    </a:cubicBezTo>
                    <a:cubicBezTo>
                      <a:pt x="2134" y="241"/>
                      <a:pt x="2595" y="305"/>
                      <a:pt x="3077" y="445"/>
                    </a:cubicBezTo>
                    <a:cubicBezTo>
                      <a:pt x="3676" y="615"/>
                      <a:pt x="4318" y="921"/>
                      <a:pt x="5013" y="1192"/>
                    </a:cubicBezTo>
                    <a:cubicBezTo>
                      <a:pt x="5692" y="1462"/>
                      <a:pt x="6392" y="1660"/>
                      <a:pt x="7052" y="1660"/>
                    </a:cubicBezTo>
                    <a:cubicBezTo>
                      <a:pt x="7067" y="1660"/>
                      <a:pt x="7083" y="1660"/>
                      <a:pt x="7098" y="1660"/>
                    </a:cubicBezTo>
                    <a:cubicBezTo>
                      <a:pt x="7770" y="1656"/>
                      <a:pt x="8352" y="1450"/>
                      <a:pt x="8798" y="1228"/>
                    </a:cubicBezTo>
                    <a:cubicBezTo>
                      <a:pt x="9244" y="1000"/>
                      <a:pt x="9558" y="746"/>
                      <a:pt x="9759" y="563"/>
                    </a:cubicBezTo>
                    <a:cubicBezTo>
                      <a:pt x="9960" y="375"/>
                      <a:pt x="10057" y="253"/>
                      <a:pt x="10039" y="240"/>
                    </a:cubicBezTo>
                    <a:cubicBezTo>
                      <a:pt x="10037" y="238"/>
                      <a:pt x="10035" y="237"/>
                      <a:pt x="10031" y="237"/>
                    </a:cubicBezTo>
                    <a:cubicBezTo>
                      <a:pt x="9963" y="237"/>
                      <a:pt x="9530" y="652"/>
                      <a:pt x="8702" y="1030"/>
                    </a:cubicBezTo>
                    <a:cubicBezTo>
                      <a:pt x="8285" y="1211"/>
                      <a:pt x="7760" y="1372"/>
                      <a:pt x="7169" y="1372"/>
                    </a:cubicBezTo>
                    <a:cubicBezTo>
                      <a:pt x="7145" y="1372"/>
                      <a:pt x="7122" y="1372"/>
                      <a:pt x="7098" y="1371"/>
                    </a:cubicBezTo>
                    <a:cubicBezTo>
                      <a:pt x="6477" y="1367"/>
                      <a:pt x="5809" y="1175"/>
                      <a:pt x="5127" y="904"/>
                    </a:cubicBezTo>
                    <a:cubicBezTo>
                      <a:pt x="4440" y="637"/>
                      <a:pt x="3794" y="336"/>
                      <a:pt x="3151" y="169"/>
                    </a:cubicBezTo>
                    <a:cubicBezTo>
                      <a:pt x="2716" y="53"/>
                      <a:pt x="2295" y="1"/>
                      <a:pt x="19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3" name="Google Shape;2773;p79"/>
              <p:cNvSpPr/>
              <p:nvPr/>
            </p:nvSpPr>
            <p:spPr>
              <a:xfrm>
                <a:off x="732815" y="4088280"/>
                <a:ext cx="36015" cy="178519"/>
              </a:xfrm>
              <a:custGeom>
                <a:rect b="b" l="l" r="r" t="t"/>
                <a:pathLst>
                  <a:path extrusionOk="0" h="12263" w="2474">
                    <a:moveTo>
                      <a:pt x="1" y="0"/>
                    </a:moveTo>
                    <a:lnTo>
                      <a:pt x="2094" y="12262"/>
                    </a:lnTo>
                    <a:lnTo>
                      <a:pt x="2316" y="12262"/>
                    </a:lnTo>
                    <a:lnTo>
                      <a:pt x="2474" y="245"/>
                    </a:lnTo>
                    <a:cubicBezTo>
                      <a:pt x="1643" y="236"/>
                      <a:pt x="818" y="170"/>
                      <a:pt x="1" y="0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4" name="Google Shape;2774;p79"/>
              <p:cNvSpPr/>
              <p:nvPr/>
            </p:nvSpPr>
            <p:spPr>
              <a:xfrm>
                <a:off x="778481" y="4355789"/>
                <a:ext cx="201112" cy="8603"/>
              </a:xfrm>
              <a:custGeom>
                <a:rect b="b" l="l" r="r" t="t"/>
                <a:pathLst>
                  <a:path extrusionOk="0" h="591" w="13815">
                    <a:moveTo>
                      <a:pt x="1" y="1"/>
                    </a:moveTo>
                    <a:lnTo>
                      <a:pt x="49" y="294"/>
                    </a:lnTo>
                    <a:lnTo>
                      <a:pt x="13815" y="590"/>
                    </a:lnTo>
                    <a:cubicBezTo>
                      <a:pt x="13815" y="564"/>
                      <a:pt x="13815" y="538"/>
                      <a:pt x="13811" y="50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5" name="Google Shape;2775;p79"/>
              <p:cNvSpPr/>
              <p:nvPr/>
            </p:nvSpPr>
            <p:spPr>
              <a:xfrm>
                <a:off x="763283" y="4266784"/>
                <a:ext cx="3261" cy="17513"/>
              </a:xfrm>
              <a:custGeom>
                <a:rect b="b" l="l" r="r" t="t"/>
                <a:pathLst>
                  <a:path extrusionOk="0" h="1203" w="224">
                    <a:moveTo>
                      <a:pt x="1" y="0"/>
                    </a:moveTo>
                    <a:lnTo>
                      <a:pt x="206" y="1202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6" name="Google Shape;2776;p79"/>
              <p:cNvSpPr/>
              <p:nvPr/>
            </p:nvSpPr>
            <p:spPr>
              <a:xfrm>
                <a:off x="766268" y="4084583"/>
                <a:ext cx="213267" cy="278601"/>
              </a:xfrm>
              <a:custGeom>
                <a:rect b="b" l="l" r="r" t="t"/>
                <a:pathLst>
                  <a:path extrusionOk="0" h="19138" w="14650">
                    <a:moveTo>
                      <a:pt x="8007" y="0"/>
                    </a:moveTo>
                    <a:cubicBezTo>
                      <a:pt x="7395" y="0"/>
                      <a:pt x="6775" y="49"/>
                      <a:pt x="6176" y="83"/>
                    </a:cubicBezTo>
                    <a:cubicBezTo>
                      <a:pt x="4240" y="198"/>
                      <a:pt x="2295" y="503"/>
                      <a:pt x="368" y="503"/>
                    </a:cubicBezTo>
                    <a:cubicBezTo>
                      <a:pt x="303" y="503"/>
                      <a:pt x="237" y="503"/>
                      <a:pt x="176" y="499"/>
                    </a:cubicBezTo>
                    <a:lnTo>
                      <a:pt x="18" y="12516"/>
                    </a:lnTo>
                    <a:lnTo>
                      <a:pt x="1" y="13718"/>
                    </a:lnTo>
                    <a:lnTo>
                      <a:pt x="840" y="18631"/>
                    </a:lnTo>
                    <a:lnTo>
                      <a:pt x="14650" y="19137"/>
                    </a:lnTo>
                    <a:cubicBezTo>
                      <a:pt x="14567" y="17516"/>
                      <a:pt x="14488" y="15965"/>
                      <a:pt x="14383" y="14436"/>
                    </a:cubicBezTo>
                    <a:cubicBezTo>
                      <a:pt x="14182" y="14357"/>
                      <a:pt x="13986" y="14291"/>
                      <a:pt x="13793" y="14234"/>
                    </a:cubicBezTo>
                    <a:cubicBezTo>
                      <a:pt x="13308" y="14095"/>
                      <a:pt x="12845" y="14029"/>
                      <a:pt x="12443" y="14029"/>
                    </a:cubicBezTo>
                    <a:cubicBezTo>
                      <a:pt x="12342" y="14029"/>
                      <a:pt x="12241" y="14033"/>
                      <a:pt x="12150" y="14042"/>
                    </a:cubicBezTo>
                    <a:cubicBezTo>
                      <a:pt x="11682" y="14081"/>
                      <a:pt x="11320" y="14221"/>
                      <a:pt x="11092" y="14352"/>
                    </a:cubicBezTo>
                    <a:cubicBezTo>
                      <a:pt x="10878" y="14470"/>
                      <a:pt x="10769" y="14571"/>
                      <a:pt x="10734" y="14571"/>
                    </a:cubicBezTo>
                    <a:lnTo>
                      <a:pt x="10730" y="14567"/>
                    </a:lnTo>
                    <a:cubicBezTo>
                      <a:pt x="10716" y="14557"/>
                      <a:pt x="10799" y="14422"/>
                      <a:pt x="11023" y="14252"/>
                    </a:cubicBezTo>
                    <a:cubicBezTo>
                      <a:pt x="11245" y="14081"/>
                      <a:pt x="11626" y="13893"/>
                      <a:pt x="12124" y="13823"/>
                    </a:cubicBezTo>
                    <a:cubicBezTo>
                      <a:pt x="12285" y="13801"/>
                      <a:pt x="12451" y="13788"/>
                      <a:pt x="12631" y="13788"/>
                    </a:cubicBezTo>
                    <a:cubicBezTo>
                      <a:pt x="13011" y="13788"/>
                      <a:pt x="13435" y="13841"/>
                      <a:pt x="13867" y="13958"/>
                    </a:cubicBezTo>
                    <a:cubicBezTo>
                      <a:pt x="14034" y="13998"/>
                      <a:pt x="14195" y="14051"/>
                      <a:pt x="14361" y="14107"/>
                    </a:cubicBezTo>
                    <a:cubicBezTo>
                      <a:pt x="14129" y="10886"/>
                      <a:pt x="13772" y="7775"/>
                      <a:pt x="12985" y="4428"/>
                    </a:cubicBezTo>
                    <a:cubicBezTo>
                      <a:pt x="12897" y="4047"/>
                      <a:pt x="12796" y="3659"/>
                      <a:pt x="12675" y="3278"/>
                    </a:cubicBezTo>
                    <a:cubicBezTo>
                      <a:pt x="12548" y="3256"/>
                      <a:pt x="12425" y="3230"/>
                      <a:pt x="12312" y="3204"/>
                    </a:cubicBezTo>
                    <a:cubicBezTo>
                      <a:pt x="11424" y="2994"/>
                      <a:pt x="10930" y="2710"/>
                      <a:pt x="10948" y="2679"/>
                    </a:cubicBezTo>
                    <a:cubicBezTo>
                      <a:pt x="10948" y="2675"/>
                      <a:pt x="10957" y="2671"/>
                      <a:pt x="10970" y="2671"/>
                    </a:cubicBezTo>
                    <a:cubicBezTo>
                      <a:pt x="11075" y="2671"/>
                      <a:pt x="11573" y="2854"/>
                      <a:pt x="12356" y="2985"/>
                    </a:cubicBezTo>
                    <a:cubicBezTo>
                      <a:pt x="12429" y="2998"/>
                      <a:pt x="12508" y="3012"/>
                      <a:pt x="12592" y="3024"/>
                    </a:cubicBezTo>
                    <a:cubicBezTo>
                      <a:pt x="12290" y="2177"/>
                      <a:pt x="11862" y="1394"/>
                      <a:pt x="11162" y="853"/>
                    </a:cubicBezTo>
                    <a:cubicBezTo>
                      <a:pt x="10275" y="162"/>
                      <a:pt x="9157" y="0"/>
                      <a:pt x="80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7" name="Google Shape;2777;p79"/>
              <p:cNvSpPr/>
              <p:nvPr/>
            </p:nvSpPr>
            <p:spPr>
              <a:xfrm>
                <a:off x="925381" y="4123451"/>
                <a:ext cx="25403" cy="8866"/>
              </a:xfrm>
              <a:custGeom>
                <a:rect b="b" l="l" r="r" t="t"/>
                <a:pathLst>
                  <a:path extrusionOk="0" h="609" w="1745">
                    <a:moveTo>
                      <a:pt x="40" y="1"/>
                    </a:moveTo>
                    <a:cubicBezTo>
                      <a:pt x="27" y="1"/>
                      <a:pt x="18" y="5"/>
                      <a:pt x="18" y="9"/>
                    </a:cubicBezTo>
                    <a:cubicBezTo>
                      <a:pt x="0" y="40"/>
                      <a:pt x="494" y="324"/>
                      <a:pt x="1382" y="534"/>
                    </a:cubicBezTo>
                    <a:cubicBezTo>
                      <a:pt x="1495" y="560"/>
                      <a:pt x="1618" y="586"/>
                      <a:pt x="1745" y="608"/>
                    </a:cubicBezTo>
                    <a:cubicBezTo>
                      <a:pt x="1718" y="521"/>
                      <a:pt x="1688" y="438"/>
                      <a:pt x="1662" y="354"/>
                    </a:cubicBezTo>
                    <a:cubicBezTo>
                      <a:pt x="1578" y="342"/>
                      <a:pt x="1499" y="328"/>
                      <a:pt x="1426" y="315"/>
                    </a:cubicBezTo>
                    <a:cubicBezTo>
                      <a:pt x="643" y="184"/>
                      <a:pt x="145" y="1"/>
                      <a:pt x="40" y="1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8" name="Google Shape;2778;p79"/>
              <p:cNvSpPr/>
              <p:nvPr/>
            </p:nvSpPr>
            <p:spPr>
              <a:xfrm>
                <a:off x="922266" y="4285301"/>
                <a:ext cx="53397" cy="11399"/>
              </a:xfrm>
              <a:custGeom>
                <a:rect b="b" l="l" r="r" t="t"/>
                <a:pathLst>
                  <a:path extrusionOk="0" h="783" w="3668">
                    <a:moveTo>
                      <a:pt x="1915" y="0"/>
                    </a:moveTo>
                    <a:cubicBezTo>
                      <a:pt x="1735" y="0"/>
                      <a:pt x="1569" y="13"/>
                      <a:pt x="1408" y="35"/>
                    </a:cubicBezTo>
                    <a:cubicBezTo>
                      <a:pt x="910" y="105"/>
                      <a:pt x="529" y="293"/>
                      <a:pt x="307" y="464"/>
                    </a:cubicBezTo>
                    <a:cubicBezTo>
                      <a:pt x="83" y="634"/>
                      <a:pt x="0" y="769"/>
                      <a:pt x="14" y="779"/>
                    </a:cubicBezTo>
                    <a:lnTo>
                      <a:pt x="18" y="783"/>
                    </a:lnTo>
                    <a:cubicBezTo>
                      <a:pt x="53" y="783"/>
                      <a:pt x="162" y="682"/>
                      <a:pt x="376" y="564"/>
                    </a:cubicBezTo>
                    <a:cubicBezTo>
                      <a:pt x="604" y="433"/>
                      <a:pt x="966" y="293"/>
                      <a:pt x="1434" y="254"/>
                    </a:cubicBezTo>
                    <a:cubicBezTo>
                      <a:pt x="1525" y="245"/>
                      <a:pt x="1626" y="241"/>
                      <a:pt x="1727" y="241"/>
                    </a:cubicBezTo>
                    <a:cubicBezTo>
                      <a:pt x="2129" y="241"/>
                      <a:pt x="2592" y="307"/>
                      <a:pt x="3077" y="446"/>
                    </a:cubicBezTo>
                    <a:cubicBezTo>
                      <a:pt x="3270" y="503"/>
                      <a:pt x="3466" y="569"/>
                      <a:pt x="3667" y="648"/>
                    </a:cubicBezTo>
                    <a:cubicBezTo>
                      <a:pt x="3659" y="537"/>
                      <a:pt x="3654" y="428"/>
                      <a:pt x="3645" y="319"/>
                    </a:cubicBezTo>
                    <a:cubicBezTo>
                      <a:pt x="3479" y="263"/>
                      <a:pt x="3318" y="210"/>
                      <a:pt x="3151" y="170"/>
                    </a:cubicBezTo>
                    <a:cubicBezTo>
                      <a:pt x="2719" y="53"/>
                      <a:pt x="2295" y="0"/>
                      <a:pt x="1915" y="0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9" name="Google Shape;2779;p79"/>
              <p:cNvSpPr/>
              <p:nvPr/>
            </p:nvSpPr>
            <p:spPr>
              <a:xfrm>
                <a:off x="783329" y="3949329"/>
                <a:ext cx="11195" cy="124962"/>
              </a:xfrm>
              <a:custGeom>
                <a:rect b="b" l="l" r="r" t="t"/>
                <a:pathLst>
                  <a:path extrusionOk="0" h="8584" w="769">
                    <a:moveTo>
                      <a:pt x="171" y="1"/>
                    </a:moveTo>
                    <a:lnTo>
                      <a:pt x="97" y="525"/>
                    </a:lnTo>
                    <a:lnTo>
                      <a:pt x="0" y="8583"/>
                    </a:lnTo>
                    <a:lnTo>
                      <a:pt x="769" y="8583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0" name="Google Shape;2780;p79"/>
              <p:cNvSpPr/>
              <p:nvPr/>
            </p:nvSpPr>
            <p:spPr>
              <a:xfrm>
                <a:off x="842112" y="4355279"/>
                <a:ext cx="513225" cy="360284"/>
              </a:xfrm>
              <a:custGeom>
                <a:rect b="b" l="l" r="r" t="t"/>
                <a:pathLst>
                  <a:path extrusionOk="0" h="24749" w="35255">
                    <a:moveTo>
                      <a:pt x="0" y="0"/>
                    </a:moveTo>
                    <a:lnTo>
                      <a:pt x="0" y="10738"/>
                    </a:lnTo>
                    <a:lnTo>
                      <a:pt x="24281" y="11376"/>
                    </a:lnTo>
                    <a:lnTo>
                      <a:pt x="24923" y="24749"/>
                    </a:lnTo>
                    <a:lnTo>
                      <a:pt x="34944" y="24749"/>
                    </a:lnTo>
                    <a:lnTo>
                      <a:pt x="35184" y="9239"/>
                    </a:lnTo>
                    <a:cubicBezTo>
                      <a:pt x="35254" y="4803"/>
                      <a:pt x="31758" y="1128"/>
                      <a:pt x="27322" y="97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1" name="Google Shape;2781;p79"/>
              <p:cNvSpPr/>
              <p:nvPr/>
            </p:nvSpPr>
            <p:spPr>
              <a:xfrm>
                <a:off x="684717" y="4492891"/>
                <a:ext cx="235657" cy="42057"/>
              </a:xfrm>
              <a:custGeom>
                <a:rect b="b" l="l" r="r" t="t"/>
                <a:pathLst>
                  <a:path extrusionOk="0" h="2889" w="16188">
                    <a:moveTo>
                      <a:pt x="16149" y="0"/>
                    </a:moveTo>
                    <a:cubicBezTo>
                      <a:pt x="16131" y="0"/>
                      <a:pt x="16143" y="253"/>
                      <a:pt x="16030" y="682"/>
                    </a:cubicBezTo>
                    <a:cubicBezTo>
                      <a:pt x="15921" y="1106"/>
                      <a:pt x="15632" y="1722"/>
                      <a:pt x="14995" y="2199"/>
                    </a:cubicBezTo>
                    <a:cubicBezTo>
                      <a:pt x="14675" y="2430"/>
                      <a:pt x="14277" y="2627"/>
                      <a:pt x="13823" y="2697"/>
                    </a:cubicBezTo>
                    <a:cubicBezTo>
                      <a:pt x="13633" y="2733"/>
                      <a:pt x="13437" y="2736"/>
                      <a:pt x="13229" y="2736"/>
                    </a:cubicBezTo>
                    <a:cubicBezTo>
                      <a:pt x="13189" y="2736"/>
                      <a:pt x="13148" y="2736"/>
                      <a:pt x="13107" y="2736"/>
                    </a:cubicBezTo>
                    <a:lnTo>
                      <a:pt x="12329" y="2736"/>
                    </a:lnTo>
                    <a:cubicBezTo>
                      <a:pt x="11266" y="2732"/>
                      <a:pt x="10100" y="2732"/>
                      <a:pt x="8876" y="2732"/>
                    </a:cubicBezTo>
                    <a:cubicBezTo>
                      <a:pt x="6433" y="2744"/>
                      <a:pt x="4222" y="2754"/>
                      <a:pt x="2601" y="2762"/>
                    </a:cubicBezTo>
                    <a:cubicBezTo>
                      <a:pt x="1810" y="2770"/>
                      <a:pt x="1167" y="2780"/>
                      <a:pt x="699" y="2788"/>
                    </a:cubicBezTo>
                    <a:cubicBezTo>
                      <a:pt x="485" y="2792"/>
                      <a:pt x="315" y="2802"/>
                      <a:pt x="180" y="2802"/>
                    </a:cubicBezTo>
                    <a:cubicBezTo>
                      <a:pt x="62" y="2810"/>
                      <a:pt x="1" y="2814"/>
                      <a:pt x="1" y="2819"/>
                    </a:cubicBezTo>
                    <a:cubicBezTo>
                      <a:pt x="1" y="2823"/>
                      <a:pt x="62" y="2828"/>
                      <a:pt x="180" y="2836"/>
                    </a:cubicBezTo>
                    <a:cubicBezTo>
                      <a:pt x="315" y="2836"/>
                      <a:pt x="485" y="2845"/>
                      <a:pt x="699" y="2849"/>
                    </a:cubicBezTo>
                    <a:cubicBezTo>
                      <a:pt x="1167" y="2854"/>
                      <a:pt x="1814" y="2863"/>
                      <a:pt x="2601" y="2871"/>
                    </a:cubicBezTo>
                    <a:cubicBezTo>
                      <a:pt x="4222" y="2875"/>
                      <a:pt x="6433" y="2881"/>
                      <a:pt x="8876" y="2889"/>
                    </a:cubicBezTo>
                    <a:cubicBezTo>
                      <a:pt x="10100" y="2885"/>
                      <a:pt x="11266" y="2881"/>
                      <a:pt x="12329" y="2881"/>
                    </a:cubicBezTo>
                    <a:cubicBezTo>
                      <a:pt x="12595" y="2875"/>
                      <a:pt x="12853" y="2875"/>
                      <a:pt x="13107" y="2875"/>
                    </a:cubicBezTo>
                    <a:cubicBezTo>
                      <a:pt x="13351" y="2871"/>
                      <a:pt x="13609" y="2871"/>
                      <a:pt x="13845" y="2823"/>
                    </a:cubicBezTo>
                    <a:cubicBezTo>
                      <a:pt x="14321" y="2744"/>
                      <a:pt x="14737" y="2530"/>
                      <a:pt x="15060" y="2286"/>
                    </a:cubicBezTo>
                    <a:cubicBezTo>
                      <a:pt x="15715" y="1779"/>
                      <a:pt x="15995" y="1132"/>
                      <a:pt x="16091" y="699"/>
                    </a:cubicBezTo>
                    <a:cubicBezTo>
                      <a:pt x="16187" y="253"/>
                      <a:pt x="16149" y="0"/>
                      <a:pt x="161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2" name="Google Shape;2782;p79"/>
              <p:cNvSpPr/>
              <p:nvPr/>
            </p:nvSpPr>
            <p:spPr>
              <a:xfrm>
                <a:off x="921625" y="4561777"/>
                <a:ext cx="68653" cy="2242"/>
              </a:xfrm>
              <a:custGeom>
                <a:rect b="b" l="l" r="r" t="t"/>
                <a:pathLst>
                  <a:path extrusionOk="0" h="154" w="4716">
                    <a:moveTo>
                      <a:pt x="2356" y="1"/>
                    </a:moveTo>
                    <a:cubicBezTo>
                      <a:pt x="1054" y="1"/>
                      <a:pt x="0" y="36"/>
                      <a:pt x="0" y="75"/>
                    </a:cubicBezTo>
                    <a:cubicBezTo>
                      <a:pt x="0" y="119"/>
                      <a:pt x="1054" y="154"/>
                      <a:pt x="2356" y="154"/>
                    </a:cubicBezTo>
                    <a:cubicBezTo>
                      <a:pt x="3659" y="154"/>
                      <a:pt x="4716" y="119"/>
                      <a:pt x="4716" y="75"/>
                    </a:cubicBezTo>
                    <a:cubicBezTo>
                      <a:pt x="4716" y="36"/>
                      <a:pt x="3659" y="1"/>
                      <a:pt x="235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83" name="Google Shape;2783;p79"/>
            <p:cNvGrpSpPr/>
            <p:nvPr/>
          </p:nvGrpSpPr>
          <p:grpSpPr>
            <a:xfrm>
              <a:off x="608057" y="4070142"/>
              <a:ext cx="621052" cy="634794"/>
              <a:chOff x="608057" y="4070142"/>
              <a:chExt cx="621052" cy="634794"/>
            </a:xfrm>
          </p:grpSpPr>
          <p:sp>
            <p:nvSpPr>
              <p:cNvPr id="2784" name="Google Shape;2784;p79"/>
              <p:cNvSpPr/>
              <p:nvPr/>
            </p:nvSpPr>
            <p:spPr>
              <a:xfrm>
                <a:off x="936387" y="4561719"/>
                <a:ext cx="39145" cy="143217"/>
              </a:xfrm>
              <a:custGeom>
                <a:rect b="b" l="l" r="r" t="t"/>
                <a:pathLst>
                  <a:path extrusionOk="0" h="9838" w="2689">
                    <a:moveTo>
                      <a:pt x="1" y="1"/>
                    </a:moveTo>
                    <a:lnTo>
                      <a:pt x="1" y="9838"/>
                    </a:lnTo>
                    <a:lnTo>
                      <a:pt x="2689" y="9838"/>
                    </a:lnTo>
                    <a:lnTo>
                      <a:pt x="268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5" name="Google Shape;2785;p79"/>
              <p:cNvSpPr/>
              <p:nvPr/>
            </p:nvSpPr>
            <p:spPr>
              <a:xfrm>
                <a:off x="608057" y="4070142"/>
                <a:ext cx="311749" cy="463613"/>
              </a:xfrm>
              <a:custGeom>
                <a:rect b="b" l="l" r="r" t="t"/>
                <a:pathLst>
                  <a:path extrusionOk="0" h="31847" w="21415">
                    <a:moveTo>
                      <a:pt x="2514" y="0"/>
                    </a:moveTo>
                    <a:cubicBezTo>
                      <a:pt x="1124" y="0"/>
                      <a:pt x="1" y="1124"/>
                      <a:pt x="1" y="2509"/>
                    </a:cubicBezTo>
                    <a:lnTo>
                      <a:pt x="1" y="26217"/>
                    </a:lnTo>
                    <a:cubicBezTo>
                      <a:pt x="1" y="29325"/>
                      <a:pt x="2522" y="31846"/>
                      <a:pt x="5634" y="31846"/>
                    </a:cubicBezTo>
                    <a:lnTo>
                      <a:pt x="21415" y="31846"/>
                    </a:lnTo>
                    <a:lnTo>
                      <a:pt x="21415" y="2509"/>
                    </a:lnTo>
                    <a:cubicBezTo>
                      <a:pt x="21415" y="1124"/>
                      <a:pt x="20291" y="0"/>
                      <a:pt x="189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6" name="Google Shape;2786;p79"/>
              <p:cNvSpPr/>
              <p:nvPr/>
            </p:nvSpPr>
            <p:spPr>
              <a:xfrm>
                <a:off x="669519" y="4500971"/>
                <a:ext cx="559590" cy="60763"/>
              </a:xfrm>
              <a:custGeom>
                <a:rect b="b" l="l" r="r" t="t"/>
                <a:pathLst>
                  <a:path extrusionOk="0" h="4174" w="38440">
                    <a:moveTo>
                      <a:pt x="4173" y="0"/>
                    </a:moveTo>
                    <a:cubicBezTo>
                      <a:pt x="1866" y="0"/>
                      <a:pt x="0" y="1866"/>
                      <a:pt x="0" y="4174"/>
                    </a:cubicBezTo>
                    <a:lnTo>
                      <a:pt x="38440" y="4174"/>
                    </a:lnTo>
                    <a:cubicBezTo>
                      <a:pt x="38440" y="1866"/>
                      <a:pt x="36570" y="0"/>
                      <a:pt x="342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7" name="Google Shape;2787;p79"/>
              <p:cNvSpPr/>
              <p:nvPr/>
            </p:nvSpPr>
            <p:spPr>
              <a:xfrm>
                <a:off x="875638" y="4319162"/>
                <a:ext cx="285021" cy="217576"/>
              </a:xfrm>
              <a:custGeom>
                <a:rect b="b" l="l" r="r" t="t"/>
                <a:pathLst>
                  <a:path extrusionOk="0" h="14946" w="19579">
                    <a:moveTo>
                      <a:pt x="7730" y="1"/>
                    </a:moveTo>
                    <a:cubicBezTo>
                      <a:pt x="6457" y="1"/>
                      <a:pt x="5302" y="22"/>
                      <a:pt x="4292" y="26"/>
                    </a:cubicBezTo>
                    <a:cubicBezTo>
                      <a:pt x="2967" y="39"/>
                      <a:pt x="1892" y="56"/>
                      <a:pt x="1154" y="78"/>
                    </a:cubicBezTo>
                    <a:cubicBezTo>
                      <a:pt x="783" y="87"/>
                      <a:pt x="494" y="95"/>
                      <a:pt x="297" y="105"/>
                    </a:cubicBezTo>
                    <a:cubicBezTo>
                      <a:pt x="105" y="117"/>
                      <a:pt x="0" y="126"/>
                      <a:pt x="0" y="135"/>
                    </a:cubicBezTo>
                    <a:cubicBezTo>
                      <a:pt x="0" y="148"/>
                      <a:pt x="105" y="157"/>
                      <a:pt x="297" y="170"/>
                    </a:cubicBezTo>
                    <a:cubicBezTo>
                      <a:pt x="494" y="178"/>
                      <a:pt x="783" y="187"/>
                      <a:pt x="1154" y="196"/>
                    </a:cubicBezTo>
                    <a:cubicBezTo>
                      <a:pt x="1892" y="218"/>
                      <a:pt x="2967" y="230"/>
                      <a:pt x="4292" y="248"/>
                    </a:cubicBezTo>
                    <a:cubicBezTo>
                      <a:pt x="5616" y="266"/>
                      <a:pt x="7197" y="257"/>
                      <a:pt x="8942" y="297"/>
                    </a:cubicBezTo>
                    <a:cubicBezTo>
                      <a:pt x="9807" y="309"/>
                      <a:pt x="10707" y="480"/>
                      <a:pt x="11602" y="751"/>
                    </a:cubicBezTo>
                    <a:cubicBezTo>
                      <a:pt x="12503" y="1022"/>
                      <a:pt x="13385" y="1450"/>
                      <a:pt x="14212" y="2009"/>
                    </a:cubicBezTo>
                    <a:cubicBezTo>
                      <a:pt x="15033" y="2569"/>
                      <a:pt x="15763" y="3220"/>
                      <a:pt x="16362" y="3945"/>
                    </a:cubicBezTo>
                    <a:cubicBezTo>
                      <a:pt x="16957" y="4675"/>
                      <a:pt x="17433" y="5454"/>
                      <a:pt x="17796" y="6240"/>
                    </a:cubicBezTo>
                    <a:cubicBezTo>
                      <a:pt x="17883" y="6436"/>
                      <a:pt x="17953" y="6638"/>
                      <a:pt x="18032" y="6830"/>
                    </a:cubicBezTo>
                    <a:cubicBezTo>
                      <a:pt x="18071" y="6930"/>
                      <a:pt x="18110" y="7027"/>
                      <a:pt x="18145" y="7122"/>
                    </a:cubicBezTo>
                    <a:cubicBezTo>
                      <a:pt x="18176" y="7223"/>
                      <a:pt x="18206" y="7324"/>
                      <a:pt x="18232" y="7420"/>
                    </a:cubicBezTo>
                    <a:cubicBezTo>
                      <a:pt x="18289" y="7616"/>
                      <a:pt x="18346" y="7808"/>
                      <a:pt x="18403" y="8001"/>
                    </a:cubicBezTo>
                    <a:cubicBezTo>
                      <a:pt x="18442" y="8197"/>
                      <a:pt x="18482" y="8390"/>
                      <a:pt x="18516" y="8578"/>
                    </a:cubicBezTo>
                    <a:cubicBezTo>
                      <a:pt x="18661" y="9334"/>
                      <a:pt x="18748" y="10059"/>
                      <a:pt x="18857" y="10715"/>
                    </a:cubicBezTo>
                    <a:cubicBezTo>
                      <a:pt x="19059" y="12021"/>
                      <a:pt x="19224" y="13084"/>
                      <a:pt x="19347" y="13813"/>
                    </a:cubicBezTo>
                    <a:cubicBezTo>
                      <a:pt x="19408" y="14180"/>
                      <a:pt x="19460" y="14464"/>
                      <a:pt x="19495" y="14657"/>
                    </a:cubicBezTo>
                    <a:cubicBezTo>
                      <a:pt x="19535" y="14845"/>
                      <a:pt x="19557" y="14946"/>
                      <a:pt x="19569" y="14946"/>
                    </a:cubicBezTo>
                    <a:cubicBezTo>
                      <a:pt x="19579" y="14946"/>
                      <a:pt x="19574" y="14841"/>
                      <a:pt x="19557" y="14648"/>
                    </a:cubicBezTo>
                    <a:cubicBezTo>
                      <a:pt x="19539" y="14452"/>
                      <a:pt x="19509" y="14163"/>
                      <a:pt x="19465" y="13796"/>
                    </a:cubicBezTo>
                    <a:cubicBezTo>
                      <a:pt x="19382" y="13062"/>
                      <a:pt x="19246" y="11995"/>
                      <a:pt x="19075" y="10684"/>
                    </a:cubicBezTo>
                    <a:cubicBezTo>
                      <a:pt x="18980" y="10024"/>
                      <a:pt x="18910" y="9308"/>
                      <a:pt x="18770" y="8530"/>
                    </a:cubicBezTo>
                    <a:cubicBezTo>
                      <a:pt x="18735" y="8338"/>
                      <a:pt x="18700" y="8141"/>
                      <a:pt x="18665" y="7939"/>
                    </a:cubicBezTo>
                    <a:cubicBezTo>
                      <a:pt x="18609" y="7743"/>
                      <a:pt x="18551" y="7542"/>
                      <a:pt x="18494" y="7342"/>
                    </a:cubicBezTo>
                    <a:cubicBezTo>
                      <a:pt x="18468" y="7241"/>
                      <a:pt x="18438" y="7136"/>
                      <a:pt x="18411" y="7035"/>
                    </a:cubicBezTo>
                    <a:cubicBezTo>
                      <a:pt x="18373" y="6935"/>
                      <a:pt x="18333" y="6834"/>
                      <a:pt x="18294" y="6733"/>
                    </a:cubicBezTo>
                    <a:cubicBezTo>
                      <a:pt x="18215" y="6533"/>
                      <a:pt x="18145" y="6323"/>
                      <a:pt x="18058" y="6122"/>
                    </a:cubicBezTo>
                    <a:cubicBezTo>
                      <a:pt x="17691" y="5309"/>
                      <a:pt x="17205" y="4510"/>
                      <a:pt x="16598" y="3753"/>
                    </a:cubicBezTo>
                    <a:cubicBezTo>
                      <a:pt x="15987" y="3001"/>
                      <a:pt x="15235" y="2324"/>
                      <a:pt x="14387" y="1751"/>
                    </a:cubicBezTo>
                    <a:cubicBezTo>
                      <a:pt x="13534" y="1174"/>
                      <a:pt x="12621" y="734"/>
                      <a:pt x="11695" y="462"/>
                    </a:cubicBezTo>
                    <a:cubicBezTo>
                      <a:pt x="10769" y="183"/>
                      <a:pt x="9841" y="12"/>
                      <a:pt x="8950" y="8"/>
                    </a:cubicBezTo>
                    <a:cubicBezTo>
                      <a:pt x="8532" y="3"/>
                      <a:pt x="8125" y="1"/>
                      <a:pt x="773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88" name="Google Shape;2788;p79"/>
            <p:cNvGrpSpPr/>
            <p:nvPr/>
          </p:nvGrpSpPr>
          <p:grpSpPr>
            <a:xfrm>
              <a:off x="428010" y="4078498"/>
              <a:ext cx="147613" cy="188301"/>
              <a:chOff x="428010" y="4078498"/>
              <a:chExt cx="147613" cy="188301"/>
            </a:xfrm>
          </p:grpSpPr>
          <p:sp>
            <p:nvSpPr>
              <p:cNvPr id="2789" name="Google Shape;2789;p79"/>
              <p:cNvSpPr/>
              <p:nvPr/>
            </p:nvSpPr>
            <p:spPr>
              <a:xfrm>
                <a:off x="447298" y="4119200"/>
                <a:ext cx="41736" cy="34050"/>
              </a:xfrm>
              <a:custGeom>
                <a:rect b="b" l="l" r="r" t="t"/>
                <a:pathLst>
                  <a:path extrusionOk="0" h="2339" w="2867">
                    <a:moveTo>
                      <a:pt x="481" y="0"/>
                    </a:moveTo>
                    <a:cubicBezTo>
                      <a:pt x="481" y="0"/>
                      <a:pt x="0" y="1354"/>
                      <a:pt x="926" y="2338"/>
                    </a:cubicBezTo>
                    <a:lnTo>
                      <a:pt x="2867" y="2338"/>
                    </a:lnTo>
                    <a:cubicBezTo>
                      <a:pt x="2867" y="2338"/>
                      <a:pt x="2687" y="144"/>
                      <a:pt x="481" y="0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0" name="Google Shape;2790;p79"/>
              <p:cNvSpPr/>
              <p:nvPr/>
            </p:nvSpPr>
            <p:spPr>
              <a:xfrm>
                <a:off x="452510" y="4119200"/>
                <a:ext cx="36525" cy="34050"/>
              </a:xfrm>
              <a:custGeom>
                <a:rect b="b" l="l" r="r" t="t"/>
                <a:pathLst>
                  <a:path extrusionOk="0" h="2339" w="2509">
                    <a:moveTo>
                      <a:pt x="123" y="0"/>
                    </a:moveTo>
                    <a:cubicBezTo>
                      <a:pt x="123" y="0"/>
                      <a:pt x="0" y="349"/>
                      <a:pt x="0" y="826"/>
                    </a:cubicBezTo>
                    <a:cubicBezTo>
                      <a:pt x="0" y="1285"/>
                      <a:pt x="114" y="1858"/>
                      <a:pt x="568" y="2338"/>
                    </a:cubicBezTo>
                    <a:lnTo>
                      <a:pt x="2509" y="2338"/>
                    </a:lnTo>
                    <a:cubicBezTo>
                      <a:pt x="2509" y="2338"/>
                      <a:pt x="2329" y="144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1" name="Google Shape;2791;p79"/>
              <p:cNvSpPr/>
              <p:nvPr/>
            </p:nvSpPr>
            <p:spPr>
              <a:xfrm>
                <a:off x="477258" y="4078498"/>
                <a:ext cx="50078" cy="74753"/>
              </a:xfrm>
              <a:custGeom>
                <a:rect b="b" l="l" r="r" t="t"/>
                <a:pathLst>
                  <a:path extrusionOk="0" h="5135" w="3440">
                    <a:moveTo>
                      <a:pt x="1708" y="1"/>
                    </a:moveTo>
                    <a:cubicBezTo>
                      <a:pt x="1577" y="1"/>
                      <a:pt x="0" y="2541"/>
                      <a:pt x="910" y="5134"/>
                    </a:cubicBezTo>
                    <a:lnTo>
                      <a:pt x="2727" y="5134"/>
                    </a:lnTo>
                    <a:cubicBezTo>
                      <a:pt x="2727" y="5134"/>
                      <a:pt x="3439" y="2062"/>
                      <a:pt x="1714" y="3"/>
                    </a:cubicBezTo>
                    <a:cubicBezTo>
                      <a:pt x="1713" y="1"/>
                      <a:pt x="1711" y="1"/>
                      <a:pt x="17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2" name="Google Shape;2792;p79"/>
              <p:cNvSpPr/>
              <p:nvPr/>
            </p:nvSpPr>
            <p:spPr>
              <a:xfrm>
                <a:off x="516956" y="4119200"/>
                <a:ext cx="38053" cy="34050"/>
              </a:xfrm>
              <a:custGeom>
                <a:rect b="b" l="l" r="r" t="t"/>
                <a:pathLst>
                  <a:path extrusionOk="0" h="2339" w="2614">
                    <a:moveTo>
                      <a:pt x="2212" y="0"/>
                    </a:moveTo>
                    <a:cubicBezTo>
                      <a:pt x="2212" y="0"/>
                      <a:pt x="135" y="96"/>
                      <a:pt x="0" y="2338"/>
                    </a:cubicBezTo>
                    <a:lnTo>
                      <a:pt x="1823" y="2338"/>
                    </a:lnTo>
                    <a:cubicBezTo>
                      <a:pt x="1823" y="2338"/>
                      <a:pt x="2614" y="1219"/>
                      <a:pt x="22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3" name="Google Shape;2793;p79"/>
              <p:cNvSpPr/>
              <p:nvPr/>
            </p:nvSpPr>
            <p:spPr>
              <a:xfrm>
                <a:off x="428010" y="4151707"/>
                <a:ext cx="147613" cy="115092"/>
              </a:xfrm>
              <a:custGeom>
                <a:rect b="b" l="l" r="r" t="t"/>
                <a:pathLst>
                  <a:path extrusionOk="0" h="7906" w="10140">
                    <a:moveTo>
                      <a:pt x="2103" y="0"/>
                    </a:moveTo>
                    <a:cubicBezTo>
                      <a:pt x="2103" y="0"/>
                      <a:pt x="1" y="1364"/>
                      <a:pt x="468" y="4051"/>
                    </a:cubicBezTo>
                    <a:cubicBezTo>
                      <a:pt x="936" y="6735"/>
                      <a:pt x="3776" y="7905"/>
                      <a:pt x="3776" y="7905"/>
                    </a:cubicBezTo>
                    <a:lnTo>
                      <a:pt x="6932" y="7905"/>
                    </a:lnTo>
                    <a:cubicBezTo>
                      <a:pt x="6932" y="7905"/>
                      <a:pt x="10140" y="6495"/>
                      <a:pt x="10061" y="3575"/>
                    </a:cubicBezTo>
                    <a:cubicBezTo>
                      <a:pt x="9982" y="656"/>
                      <a:pt x="8073" y="44"/>
                      <a:pt x="8073" y="44"/>
                    </a:cubicBezTo>
                    <a:lnTo>
                      <a:pt x="210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4" name="Google Shape;2794;p79"/>
              <p:cNvSpPr/>
              <p:nvPr/>
            </p:nvSpPr>
            <p:spPr>
              <a:xfrm>
                <a:off x="433745" y="4188232"/>
                <a:ext cx="140611" cy="20308"/>
              </a:xfrm>
              <a:custGeom>
                <a:rect b="b" l="l" r="r" t="t"/>
                <a:pathLst>
                  <a:path extrusionOk="0" h="1395" w="9659">
                    <a:moveTo>
                      <a:pt x="8452" y="0"/>
                    </a:moveTo>
                    <a:cubicBezTo>
                      <a:pt x="8413" y="0"/>
                      <a:pt x="8374" y="1"/>
                      <a:pt x="8334" y="4"/>
                    </a:cubicBezTo>
                    <a:cubicBezTo>
                      <a:pt x="7818" y="35"/>
                      <a:pt x="7277" y="323"/>
                      <a:pt x="6730" y="660"/>
                    </a:cubicBezTo>
                    <a:cubicBezTo>
                      <a:pt x="6450" y="821"/>
                      <a:pt x="6158" y="996"/>
                      <a:pt x="5835" y="1110"/>
                    </a:cubicBezTo>
                    <a:cubicBezTo>
                      <a:pt x="5609" y="1191"/>
                      <a:pt x="5369" y="1238"/>
                      <a:pt x="5123" y="1238"/>
                    </a:cubicBezTo>
                    <a:cubicBezTo>
                      <a:pt x="5016" y="1238"/>
                      <a:pt x="4907" y="1229"/>
                      <a:pt x="4798" y="1210"/>
                    </a:cubicBezTo>
                    <a:cubicBezTo>
                      <a:pt x="4078" y="1092"/>
                      <a:pt x="3471" y="690"/>
                      <a:pt x="2880" y="414"/>
                    </a:cubicBezTo>
                    <a:cubicBezTo>
                      <a:pt x="2402" y="181"/>
                      <a:pt x="1909" y="24"/>
                      <a:pt x="1468" y="24"/>
                    </a:cubicBezTo>
                    <a:cubicBezTo>
                      <a:pt x="1372" y="24"/>
                      <a:pt x="1279" y="32"/>
                      <a:pt x="1189" y="47"/>
                    </a:cubicBezTo>
                    <a:cubicBezTo>
                      <a:pt x="686" y="126"/>
                      <a:pt x="332" y="388"/>
                      <a:pt x="171" y="616"/>
                    </a:cubicBezTo>
                    <a:cubicBezTo>
                      <a:pt x="88" y="729"/>
                      <a:pt x="48" y="834"/>
                      <a:pt x="26" y="904"/>
                    </a:cubicBezTo>
                    <a:cubicBezTo>
                      <a:pt x="9" y="974"/>
                      <a:pt x="0" y="1013"/>
                      <a:pt x="4" y="1013"/>
                    </a:cubicBezTo>
                    <a:cubicBezTo>
                      <a:pt x="5" y="1013"/>
                      <a:pt x="5" y="1014"/>
                      <a:pt x="6" y="1014"/>
                    </a:cubicBezTo>
                    <a:cubicBezTo>
                      <a:pt x="24" y="1014"/>
                      <a:pt x="53" y="854"/>
                      <a:pt x="219" y="655"/>
                    </a:cubicBezTo>
                    <a:cubicBezTo>
                      <a:pt x="389" y="450"/>
                      <a:pt x="726" y="218"/>
                      <a:pt x="1202" y="157"/>
                    </a:cubicBezTo>
                    <a:cubicBezTo>
                      <a:pt x="1274" y="147"/>
                      <a:pt x="1349" y="141"/>
                      <a:pt x="1425" y="141"/>
                    </a:cubicBezTo>
                    <a:cubicBezTo>
                      <a:pt x="1851" y="141"/>
                      <a:pt x="2334" y="301"/>
                      <a:pt x="2819" y="545"/>
                    </a:cubicBezTo>
                    <a:cubicBezTo>
                      <a:pt x="3392" y="821"/>
                      <a:pt x="4008" y="1237"/>
                      <a:pt x="4776" y="1363"/>
                    </a:cubicBezTo>
                    <a:cubicBezTo>
                      <a:pt x="4891" y="1384"/>
                      <a:pt x="5008" y="1394"/>
                      <a:pt x="5123" y="1394"/>
                    </a:cubicBezTo>
                    <a:cubicBezTo>
                      <a:pt x="5390" y="1394"/>
                      <a:pt x="5652" y="1342"/>
                      <a:pt x="5887" y="1253"/>
                    </a:cubicBezTo>
                    <a:cubicBezTo>
                      <a:pt x="6228" y="1127"/>
                      <a:pt x="6525" y="948"/>
                      <a:pt x="6801" y="781"/>
                    </a:cubicBezTo>
                    <a:cubicBezTo>
                      <a:pt x="7346" y="440"/>
                      <a:pt x="7862" y="157"/>
                      <a:pt x="8342" y="113"/>
                    </a:cubicBezTo>
                    <a:cubicBezTo>
                      <a:pt x="8397" y="108"/>
                      <a:pt x="8450" y="105"/>
                      <a:pt x="8502" y="105"/>
                    </a:cubicBezTo>
                    <a:cubicBezTo>
                      <a:pt x="8904" y="105"/>
                      <a:pt x="9222" y="260"/>
                      <a:pt x="9396" y="414"/>
                    </a:cubicBezTo>
                    <a:cubicBezTo>
                      <a:pt x="9592" y="589"/>
                      <a:pt x="9638" y="739"/>
                      <a:pt x="9652" y="739"/>
                    </a:cubicBezTo>
                    <a:cubicBezTo>
                      <a:pt x="9653" y="739"/>
                      <a:pt x="9653" y="739"/>
                      <a:pt x="9653" y="738"/>
                    </a:cubicBezTo>
                    <a:cubicBezTo>
                      <a:pt x="9659" y="738"/>
                      <a:pt x="9649" y="698"/>
                      <a:pt x="9623" y="633"/>
                    </a:cubicBezTo>
                    <a:cubicBezTo>
                      <a:pt x="9593" y="567"/>
                      <a:pt x="9536" y="467"/>
                      <a:pt x="9435" y="371"/>
                    </a:cubicBezTo>
                    <a:cubicBezTo>
                      <a:pt x="9255" y="186"/>
                      <a:pt x="8906" y="0"/>
                      <a:pt x="845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5" name="Google Shape;2795;p79"/>
              <p:cNvSpPr/>
              <p:nvPr/>
            </p:nvSpPr>
            <p:spPr>
              <a:xfrm>
                <a:off x="435900" y="4198466"/>
                <a:ext cx="139082" cy="20308"/>
              </a:xfrm>
              <a:custGeom>
                <a:rect b="b" l="l" r="r" t="t"/>
                <a:pathLst>
                  <a:path extrusionOk="0" h="1395" w="9554">
                    <a:moveTo>
                      <a:pt x="8358" y="1"/>
                    </a:moveTo>
                    <a:cubicBezTo>
                      <a:pt x="8320" y="1"/>
                      <a:pt x="8282" y="2"/>
                      <a:pt x="8243" y="5"/>
                    </a:cubicBezTo>
                    <a:cubicBezTo>
                      <a:pt x="7736" y="35"/>
                      <a:pt x="7198" y="324"/>
                      <a:pt x="6657" y="660"/>
                    </a:cubicBezTo>
                    <a:cubicBezTo>
                      <a:pt x="6381" y="822"/>
                      <a:pt x="6093" y="992"/>
                      <a:pt x="5774" y="1110"/>
                    </a:cubicBezTo>
                    <a:cubicBezTo>
                      <a:pt x="5552" y="1192"/>
                      <a:pt x="5312" y="1238"/>
                      <a:pt x="5068" y="1238"/>
                    </a:cubicBezTo>
                    <a:cubicBezTo>
                      <a:pt x="4962" y="1238"/>
                      <a:pt x="4854" y="1230"/>
                      <a:pt x="4747" y="1211"/>
                    </a:cubicBezTo>
                    <a:cubicBezTo>
                      <a:pt x="4031" y="1093"/>
                      <a:pt x="3432" y="691"/>
                      <a:pt x="2851" y="415"/>
                    </a:cubicBezTo>
                    <a:cubicBezTo>
                      <a:pt x="2379" y="182"/>
                      <a:pt x="1892" y="24"/>
                      <a:pt x="1455" y="24"/>
                    </a:cubicBezTo>
                    <a:cubicBezTo>
                      <a:pt x="1358" y="24"/>
                      <a:pt x="1264" y="31"/>
                      <a:pt x="1172" y="48"/>
                    </a:cubicBezTo>
                    <a:cubicBezTo>
                      <a:pt x="674" y="127"/>
                      <a:pt x="328" y="393"/>
                      <a:pt x="171" y="621"/>
                    </a:cubicBezTo>
                    <a:cubicBezTo>
                      <a:pt x="88" y="734"/>
                      <a:pt x="49" y="835"/>
                      <a:pt x="27" y="905"/>
                    </a:cubicBezTo>
                    <a:cubicBezTo>
                      <a:pt x="9" y="975"/>
                      <a:pt x="1" y="1014"/>
                      <a:pt x="5" y="1014"/>
                    </a:cubicBezTo>
                    <a:cubicBezTo>
                      <a:pt x="6" y="1014"/>
                      <a:pt x="6" y="1014"/>
                      <a:pt x="7" y="1014"/>
                    </a:cubicBezTo>
                    <a:cubicBezTo>
                      <a:pt x="24" y="1014"/>
                      <a:pt x="49" y="860"/>
                      <a:pt x="219" y="660"/>
                    </a:cubicBezTo>
                    <a:cubicBezTo>
                      <a:pt x="381" y="455"/>
                      <a:pt x="717" y="219"/>
                      <a:pt x="1189" y="157"/>
                    </a:cubicBezTo>
                    <a:cubicBezTo>
                      <a:pt x="1260" y="147"/>
                      <a:pt x="1332" y="142"/>
                      <a:pt x="1407" y="142"/>
                    </a:cubicBezTo>
                    <a:cubicBezTo>
                      <a:pt x="1827" y="142"/>
                      <a:pt x="2306" y="301"/>
                      <a:pt x="2785" y="546"/>
                    </a:cubicBezTo>
                    <a:cubicBezTo>
                      <a:pt x="3353" y="822"/>
                      <a:pt x="3960" y="1237"/>
                      <a:pt x="4721" y="1363"/>
                    </a:cubicBezTo>
                    <a:cubicBezTo>
                      <a:pt x="4836" y="1385"/>
                      <a:pt x="4953" y="1395"/>
                      <a:pt x="5068" y="1395"/>
                    </a:cubicBezTo>
                    <a:cubicBezTo>
                      <a:pt x="5333" y="1395"/>
                      <a:pt x="5592" y="1342"/>
                      <a:pt x="5826" y="1254"/>
                    </a:cubicBezTo>
                    <a:cubicBezTo>
                      <a:pt x="6163" y="1127"/>
                      <a:pt x="6455" y="949"/>
                      <a:pt x="6731" y="782"/>
                    </a:cubicBezTo>
                    <a:cubicBezTo>
                      <a:pt x="7268" y="441"/>
                      <a:pt x="7780" y="157"/>
                      <a:pt x="8252" y="114"/>
                    </a:cubicBezTo>
                    <a:cubicBezTo>
                      <a:pt x="8305" y="109"/>
                      <a:pt x="8357" y="106"/>
                      <a:pt x="8408" y="106"/>
                    </a:cubicBezTo>
                    <a:cubicBezTo>
                      <a:pt x="8806" y="106"/>
                      <a:pt x="9122" y="264"/>
                      <a:pt x="9296" y="415"/>
                    </a:cubicBezTo>
                    <a:cubicBezTo>
                      <a:pt x="9488" y="590"/>
                      <a:pt x="9534" y="739"/>
                      <a:pt x="9548" y="739"/>
                    </a:cubicBezTo>
                    <a:cubicBezTo>
                      <a:pt x="9549" y="739"/>
                      <a:pt x="9549" y="739"/>
                      <a:pt x="9550" y="739"/>
                    </a:cubicBezTo>
                    <a:cubicBezTo>
                      <a:pt x="9554" y="739"/>
                      <a:pt x="9545" y="699"/>
                      <a:pt x="9519" y="634"/>
                    </a:cubicBezTo>
                    <a:cubicBezTo>
                      <a:pt x="9489" y="568"/>
                      <a:pt x="9436" y="472"/>
                      <a:pt x="9336" y="372"/>
                    </a:cubicBezTo>
                    <a:cubicBezTo>
                      <a:pt x="9158" y="190"/>
                      <a:pt x="8810" y="1"/>
                      <a:pt x="835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6" name="Google Shape;2796;p79"/>
              <p:cNvSpPr/>
              <p:nvPr/>
            </p:nvSpPr>
            <p:spPr>
              <a:xfrm>
                <a:off x="452204" y="4208103"/>
                <a:ext cx="7948" cy="7046"/>
              </a:xfrm>
              <a:custGeom>
                <a:rect b="b" l="l" r="r" t="t"/>
                <a:pathLst>
                  <a:path extrusionOk="0" h="484" w="546">
                    <a:moveTo>
                      <a:pt x="253" y="59"/>
                    </a:moveTo>
                    <a:lnTo>
                      <a:pt x="253" y="59"/>
                    </a:lnTo>
                    <a:cubicBezTo>
                      <a:pt x="253" y="59"/>
                      <a:pt x="253" y="59"/>
                      <a:pt x="253" y="59"/>
                    </a:cubicBezTo>
                    <a:cubicBezTo>
                      <a:pt x="257" y="81"/>
                      <a:pt x="323" y="85"/>
                      <a:pt x="367" y="156"/>
                    </a:cubicBezTo>
                    <a:cubicBezTo>
                      <a:pt x="388" y="186"/>
                      <a:pt x="393" y="225"/>
                      <a:pt x="376" y="261"/>
                    </a:cubicBezTo>
                    <a:cubicBezTo>
                      <a:pt x="359" y="297"/>
                      <a:pt x="311" y="330"/>
                      <a:pt x="273" y="330"/>
                    </a:cubicBezTo>
                    <a:cubicBezTo>
                      <a:pt x="271" y="330"/>
                      <a:pt x="269" y="330"/>
                      <a:pt x="266" y="330"/>
                    </a:cubicBezTo>
                    <a:cubicBezTo>
                      <a:pt x="227" y="326"/>
                      <a:pt x="178" y="287"/>
                      <a:pt x="166" y="247"/>
                    </a:cubicBezTo>
                    <a:cubicBezTo>
                      <a:pt x="148" y="208"/>
                      <a:pt x="157" y="164"/>
                      <a:pt x="178" y="134"/>
                    </a:cubicBezTo>
                    <a:cubicBezTo>
                      <a:pt x="201" y="96"/>
                      <a:pt x="229" y="74"/>
                      <a:pt x="253" y="59"/>
                    </a:cubicBezTo>
                    <a:close/>
                    <a:moveTo>
                      <a:pt x="234" y="1"/>
                    </a:moveTo>
                    <a:cubicBezTo>
                      <a:pt x="198" y="1"/>
                      <a:pt x="149" y="14"/>
                      <a:pt x="95" y="59"/>
                    </a:cubicBezTo>
                    <a:cubicBezTo>
                      <a:pt x="47" y="98"/>
                      <a:pt x="0" y="190"/>
                      <a:pt x="26" y="287"/>
                    </a:cubicBezTo>
                    <a:cubicBezTo>
                      <a:pt x="52" y="382"/>
                      <a:pt x="131" y="475"/>
                      <a:pt x="257" y="483"/>
                    </a:cubicBezTo>
                    <a:cubicBezTo>
                      <a:pt x="263" y="483"/>
                      <a:pt x="268" y="484"/>
                      <a:pt x="274" y="484"/>
                    </a:cubicBezTo>
                    <a:cubicBezTo>
                      <a:pt x="389" y="484"/>
                      <a:pt x="478" y="404"/>
                      <a:pt x="507" y="317"/>
                    </a:cubicBezTo>
                    <a:cubicBezTo>
                      <a:pt x="545" y="221"/>
                      <a:pt x="498" y="120"/>
                      <a:pt x="446" y="77"/>
                    </a:cubicBezTo>
                    <a:cubicBezTo>
                      <a:pt x="399" y="38"/>
                      <a:pt x="355" y="26"/>
                      <a:pt x="321" y="26"/>
                    </a:cubicBezTo>
                    <a:cubicBezTo>
                      <a:pt x="310" y="26"/>
                      <a:pt x="300" y="27"/>
                      <a:pt x="292" y="29"/>
                    </a:cubicBezTo>
                    <a:lnTo>
                      <a:pt x="292" y="29"/>
                    </a:lnTo>
                    <a:cubicBezTo>
                      <a:pt x="292" y="28"/>
                      <a:pt x="293" y="26"/>
                      <a:pt x="293" y="25"/>
                    </a:cubicBezTo>
                    <a:cubicBezTo>
                      <a:pt x="295" y="16"/>
                      <a:pt x="272" y="1"/>
                      <a:pt x="2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7" name="Google Shape;2797;p79"/>
              <p:cNvSpPr/>
              <p:nvPr/>
            </p:nvSpPr>
            <p:spPr>
              <a:xfrm>
                <a:off x="504174" y="4191551"/>
                <a:ext cx="7963" cy="7060"/>
              </a:xfrm>
              <a:custGeom>
                <a:rect b="b" l="l" r="r" t="t"/>
                <a:pathLst>
                  <a:path extrusionOk="0" h="485" w="547">
                    <a:moveTo>
                      <a:pt x="252" y="59"/>
                    </a:moveTo>
                    <a:lnTo>
                      <a:pt x="252" y="59"/>
                    </a:lnTo>
                    <a:cubicBezTo>
                      <a:pt x="253" y="60"/>
                      <a:pt x="253" y="60"/>
                      <a:pt x="253" y="60"/>
                    </a:cubicBezTo>
                    <a:cubicBezTo>
                      <a:pt x="258" y="81"/>
                      <a:pt x="323" y="87"/>
                      <a:pt x="367" y="152"/>
                    </a:cubicBezTo>
                    <a:cubicBezTo>
                      <a:pt x="389" y="186"/>
                      <a:pt x="398" y="226"/>
                      <a:pt x="376" y="261"/>
                    </a:cubicBezTo>
                    <a:cubicBezTo>
                      <a:pt x="359" y="298"/>
                      <a:pt x="316" y="327"/>
                      <a:pt x="275" y="327"/>
                    </a:cubicBezTo>
                    <a:cubicBezTo>
                      <a:pt x="272" y="327"/>
                      <a:pt x="269" y="327"/>
                      <a:pt x="267" y="327"/>
                    </a:cubicBezTo>
                    <a:cubicBezTo>
                      <a:pt x="227" y="327"/>
                      <a:pt x="184" y="287"/>
                      <a:pt x="166" y="248"/>
                    </a:cubicBezTo>
                    <a:cubicBezTo>
                      <a:pt x="148" y="208"/>
                      <a:pt x="158" y="165"/>
                      <a:pt x="180" y="130"/>
                    </a:cubicBezTo>
                    <a:cubicBezTo>
                      <a:pt x="201" y="95"/>
                      <a:pt x="230" y="74"/>
                      <a:pt x="252" y="59"/>
                    </a:cubicBezTo>
                    <a:close/>
                    <a:moveTo>
                      <a:pt x="233" y="1"/>
                    </a:moveTo>
                    <a:cubicBezTo>
                      <a:pt x="198" y="1"/>
                      <a:pt x="151" y="14"/>
                      <a:pt x="101" y="55"/>
                    </a:cubicBezTo>
                    <a:cubicBezTo>
                      <a:pt x="49" y="99"/>
                      <a:pt x="0" y="191"/>
                      <a:pt x="31" y="287"/>
                    </a:cubicBezTo>
                    <a:cubicBezTo>
                      <a:pt x="53" y="379"/>
                      <a:pt x="136" y="470"/>
                      <a:pt x="258" y="484"/>
                    </a:cubicBezTo>
                    <a:cubicBezTo>
                      <a:pt x="261" y="484"/>
                      <a:pt x="264" y="484"/>
                      <a:pt x="267" y="484"/>
                    </a:cubicBezTo>
                    <a:cubicBezTo>
                      <a:pt x="389" y="484"/>
                      <a:pt x="477" y="403"/>
                      <a:pt x="507" y="317"/>
                    </a:cubicBezTo>
                    <a:cubicBezTo>
                      <a:pt x="547" y="218"/>
                      <a:pt x="498" y="117"/>
                      <a:pt x="450" y="77"/>
                    </a:cubicBezTo>
                    <a:cubicBezTo>
                      <a:pt x="403" y="39"/>
                      <a:pt x="358" y="27"/>
                      <a:pt x="323" y="27"/>
                    </a:cubicBezTo>
                    <a:cubicBezTo>
                      <a:pt x="311" y="27"/>
                      <a:pt x="301" y="28"/>
                      <a:pt x="291" y="30"/>
                    </a:cubicBezTo>
                    <a:lnTo>
                      <a:pt x="291" y="30"/>
                    </a:lnTo>
                    <a:cubicBezTo>
                      <a:pt x="292" y="28"/>
                      <a:pt x="293" y="27"/>
                      <a:pt x="293" y="25"/>
                    </a:cubicBezTo>
                    <a:cubicBezTo>
                      <a:pt x="295" y="16"/>
                      <a:pt x="271" y="1"/>
                      <a:pt x="2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8" name="Google Shape;2798;p79"/>
              <p:cNvSpPr/>
              <p:nvPr/>
            </p:nvSpPr>
            <p:spPr>
              <a:xfrm>
                <a:off x="554616" y="4208860"/>
                <a:ext cx="7905" cy="7046"/>
              </a:xfrm>
              <a:custGeom>
                <a:rect b="b" l="l" r="r" t="t"/>
                <a:pathLst>
                  <a:path extrusionOk="0" h="484" w="543">
                    <a:moveTo>
                      <a:pt x="249" y="60"/>
                    </a:moveTo>
                    <a:cubicBezTo>
                      <a:pt x="255" y="82"/>
                      <a:pt x="320" y="86"/>
                      <a:pt x="364" y="151"/>
                    </a:cubicBezTo>
                    <a:cubicBezTo>
                      <a:pt x="386" y="187"/>
                      <a:pt x="394" y="225"/>
                      <a:pt x="372" y="261"/>
                    </a:cubicBezTo>
                    <a:cubicBezTo>
                      <a:pt x="355" y="297"/>
                      <a:pt x="313" y="326"/>
                      <a:pt x="275" y="326"/>
                    </a:cubicBezTo>
                    <a:cubicBezTo>
                      <a:pt x="272" y="326"/>
                      <a:pt x="269" y="326"/>
                      <a:pt x="267" y="326"/>
                    </a:cubicBezTo>
                    <a:cubicBezTo>
                      <a:pt x="223" y="326"/>
                      <a:pt x="180" y="287"/>
                      <a:pt x="162" y="247"/>
                    </a:cubicBezTo>
                    <a:cubicBezTo>
                      <a:pt x="150" y="209"/>
                      <a:pt x="158" y="165"/>
                      <a:pt x="180" y="130"/>
                    </a:cubicBezTo>
                    <a:cubicBezTo>
                      <a:pt x="201" y="96"/>
                      <a:pt x="228" y="75"/>
                      <a:pt x="249" y="60"/>
                    </a:cubicBezTo>
                    <a:close/>
                    <a:moveTo>
                      <a:pt x="232" y="0"/>
                    </a:moveTo>
                    <a:cubicBezTo>
                      <a:pt x="197" y="0"/>
                      <a:pt x="149" y="13"/>
                      <a:pt x="97" y="56"/>
                    </a:cubicBezTo>
                    <a:cubicBezTo>
                      <a:pt x="49" y="99"/>
                      <a:pt x="1" y="191"/>
                      <a:pt x="27" y="287"/>
                    </a:cubicBezTo>
                    <a:cubicBezTo>
                      <a:pt x="49" y="379"/>
                      <a:pt x="132" y="471"/>
                      <a:pt x="254" y="483"/>
                    </a:cubicBezTo>
                    <a:cubicBezTo>
                      <a:pt x="258" y="484"/>
                      <a:pt x="261" y="484"/>
                      <a:pt x="264" y="484"/>
                    </a:cubicBezTo>
                    <a:cubicBezTo>
                      <a:pt x="385" y="484"/>
                      <a:pt x="473" y="407"/>
                      <a:pt x="507" y="318"/>
                    </a:cubicBezTo>
                    <a:cubicBezTo>
                      <a:pt x="543" y="217"/>
                      <a:pt x="499" y="116"/>
                      <a:pt x="446" y="78"/>
                    </a:cubicBezTo>
                    <a:cubicBezTo>
                      <a:pt x="399" y="39"/>
                      <a:pt x="354" y="26"/>
                      <a:pt x="319" y="26"/>
                    </a:cubicBezTo>
                    <a:cubicBezTo>
                      <a:pt x="307" y="26"/>
                      <a:pt x="297" y="27"/>
                      <a:pt x="288" y="30"/>
                    </a:cubicBezTo>
                    <a:lnTo>
                      <a:pt x="288" y="30"/>
                    </a:lnTo>
                    <a:cubicBezTo>
                      <a:pt x="289" y="28"/>
                      <a:pt x="289" y="27"/>
                      <a:pt x="289" y="25"/>
                    </a:cubicBezTo>
                    <a:cubicBezTo>
                      <a:pt x="293" y="16"/>
                      <a:pt x="271" y="0"/>
                      <a:pt x="23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99" name="Google Shape;2799;p79"/>
            <p:cNvGrpSpPr/>
            <p:nvPr/>
          </p:nvGrpSpPr>
          <p:grpSpPr>
            <a:xfrm>
              <a:off x="1877369" y="4077333"/>
              <a:ext cx="125151" cy="189466"/>
              <a:chOff x="1877369" y="4077333"/>
              <a:chExt cx="125151" cy="189466"/>
            </a:xfrm>
          </p:grpSpPr>
          <p:sp>
            <p:nvSpPr>
              <p:cNvPr id="2800" name="Google Shape;2800;p79"/>
              <p:cNvSpPr/>
              <p:nvPr/>
            </p:nvSpPr>
            <p:spPr>
              <a:xfrm>
                <a:off x="1884487" y="4111747"/>
                <a:ext cx="108614" cy="155052"/>
              </a:xfrm>
              <a:custGeom>
                <a:rect b="b" l="l" r="r" t="t"/>
                <a:pathLst>
                  <a:path extrusionOk="0" h="10651" w="7461">
                    <a:moveTo>
                      <a:pt x="1" y="0"/>
                    </a:moveTo>
                    <a:lnTo>
                      <a:pt x="1028" y="10650"/>
                    </a:lnTo>
                    <a:lnTo>
                      <a:pt x="6215" y="10650"/>
                    </a:lnTo>
                    <a:lnTo>
                      <a:pt x="7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1" name="Google Shape;2801;p79"/>
              <p:cNvSpPr/>
              <p:nvPr/>
            </p:nvSpPr>
            <p:spPr>
              <a:xfrm>
                <a:off x="1877369" y="4091716"/>
                <a:ext cx="125151" cy="20424"/>
              </a:xfrm>
              <a:custGeom>
                <a:rect b="b" l="l" r="r" t="t"/>
                <a:pathLst>
                  <a:path extrusionOk="0" h="1403" w="8597">
                    <a:moveTo>
                      <a:pt x="490" y="0"/>
                    </a:moveTo>
                    <a:cubicBezTo>
                      <a:pt x="490" y="0"/>
                      <a:pt x="57" y="432"/>
                      <a:pt x="0" y="1403"/>
                    </a:cubicBezTo>
                    <a:lnTo>
                      <a:pt x="8435" y="1403"/>
                    </a:lnTo>
                    <a:cubicBezTo>
                      <a:pt x="8435" y="1403"/>
                      <a:pt x="8596" y="537"/>
                      <a:pt x="79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2" name="Google Shape;2802;p79"/>
              <p:cNvSpPr/>
              <p:nvPr/>
            </p:nvSpPr>
            <p:spPr>
              <a:xfrm>
                <a:off x="1894299" y="4077333"/>
                <a:ext cx="92688" cy="16246"/>
              </a:xfrm>
              <a:custGeom>
                <a:rect b="b" l="l" r="r" t="t"/>
                <a:pathLst>
                  <a:path extrusionOk="0" h="1116" w="6367">
                    <a:moveTo>
                      <a:pt x="5947" y="0"/>
                    </a:moveTo>
                    <a:lnTo>
                      <a:pt x="289" y="14"/>
                    </a:lnTo>
                    <a:lnTo>
                      <a:pt x="0" y="1067"/>
                    </a:lnTo>
                    <a:lnTo>
                      <a:pt x="6367" y="1115"/>
                    </a:lnTo>
                    <a:lnTo>
                      <a:pt x="59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3" name="Google Shape;2803;p79"/>
              <p:cNvSpPr/>
              <p:nvPr/>
            </p:nvSpPr>
            <p:spPr>
              <a:xfrm>
                <a:off x="1882901" y="4150557"/>
                <a:ext cx="110200" cy="77999"/>
              </a:xfrm>
              <a:custGeom>
                <a:rect b="b" l="l" r="r" t="t"/>
                <a:pathLst>
                  <a:path extrusionOk="0" h="5358" w="7570">
                    <a:moveTo>
                      <a:pt x="1" y="0"/>
                    </a:moveTo>
                    <a:cubicBezTo>
                      <a:pt x="1" y="97"/>
                      <a:pt x="621" y="5358"/>
                      <a:pt x="621" y="5358"/>
                    </a:cubicBezTo>
                    <a:lnTo>
                      <a:pt x="6962" y="5358"/>
                    </a:lnTo>
                    <a:lnTo>
                      <a:pt x="75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804" name="Google Shape;2804;p79"/>
          <p:cNvGrpSpPr/>
          <p:nvPr/>
        </p:nvGrpSpPr>
        <p:grpSpPr>
          <a:xfrm>
            <a:off x="360110" y="841240"/>
            <a:ext cx="3832469" cy="713693"/>
            <a:chOff x="1575694" y="930575"/>
            <a:chExt cx="1989550" cy="713693"/>
          </a:xfrm>
        </p:grpSpPr>
        <p:sp>
          <p:nvSpPr>
            <p:cNvPr id="2805" name="Google Shape;2805;p79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79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07" name="Google Shape;2807;p79"/>
          <p:cNvSpPr txBox="1"/>
          <p:nvPr>
            <p:ph idx="4294967295" type="ctrTitle"/>
          </p:nvPr>
        </p:nvSpPr>
        <p:spPr>
          <a:xfrm>
            <a:off x="520000" y="806450"/>
            <a:ext cx="3339300" cy="71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latin typeface="Yeseva One"/>
                <a:ea typeface="Yeseva One"/>
                <a:cs typeface="Yeseva One"/>
                <a:sym typeface="Yeseva One"/>
              </a:rPr>
              <a:t>OTHER INFORMATION</a:t>
            </a:r>
            <a:endParaRPr b="1" sz="2200">
              <a:latin typeface="Yeseva One"/>
              <a:ea typeface="Yeseva One"/>
              <a:cs typeface="Yeseva One"/>
              <a:sym typeface="Yeseva One"/>
            </a:endParaRPr>
          </a:p>
        </p:txBody>
      </p:sp>
      <p:grpSp>
        <p:nvGrpSpPr>
          <p:cNvPr id="2808" name="Google Shape;2808;p79"/>
          <p:cNvGrpSpPr/>
          <p:nvPr/>
        </p:nvGrpSpPr>
        <p:grpSpPr>
          <a:xfrm>
            <a:off x="984926" y="1679436"/>
            <a:ext cx="3207552" cy="1177664"/>
            <a:chOff x="1575694" y="930575"/>
            <a:chExt cx="1989550" cy="713693"/>
          </a:xfrm>
        </p:grpSpPr>
        <p:sp>
          <p:nvSpPr>
            <p:cNvPr id="2809" name="Google Shape;2809;p79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79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1" name="Google Shape;2811;p79"/>
          <p:cNvSpPr txBox="1"/>
          <p:nvPr>
            <p:ph idx="3" type="subTitle"/>
          </p:nvPr>
        </p:nvSpPr>
        <p:spPr>
          <a:xfrm>
            <a:off x="1041750" y="1752825"/>
            <a:ext cx="3000000" cy="11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mbria Math"/>
              <a:buAutoNum type="arabicPeriod"/>
            </a:pPr>
            <a:r>
              <a:rPr b="1" lang="en-GB">
                <a:latin typeface="Cambria Math"/>
                <a:ea typeface="Cambria Math"/>
                <a:cs typeface="Cambria Math"/>
                <a:sym typeface="Cambria Math"/>
              </a:rPr>
              <a:t>GANTT</a:t>
            </a:r>
            <a:r>
              <a:rPr b="1" lang="en-GB">
                <a:latin typeface="Cambria Math"/>
                <a:ea typeface="Cambria Math"/>
                <a:cs typeface="Cambria Math"/>
                <a:sym typeface="Cambria Math"/>
              </a:rPr>
              <a:t> CHART</a:t>
            </a:r>
            <a:endParaRPr b="1"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mbria Math"/>
              <a:buAutoNum type="arabicPeriod"/>
            </a:pPr>
            <a:r>
              <a:rPr b="1" lang="en-GB">
                <a:latin typeface="Cambria Math"/>
                <a:ea typeface="Cambria Math"/>
                <a:cs typeface="Cambria Math"/>
                <a:sym typeface="Cambria Math"/>
              </a:rPr>
              <a:t>SCHEDULE</a:t>
            </a:r>
            <a:r>
              <a:rPr b="1" lang="en-GB"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endParaRPr b="1"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mbria Math"/>
              <a:buAutoNum type="arabicPeriod"/>
            </a:pPr>
            <a:r>
              <a:rPr b="1" lang="en-GB">
                <a:latin typeface="Cambria Math"/>
                <a:ea typeface="Cambria Math"/>
                <a:cs typeface="Cambria Math"/>
                <a:sym typeface="Cambria Math"/>
              </a:rPr>
              <a:t>REFERENCES</a:t>
            </a:r>
            <a:endParaRPr b="1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812" name="Google Shape;2812;p79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IT20171438 | WIJAYARATHNE S. N.</a:t>
            </a:r>
            <a:endParaRPr sz="1300"/>
          </a:p>
        </p:txBody>
      </p:sp>
      <p:pic>
        <p:nvPicPr>
          <p:cNvPr id="2813" name="Google Shape;281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8" name="Google Shape;2818;p80"/>
          <p:cNvSpPr txBox="1"/>
          <p:nvPr>
            <p:ph idx="4" type="ctrTitle"/>
          </p:nvPr>
        </p:nvSpPr>
        <p:spPr>
          <a:xfrm>
            <a:off x="3697300" y="381100"/>
            <a:ext cx="50850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Yeseva One"/>
                <a:ea typeface="Yeseva One"/>
                <a:cs typeface="Yeseva One"/>
                <a:sym typeface="Yeseva One"/>
              </a:rPr>
              <a:t>GANTT CHART</a:t>
            </a:r>
            <a:endParaRPr b="1" sz="2100"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2819" name="Google Shape;2819;p80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IT20171438 | WIJAYARATHNE S. N.</a:t>
            </a:r>
            <a:endParaRPr sz="1300"/>
          </a:p>
        </p:txBody>
      </p:sp>
      <p:pic>
        <p:nvPicPr>
          <p:cNvPr id="2820" name="Google Shape;282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1" name="Google Shape;2821;p80"/>
          <p:cNvPicPr preferRelativeResize="0"/>
          <p:nvPr/>
        </p:nvPicPr>
        <p:blipFill rotWithShape="1">
          <a:blip r:embed="rId4">
            <a:alphaModFix/>
          </a:blip>
          <a:srcRect b="18990" l="21338" r="14290" t="13162"/>
          <a:stretch/>
        </p:blipFill>
        <p:spPr>
          <a:xfrm rot="5400000">
            <a:off x="2692388" y="38350"/>
            <a:ext cx="3857624" cy="5745651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7"/>
          <p:cNvSpPr txBox="1"/>
          <p:nvPr>
            <p:ph idx="4" type="ctrTitle"/>
          </p:nvPr>
        </p:nvSpPr>
        <p:spPr>
          <a:xfrm>
            <a:off x="3697300" y="381100"/>
            <a:ext cx="50850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latin typeface="Yeseva One"/>
                <a:ea typeface="Yeseva One"/>
                <a:cs typeface="Yeseva One"/>
                <a:sym typeface="Yeseva One"/>
              </a:rPr>
              <a:t>RESEARCH QUESTION</a:t>
            </a:r>
            <a:endParaRPr b="1" sz="2500"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492" name="Google Shape;492;p27"/>
          <p:cNvSpPr txBox="1"/>
          <p:nvPr/>
        </p:nvSpPr>
        <p:spPr>
          <a:xfrm>
            <a:off x="500100" y="1365700"/>
            <a:ext cx="81438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Cambria Math"/>
              <a:buChar char="●"/>
            </a:pPr>
            <a:r>
              <a:rPr b="1" lang="en-GB" sz="17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How can a blockchain-based criminal information management system be implemented effectively in Sri Lanka to enhance data security, transparency, and efficiency in the criminal justice system ?</a:t>
            </a:r>
            <a:endParaRPr b="1" sz="17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93" name="Google Shape;493;p27"/>
          <p:cNvSpPr txBox="1"/>
          <p:nvPr/>
        </p:nvSpPr>
        <p:spPr>
          <a:xfrm>
            <a:off x="72575" y="2473600"/>
            <a:ext cx="8143800" cy="22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Cambria Math"/>
              <a:buChar char="●"/>
            </a:pPr>
            <a:r>
              <a:rPr b="1" lang="en-GB" sz="17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Understand the Current Criminal System in Sri Lanka.</a:t>
            </a:r>
            <a:endParaRPr b="1" sz="17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365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Cambria Math"/>
              <a:buChar char="●"/>
            </a:pPr>
            <a:r>
              <a:rPr b="1" lang="en-GB" sz="17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Identify the </a:t>
            </a:r>
            <a:r>
              <a:rPr b="1" lang="en-GB" sz="17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Stakeholders</a:t>
            </a:r>
            <a:endParaRPr b="1" sz="17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365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Cambria Math"/>
              <a:buChar char="●"/>
            </a:pPr>
            <a:r>
              <a:rPr b="1" lang="en-GB" sz="17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Define the System Requirements</a:t>
            </a:r>
            <a:endParaRPr b="1" sz="17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365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Cambria Math"/>
              <a:buChar char="●"/>
            </a:pPr>
            <a:r>
              <a:rPr b="1" lang="en-GB" sz="17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Develop a Blockchain Architecture</a:t>
            </a:r>
            <a:endParaRPr b="1" sz="17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365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Cambria Math"/>
              <a:buChar char="●"/>
            </a:pPr>
            <a:r>
              <a:rPr b="1" lang="en-GB" sz="17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Integrate with Criminal System.</a:t>
            </a:r>
            <a:endParaRPr b="1" sz="17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b="1" sz="20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494" name="Google Shape;494;p27"/>
          <p:cNvGrpSpPr/>
          <p:nvPr/>
        </p:nvGrpSpPr>
        <p:grpSpPr>
          <a:xfrm>
            <a:off x="6395685" y="2534992"/>
            <a:ext cx="2296531" cy="2266494"/>
            <a:chOff x="411603" y="2906997"/>
            <a:chExt cx="1735458" cy="1808566"/>
          </a:xfrm>
        </p:grpSpPr>
        <p:grpSp>
          <p:nvGrpSpPr>
            <p:cNvPr id="495" name="Google Shape;495;p27"/>
            <p:cNvGrpSpPr/>
            <p:nvPr/>
          </p:nvGrpSpPr>
          <p:grpSpPr>
            <a:xfrm>
              <a:off x="570964" y="2906997"/>
              <a:ext cx="1506308" cy="920209"/>
              <a:chOff x="570964" y="2906997"/>
              <a:chExt cx="1506308" cy="920209"/>
            </a:xfrm>
          </p:grpSpPr>
          <p:sp>
            <p:nvSpPr>
              <p:cNvPr id="496" name="Google Shape;496;p27"/>
              <p:cNvSpPr/>
              <p:nvPr/>
            </p:nvSpPr>
            <p:spPr>
              <a:xfrm>
                <a:off x="570964" y="2951732"/>
                <a:ext cx="696766" cy="875473"/>
              </a:xfrm>
              <a:custGeom>
                <a:rect b="b" l="l" r="r" t="t"/>
                <a:pathLst>
                  <a:path extrusionOk="0" h="60139" w="47863">
                    <a:moveTo>
                      <a:pt x="1" y="0"/>
                    </a:moveTo>
                    <a:lnTo>
                      <a:pt x="1" y="60138"/>
                    </a:lnTo>
                    <a:lnTo>
                      <a:pt x="47862" y="60138"/>
                    </a:lnTo>
                    <a:lnTo>
                      <a:pt x="4786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27"/>
              <p:cNvSpPr/>
              <p:nvPr/>
            </p:nvSpPr>
            <p:spPr>
              <a:xfrm>
                <a:off x="596484" y="2976800"/>
                <a:ext cx="650254" cy="825396"/>
              </a:xfrm>
              <a:custGeom>
                <a:rect b="b" l="l" r="r" t="t"/>
                <a:pathLst>
                  <a:path extrusionOk="0" h="56699" w="44668">
                    <a:moveTo>
                      <a:pt x="1" y="0"/>
                    </a:moveTo>
                    <a:lnTo>
                      <a:pt x="1" y="56698"/>
                    </a:lnTo>
                    <a:lnTo>
                      <a:pt x="44667" y="56698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27"/>
              <p:cNvSpPr/>
              <p:nvPr/>
            </p:nvSpPr>
            <p:spPr>
              <a:xfrm>
                <a:off x="596484" y="3293237"/>
                <a:ext cx="650254" cy="508959"/>
              </a:xfrm>
              <a:custGeom>
                <a:rect b="b" l="l" r="r" t="t"/>
                <a:pathLst>
                  <a:path extrusionOk="0" h="34962" w="44668">
                    <a:moveTo>
                      <a:pt x="28480" y="0"/>
                    </a:moveTo>
                    <a:lnTo>
                      <a:pt x="28480" y="10253"/>
                    </a:lnTo>
                    <a:lnTo>
                      <a:pt x="17363" y="10253"/>
                    </a:lnTo>
                    <a:lnTo>
                      <a:pt x="14041" y="25286"/>
                    </a:lnTo>
                    <a:lnTo>
                      <a:pt x="10143" y="25286"/>
                    </a:lnTo>
                    <a:lnTo>
                      <a:pt x="8989" y="19998"/>
                    </a:lnTo>
                    <a:lnTo>
                      <a:pt x="1" y="19998"/>
                    </a:lnTo>
                    <a:lnTo>
                      <a:pt x="1" y="34961"/>
                    </a:lnTo>
                    <a:lnTo>
                      <a:pt x="44667" y="34961"/>
                    </a:lnTo>
                    <a:lnTo>
                      <a:pt x="44667" y="17131"/>
                    </a:lnTo>
                    <a:lnTo>
                      <a:pt x="36565" y="17131"/>
                    </a:lnTo>
                    <a:lnTo>
                      <a:pt x="365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27"/>
              <p:cNvSpPr/>
              <p:nvPr/>
            </p:nvSpPr>
            <p:spPr>
              <a:xfrm>
                <a:off x="910940" y="2976800"/>
                <a:ext cx="21006" cy="818583"/>
              </a:xfrm>
              <a:custGeom>
                <a:rect b="b" l="l" r="r" t="t"/>
                <a:pathLst>
                  <a:path extrusionOk="0" h="56231" w="1443">
                    <a:moveTo>
                      <a:pt x="0" y="0"/>
                    </a:moveTo>
                    <a:lnTo>
                      <a:pt x="0" y="56230"/>
                    </a:lnTo>
                    <a:lnTo>
                      <a:pt x="1442" y="56230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27"/>
              <p:cNvSpPr/>
              <p:nvPr/>
            </p:nvSpPr>
            <p:spPr>
              <a:xfrm>
                <a:off x="596484" y="3376637"/>
                <a:ext cx="650254" cy="21589"/>
              </a:xfrm>
              <a:custGeom>
                <a:rect b="b" l="l" r="r" t="t"/>
                <a:pathLst>
                  <a:path extrusionOk="0" h="1483" w="44668">
                    <a:moveTo>
                      <a:pt x="1" y="0"/>
                    </a:moveTo>
                    <a:lnTo>
                      <a:pt x="1" y="1482"/>
                    </a:lnTo>
                    <a:lnTo>
                      <a:pt x="44667" y="1482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27"/>
              <p:cNvSpPr/>
              <p:nvPr/>
            </p:nvSpPr>
            <p:spPr>
              <a:xfrm>
                <a:off x="1924448" y="3185147"/>
                <a:ext cx="46831" cy="107012"/>
              </a:xfrm>
              <a:custGeom>
                <a:rect b="b" l="l" r="r" t="t"/>
                <a:pathLst>
                  <a:path extrusionOk="0" h="7351" w="3217">
                    <a:moveTo>
                      <a:pt x="346" y="1"/>
                    </a:moveTo>
                    <a:lnTo>
                      <a:pt x="1" y="2823"/>
                    </a:lnTo>
                    <a:lnTo>
                      <a:pt x="1429" y="7342"/>
                    </a:lnTo>
                    <a:lnTo>
                      <a:pt x="3216" y="7351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27"/>
              <p:cNvSpPr/>
              <p:nvPr/>
            </p:nvSpPr>
            <p:spPr>
              <a:xfrm>
                <a:off x="1772264" y="3086287"/>
                <a:ext cx="165097" cy="208114"/>
              </a:xfrm>
              <a:custGeom>
                <a:rect b="b" l="l" r="r" t="t"/>
                <a:pathLst>
                  <a:path extrusionOk="0" h="14296" w="11341">
                    <a:moveTo>
                      <a:pt x="989" y="0"/>
                    </a:moveTo>
                    <a:lnTo>
                      <a:pt x="1" y="14081"/>
                    </a:lnTo>
                    <a:lnTo>
                      <a:pt x="10197" y="14295"/>
                    </a:lnTo>
                    <a:lnTo>
                      <a:pt x="113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27"/>
              <p:cNvSpPr/>
              <p:nvPr/>
            </p:nvSpPr>
            <p:spPr>
              <a:xfrm>
                <a:off x="1789514" y="3101806"/>
                <a:ext cx="125791" cy="176815"/>
              </a:xfrm>
              <a:custGeom>
                <a:rect b="b" l="l" r="r" t="t"/>
                <a:pathLst>
                  <a:path extrusionOk="0" h="12146" w="8641">
                    <a:moveTo>
                      <a:pt x="8640" y="0"/>
                    </a:moveTo>
                    <a:lnTo>
                      <a:pt x="821" y="70"/>
                    </a:lnTo>
                    <a:lnTo>
                      <a:pt x="0" y="11791"/>
                    </a:lnTo>
                    <a:lnTo>
                      <a:pt x="7578" y="12146"/>
                    </a:lnTo>
                    <a:lnTo>
                      <a:pt x="864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27"/>
              <p:cNvSpPr/>
              <p:nvPr/>
            </p:nvSpPr>
            <p:spPr>
              <a:xfrm>
                <a:off x="1816737" y="3126932"/>
                <a:ext cx="71652" cy="119925"/>
              </a:xfrm>
              <a:custGeom>
                <a:rect b="b" l="l" r="r" t="t"/>
                <a:pathLst>
                  <a:path extrusionOk="0" h="8238" w="4922">
                    <a:moveTo>
                      <a:pt x="617" y="0"/>
                    </a:moveTo>
                    <a:lnTo>
                      <a:pt x="0" y="8238"/>
                    </a:lnTo>
                    <a:lnTo>
                      <a:pt x="4183" y="8238"/>
                    </a:lnTo>
                    <a:lnTo>
                      <a:pt x="492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27"/>
              <p:cNvSpPr/>
              <p:nvPr/>
            </p:nvSpPr>
            <p:spPr>
              <a:xfrm>
                <a:off x="1566275" y="3124326"/>
                <a:ext cx="123433" cy="168547"/>
              </a:xfrm>
              <a:custGeom>
                <a:rect b="b" l="l" r="r" t="t"/>
                <a:pathLst>
                  <a:path extrusionOk="0" h="11578" w="8479">
                    <a:moveTo>
                      <a:pt x="0" y="0"/>
                    </a:moveTo>
                    <a:lnTo>
                      <a:pt x="0" y="11577"/>
                    </a:lnTo>
                    <a:lnTo>
                      <a:pt x="8479" y="11569"/>
                    </a:lnTo>
                    <a:lnTo>
                      <a:pt x="84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27"/>
              <p:cNvSpPr/>
              <p:nvPr/>
            </p:nvSpPr>
            <p:spPr>
              <a:xfrm>
                <a:off x="1591911" y="2906997"/>
                <a:ext cx="74287" cy="217343"/>
              </a:xfrm>
              <a:custGeom>
                <a:rect b="b" l="l" r="r" t="t"/>
                <a:pathLst>
                  <a:path extrusionOk="0" h="14930" w="5103">
                    <a:moveTo>
                      <a:pt x="4533" y="1"/>
                    </a:moveTo>
                    <a:cubicBezTo>
                      <a:pt x="4533" y="1"/>
                      <a:pt x="4532" y="1"/>
                      <a:pt x="4532" y="1"/>
                    </a:cubicBezTo>
                    <a:cubicBezTo>
                      <a:pt x="3959" y="23"/>
                      <a:pt x="2517" y="13632"/>
                      <a:pt x="2517" y="13632"/>
                    </a:cubicBezTo>
                    <a:cubicBezTo>
                      <a:pt x="2517" y="13632"/>
                      <a:pt x="2461" y="2421"/>
                      <a:pt x="1924" y="2421"/>
                    </a:cubicBezTo>
                    <a:cubicBezTo>
                      <a:pt x="1922" y="2421"/>
                      <a:pt x="1921" y="2422"/>
                      <a:pt x="1919" y="2422"/>
                    </a:cubicBezTo>
                    <a:cubicBezTo>
                      <a:pt x="1381" y="2484"/>
                      <a:pt x="1919" y="14352"/>
                      <a:pt x="1919" y="14352"/>
                    </a:cubicBezTo>
                    <a:cubicBezTo>
                      <a:pt x="1919" y="14352"/>
                      <a:pt x="1018" y="4944"/>
                      <a:pt x="516" y="4944"/>
                    </a:cubicBezTo>
                    <a:cubicBezTo>
                      <a:pt x="510" y="4944"/>
                      <a:pt x="504" y="4946"/>
                      <a:pt x="498" y="4948"/>
                    </a:cubicBezTo>
                    <a:cubicBezTo>
                      <a:pt x="0" y="5180"/>
                      <a:pt x="713" y="14929"/>
                      <a:pt x="713" y="14929"/>
                    </a:cubicBezTo>
                    <a:lnTo>
                      <a:pt x="3060" y="14929"/>
                    </a:lnTo>
                    <a:cubicBezTo>
                      <a:pt x="3060" y="14929"/>
                      <a:pt x="5102" y="1"/>
                      <a:pt x="453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27"/>
              <p:cNvSpPr/>
              <p:nvPr/>
            </p:nvSpPr>
            <p:spPr>
              <a:xfrm>
                <a:off x="1613980" y="2952373"/>
                <a:ext cx="65494" cy="171968"/>
              </a:xfrm>
              <a:custGeom>
                <a:rect b="b" l="l" r="r" t="t"/>
                <a:pathLst>
                  <a:path extrusionOk="0" h="11813" w="4499">
                    <a:moveTo>
                      <a:pt x="3396" y="0"/>
                    </a:moveTo>
                    <a:cubicBezTo>
                      <a:pt x="2842" y="0"/>
                      <a:pt x="945" y="9309"/>
                      <a:pt x="945" y="9309"/>
                    </a:cubicBezTo>
                    <a:cubicBezTo>
                      <a:pt x="945" y="9309"/>
                      <a:pt x="1176" y="5380"/>
                      <a:pt x="945" y="4873"/>
                    </a:cubicBezTo>
                    <a:cubicBezTo>
                      <a:pt x="937" y="4856"/>
                      <a:pt x="928" y="4848"/>
                      <a:pt x="920" y="4848"/>
                    </a:cubicBezTo>
                    <a:cubicBezTo>
                      <a:pt x="662" y="4848"/>
                      <a:pt x="1" y="11812"/>
                      <a:pt x="1" y="11812"/>
                    </a:cubicBezTo>
                    <a:lnTo>
                      <a:pt x="3375" y="11812"/>
                    </a:lnTo>
                    <a:cubicBezTo>
                      <a:pt x="3375" y="11812"/>
                      <a:pt x="4498" y="8513"/>
                      <a:pt x="4358" y="7997"/>
                    </a:cubicBezTo>
                    <a:cubicBezTo>
                      <a:pt x="4349" y="7965"/>
                      <a:pt x="4333" y="7950"/>
                      <a:pt x="4310" y="7950"/>
                    </a:cubicBezTo>
                    <a:cubicBezTo>
                      <a:pt x="3969" y="7950"/>
                      <a:pt x="2160" y="11319"/>
                      <a:pt x="2160" y="11319"/>
                    </a:cubicBezTo>
                    <a:cubicBezTo>
                      <a:pt x="2160" y="11319"/>
                      <a:pt x="4170" y="5896"/>
                      <a:pt x="3750" y="5288"/>
                    </a:cubicBezTo>
                    <a:cubicBezTo>
                      <a:pt x="3729" y="5258"/>
                      <a:pt x="3704" y="5243"/>
                      <a:pt x="3675" y="5243"/>
                    </a:cubicBezTo>
                    <a:cubicBezTo>
                      <a:pt x="3139" y="5243"/>
                      <a:pt x="1412" y="10458"/>
                      <a:pt x="1412" y="10458"/>
                    </a:cubicBezTo>
                    <a:cubicBezTo>
                      <a:pt x="1412" y="10458"/>
                      <a:pt x="3934" y="333"/>
                      <a:pt x="3423" y="8"/>
                    </a:cubicBezTo>
                    <a:cubicBezTo>
                      <a:pt x="3414" y="3"/>
                      <a:pt x="3405" y="0"/>
                      <a:pt x="33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27"/>
              <p:cNvSpPr/>
              <p:nvPr/>
            </p:nvSpPr>
            <p:spPr>
              <a:xfrm>
                <a:off x="1532385" y="2999350"/>
                <a:ext cx="78378" cy="125631"/>
              </a:xfrm>
              <a:custGeom>
                <a:rect b="b" l="l" r="r" t="t"/>
                <a:pathLst>
                  <a:path extrusionOk="0" h="8630" w="5384">
                    <a:moveTo>
                      <a:pt x="405" y="0"/>
                    </a:moveTo>
                    <a:cubicBezTo>
                      <a:pt x="0" y="0"/>
                      <a:pt x="4400" y="8629"/>
                      <a:pt x="4400" y="8629"/>
                    </a:cubicBezTo>
                    <a:lnTo>
                      <a:pt x="5383" y="8629"/>
                    </a:lnTo>
                    <a:lnTo>
                      <a:pt x="4911" y="6545"/>
                    </a:lnTo>
                    <a:cubicBezTo>
                      <a:pt x="4911" y="6545"/>
                      <a:pt x="2865" y="310"/>
                      <a:pt x="2407" y="310"/>
                    </a:cubicBezTo>
                    <a:cubicBezTo>
                      <a:pt x="2401" y="310"/>
                      <a:pt x="2396" y="311"/>
                      <a:pt x="2390" y="313"/>
                    </a:cubicBezTo>
                    <a:cubicBezTo>
                      <a:pt x="1965" y="483"/>
                      <a:pt x="3885" y="6033"/>
                      <a:pt x="3885" y="6033"/>
                    </a:cubicBezTo>
                    <a:cubicBezTo>
                      <a:pt x="3885" y="6033"/>
                      <a:pt x="987" y="282"/>
                      <a:pt x="428" y="7"/>
                    </a:cubicBezTo>
                    <a:cubicBezTo>
                      <a:pt x="419" y="2"/>
                      <a:pt x="412" y="0"/>
                      <a:pt x="4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27"/>
              <p:cNvSpPr/>
              <p:nvPr/>
            </p:nvSpPr>
            <p:spPr>
              <a:xfrm>
                <a:off x="1566712" y="3124079"/>
                <a:ext cx="59817" cy="169114"/>
              </a:xfrm>
              <a:custGeom>
                <a:rect b="b" l="l" r="r" t="t"/>
                <a:pathLst>
                  <a:path extrusionOk="0" h="11617" w="4109">
                    <a:moveTo>
                      <a:pt x="1" y="0"/>
                    </a:moveTo>
                    <a:lnTo>
                      <a:pt x="79" y="11616"/>
                    </a:lnTo>
                    <a:lnTo>
                      <a:pt x="4109" y="11616"/>
                    </a:lnTo>
                    <a:lnTo>
                      <a:pt x="3895" y="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27"/>
              <p:cNvSpPr/>
              <p:nvPr/>
            </p:nvSpPr>
            <p:spPr>
              <a:xfrm>
                <a:off x="1564805" y="3123118"/>
                <a:ext cx="127000" cy="17061"/>
              </a:xfrm>
              <a:custGeom>
                <a:rect b="b" l="l" r="r" t="t"/>
                <a:pathLst>
                  <a:path extrusionOk="0" h="1172" w="8724">
                    <a:moveTo>
                      <a:pt x="0" y="0"/>
                    </a:moveTo>
                    <a:lnTo>
                      <a:pt x="111" y="1106"/>
                    </a:lnTo>
                    <a:lnTo>
                      <a:pt x="4017" y="1172"/>
                    </a:lnTo>
                    <a:lnTo>
                      <a:pt x="8580" y="1106"/>
                    </a:lnTo>
                    <a:lnTo>
                      <a:pt x="87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27"/>
              <p:cNvSpPr/>
              <p:nvPr/>
            </p:nvSpPr>
            <p:spPr>
              <a:xfrm>
                <a:off x="1460034" y="3290122"/>
                <a:ext cx="617238" cy="27121"/>
              </a:xfrm>
              <a:custGeom>
                <a:rect b="b" l="l" r="r" t="t"/>
                <a:pathLst>
                  <a:path extrusionOk="0" h="1863" w="42400">
                    <a:moveTo>
                      <a:pt x="0" y="0"/>
                    </a:moveTo>
                    <a:lnTo>
                      <a:pt x="0" y="1862"/>
                    </a:lnTo>
                    <a:lnTo>
                      <a:pt x="42399" y="1862"/>
                    </a:lnTo>
                    <a:lnTo>
                      <a:pt x="42399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2" name="Google Shape;512;p27"/>
            <p:cNvGrpSpPr/>
            <p:nvPr/>
          </p:nvGrpSpPr>
          <p:grpSpPr>
            <a:xfrm>
              <a:off x="1481856" y="3376710"/>
              <a:ext cx="665205" cy="406329"/>
              <a:chOff x="1481856" y="3376710"/>
              <a:chExt cx="665205" cy="406329"/>
            </a:xfrm>
          </p:grpSpPr>
          <p:sp>
            <p:nvSpPr>
              <p:cNvPr id="513" name="Google Shape;513;p27"/>
              <p:cNvSpPr/>
              <p:nvPr/>
            </p:nvSpPr>
            <p:spPr>
              <a:xfrm>
                <a:off x="1481856" y="3376710"/>
                <a:ext cx="665205" cy="406329"/>
              </a:xfrm>
              <a:custGeom>
                <a:rect b="b" l="l" r="r" t="t"/>
                <a:pathLst>
                  <a:path extrusionOk="0" h="27912" w="45695">
                    <a:moveTo>
                      <a:pt x="45695" y="0"/>
                    </a:moveTo>
                    <a:lnTo>
                      <a:pt x="4466" y="297"/>
                    </a:lnTo>
                    <a:lnTo>
                      <a:pt x="0" y="27912"/>
                    </a:lnTo>
                    <a:lnTo>
                      <a:pt x="40782" y="27912"/>
                    </a:lnTo>
                    <a:lnTo>
                      <a:pt x="456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27"/>
              <p:cNvSpPr/>
              <p:nvPr/>
            </p:nvSpPr>
            <p:spPr>
              <a:xfrm>
                <a:off x="1540960" y="3376710"/>
                <a:ext cx="606102" cy="40921"/>
              </a:xfrm>
              <a:custGeom>
                <a:rect b="b" l="l" r="r" t="t"/>
                <a:pathLst>
                  <a:path extrusionOk="0" h="2811" w="41635">
                    <a:moveTo>
                      <a:pt x="41635" y="0"/>
                    </a:moveTo>
                    <a:lnTo>
                      <a:pt x="406" y="297"/>
                    </a:lnTo>
                    <a:lnTo>
                      <a:pt x="0" y="2810"/>
                    </a:lnTo>
                    <a:cubicBezTo>
                      <a:pt x="18" y="2714"/>
                      <a:pt x="41167" y="2653"/>
                      <a:pt x="41167" y="2653"/>
                    </a:cubicBezTo>
                    <a:lnTo>
                      <a:pt x="4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27"/>
              <p:cNvSpPr/>
              <p:nvPr/>
            </p:nvSpPr>
            <p:spPr>
              <a:xfrm>
                <a:off x="1560932" y="339362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81" y="0"/>
                    </a:moveTo>
                    <a:cubicBezTo>
                      <a:pt x="171" y="0"/>
                      <a:pt x="0" y="170"/>
                      <a:pt x="0" y="376"/>
                    </a:cubicBezTo>
                    <a:cubicBezTo>
                      <a:pt x="0" y="586"/>
                      <a:pt x="171" y="757"/>
                      <a:pt x="381" y="757"/>
                    </a:cubicBezTo>
                    <a:cubicBezTo>
                      <a:pt x="586" y="757"/>
                      <a:pt x="756" y="586"/>
                      <a:pt x="756" y="376"/>
                    </a:cubicBezTo>
                    <a:cubicBezTo>
                      <a:pt x="756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27"/>
              <p:cNvSpPr/>
              <p:nvPr/>
            </p:nvSpPr>
            <p:spPr>
              <a:xfrm>
                <a:off x="1587966" y="339362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81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81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27"/>
              <p:cNvSpPr/>
              <p:nvPr/>
            </p:nvSpPr>
            <p:spPr>
              <a:xfrm>
                <a:off x="1614999" y="3393625"/>
                <a:ext cx="11035" cy="11020"/>
              </a:xfrm>
              <a:custGeom>
                <a:rect b="b" l="l" r="r" t="t"/>
                <a:pathLst>
                  <a:path extrusionOk="0" h="757" w="758">
                    <a:moveTo>
                      <a:pt x="376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76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27"/>
              <p:cNvSpPr/>
              <p:nvPr/>
            </p:nvSpPr>
            <p:spPr>
              <a:xfrm>
                <a:off x="1572578" y="3489312"/>
                <a:ext cx="241058" cy="194605"/>
              </a:xfrm>
              <a:custGeom>
                <a:rect b="b" l="l" r="r" t="t"/>
                <a:pathLst>
                  <a:path extrusionOk="0" h="13368" w="16559">
                    <a:moveTo>
                      <a:pt x="8282" y="0"/>
                    </a:moveTo>
                    <a:cubicBezTo>
                      <a:pt x="3736" y="0"/>
                      <a:pt x="0" y="3378"/>
                      <a:pt x="0" y="7478"/>
                    </a:cubicBezTo>
                    <a:cubicBezTo>
                      <a:pt x="0" y="9776"/>
                      <a:pt x="1171" y="11952"/>
                      <a:pt x="3173" y="13368"/>
                    </a:cubicBezTo>
                    <a:lnTo>
                      <a:pt x="8282" y="7478"/>
                    </a:lnTo>
                    <a:lnTo>
                      <a:pt x="16558" y="7478"/>
                    </a:lnTo>
                    <a:cubicBezTo>
                      <a:pt x="16558" y="3378"/>
                      <a:pt x="12822" y="0"/>
                      <a:pt x="828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27"/>
              <p:cNvSpPr/>
              <p:nvPr/>
            </p:nvSpPr>
            <p:spPr>
              <a:xfrm>
                <a:off x="1627722" y="3611639"/>
                <a:ext cx="193294" cy="107784"/>
              </a:xfrm>
              <a:custGeom>
                <a:rect b="b" l="l" r="r" t="t"/>
                <a:pathLst>
                  <a:path extrusionOk="0" h="7404" w="13278">
                    <a:moveTo>
                      <a:pt x="5144" y="14"/>
                    </a:moveTo>
                    <a:cubicBezTo>
                      <a:pt x="5149" y="19"/>
                      <a:pt x="5197" y="19"/>
                      <a:pt x="5297" y="23"/>
                    </a:cubicBezTo>
                    <a:cubicBezTo>
                      <a:pt x="5406" y="27"/>
                      <a:pt x="5551" y="31"/>
                      <a:pt x="5730" y="41"/>
                    </a:cubicBezTo>
                    <a:cubicBezTo>
                      <a:pt x="6124" y="49"/>
                      <a:pt x="6674" y="62"/>
                      <a:pt x="7373" y="75"/>
                    </a:cubicBezTo>
                    <a:cubicBezTo>
                      <a:pt x="8775" y="101"/>
                      <a:pt x="10760" y="131"/>
                      <a:pt x="13136" y="175"/>
                    </a:cubicBezTo>
                    <a:lnTo>
                      <a:pt x="13136" y="175"/>
                    </a:lnTo>
                    <a:cubicBezTo>
                      <a:pt x="13091" y="757"/>
                      <a:pt x="12994" y="1362"/>
                      <a:pt x="12788" y="1959"/>
                    </a:cubicBezTo>
                    <a:cubicBezTo>
                      <a:pt x="12570" y="2579"/>
                      <a:pt x="12259" y="3191"/>
                      <a:pt x="11862" y="3772"/>
                    </a:cubicBezTo>
                    <a:cubicBezTo>
                      <a:pt x="11044" y="4908"/>
                      <a:pt x="9878" y="5909"/>
                      <a:pt x="8462" y="6512"/>
                    </a:cubicBezTo>
                    <a:cubicBezTo>
                      <a:pt x="7317" y="7015"/>
                      <a:pt x="6098" y="7251"/>
                      <a:pt x="4929" y="7251"/>
                    </a:cubicBezTo>
                    <a:cubicBezTo>
                      <a:pt x="4593" y="7251"/>
                      <a:pt x="4262" y="7232"/>
                      <a:pt x="3938" y="7194"/>
                    </a:cubicBezTo>
                    <a:cubicBezTo>
                      <a:pt x="2508" y="7035"/>
                      <a:pt x="1215" y="6516"/>
                      <a:pt x="197" y="5820"/>
                    </a:cubicBezTo>
                    <a:lnTo>
                      <a:pt x="197" y="5820"/>
                    </a:lnTo>
                    <a:cubicBezTo>
                      <a:pt x="1679" y="4096"/>
                      <a:pt x="2908" y="2660"/>
                      <a:pt x="3781" y="1644"/>
                    </a:cubicBezTo>
                    <a:cubicBezTo>
                      <a:pt x="4214" y="1132"/>
                      <a:pt x="4555" y="731"/>
                      <a:pt x="4795" y="447"/>
                    </a:cubicBezTo>
                    <a:cubicBezTo>
                      <a:pt x="4904" y="315"/>
                      <a:pt x="4992" y="211"/>
                      <a:pt x="5057" y="128"/>
                    </a:cubicBezTo>
                    <a:cubicBezTo>
                      <a:pt x="5118" y="57"/>
                      <a:pt x="5149" y="19"/>
                      <a:pt x="5144" y="14"/>
                    </a:cubicBezTo>
                    <a:close/>
                    <a:moveTo>
                      <a:pt x="5717" y="1"/>
                    </a:moveTo>
                    <a:cubicBezTo>
                      <a:pt x="5537" y="5"/>
                      <a:pt x="5398" y="5"/>
                      <a:pt x="5289" y="5"/>
                    </a:cubicBezTo>
                    <a:cubicBezTo>
                      <a:pt x="5192" y="9"/>
                      <a:pt x="5144" y="9"/>
                      <a:pt x="5144" y="14"/>
                    </a:cubicBezTo>
                    <a:cubicBezTo>
                      <a:pt x="5144" y="14"/>
                      <a:pt x="5144" y="14"/>
                      <a:pt x="5144" y="14"/>
                    </a:cubicBezTo>
                    <a:cubicBezTo>
                      <a:pt x="5140" y="14"/>
                      <a:pt x="5106" y="49"/>
                      <a:pt x="5049" y="110"/>
                    </a:cubicBezTo>
                    <a:cubicBezTo>
                      <a:pt x="4983" y="184"/>
                      <a:pt x="4891" y="285"/>
                      <a:pt x="4777" y="412"/>
                    </a:cubicBezTo>
                    <a:cubicBezTo>
                      <a:pt x="4528" y="691"/>
                      <a:pt x="4183" y="1080"/>
                      <a:pt x="3742" y="1578"/>
                    </a:cubicBezTo>
                    <a:cubicBezTo>
                      <a:pt x="2846" y="2601"/>
                      <a:pt x="1574" y="4047"/>
                      <a:pt x="49" y="5791"/>
                    </a:cubicBezTo>
                    <a:lnTo>
                      <a:pt x="1" y="5844"/>
                    </a:lnTo>
                    <a:lnTo>
                      <a:pt x="63" y="5888"/>
                    </a:lnTo>
                    <a:cubicBezTo>
                      <a:pt x="1102" y="6622"/>
                      <a:pt x="2435" y="7173"/>
                      <a:pt x="3921" y="7343"/>
                    </a:cubicBezTo>
                    <a:cubicBezTo>
                      <a:pt x="4256" y="7383"/>
                      <a:pt x="4598" y="7404"/>
                      <a:pt x="4944" y="7404"/>
                    </a:cubicBezTo>
                    <a:cubicBezTo>
                      <a:pt x="6128" y="7404"/>
                      <a:pt x="7363" y="7163"/>
                      <a:pt x="8522" y="6652"/>
                    </a:cubicBezTo>
                    <a:cubicBezTo>
                      <a:pt x="9965" y="6040"/>
                      <a:pt x="11154" y="5017"/>
                      <a:pt x="11984" y="3855"/>
                    </a:cubicBezTo>
                    <a:cubicBezTo>
                      <a:pt x="12391" y="3266"/>
                      <a:pt x="12701" y="2641"/>
                      <a:pt x="12923" y="2007"/>
                    </a:cubicBezTo>
                    <a:cubicBezTo>
                      <a:pt x="13137" y="1368"/>
                      <a:pt x="13234" y="727"/>
                      <a:pt x="13273" y="110"/>
                    </a:cubicBezTo>
                    <a:lnTo>
                      <a:pt x="13278" y="41"/>
                    </a:lnTo>
                    <a:lnTo>
                      <a:pt x="13208" y="41"/>
                    </a:lnTo>
                    <a:cubicBezTo>
                      <a:pt x="10791" y="23"/>
                      <a:pt x="8772" y="9"/>
                      <a:pt x="73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27"/>
              <p:cNvSpPr/>
              <p:nvPr/>
            </p:nvSpPr>
            <p:spPr>
              <a:xfrm>
                <a:off x="1737602" y="3526725"/>
                <a:ext cx="13495" cy="13553"/>
              </a:xfrm>
              <a:custGeom>
                <a:rect b="b" l="l" r="r" t="t"/>
                <a:pathLst>
                  <a:path extrusionOk="0" h="931" w="927">
                    <a:moveTo>
                      <a:pt x="464" y="0"/>
                    </a:moveTo>
                    <a:cubicBezTo>
                      <a:pt x="206" y="0"/>
                      <a:pt x="0" y="210"/>
                      <a:pt x="0" y="467"/>
                    </a:cubicBezTo>
                    <a:cubicBezTo>
                      <a:pt x="0" y="721"/>
                      <a:pt x="206" y="930"/>
                      <a:pt x="464" y="930"/>
                    </a:cubicBezTo>
                    <a:cubicBezTo>
                      <a:pt x="716" y="930"/>
                      <a:pt x="926" y="721"/>
                      <a:pt x="926" y="467"/>
                    </a:cubicBezTo>
                    <a:cubicBezTo>
                      <a:pt x="926" y="210"/>
                      <a:pt x="716" y="0"/>
                      <a:pt x="46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27"/>
              <p:cNvSpPr/>
              <p:nvPr/>
            </p:nvSpPr>
            <p:spPr>
              <a:xfrm>
                <a:off x="1744211" y="3482950"/>
                <a:ext cx="141004" cy="50587"/>
              </a:xfrm>
              <a:custGeom>
                <a:rect b="b" l="l" r="r" t="t"/>
                <a:pathLst>
                  <a:path extrusionOk="0" h="3475" w="9686">
                    <a:moveTo>
                      <a:pt x="3374" y="0"/>
                    </a:moveTo>
                    <a:lnTo>
                      <a:pt x="3348" y="22"/>
                    </a:lnTo>
                    <a:cubicBezTo>
                      <a:pt x="2392" y="983"/>
                      <a:pt x="1547" y="1840"/>
                      <a:pt x="949" y="2461"/>
                    </a:cubicBezTo>
                    <a:cubicBezTo>
                      <a:pt x="669" y="2753"/>
                      <a:pt x="433" y="2998"/>
                      <a:pt x="250" y="3195"/>
                    </a:cubicBezTo>
                    <a:cubicBezTo>
                      <a:pt x="88" y="3365"/>
                      <a:pt x="0" y="3465"/>
                      <a:pt x="10" y="3474"/>
                    </a:cubicBezTo>
                    <a:cubicBezTo>
                      <a:pt x="10" y="3474"/>
                      <a:pt x="10" y="3474"/>
                      <a:pt x="10" y="3474"/>
                    </a:cubicBezTo>
                    <a:cubicBezTo>
                      <a:pt x="20" y="3474"/>
                      <a:pt x="120" y="3390"/>
                      <a:pt x="289" y="3234"/>
                    </a:cubicBezTo>
                    <a:cubicBezTo>
                      <a:pt x="482" y="3046"/>
                      <a:pt x="726" y="2814"/>
                      <a:pt x="1023" y="2530"/>
                    </a:cubicBezTo>
                    <a:cubicBezTo>
                      <a:pt x="1639" y="1937"/>
                      <a:pt x="2483" y="1101"/>
                      <a:pt x="3435" y="153"/>
                    </a:cubicBezTo>
                    <a:lnTo>
                      <a:pt x="4143" y="153"/>
                    </a:lnTo>
                    <a:cubicBezTo>
                      <a:pt x="5673" y="153"/>
                      <a:pt x="7059" y="144"/>
                      <a:pt x="8064" y="131"/>
                    </a:cubicBezTo>
                    <a:cubicBezTo>
                      <a:pt x="8540" y="123"/>
                      <a:pt x="8941" y="113"/>
                      <a:pt x="9252" y="105"/>
                    </a:cubicBezTo>
                    <a:cubicBezTo>
                      <a:pt x="9532" y="97"/>
                      <a:pt x="9685" y="87"/>
                      <a:pt x="9685" y="79"/>
                    </a:cubicBezTo>
                    <a:cubicBezTo>
                      <a:pt x="9685" y="65"/>
                      <a:pt x="9532" y="57"/>
                      <a:pt x="9252" y="48"/>
                    </a:cubicBezTo>
                    <a:cubicBezTo>
                      <a:pt x="8941" y="39"/>
                      <a:pt x="8540" y="31"/>
                      <a:pt x="8064" y="22"/>
                    </a:cubicBezTo>
                    <a:cubicBezTo>
                      <a:pt x="7059" y="9"/>
                      <a:pt x="5673" y="0"/>
                      <a:pt x="41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27"/>
              <p:cNvSpPr/>
              <p:nvPr/>
            </p:nvSpPr>
            <p:spPr>
              <a:xfrm>
                <a:off x="1868198" y="3447488"/>
                <a:ext cx="193484" cy="122501"/>
              </a:xfrm>
              <a:custGeom>
                <a:rect b="b" l="l" r="r" t="t"/>
                <a:pathLst>
                  <a:path extrusionOk="0" h="8415" w="13291">
                    <a:moveTo>
                      <a:pt x="1623" y="0"/>
                    </a:moveTo>
                    <a:lnTo>
                      <a:pt x="1623" y="0"/>
                    </a:lnTo>
                    <a:cubicBezTo>
                      <a:pt x="1618" y="0"/>
                      <a:pt x="1522" y="80"/>
                      <a:pt x="1526" y="80"/>
                    </a:cubicBezTo>
                    <a:cubicBezTo>
                      <a:pt x="1527" y="80"/>
                      <a:pt x="1532" y="76"/>
                      <a:pt x="1544" y="68"/>
                    </a:cubicBezTo>
                    <a:lnTo>
                      <a:pt x="1544" y="72"/>
                    </a:lnTo>
                    <a:lnTo>
                      <a:pt x="1539" y="80"/>
                    </a:lnTo>
                    <a:lnTo>
                      <a:pt x="1539" y="98"/>
                    </a:lnTo>
                    <a:lnTo>
                      <a:pt x="1531" y="133"/>
                    </a:lnTo>
                    <a:lnTo>
                      <a:pt x="1517" y="203"/>
                    </a:lnTo>
                    <a:lnTo>
                      <a:pt x="1491" y="338"/>
                    </a:lnTo>
                    <a:lnTo>
                      <a:pt x="1443" y="618"/>
                    </a:lnTo>
                    <a:cubicBezTo>
                      <a:pt x="1408" y="802"/>
                      <a:pt x="1374" y="986"/>
                      <a:pt x="1338" y="1169"/>
                    </a:cubicBezTo>
                    <a:cubicBezTo>
                      <a:pt x="1273" y="1531"/>
                      <a:pt x="1203" y="1894"/>
                      <a:pt x="1138" y="2257"/>
                    </a:cubicBezTo>
                    <a:cubicBezTo>
                      <a:pt x="1007" y="2973"/>
                      <a:pt x="875" y="3681"/>
                      <a:pt x="749" y="4372"/>
                    </a:cubicBezTo>
                    <a:cubicBezTo>
                      <a:pt x="491" y="5758"/>
                      <a:pt x="246" y="7086"/>
                      <a:pt x="19" y="8332"/>
                    </a:cubicBezTo>
                    <a:lnTo>
                      <a:pt x="1" y="8414"/>
                    </a:lnTo>
                    <a:lnTo>
                      <a:pt x="89" y="8414"/>
                    </a:lnTo>
                    <a:cubicBezTo>
                      <a:pt x="3519" y="8401"/>
                      <a:pt x="6421" y="8388"/>
                      <a:pt x="8474" y="8380"/>
                    </a:cubicBezTo>
                    <a:cubicBezTo>
                      <a:pt x="9484" y="8370"/>
                      <a:pt x="10289" y="8366"/>
                      <a:pt x="10848" y="8362"/>
                    </a:cubicBezTo>
                    <a:cubicBezTo>
                      <a:pt x="11110" y="8358"/>
                      <a:pt x="11320" y="8354"/>
                      <a:pt x="11469" y="8354"/>
                    </a:cubicBezTo>
                    <a:cubicBezTo>
                      <a:pt x="11534" y="8348"/>
                      <a:pt x="11586" y="8348"/>
                      <a:pt x="11630" y="8348"/>
                    </a:cubicBezTo>
                    <a:cubicBezTo>
                      <a:pt x="11665" y="8344"/>
                      <a:pt x="11683" y="8344"/>
                      <a:pt x="11678" y="8344"/>
                    </a:cubicBezTo>
                    <a:cubicBezTo>
                      <a:pt x="11678" y="8340"/>
                      <a:pt x="11661" y="8340"/>
                      <a:pt x="11621" y="8340"/>
                    </a:cubicBezTo>
                    <a:cubicBezTo>
                      <a:pt x="11578" y="8336"/>
                      <a:pt x="11525" y="8336"/>
                      <a:pt x="11455" y="8336"/>
                    </a:cubicBezTo>
                    <a:cubicBezTo>
                      <a:pt x="11302" y="8332"/>
                      <a:pt x="11088" y="8327"/>
                      <a:pt x="10822" y="8327"/>
                    </a:cubicBezTo>
                    <a:cubicBezTo>
                      <a:pt x="10257" y="8322"/>
                      <a:pt x="9450" y="8314"/>
                      <a:pt x="8435" y="8305"/>
                    </a:cubicBezTo>
                    <a:cubicBezTo>
                      <a:pt x="6407" y="8296"/>
                      <a:pt x="3549" y="8288"/>
                      <a:pt x="173" y="8275"/>
                    </a:cubicBezTo>
                    <a:lnTo>
                      <a:pt x="173" y="8275"/>
                    </a:lnTo>
                    <a:cubicBezTo>
                      <a:pt x="401" y="7053"/>
                      <a:pt x="645" y="5754"/>
                      <a:pt x="896" y="4403"/>
                    </a:cubicBezTo>
                    <a:cubicBezTo>
                      <a:pt x="1023" y="3707"/>
                      <a:pt x="1154" y="3005"/>
                      <a:pt x="1290" y="2283"/>
                    </a:cubicBezTo>
                    <a:cubicBezTo>
                      <a:pt x="1356" y="1924"/>
                      <a:pt x="1426" y="1562"/>
                      <a:pt x="1491" y="1195"/>
                    </a:cubicBezTo>
                    <a:cubicBezTo>
                      <a:pt x="1526" y="1012"/>
                      <a:pt x="1561" y="828"/>
                      <a:pt x="1596" y="645"/>
                    </a:cubicBezTo>
                    <a:lnTo>
                      <a:pt x="1644" y="369"/>
                    </a:lnTo>
                    <a:lnTo>
                      <a:pt x="1671" y="229"/>
                    </a:lnTo>
                    <a:lnTo>
                      <a:pt x="1683" y="159"/>
                    </a:lnTo>
                    <a:lnTo>
                      <a:pt x="1684" y="155"/>
                    </a:lnTo>
                    <a:lnTo>
                      <a:pt x="1684" y="155"/>
                    </a:lnTo>
                    <a:cubicBezTo>
                      <a:pt x="5958" y="151"/>
                      <a:pt x="9915" y="147"/>
                      <a:pt x="13138" y="141"/>
                    </a:cubicBezTo>
                    <a:lnTo>
                      <a:pt x="13138" y="141"/>
                    </a:lnTo>
                    <a:cubicBezTo>
                      <a:pt x="12694" y="2603"/>
                      <a:pt x="12326" y="4635"/>
                      <a:pt x="12072" y="6067"/>
                    </a:cubicBezTo>
                    <a:cubicBezTo>
                      <a:pt x="11945" y="6785"/>
                      <a:pt x="11844" y="7348"/>
                      <a:pt x="11774" y="7741"/>
                    </a:cubicBezTo>
                    <a:cubicBezTo>
                      <a:pt x="11743" y="7929"/>
                      <a:pt x="11717" y="8078"/>
                      <a:pt x="11699" y="8187"/>
                    </a:cubicBezTo>
                    <a:cubicBezTo>
                      <a:pt x="11687" y="8288"/>
                      <a:pt x="11678" y="8340"/>
                      <a:pt x="11678" y="8344"/>
                    </a:cubicBezTo>
                    <a:cubicBezTo>
                      <a:pt x="11683" y="8344"/>
                      <a:pt x="11691" y="8296"/>
                      <a:pt x="11713" y="8201"/>
                    </a:cubicBezTo>
                    <a:cubicBezTo>
                      <a:pt x="11735" y="8096"/>
                      <a:pt x="11766" y="7951"/>
                      <a:pt x="11800" y="7772"/>
                    </a:cubicBezTo>
                    <a:cubicBezTo>
                      <a:pt x="11879" y="7378"/>
                      <a:pt x="11988" y="6823"/>
                      <a:pt x="12124" y="6115"/>
                    </a:cubicBezTo>
                    <a:cubicBezTo>
                      <a:pt x="12403" y="4661"/>
                      <a:pt x="12797" y="2593"/>
                      <a:pt x="13273" y="89"/>
                    </a:cubicBezTo>
                    <a:lnTo>
                      <a:pt x="13291" y="15"/>
                    </a:lnTo>
                    <a:lnTo>
                      <a:pt x="13212" y="15"/>
                    </a:lnTo>
                    <a:cubicBezTo>
                      <a:pt x="9960" y="10"/>
                      <a:pt x="5953" y="6"/>
                      <a:pt x="1622" y="2"/>
                    </a:cubicBezTo>
                    <a:cubicBezTo>
                      <a:pt x="1623" y="1"/>
                      <a:pt x="1623" y="0"/>
                      <a:pt x="162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27"/>
              <p:cNvSpPr/>
              <p:nvPr/>
            </p:nvSpPr>
            <p:spPr>
              <a:xfrm>
                <a:off x="1748157" y="3662604"/>
                <a:ext cx="13495" cy="13495"/>
              </a:xfrm>
              <a:custGeom>
                <a:rect b="b" l="l" r="r" t="t"/>
                <a:pathLst>
                  <a:path extrusionOk="0" h="927" w="927">
                    <a:moveTo>
                      <a:pt x="463" y="1"/>
                    </a:moveTo>
                    <a:cubicBezTo>
                      <a:pt x="206" y="1"/>
                      <a:pt x="1" y="205"/>
                      <a:pt x="1" y="463"/>
                    </a:cubicBezTo>
                    <a:cubicBezTo>
                      <a:pt x="1" y="717"/>
                      <a:pt x="206" y="927"/>
                      <a:pt x="463" y="927"/>
                    </a:cubicBezTo>
                    <a:cubicBezTo>
                      <a:pt x="721" y="927"/>
                      <a:pt x="927" y="717"/>
                      <a:pt x="927" y="463"/>
                    </a:cubicBezTo>
                    <a:cubicBezTo>
                      <a:pt x="927" y="205"/>
                      <a:pt x="721" y="1"/>
                      <a:pt x="46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27"/>
              <p:cNvSpPr/>
              <p:nvPr/>
            </p:nvSpPr>
            <p:spPr>
              <a:xfrm>
                <a:off x="1754897" y="3668194"/>
                <a:ext cx="122618" cy="2300"/>
              </a:xfrm>
              <a:custGeom>
                <a:rect b="b" l="l" r="r" t="t"/>
                <a:pathLst>
                  <a:path extrusionOk="0" h="158" w="8423">
                    <a:moveTo>
                      <a:pt x="4214" y="1"/>
                    </a:moveTo>
                    <a:cubicBezTo>
                      <a:pt x="1884" y="1"/>
                      <a:pt x="0" y="36"/>
                      <a:pt x="0" y="79"/>
                    </a:cubicBezTo>
                    <a:cubicBezTo>
                      <a:pt x="0" y="123"/>
                      <a:pt x="1884" y="158"/>
                      <a:pt x="4214" y="158"/>
                    </a:cubicBezTo>
                    <a:cubicBezTo>
                      <a:pt x="6539" y="158"/>
                      <a:pt x="8423" y="123"/>
                      <a:pt x="8423" y="79"/>
                    </a:cubicBezTo>
                    <a:cubicBezTo>
                      <a:pt x="8423" y="36"/>
                      <a:pt x="6539" y="1"/>
                      <a:pt x="42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27"/>
              <p:cNvSpPr/>
              <p:nvPr/>
            </p:nvSpPr>
            <p:spPr>
              <a:xfrm>
                <a:off x="1862855" y="3632266"/>
                <a:ext cx="198768" cy="90795"/>
              </a:xfrm>
              <a:custGeom>
                <a:rect b="b" l="l" r="r" t="t"/>
                <a:pathLst>
                  <a:path extrusionOk="0" h="6237" w="13654">
                    <a:moveTo>
                      <a:pt x="1702" y="108"/>
                    </a:moveTo>
                    <a:lnTo>
                      <a:pt x="1702" y="108"/>
                    </a:lnTo>
                    <a:cubicBezTo>
                      <a:pt x="1702" y="108"/>
                      <a:pt x="1702" y="108"/>
                      <a:pt x="1701" y="109"/>
                    </a:cubicBezTo>
                    <a:lnTo>
                      <a:pt x="1701" y="109"/>
                    </a:lnTo>
                    <a:lnTo>
                      <a:pt x="1701" y="109"/>
                    </a:lnTo>
                    <a:cubicBezTo>
                      <a:pt x="1702" y="108"/>
                      <a:pt x="1702" y="108"/>
                      <a:pt x="1702" y="108"/>
                    </a:cubicBezTo>
                    <a:close/>
                    <a:moveTo>
                      <a:pt x="13504" y="149"/>
                    </a:moveTo>
                    <a:cubicBezTo>
                      <a:pt x="13058" y="1976"/>
                      <a:pt x="12692" y="3462"/>
                      <a:pt x="12434" y="4505"/>
                    </a:cubicBezTo>
                    <a:cubicBezTo>
                      <a:pt x="12312" y="5026"/>
                      <a:pt x="12211" y="5436"/>
                      <a:pt x="12141" y="5724"/>
                    </a:cubicBezTo>
                    <a:cubicBezTo>
                      <a:pt x="12110" y="5861"/>
                      <a:pt x="12088" y="5965"/>
                      <a:pt x="12066" y="6048"/>
                    </a:cubicBezTo>
                    <a:cubicBezTo>
                      <a:pt x="12054" y="6123"/>
                      <a:pt x="12045" y="6157"/>
                      <a:pt x="12045" y="6162"/>
                    </a:cubicBezTo>
                    <a:cubicBezTo>
                      <a:pt x="12045" y="6162"/>
                      <a:pt x="12023" y="6157"/>
                      <a:pt x="11984" y="6157"/>
                    </a:cubicBezTo>
                    <a:cubicBezTo>
                      <a:pt x="11941" y="6157"/>
                      <a:pt x="11883" y="6153"/>
                      <a:pt x="11814" y="6153"/>
                    </a:cubicBezTo>
                    <a:cubicBezTo>
                      <a:pt x="11652" y="6149"/>
                      <a:pt x="11429" y="6144"/>
                      <a:pt x="11149" y="6144"/>
                    </a:cubicBezTo>
                    <a:cubicBezTo>
                      <a:pt x="10559" y="6135"/>
                      <a:pt x="9720" y="6131"/>
                      <a:pt x="8671" y="6123"/>
                    </a:cubicBezTo>
                    <a:cubicBezTo>
                      <a:pt x="6571" y="6113"/>
                      <a:pt x="3624" y="6101"/>
                      <a:pt x="186" y="6087"/>
                    </a:cubicBezTo>
                    <a:lnTo>
                      <a:pt x="186" y="6087"/>
                    </a:lnTo>
                    <a:cubicBezTo>
                      <a:pt x="420" y="5180"/>
                      <a:pt x="660" y="4228"/>
                      <a:pt x="910" y="3247"/>
                    </a:cubicBezTo>
                    <a:cubicBezTo>
                      <a:pt x="1037" y="2735"/>
                      <a:pt x="1168" y="2220"/>
                      <a:pt x="1299" y="1700"/>
                    </a:cubicBezTo>
                    <a:cubicBezTo>
                      <a:pt x="1364" y="1438"/>
                      <a:pt x="1434" y="1171"/>
                      <a:pt x="1499" y="909"/>
                    </a:cubicBezTo>
                    <a:lnTo>
                      <a:pt x="1600" y="512"/>
                    </a:lnTo>
                    <a:lnTo>
                      <a:pt x="1653" y="310"/>
                    </a:lnTo>
                    <a:lnTo>
                      <a:pt x="1675" y="209"/>
                    </a:lnTo>
                    <a:lnTo>
                      <a:pt x="1685" y="171"/>
                    </a:lnTo>
                    <a:lnTo>
                      <a:pt x="1685" y="171"/>
                    </a:lnTo>
                    <a:cubicBezTo>
                      <a:pt x="6219" y="161"/>
                      <a:pt x="10362" y="153"/>
                      <a:pt x="13504" y="149"/>
                    </a:cubicBezTo>
                    <a:close/>
                    <a:moveTo>
                      <a:pt x="1643" y="0"/>
                    </a:moveTo>
                    <a:cubicBezTo>
                      <a:pt x="1642" y="0"/>
                      <a:pt x="1546" y="75"/>
                      <a:pt x="1547" y="75"/>
                    </a:cubicBezTo>
                    <a:cubicBezTo>
                      <a:pt x="1547" y="75"/>
                      <a:pt x="1547" y="74"/>
                      <a:pt x="1548" y="74"/>
                    </a:cubicBezTo>
                    <a:lnTo>
                      <a:pt x="1548" y="78"/>
                    </a:lnTo>
                    <a:lnTo>
                      <a:pt x="1548" y="83"/>
                    </a:lnTo>
                    <a:lnTo>
                      <a:pt x="1544" y="96"/>
                    </a:lnTo>
                    <a:lnTo>
                      <a:pt x="1539" y="122"/>
                    </a:lnTo>
                    <a:lnTo>
                      <a:pt x="1526" y="171"/>
                    </a:lnTo>
                    <a:lnTo>
                      <a:pt x="1499" y="270"/>
                    </a:lnTo>
                    <a:lnTo>
                      <a:pt x="1447" y="472"/>
                    </a:lnTo>
                    <a:lnTo>
                      <a:pt x="1347" y="869"/>
                    </a:lnTo>
                    <a:cubicBezTo>
                      <a:pt x="1281" y="1136"/>
                      <a:pt x="1216" y="1398"/>
                      <a:pt x="1150" y="1660"/>
                    </a:cubicBezTo>
                    <a:cubicBezTo>
                      <a:pt x="1019" y="2184"/>
                      <a:pt x="888" y="2700"/>
                      <a:pt x="761" y="3207"/>
                    </a:cubicBezTo>
                    <a:cubicBezTo>
                      <a:pt x="503" y="4225"/>
                      <a:pt x="259" y="5205"/>
                      <a:pt x="23" y="6144"/>
                    </a:cubicBezTo>
                    <a:lnTo>
                      <a:pt x="1" y="6236"/>
                    </a:lnTo>
                    <a:lnTo>
                      <a:pt x="93" y="6236"/>
                    </a:lnTo>
                    <a:cubicBezTo>
                      <a:pt x="3589" y="6222"/>
                      <a:pt x="6582" y="6210"/>
                      <a:pt x="8710" y="6201"/>
                    </a:cubicBezTo>
                    <a:cubicBezTo>
                      <a:pt x="9759" y="6192"/>
                      <a:pt x="10590" y="6188"/>
                      <a:pt x="11175" y="6179"/>
                    </a:cubicBezTo>
                    <a:cubicBezTo>
                      <a:pt x="11451" y="6179"/>
                      <a:pt x="11669" y="6175"/>
                      <a:pt x="11826" y="6170"/>
                    </a:cubicBezTo>
                    <a:cubicBezTo>
                      <a:pt x="11897" y="6170"/>
                      <a:pt x="11949" y="6166"/>
                      <a:pt x="11993" y="6166"/>
                    </a:cubicBezTo>
                    <a:cubicBezTo>
                      <a:pt x="12026" y="6166"/>
                      <a:pt x="12044" y="6163"/>
                      <a:pt x="12046" y="6162"/>
                    </a:cubicBezTo>
                    <a:lnTo>
                      <a:pt x="12046" y="6162"/>
                    </a:lnTo>
                    <a:cubicBezTo>
                      <a:pt x="12046" y="6162"/>
                      <a:pt x="12046" y="6162"/>
                      <a:pt x="12046" y="6162"/>
                    </a:cubicBezTo>
                    <a:cubicBezTo>
                      <a:pt x="12051" y="6162"/>
                      <a:pt x="12059" y="6127"/>
                      <a:pt x="12080" y="6061"/>
                    </a:cubicBezTo>
                    <a:cubicBezTo>
                      <a:pt x="12102" y="5982"/>
                      <a:pt x="12128" y="5882"/>
                      <a:pt x="12163" y="5750"/>
                    </a:cubicBezTo>
                    <a:cubicBezTo>
                      <a:pt x="12242" y="5467"/>
                      <a:pt x="12346" y="5065"/>
                      <a:pt x="12482" y="4550"/>
                    </a:cubicBezTo>
                    <a:cubicBezTo>
                      <a:pt x="12758" y="3487"/>
                      <a:pt x="13151" y="1970"/>
                      <a:pt x="13635" y="105"/>
                    </a:cubicBezTo>
                    <a:lnTo>
                      <a:pt x="13653" y="30"/>
                    </a:lnTo>
                    <a:lnTo>
                      <a:pt x="13579" y="30"/>
                    </a:lnTo>
                    <a:cubicBezTo>
                      <a:pt x="10415" y="26"/>
                      <a:pt x="6219" y="22"/>
                      <a:pt x="1626" y="13"/>
                    </a:cubicBezTo>
                    <a:cubicBezTo>
                      <a:pt x="1638" y="4"/>
                      <a:pt x="1643" y="0"/>
                      <a:pt x="16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27"/>
              <p:cNvSpPr/>
              <p:nvPr/>
            </p:nvSpPr>
            <p:spPr>
              <a:xfrm>
                <a:off x="1909046" y="3484479"/>
                <a:ext cx="115485" cy="2300"/>
              </a:xfrm>
              <a:custGeom>
                <a:rect b="b" l="l" r="r" t="t"/>
                <a:pathLst>
                  <a:path extrusionOk="0" h="158" w="7933">
                    <a:moveTo>
                      <a:pt x="3969" y="0"/>
                    </a:moveTo>
                    <a:cubicBezTo>
                      <a:pt x="1775" y="0"/>
                      <a:pt x="0" y="35"/>
                      <a:pt x="0" y="79"/>
                    </a:cubicBezTo>
                    <a:cubicBezTo>
                      <a:pt x="0" y="123"/>
                      <a:pt x="1775" y="157"/>
                      <a:pt x="3969" y="157"/>
                    </a:cubicBezTo>
                    <a:cubicBezTo>
                      <a:pt x="6158" y="157"/>
                      <a:pt x="7933" y="123"/>
                      <a:pt x="7933" y="79"/>
                    </a:cubicBezTo>
                    <a:cubicBezTo>
                      <a:pt x="7933" y="35"/>
                      <a:pt x="6158" y="0"/>
                      <a:pt x="39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27"/>
              <p:cNvSpPr/>
              <p:nvPr/>
            </p:nvSpPr>
            <p:spPr>
              <a:xfrm>
                <a:off x="1907008" y="3503360"/>
                <a:ext cx="116183" cy="2300"/>
              </a:xfrm>
              <a:custGeom>
                <a:rect b="b" l="l" r="r" t="t"/>
                <a:pathLst>
                  <a:path extrusionOk="0" h="158" w="7981">
                    <a:moveTo>
                      <a:pt x="3991" y="0"/>
                    </a:moveTo>
                    <a:cubicBezTo>
                      <a:pt x="1788" y="0"/>
                      <a:pt x="1" y="36"/>
                      <a:pt x="1" y="79"/>
                    </a:cubicBezTo>
                    <a:cubicBezTo>
                      <a:pt x="1" y="123"/>
                      <a:pt x="1788" y="158"/>
                      <a:pt x="3991" y="158"/>
                    </a:cubicBezTo>
                    <a:cubicBezTo>
                      <a:pt x="6193" y="158"/>
                      <a:pt x="7980" y="123"/>
                      <a:pt x="7980" y="79"/>
                    </a:cubicBezTo>
                    <a:cubicBezTo>
                      <a:pt x="7980" y="36"/>
                      <a:pt x="6193" y="0"/>
                      <a:pt x="399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27"/>
              <p:cNvSpPr/>
              <p:nvPr/>
            </p:nvSpPr>
            <p:spPr>
              <a:xfrm>
                <a:off x="1907721" y="3521615"/>
                <a:ext cx="112093" cy="2242"/>
              </a:xfrm>
              <a:custGeom>
                <a:rect b="b" l="l" r="r" t="t"/>
                <a:pathLst>
                  <a:path extrusionOk="0" h="154" w="7700">
                    <a:moveTo>
                      <a:pt x="3850" y="1"/>
                    </a:moveTo>
                    <a:cubicBezTo>
                      <a:pt x="1721" y="1"/>
                      <a:pt x="0" y="36"/>
                      <a:pt x="0" y="79"/>
                    </a:cubicBezTo>
                    <a:cubicBezTo>
                      <a:pt x="0" y="119"/>
                      <a:pt x="1721" y="154"/>
                      <a:pt x="3850" y="154"/>
                    </a:cubicBezTo>
                    <a:cubicBezTo>
                      <a:pt x="5974" y="154"/>
                      <a:pt x="7700" y="119"/>
                      <a:pt x="7700" y="79"/>
                    </a:cubicBezTo>
                    <a:cubicBezTo>
                      <a:pt x="7700" y="36"/>
                      <a:pt x="5974" y="1"/>
                      <a:pt x="38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27"/>
              <p:cNvSpPr/>
              <p:nvPr/>
            </p:nvSpPr>
            <p:spPr>
              <a:xfrm>
                <a:off x="1911783" y="3666098"/>
                <a:ext cx="110084" cy="2315"/>
              </a:xfrm>
              <a:custGeom>
                <a:rect b="b" l="l" r="r" t="t"/>
                <a:pathLst>
                  <a:path extrusionOk="0" h="159" w="7562">
                    <a:moveTo>
                      <a:pt x="3781" y="1"/>
                    </a:moveTo>
                    <a:cubicBezTo>
                      <a:pt x="1692" y="1"/>
                      <a:pt x="0" y="36"/>
                      <a:pt x="0" y="80"/>
                    </a:cubicBezTo>
                    <a:cubicBezTo>
                      <a:pt x="0" y="123"/>
                      <a:pt x="1692" y="158"/>
                      <a:pt x="3781" y="158"/>
                    </a:cubicBezTo>
                    <a:cubicBezTo>
                      <a:pt x="5865" y="158"/>
                      <a:pt x="7561" y="123"/>
                      <a:pt x="7561" y="80"/>
                    </a:cubicBezTo>
                    <a:cubicBezTo>
                      <a:pt x="7561" y="36"/>
                      <a:pt x="5865" y="1"/>
                      <a:pt x="378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27"/>
              <p:cNvSpPr/>
              <p:nvPr/>
            </p:nvSpPr>
            <p:spPr>
              <a:xfrm>
                <a:off x="1921202" y="3687032"/>
                <a:ext cx="93852" cy="2315"/>
              </a:xfrm>
              <a:custGeom>
                <a:rect b="b" l="l" r="r" t="t"/>
                <a:pathLst>
                  <a:path extrusionOk="0" h="159" w="6447">
                    <a:moveTo>
                      <a:pt x="3225" y="1"/>
                    </a:moveTo>
                    <a:cubicBezTo>
                      <a:pt x="1442" y="1"/>
                      <a:pt x="0" y="36"/>
                      <a:pt x="0" y="80"/>
                    </a:cubicBezTo>
                    <a:cubicBezTo>
                      <a:pt x="0" y="123"/>
                      <a:pt x="1442" y="158"/>
                      <a:pt x="3225" y="158"/>
                    </a:cubicBezTo>
                    <a:cubicBezTo>
                      <a:pt x="5004" y="158"/>
                      <a:pt x="6446" y="123"/>
                      <a:pt x="6446" y="80"/>
                    </a:cubicBezTo>
                    <a:cubicBezTo>
                      <a:pt x="6446" y="36"/>
                      <a:pt x="5004" y="1"/>
                      <a:pt x="32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1" name="Google Shape;531;p27"/>
            <p:cNvGrpSpPr/>
            <p:nvPr/>
          </p:nvGrpSpPr>
          <p:grpSpPr>
            <a:xfrm>
              <a:off x="1114774" y="3680787"/>
              <a:ext cx="742127" cy="590438"/>
              <a:chOff x="1114774" y="3680787"/>
              <a:chExt cx="742127" cy="590438"/>
            </a:xfrm>
          </p:grpSpPr>
          <p:sp>
            <p:nvSpPr>
              <p:cNvPr id="532" name="Google Shape;532;p27"/>
              <p:cNvSpPr/>
              <p:nvPr/>
            </p:nvSpPr>
            <p:spPr>
              <a:xfrm>
                <a:off x="1570526" y="4224480"/>
                <a:ext cx="152927" cy="46744"/>
              </a:xfrm>
              <a:custGeom>
                <a:rect b="b" l="l" r="r" t="t"/>
                <a:pathLst>
                  <a:path extrusionOk="0" h="3211" w="10505">
                    <a:moveTo>
                      <a:pt x="5474" y="1"/>
                    </a:moveTo>
                    <a:cubicBezTo>
                      <a:pt x="5278" y="1"/>
                      <a:pt x="5075" y="5"/>
                      <a:pt x="4865" y="14"/>
                    </a:cubicBezTo>
                    <a:cubicBezTo>
                      <a:pt x="849" y="179"/>
                      <a:pt x="1" y="2504"/>
                      <a:pt x="359" y="2898"/>
                    </a:cubicBezTo>
                    <a:cubicBezTo>
                      <a:pt x="359" y="2898"/>
                      <a:pt x="4869" y="3211"/>
                      <a:pt x="7875" y="3211"/>
                    </a:cubicBezTo>
                    <a:cubicBezTo>
                      <a:pt x="9378" y="3211"/>
                      <a:pt x="10504" y="3132"/>
                      <a:pt x="10503" y="2898"/>
                    </a:cubicBezTo>
                    <a:cubicBezTo>
                      <a:pt x="10495" y="1395"/>
                      <a:pt x="9049" y="1"/>
                      <a:pt x="54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27"/>
              <p:cNvSpPr/>
              <p:nvPr/>
            </p:nvSpPr>
            <p:spPr>
              <a:xfrm>
                <a:off x="1253595" y="4125868"/>
                <a:ext cx="265558" cy="140931"/>
              </a:xfrm>
              <a:custGeom>
                <a:rect b="b" l="l" r="r" t="t"/>
                <a:pathLst>
                  <a:path extrusionOk="0" h="9681" w="18242">
                    <a:moveTo>
                      <a:pt x="4139" y="0"/>
                    </a:moveTo>
                    <a:cubicBezTo>
                      <a:pt x="3994" y="844"/>
                      <a:pt x="0" y="9680"/>
                      <a:pt x="2578" y="9680"/>
                    </a:cubicBezTo>
                    <a:lnTo>
                      <a:pt x="15531" y="9680"/>
                    </a:lnTo>
                    <a:cubicBezTo>
                      <a:pt x="15531" y="9680"/>
                      <a:pt x="14194" y="8417"/>
                      <a:pt x="182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27"/>
              <p:cNvSpPr/>
              <p:nvPr/>
            </p:nvSpPr>
            <p:spPr>
              <a:xfrm>
                <a:off x="1114774" y="3680787"/>
                <a:ext cx="729782" cy="466233"/>
              </a:xfrm>
              <a:custGeom>
                <a:rect b="b" l="l" r="r" t="t"/>
                <a:pathLst>
                  <a:path extrusionOk="0" h="32027" w="50131">
                    <a:moveTo>
                      <a:pt x="50130" y="1"/>
                    </a:moveTo>
                    <a:lnTo>
                      <a:pt x="5293" y="1085"/>
                    </a:lnTo>
                    <a:lnTo>
                      <a:pt x="0" y="32026"/>
                    </a:lnTo>
                    <a:lnTo>
                      <a:pt x="44654" y="32026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27"/>
              <p:cNvSpPr/>
              <p:nvPr/>
            </p:nvSpPr>
            <p:spPr>
              <a:xfrm>
                <a:off x="1148941" y="3714254"/>
                <a:ext cx="665205" cy="406343"/>
              </a:xfrm>
              <a:custGeom>
                <a:rect b="b" l="l" r="r" t="t"/>
                <a:pathLst>
                  <a:path extrusionOk="0" h="27913" w="45695">
                    <a:moveTo>
                      <a:pt x="45695" y="1"/>
                    </a:moveTo>
                    <a:lnTo>
                      <a:pt x="4466" y="298"/>
                    </a:lnTo>
                    <a:lnTo>
                      <a:pt x="0" y="27913"/>
                    </a:lnTo>
                    <a:lnTo>
                      <a:pt x="40782" y="27913"/>
                    </a:lnTo>
                    <a:lnTo>
                      <a:pt x="456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27"/>
              <p:cNvSpPr/>
              <p:nvPr/>
            </p:nvSpPr>
            <p:spPr>
              <a:xfrm>
                <a:off x="1114774" y="3680787"/>
                <a:ext cx="742127" cy="478505"/>
              </a:xfrm>
              <a:custGeom>
                <a:rect b="b" l="l" r="r" t="t"/>
                <a:pathLst>
                  <a:path extrusionOk="0" h="32870" w="50979">
                    <a:moveTo>
                      <a:pt x="50130" y="1"/>
                    </a:moveTo>
                    <a:lnTo>
                      <a:pt x="44654" y="32026"/>
                    </a:lnTo>
                    <a:lnTo>
                      <a:pt x="0" y="32026"/>
                    </a:lnTo>
                    <a:lnTo>
                      <a:pt x="1176" y="32869"/>
                    </a:lnTo>
                    <a:lnTo>
                      <a:pt x="45293" y="32869"/>
                    </a:lnTo>
                    <a:lnTo>
                      <a:pt x="50979" y="569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27"/>
              <p:cNvSpPr/>
              <p:nvPr/>
            </p:nvSpPr>
            <p:spPr>
              <a:xfrm>
                <a:off x="1208044" y="3714254"/>
                <a:ext cx="606102" cy="40921"/>
              </a:xfrm>
              <a:custGeom>
                <a:rect b="b" l="l" r="r" t="t"/>
                <a:pathLst>
                  <a:path extrusionOk="0" h="2811" w="41635">
                    <a:moveTo>
                      <a:pt x="41635" y="1"/>
                    </a:moveTo>
                    <a:lnTo>
                      <a:pt x="406" y="298"/>
                    </a:lnTo>
                    <a:lnTo>
                      <a:pt x="0" y="2811"/>
                    </a:lnTo>
                    <a:cubicBezTo>
                      <a:pt x="13" y="2714"/>
                      <a:pt x="41167" y="2653"/>
                      <a:pt x="41167" y="2653"/>
                    </a:cubicBezTo>
                    <a:lnTo>
                      <a:pt x="4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27"/>
              <p:cNvSpPr/>
              <p:nvPr/>
            </p:nvSpPr>
            <p:spPr>
              <a:xfrm>
                <a:off x="1649034" y="3849071"/>
                <a:ext cx="90038" cy="236545"/>
              </a:xfrm>
              <a:custGeom>
                <a:rect b="b" l="l" r="r" t="t"/>
                <a:pathLst>
                  <a:path extrusionOk="0" h="16249" w="6185">
                    <a:moveTo>
                      <a:pt x="6066" y="0"/>
                    </a:moveTo>
                    <a:cubicBezTo>
                      <a:pt x="4974" y="4"/>
                      <a:pt x="3904" y="4"/>
                      <a:pt x="2881" y="4"/>
                    </a:cubicBezTo>
                    <a:lnTo>
                      <a:pt x="2815" y="4"/>
                    </a:lnTo>
                    <a:lnTo>
                      <a:pt x="2802" y="66"/>
                    </a:lnTo>
                    <a:cubicBezTo>
                      <a:pt x="1998" y="4655"/>
                      <a:pt x="1290" y="8693"/>
                      <a:pt x="783" y="11598"/>
                    </a:cubicBezTo>
                    <a:cubicBezTo>
                      <a:pt x="534" y="13032"/>
                      <a:pt x="338" y="14186"/>
                      <a:pt x="198" y="14990"/>
                    </a:cubicBezTo>
                    <a:cubicBezTo>
                      <a:pt x="132" y="15374"/>
                      <a:pt x="84" y="15680"/>
                      <a:pt x="45" y="15894"/>
                    </a:cubicBezTo>
                    <a:cubicBezTo>
                      <a:pt x="31" y="15991"/>
                      <a:pt x="19" y="16069"/>
                      <a:pt x="9" y="16130"/>
                    </a:cubicBezTo>
                    <a:cubicBezTo>
                      <a:pt x="1" y="16178"/>
                      <a:pt x="1" y="16205"/>
                      <a:pt x="1" y="16205"/>
                    </a:cubicBezTo>
                    <a:cubicBezTo>
                      <a:pt x="1" y="16205"/>
                      <a:pt x="9" y="16174"/>
                      <a:pt x="23" y="16118"/>
                    </a:cubicBezTo>
                    <a:cubicBezTo>
                      <a:pt x="31" y="16056"/>
                      <a:pt x="49" y="15977"/>
                      <a:pt x="67" y="15877"/>
                    </a:cubicBezTo>
                    <a:cubicBezTo>
                      <a:pt x="110" y="15658"/>
                      <a:pt x="167" y="15348"/>
                      <a:pt x="241" y="14954"/>
                    </a:cubicBezTo>
                    <a:cubicBezTo>
                      <a:pt x="394" y="14147"/>
                      <a:pt x="608" y="12993"/>
                      <a:pt x="870" y="11555"/>
                    </a:cubicBezTo>
                    <a:cubicBezTo>
                      <a:pt x="1396" y="8680"/>
                      <a:pt x="2118" y="4688"/>
                      <a:pt x="2944" y="157"/>
                    </a:cubicBezTo>
                    <a:lnTo>
                      <a:pt x="5997" y="157"/>
                    </a:lnTo>
                    <a:cubicBezTo>
                      <a:pt x="4794" y="6866"/>
                      <a:pt x="3733" y="12753"/>
                      <a:pt x="3123" y="16161"/>
                    </a:cubicBezTo>
                    <a:lnTo>
                      <a:pt x="3123" y="16161"/>
                    </a:lnTo>
                    <a:cubicBezTo>
                      <a:pt x="2152" y="16174"/>
                      <a:pt x="1380" y="16183"/>
                      <a:pt x="840" y="16187"/>
                    </a:cubicBezTo>
                    <a:cubicBezTo>
                      <a:pt x="578" y="16192"/>
                      <a:pt x="368" y="16196"/>
                      <a:pt x="219" y="16196"/>
                    </a:cubicBezTo>
                    <a:cubicBezTo>
                      <a:pt x="154" y="16200"/>
                      <a:pt x="102" y="16200"/>
                      <a:pt x="57" y="16200"/>
                    </a:cubicBezTo>
                    <a:cubicBezTo>
                      <a:pt x="23" y="16200"/>
                      <a:pt x="1" y="16205"/>
                      <a:pt x="1" y="16205"/>
                    </a:cubicBezTo>
                    <a:cubicBezTo>
                      <a:pt x="1" y="16205"/>
                      <a:pt x="14" y="16209"/>
                      <a:pt x="49" y="16209"/>
                    </a:cubicBezTo>
                    <a:cubicBezTo>
                      <a:pt x="93" y="16209"/>
                      <a:pt x="140" y="16209"/>
                      <a:pt x="202" y="16213"/>
                    </a:cubicBezTo>
                    <a:cubicBezTo>
                      <a:pt x="350" y="16213"/>
                      <a:pt x="551" y="16218"/>
                      <a:pt x="814" y="16222"/>
                    </a:cubicBezTo>
                    <a:cubicBezTo>
                      <a:pt x="1364" y="16227"/>
                      <a:pt x="2155" y="16235"/>
                      <a:pt x="3156" y="16249"/>
                    </a:cubicBezTo>
                    <a:lnTo>
                      <a:pt x="3191" y="16249"/>
                    </a:lnTo>
                    <a:lnTo>
                      <a:pt x="3200" y="16213"/>
                    </a:lnTo>
                    <a:cubicBezTo>
                      <a:pt x="3829" y="12796"/>
                      <a:pt x="4922" y="6857"/>
                      <a:pt x="6167" y="92"/>
                    </a:cubicBezTo>
                    <a:lnTo>
                      <a:pt x="618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27"/>
              <p:cNvSpPr/>
              <p:nvPr/>
            </p:nvSpPr>
            <p:spPr>
              <a:xfrm>
                <a:off x="1573525" y="3916312"/>
                <a:ext cx="80750" cy="169362"/>
              </a:xfrm>
              <a:custGeom>
                <a:rect b="b" l="l" r="r" t="t"/>
                <a:pathLst>
                  <a:path extrusionOk="0" h="11634" w="5547">
                    <a:moveTo>
                      <a:pt x="2300" y="153"/>
                    </a:moveTo>
                    <a:cubicBezTo>
                      <a:pt x="3282" y="153"/>
                      <a:pt x="4307" y="153"/>
                      <a:pt x="5357" y="157"/>
                    </a:cubicBezTo>
                    <a:lnTo>
                      <a:pt x="5357" y="157"/>
                    </a:lnTo>
                    <a:cubicBezTo>
                      <a:pt x="4447" y="4793"/>
                      <a:pt x="3637" y="8906"/>
                      <a:pt x="3120" y="11538"/>
                    </a:cubicBezTo>
                    <a:lnTo>
                      <a:pt x="3120" y="11538"/>
                    </a:lnTo>
                    <a:cubicBezTo>
                      <a:pt x="2159" y="11551"/>
                      <a:pt x="1392" y="11560"/>
                      <a:pt x="849" y="11564"/>
                    </a:cubicBezTo>
                    <a:cubicBezTo>
                      <a:pt x="587" y="11568"/>
                      <a:pt x="381" y="11573"/>
                      <a:pt x="228" y="11577"/>
                    </a:cubicBezTo>
                    <a:cubicBezTo>
                      <a:pt x="83" y="11581"/>
                      <a:pt x="10" y="11581"/>
                      <a:pt x="5" y="11586"/>
                    </a:cubicBezTo>
                    <a:cubicBezTo>
                      <a:pt x="5" y="11586"/>
                      <a:pt x="14" y="11564"/>
                      <a:pt x="22" y="11525"/>
                    </a:cubicBezTo>
                    <a:cubicBezTo>
                      <a:pt x="31" y="11477"/>
                      <a:pt x="44" y="11420"/>
                      <a:pt x="57" y="11354"/>
                    </a:cubicBezTo>
                    <a:cubicBezTo>
                      <a:pt x="93" y="11192"/>
                      <a:pt x="141" y="10974"/>
                      <a:pt x="197" y="10698"/>
                    </a:cubicBezTo>
                    <a:cubicBezTo>
                      <a:pt x="315" y="10117"/>
                      <a:pt x="482" y="9300"/>
                      <a:pt x="686" y="8278"/>
                    </a:cubicBezTo>
                    <a:cubicBezTo>
                      <a:pt x="1095" y="6237"/>
                      <a:pt x="1659" y="3396"/>
                      <a:pt x="2300" y="153"/>
                    </a:cubicBezTo>
                    <a:close/>
                    <a:moveTo>
                      <a:pt x="2177" y="0"/>
                    </a:moveTo>
                    <a:lnTo>
                      <a:pt x="2164" y="62"/>
                    </a:lnTo>
                    <a:cubicBezTo>
                      <a:pt x="1539" y="3361"/>
                      <a:pt x="993" y="6245"/>
                      <a:pt x="599" y="8322"/>
                    </a:cubicBezTo>
                    <a:cubicBezTo>
                      <a:pt x="411" y="9335"/>
                      <a:pt x="258" y="10152"/>
                      <a:pt x="153" y="10729"/>
                    </a:cubicBezTo>
                    <a:cubicBezTo>
                      <a:pt x="105" y="11000"/>
                      <a:pt x="66" y="11214"/>
                      <a:pt x="40" y="11372"/>
                    </a:cubicBezTo>
                    <a:cubicBezTo>
                      <a:pt x="15" y="11512"/>
                      <a:pt x="1" y="11586"/>
                      <a:pt x="4" y="11586"/>
                    </a:cubicBezTo>
                    <a:cubicBezTo>
                      <a:pt x="4" y="11586"/>
                      <a:pt x="4" y="11586"/>
                      <a:pt x="5" y="11586"/>
                    </a:cubicBezTo>
                    <a:lnTo>
                      <a:pt x="5" y="11586"/>
                    </a:lnTo>
                    <a:cubicBezTo>
                      <a:pt x="0" y="11590"/>
                      <a:pt x="71" y="11590"/>
                      <a:pt x="206" y="11594"/>
                    </a:cubicBezTo>
                    <a:cubicBezTo>
                      <a:pt x="359" y="11599"/>
                      <a:pt x="560" y="11599"/>
                      <a:pt x="817" y="11608"/>
                    </a:cubicBezTo>
                    <a:cubicBezTo>
                      <a:pt x="1377" y="11612"/>
                      <a:pt x="2168" y="11620"/>
                      <a:pt x="3160" y="11634"/>
                    </a:cubicBezTo>
                    <a:lnTo>
                      <a:pt x="3199" y="11634"/>
                    </a:lnTo>
                    <a:lnTo>
                      <a:pt x="3209" y="11594"/>
                    </a:lnTo>
                    <a:cubicBezTo>
                      <a:pt x="3741" y="8951"/>
                      <a:pt x="4581" y="4786"/>
                      <a:pt x="5529" y="93"/>
                    </a:cubicBezTo>
                    <a:lnTo>
                      <a:pt x="55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27"/>
              <p:cNvSpPr/>
              <p:nvPr/>
            </p:nvSpPr>
            <p:spPr>
              <a:xfrm>
                <a:off x="1498146" y="3794291"/>
                <a:ext cx="100199" cy="291266"/>
              </a:xfrm>
              <a:custGeom>
                <a:rect b="b" l="l" r="r" t="t"/>
                <a:pathLst>
                  <a:path extrusionOk="0" h="20008" w="6883">
                    <a:moveTo>
                      <a:pt x="6696" y="158"/>
                    </a:moveTo>
                    <a:cubicBezTo>
                      <a:pt x="5142" y="8650"/>
                      <a:pt x="3807" y="16058"/>
                      <a:pt x="3126" y="19929"/>
                    </a:cubicBezTo>
                    <a:lnTo>
                      <a:pt x="3126" y="19929"/>
                    </a:lnTo>
                    <a:cubicBezTo>
                      <a:pt x="2135" y="19937"/>
                      <a:pt x="1358" y="19946"/>
                      <a:pt x="826" y="19950"/>
                    </a:cubicBezTo>
                    <a:cubicBezTo>
                      <a:pt x="563" y="19955"/>
                      <a:pt x="358" y="19959"/>
                      <a:pt x="214" y="19959"/>
                    </a:cubicBezTo>
                    <a:cubicBezTo>
                      <a:pt x="77" y="19963"/>
                      <a:pt x="3" y="19968"/>
                      <a:pt x="0" y="19968"/>
                    </a:cubicBezTo>
                    <a:lnTo>
                      <a:pt x="0" y="19968"/>
                    </a:lnTo>
                    <a:cubicBezTo>
                      <a:pt x="4" y="19967"/>
                      <a:pt x="9" y="19933"/>
                      <a:pt x="26" y="19863"/>
                    </a:cubicBezTo>
                    <a:cubicBezTo>
                      <a:pt x="39" y="19788"/>
                      <a:pt x="57" y="19693"/>
                      <a:pt x="83" y="19566"/>
                    </a:cubicBezTo>
                    <a:cubicBezTo>
                      <a:pt x="131" y="19294"/>
                      <a:pt x="206" y="18915"/>
                      <a:pt x="297" y="18425"/>
                    </a:cubicBezTo>
                    <a:cubicBezTo>
                      <a:pt x="481" y="17428"/>
                      <a:pt x="747" y="16000"/>
                      <a:pt x="1075" y="14217"/>
                    </a:cubicBezTo>
                    <a:cubicBezTo>
                      <a:pt x="1724" y="10669"/>
                      <a:pt x="2624" y="5738"/>
                      <a:pt x="3641" y="158"/>
                    </a:cubicBezTo>
                    <a:close/>
                    <a:moveTo>
                      <a:pt x="6765" y="1"/>
                    </a:moveTo>
                    <a:cubicBezTo>
                      <a:pt x="5672" y="1"/>
                      <a:pt x="4597" y="1"/>
                      <a:pt x="3579" y="5"/>
                    </a:cubicBezTo>
                    <a:lnTo>
                      <a:pt x="3514" y="5"/>
                    </a:lnTo>
                    <a:lnTo>
                      <a:pt x="3500" y="66"/>
                    </a:lnTo>
                    <a:cubicBezTo>
                      <a:pt x="2504" y="5699"/>
                      <a:pt x="1622" y="10681"/>
                      <a:pt x="983" y="14265"/>
                    </a:cubicBezTo>
                    <a:cubicBezTo>
                      <a:pt x="673" y="16039"/>
                      <a:pt x="424" y="17464"/>
                      <a:pt x="253" y="18460"/>
                    </a:cubicBezTo>
                    <a:cubicBezTo>
                      <a:pt x="170" y="18941"/>
                      <a:pt x="105" y="19316"/>
                      <a:pt x="61" y="19583"/>
                    </a:cubicBezTo>
                    <a:cubicBezTo>
                      <a:pt x="39" y="19705"/>
                      <a:pt x="26" y="19802"/>
                      <a:pt x="13" y="19871"/>
                    </a:cubicBezTo>
                    <a:cubicBezTo>
                      <a:pt x="4" y="19937"/>
                      <a:pt x="0" y="19968"/>
                      <a:pt x="0" y="19968"/>
                    </a:cubicBezTo>
                    <a:cubicBezTo>
                      <a:pt x="0" y="19968"/>
                      <a:pt x="65" y="19972"/>
                      <a:pt x="201" y="19976"/>
                    </a:cubicBezTo>
                    <a:cubicBezTo>
                      <a:pt x="341" y="19976"/>
                      <a:pt x="541" y="19981"/>
                      <a:pt x="799" y="19985"/>
                    </a:cubicBezTo>
                    <a:cubicBezTo>
                      <a:pt x="1346" y="19990"/>
                      <a:pt x="2137" y="19998"/>
                      <a:pt x="3155" y="20008"/>
                    </a:cubicBezTo>
                    <a:lnTo>
                      <a:pt x="3190" y="20008"/>
                    </a:lnTo>
                    <a:lnTo>
                      <a:pt x="3195" y="19976"/>
                    </a:lnTo>
                    <a:cubicBezTo>
                      <a:pt x="3924" y="16105"/>
                      <a:pt x="5301" y="8649"/>
                      <a:pt x="6866" y="92"/>
                    </a:cubicBezTo>
                    <a:lnTo>
                      <a:pt x="688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27"/>
              <p:cNvSpPr/>
              <p:nvPr/>
            </p:nvSpPr>
            <p:spPr>
              <a:xfrm>
                <a:off x="1422622" y="3964410"/>
                <a:ext cx="69934" cy="121337"/>
              </a:xfrm>
              <a:custGeom>
                <a:rect b="b" l="l" r="r" t="t"/>
                <a:pathLst>
                  <a:path extrusionOk="0" h="8335" w="4804">
                    <a:moveTo>
                      <a:pt x="1558" y="153"/>
                    </a:moveTo>
                    <a:lnTo>
                      <a:pt x="1558" y="153"/>
                    </a:lnTo>
                    <a:cubicBezTo>
                      <a:pt x="2517" y="153"/>
                      <a:pt x="3548" y="157"/>
                      <a:pt x="4616" y="157"/>
                    </a:cubicBezTo>
                    <a:lnTo>
                      <a:pt x="4616" y="157"/>
                    </a:lnTo>
                    <a:cubicBezTo>
                      <a:pt x="4029" y="3332"/>
                      <a:pt x="3496" y="6193"/>
                      <a:pt x="3115" y="8230"/>
                    </a:cubicBezTo>
                    <a:lnTo>
                      <a:pt x="3115" y="8230"/>
                    </a:lnTo>
                    <a:cubicBezTo>
                      <a:pt x="2175" y="8243"/>
                      <a:pt x="1412" y="8251"/>
                      <a:pt x="866" y="8260"/>
                    </a:cubicBezTo>
                    <a:cubicBezTo>
                      <a:pt x="604" y="8264"/>
                      <a:pt x="394" y="8269"/>
                      <a:pt x="232" y="8273"/>
                    </a:cubicBezTo>
                    <a:cubicBezTo>
                      <a:pt x="88" y="8273"/>
                      <a:pt x="9" y="8277"/>
                      <a:pt x="5" y="8282"/>
                    </a:cubicBezTo>
                    <a:cubicBezTo>
                      <a:pt x="9" y="8277"/>
                      <a:pt x="23" y="8221"/>
                      <a:pt x="45" y="8116"/>
                    </a:cubicBezTo>
                    <a:cubicBezTo>
                      <a:pt x="71" y="7997"/>
                      <a:pt x="101" y="7844"/>
                      <a:pt x="136" y="7652"/>
                    </a:cubicBezTo>
                    <a:cubicBezTo>
                      <a:pt x="219" y="7237"/>
                      <a:pt x="333" y="6660"/>
                      <a:pt x="473" y="5940"/>
                    </a:cubicBezTo>
                    <a:cubicBezTo>
                      <a:pt x="745" y="4488"/>
                      <a:pt x="1122" y="2478"/>
                      <a:pt x="1558" y="153"/>
                    </a:cubicBezTo>
                    <a:close/>
                    <a:moveTo>
                      <a:pt x="4686" y="0"/>
                    </a:moveTo>
                    <a:cubicBezTo>
                      <a:pt x="3571" y="0"/>
                      <a:pt x="2496" y="4"/>
                      <a:pt x="1499" y="4"/>
                    </a:cubicBezTo>
                    <a:lnTo>
                      <a:pt x="1434" y="4"/>
                    </a:lnTo>
                    <a:lnTo>
                      <a:pt x="1425" y="66"/>
                    </a:lnTo>
                    <a:cubicBezTo>
                      <a:pt x="1005" y="2443"/>
                      <a:pt x="648" y="4502"/>
                      <a:pt x="386" y="5983"/>
                    </a:cubicBezTo>
                    <a:cubicBezTo>
                      <a:pt x="263" y="6696"/>
                      <a:pt x="166" y="7267"/>
                      <a:pt x="97" y="7683"/>
                    </a:cubicBezTo>
                    <a:cubicBezTo>
                      <a:pt x="66" y="7866"/>
                      <a:pt x="45" y="8015"/>
                      <a:pt x="23" y="8133"/>
                    </a:cubicBezTo>
                    <a:cubicBezTo>
                      <a:pt x="10" y="8230"/>
                      <a:pt x="1" y="8282"/>
                      <a:pt x="4" y="8282"/>
                    </a:cubicBezTo>
                    <a:cubicBezTo>
                      <a:pt x="5" y="8282"/>
                      <a:pt x="5" y="8282"/>
                      <a:pt x="5" y="8282"/>
                    </a:cubicBezTo>
                    <a:lnTo>
                      <a:pt x="5" y="8282"/>
                    </a:lnTo>
                    <a:cubicBezTo>
                      <a:pt x="1" y="8286"/>
                      <a:pt x="71" y="8286"/>
                      <a:pt x="210" y="8290"/>
                    </a:cubicBezTo>
                    <a:cubicBezTo>
                      <a:pt x="368" y="8295"/>
                      <a:pt x="573" y="8299"/>
                      <a:pt x="831" y="8304"/>
                    </a:cubicBezTo>
                    <a:cubicBezTo>
                      <a:pt x="1395" y="8312"/>
                      <a:pt x="2185" y="8322"/>
                      <a:pt x="3160" y="8334"/>
                    </a:cubicBezTo>
                    <a:lnTo>
                      <a:pt x="3204" y="8334"/>
                    </a:lnTo>
                    <a:lnTo>
                      <a:pt x="3212" y="8290"/>
                    </a:lnTo>
                    <a:cubicBezTo>
                      <a:pt x="3606" y="6236"/>
                      <a:pt x="4166" y="3326"/>
                      <a:pt x="4785" y="92"/>
                    </a:cubicBezTo>
                    <a:lnTo>
                      <a:pt x="480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27"/>
              <p:cNvSpPr/>
              <p:nvPr/>
            </p:nvSpPr>
            <p:spPr>
              <a:xfrm>
                <a:off x="1347228" y="3887052"/>
                <a:ext cx="81697" cy="198564"/>
              </a:xfrm>
              <a:custGeom>
                <a:rect b="b" l="l" r="r" t="t"/>
                <a:pathLst>
                  <a:path extrusionOk="0" h="13640" w="5612">
                    <a:moveTo>
                      <a:pt x="5494" y="1"/>
                    </a:moveTo>
                    <a:cubicBezTo>
                      <a:pt x="4401" y="1"/>
                      <a:pt x="3336" y="1"/>
                      <a:pt x="2308" y="5"/>
                    </a:cubicBezTo>
                    <a:lnTo>
                      <a:pt x="2243" y="5"/>
                    </a:lnTo>
                    <a:lnTo>
                      <a:pt x="2229" y="66"/>
                    </a:lnTo>
                    <a:cubicBezTo>
                      <a:pt x="1587" y="3924"/>
                      <a:pt x="1023" y="7311"/>
                      <a:pt x="617" y="9745"/>
                    </a:cubicBezTo>
                    <a:cubicBezTo>
                      <a:pt x="420" y="10943"/>
                      <a:pt x="268" y="11909"/>
                      <a:pt x="154" y="12581"/>
                    </a:cubicBezTo>
                    <a:cubicBezTo>
                      <a:pt x="105" y="12906"/>
                      <a:pt x="67" y="13154"/>
                      <a:pt x="36" y="13338"/>
                    </a:cubicBezTo>
                    <a:cubicBezTo>
                      <a:pt x="27" y="13416"/>
                      <a:pt x="14" y="13482"/>
                      <a:pt x="10" y="13535"/>
                    </a:cubicBezTo>
                    <a:cubicBezTo>
                      <a:pt x="1" y="13574"/>
                      <a:pt x="1" y="13596"/>
                      <a:pt x="1" y="13596"/>
                    </a:cubicBezTo>
                    <a:cubicBezTo>
                      <a:pt x="6" y="13596"/>
                      <a:pt x="10" y="13569"/>
                      <a:pt x="18" y="13525"/>
                    </a:cubicBezTo>
                    <a:cubicBezTo>
                      <a:pt x="32" y="13469"/>
                      <a:pt x="40" y="13404"/>
                      <a:pt x="58" y="13321"/>
                    </a:cubicBezTo>
                    <a:cubicBezTo>
                      <a:pt x="93" y="13137"/>
                      <a:pt x="141" y="12879"/>
                      <a:pt x="198" y="12551"/>
                    </a:cubicBezTo>
                    <a:cubicBezTo>
                      <a:pt x="320" y="11873"/>
                      <a:pt x="490" y="10903"/>
                      <a:pt x="709" y="9702"/>
                    </a:cubicBezTo>
                    <a:cubicBezTo>
                      <a:pt x="1126" y="7299"/>
                      <a:pt x="1708" y="3959"/>
                      <a:pt x="2371" y="158"/>
                    </a:cubicBezTo>
                    <a:lnTo>
                      <a:pt x="5426" y="158"/>
                    </a:lnTo>
                    <a:cubicBezTo>
                      <a:pt x="4475" y="5679"/>
                      <a:pt x="3636" y="10558"/>
                      <a:pt x="3119" y="13552"/>
                    </a:cubicBezTo>
                    <a:lnTo>
                      <a:pt x="3119" y="13552"/>
                    </a:lnTo>
                    <a:cubicBezTo>
                      <a:pt x="2153" y="13561"/>
                      <a:pt x="1388" y="13570"/>
                      <a:pt x="845" y="13578"/>
                    </a:cubicBezTo>
                    <a:cubicBezTo>
                      <a:pt x="583" y="13583"/>
                      <a:pt x="377" y="13583"/>
                      <a:pt x="224" y="13587"/>
                    </a:cubicBezTo>
                    <a:cubicBezTo>
                      <a:pt x="158" y="13587"/>
                      <a:pt x="105" y="13591"/>
                      <a:pt x="62" y="13591"/>
                    </a:cubicBezTo>
                    <a:cubicBezTo>
                      <a:pt x="23" y="13591"/>
                      <a:pt x="6" y="13596"/>
                      <a:pt x="1" y="13596"/>
                    </a:cubicBezTo>
                    <a:cubicBezTo>
                      <a:pt x="1" y="13600"/>
                      <a:pt x="67" y="13600"/>
                      <a:pt x="206" y="13604"/>
                    </a:cubicBezTo>
                    <a:cubicBezTo>
                      <a:pt x="355" y="13604"/>
                      <a:pt x="556" y="13609"/>
                      <a:pt x="819" y="13613"/>
                    </a:cubicBezTo>
                    <a:cubicBezTo>
                      <a:pt x="1369" y="13622"/>
                      <a:pt x="2160" y="13630"/>
                      <a:pt x="3157" y="13640"/>
                    </a:cubicBezTo>
                    <a:lnTo>
                      <a:pt x="3195" y="13640"/>
                    </a:lnTo>
                    <a:lnTo>
                      <a:pt x="3205" y="13604"/>
                    </a:lnTo>
                    <a:cubicBezTo>
                      <a:pt x="3733" y="10598"/>
                      <a:pt x="4607" y="5669"/>
                      <a:pt x="5595" y="92"/>
                    </a:cubicBezTo>
                    <a:lnTo>
                      <a:pt x="561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27"/>
              <p:cNvSpPr/>
              <p:nvPr/>
            </p:nvSpPr>
            <p:spPr>
              <a:xfrm>
                <a:off x="1271791" y="3818850"/>
                <a:ext cx="94915" cy="266708"/>
              </a:xfrm>
              <a:custGeom>
                <a:rect b="b" l="l" r="r" t="t"/>
                <a:pathLst>
                  <a:path extrusionOk="0" h="18321" w="6520">
                    <a:moveTo>
                      <a:pt x="6402" y="1"/>
                    </a:moveTo>
                    <a:cubicBezTo>
                      <a:pt x="5309" y="1"/>
                      <a:pt x="4234" y="1"/>
                      <a:pt x="3212" y="5"/>
                    </a:cubicBezTo>
                    <a:lnTo>
                      <a:pt x="3147" y="5"/>
                    </a:lnTo>
                    <a:lnTo>
                      <a:pt x="3137" y="66"/>
                    </a:lnTo>
                    <a:cubicBezTo>
                      <a:pt x="2242" y="5231"/>
                      <a:pt x="1451" y="9789"/>
                      <a:pt x="878" y="13067"/>
                    </a:cubicBezTo>
                    <a:cubicBezTo>
                      <a:pt x="603" y="14688"/>
                      <a:pt x="380" y="15995"/>
                      <a:pt x="227" y="16905"/>
                    </a:cubicBezTo>
                    <a:cubicBezTo>
                      <a:pt x="153" y="17341"/>
                      <a:pt x="96" y="17686"/>
                      <a:pt x="53" y="17931"/>
                    </a:cubicBezTo>
                    <a:cubicBezTo>
                      <a:pt x="35" y="18040"/>
                      <a:pt x="22" y="18128"/>
                      <a:pt x="13" y="18194"/>
                    </a:cubicBezTo>
                    <a:cubicBezTo>
                      <a:pt x="4" y="18254"/>
                      <a:pt x="0" y="18281"/>
                      <a:pt x="0" y="18281"/>
                    </a:cubicBezTo>
                    <a:cubicBezTo>
                      <a:pt x="4" y="18281"/>
                      <a:pt x="9" y="18246"/>
                      <a:pt x="22" y="18184"/>
                    </a:cubicBezTo>
                    <a:cubicBezTo>
                      <a:pt x="35" y="18115"/>
                      <a:pt x="53" y="18027"/>
                      <a:pt x="75" y="17914"/>
                    </a:cubicBezTo>
                    <a:cubicBezTo>
                      <a:pt x="122" y="17665"/>
                      <a:pt x="188" y="17315"/>
                      <a:pt x="271" y="16869"/>
                    </a:cubicBezTo>
                    <a:cubicBezTo>
                      <a:pt x="437" y="15961"/>
                      <a:pt x="673" y="14650"/>
                      <a:pt x="970" y="13024"/>
                    </a:cubicBezTo>
                    <a:cubicBezTo>
                      <a:pt x="1553" y="9777"/>
                      <a:pt x="2362" y="5266"/>
                      <a:pt x="3279" y="158"/>
                    </a:cubicBezTo>
                    <a:lnTo>
                      <a:pt x="6333" y="158"/>
                    </a:lnTo>
                    <a:cubicBezTo>
                      <a:pt x="4950" y="7855"/>
                      <a:pt x="3758" y="14587"/>
                      <a:pt x="3122" y="18242"/>
                    </a:cubicBezTo>
                    <a:lnTo>
                      <a:pt x="3122" y="18242"/>
                    </a:lnTo>
                    <a:cubicBezTo>
                      <a:pt x="2137" y="18250"/>
                      <a:pt x="1366" y="18259"/>
                      <a:pt x="830" y="18263"/>
                    </a:cubicBezTo>
                    <a:cubicBezTo>
                      <a:pt x="568" y="18268"/>
                      <a:pt x="363" y="18272"/>
                      <a:pt x="218" y="18272"/>
                    </a:cubicBezTo>
                    <a:cubicBezTo>
                      <a:pt x="153" y="18276"/>
                      <a:pt x="101" y="18276"/>
                      <a:pt x="57" y="18276"/>
                    </a:cubicBezTo>
                    <a:cubicBezTo>
                      <a:pt x="22" y="18276"/>
                      <a:pt x="4" y="18281"/>
                      <a:pt x="0" y="18281"/>
                    </a:cubicBezTo>
                    <a:cubicBezTo>
                      <a:pt x="0" y="18281"/>
                      <a:pt x="17" y="18281"/>
                      <a:pt x="49" y="18285"/>
                    </a:cubicBezTo>
                    <a:cubicBezTo>
                      <a:pt x="92" y="18285"/>
                      <a:pt x="140" y="18285"/>
                      <a:pt x="201" y="18289"/>
                    </a:cubicBezTo>
                    <a:cubicBezTo>
                      <a:pt x="345" y="18289"/>
                      <a:pt x="547" y="18294"/>
                      <a:pt x="804" y="18298"/>
                    </a:cubicBezTo>
                    <a:cubicBezTo>
                      <a:pt x="1354" y="18303"/>
                      <a:pt x="2146" y="18311"/>
                      <a:pt x="3155" y="18321"/>
                    </a:cubicBezTo>
                    <a:lnTo>
                      <a:pt x="3190" y="18321"/>
                    </a:lnTo>
                    <a:lnTo>
                      <a:pt x="3195" y="18289"/>
                    </a:lnTo>
                    <a:cubicBezTo>
                      <a:pt x="3877" y="14632"/>
                      <a:pt x="5109" y="7849"/>
                      <a:pt x="6503" y="92"/>
                    </a:cubicBezTo>
                    <a:lnTo>
                      <a:pt x="652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27"/>
              <p:cNvSpPr/>
              <p:nvPr/>
            </p:nvSpPr>
            <p:spPr>
              <a:xfrm>
                <a:off x="1228017" y="373118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27"/>
              <p:cNvSpPr/>
              <p:nvPr/>
            </p:nvSpPr>
            <p:spPr>
              <a:xfrm>
                <a:off x="1255050" y="373118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76" y="0"/>
                    </a:moveTo>
                    <a:cubicBezTo>
                      <a:pt x="166" y="0"/>
                      <a:pt x="1" y="171"/>
                      <a:pt x="1" y="377"/>
                    </a:cubicBezTo>
                    <a:cubicBezTo>
                      <a:pt x="1" y="586"/>
                      <a:pt x="166" y="756"/>
                      <a:pt x="376" y="756"/>
                    </a:cubicBezTo>
                    <a:cubicBezTo>
                      <a:pt x="586" y="756"/>
                      <a:pt x="757" y="586"/>
                      <a:pt x="757" y="377"/>
                    </a:cubicBezTo>
                    <a:cubicBezTo>
                      <a:pt x="757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27"/>
              <p:cNvSpPr/>
              <p:nvPr/>
            </p:nvSpPr>
            <p:spPr>
              <a:xfrm>
                <a:off x="1282098" y="373118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27"/>
              <p:cNvSpPr/>
              <p:nvPr/>
            </p:nvSpPr>
            <p:spPr>
              <a:xfrm>
                <a:off x="1196325" y="3906515"/>
                <a:ext cx="79804" cy="179159"/>
              </a:xfrm>
              <a:custGeom>
                <a:rect b="b" l="l" r="r" t="t"/>
                <a:pathLst>
                  <a:path extrusionOk="0" h="12307" w="5482">
                    <a:moveTo>
                      <a:pt x="5364" y="1"/>
                    </a:moveTo>
                    <a:cubicBezTo>
                      <a:pt x="4271" y="1"/>
                      <a:pt x="3204" y="1"/>
                      <a:pt x="2177" y="5"/>
                    </a:cubicBezTo>
                    <a:lnTo>
                      <a:pt x="2112" y="5"/>
                    </a:lnTo>
                    <a:lnTo>
                      <a:pt x="2103" y="66"/>
                    </a:lnTo>
                    <a:cubicBezTo>
                      <a:pt x="1496" y="3549"/>
                      <a:pt x="963" y="6603"/>
                      <a:pt x="578" y="8798"/>
                    </a:cubicBezTo>
                    <a:cubicBezTo>
                      <a:pt x="398" y="9877"/>
                      <a:pt x="251" y="10742"/>
                      <a:pt x="146" y="11349"/>
                    </a:cubicBezTo>
                    <a:cubicBezTo>
                      <a:pt x="97" y="11638"/>
                      <a:pt x="62" y="11861"/>
                      <a:pt x="36" y="12027"/>
                    </a:cubicBezTo>
                    <a:cubicBezTo>
                      <a:pt x="11" y="12176"/>
                      <a:pt x="2" y="12255"/>
                      <a:pt x="1" y="12259"/>
                    </a:cubicBezTo>
                    <a:lnTo>
                      <a:pt x="1" y="12259"/>
                    </a:lnTo>
                    <a:cubicBezTo>
                      <a:pt x="5" y="12258"/>
                      <a:pt x="9" y="12236"/>
                      <a:pt x="19" y="12194"/>
                    </a:cubicBezTo>
                    <a:cubicBezTo>
                      <a:pt x="27" y="12145"/>
                      <a:pt x="41" y="12084"/>
                      <a:pt x="58" y="12014"/>
                    </a:cubicBezTo>
                    <a:cubicBezTo>
                      <a:pt x="88" y="11843"/>
                      <a:pt x="132" y="11612"/>
                      <a:pt x="189" y="11319"/>
                    </a:cubicBezTo>
                    <a:cubicBezTo>
                      <a:pt x="303" y="10707"/>
                      <a:pt x="465" y="9838"/>
                      <a:pt x="670" y="8753"/>
                    </a:cubicBezTo>
                    <a:cubicBezTo>
                      <a:pt x="1065" y="6591"/>
                      <a:pt x="1611" y="3588"/>
                      <a:pt x="2240" y="158"/>
                    </a:cubicBezTo>
                    <a:lnTo>
                      <a:pt x="5295" y="158"/>
                    </a:lnTo>
                    <a:cubicBezTo>
                      <a:pt x="4405" y="5087"/>
                      <a:pt x="3615" y="9459"/>
                      <a:pt x="3120" y="12211"/>
                    </a:cubicBezTo>
                    <a:lnTo>
                      <a:pt x="3120" y="12211"/>
                    </a:lnTo>
                    <a:cubicBezTo>
                      <a:pt x="2155" y="12224"/>
                      <a:pt x="1387" y="12233"/>
                      <a:pt x="848" y="12237"/>
                    </a:cubicBezTo>
                    <a:cubicBezTo>
                      <a:pt x="582" y="12241"/>
                      <a:pt x="376" y="12246"/>
                      <a:pt x="224" y="12250"/>
                    </a:cubicBezTo>
                    <a:cubicBezTo>
                      <a:pt x="158" y="12250"/>
                      <a:pt x="106" y="12254"/>
                      <a:pt x="62" y="12254"/>
                    </a:cubicBezTo>
                    <a:cubicBezTo>
                      <a:pt x="23" y="12254"/>
                      <a:pt x="5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3" y="12263"/>
                      <a:pt x="69" y="12263"/>
                      <a:pt x="207" y="12267"/>
                    </a:cubicBezTo>
                    <a:cubicBezTo>
                      <a:pt x="355" y="12272"/>
                      <a:pt x="560" y="12272"/>
                      <a:pt x="818" y="12281"/>
                    </a:cubicBezTo>
                    <a:cubicBezTo>
                      <a:pt x="1373" y="12285"/>
                      <a:pt x="2165" y="12293"/>
                      <a:pt x="3161" y="12307"/>
                    </a:cubicBezTo>
                    <a:lnTo>
                      <a:pt x="3196" y="12307"/>
                    </a:lnTo>
                    <a:lnTo>
                      <a:pt x="3204" y="12267"/>
                    </a:lnTo>
                    <a:cubicBezTo>
                      <a:pt x="3716" y="9501"/>
                      <a:pt x="4537" y="5078"/>
                      <a:pt x="5463" y="92"/>
                    </a:cubicBezTo>
                    <a:lnTo>
                      <a:pt x="548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27"/>
              <p:cNvSpPr/>
              <p:nvPr/>
            </p:nvSpPr>
            <p:spPr>
              <a:xfrm>
                <a:off x="1456919" y="3824193"/>
                <a:ext cx="264655" cy="83487"/>
              </a:xfrm>
              <a:custGeom>
                <a:rect b="b" l="l" r="r" t="t"/>
                <a:pathLst>
                  <a:path extrusionOk="0" h="5735" w="18180">
                    <a:moveTo>
                      <a:pt x="975" y="1"/>
                    </a:moveTo>
                    <a:lnTo>
                      <a:pt x="0" y="5735"/>
                    </a:lnTo>
                    <a:lnTo>
                      <a:pt x="17083" y="5735"/>
                    </a:lnTo>
                    <a:lnTo>
                      <a:pt x="1818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27"/>
              <p:cNvSpPr/>
              <p:nvPr/>
            </p:nvSpPr>
            <p:spPr>
              <a:xfrm>
                <a:off x="1452144" y="3906515"/>
                <a:ext cx="32652" cy="30294"/>
              </a:xfrm>
              <a:custGeom>
                <a:rect b="b" l="l" r="r" t="t"/>
                <a:pathLst>
                  <a:path extrusionOk="0" h="2081" w="2243">
                    <a:moveTo>
                      <a:pt x="341" y="1"/>
                    </a:moveTo>
                    <a:lnTo>
                      <a:pt x="328" y="80"/>
                    </a:lnTo>
                    <a:lnTo>
                      <a:pt x="0" y="2081"/>
                    </a:lnTo>
                    <a:cubicBezTo>
                      <a:pt x="0" y="2081"/>
                      <a:pt x="2242" y="1"/>
                      <a:pt x="2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27"/>
              <p:cNvSpPr/>
              <p:nvPr/>
            </p:nvSpPr>
            <p:spPr>
              <a:xfrm>
                <a:off x="1499034" y="3852056"/>
                <a:ext cx="185011" cy="2315"/>
              </a:xfrm>
              <a:custGeom>
                <a:rect b="b" l="l" r="r" t="t"/>
                <a:pathLst>
                  <a:path extrusionOk="0" h="159" w="12709">
                    <a:moveTo>
                      <a:pt x="6354" y="1"/>
                    </a:moveTo>
                    <a:cubicBezTo>
                      <a:pt x="2846" y="1"/>
                      <a:pt x="0" y="35"/>
                      <a:pt x="0" y="79"/>
                    </a:cubicBezTo>
                    <a:cubicBezTo>
                      <a:pt x="0" y="123"/>
                      <a:pt x="2846" y="158"/>
                      <a:pt x="6354" y="158"/>
                    </a:cubicBezTo>
                    <a:cubicBezTo>
                      <a:pt x="9863" y="158"/>
                      <a:pt x="12709" y="123"/>
                      <a:pt x="12709" y="79"/>
                    </a:cubicBezTo>
                    <a:cubicBezTo>
                      <a:pt x="12709" y="35"/>
                      <a:pt x="9863" y="1"/>
                      <a:pt x="63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27"/>
              <p:cNvSpPr/>
              <p:nvPr/>
            </p:nvSpPr>
            <p:spPr>
              <a:xfrm>
                <a:off x="1496617" y="3872232"/>
                <a:ext cx="184997" cy="2242"/>
              </a:xfrm>
              <a:custGeom>
                <a:rect b="b" l="l" r="r" t="t"/>
                <a:pathLst>
                  <a:path extrusionOk="0" h="154" w="12708">
                    <a:moveTo>
                      <a:pt x="6354" y="0"/>
                    </a:moveTo>
                    <a:cubicBezTo>
                      <a:pt x="2845" y="0"/>
                      <a:pt x="0" y="35"/>
                      <a:pt x="0" y="79"/>
                    </a:cubicBezTo>
                    <a:cubicBezTo>
                      <a:pt x="0" y="118"/>
                      <a:pt x="2845" y="153"/>
                      <a:pt x="6354" y="153"/>
                    </a:cubicBezTo>
                    <a:cubicBezTo>
                      <a:pt x="9864" y="153"/>
                      <a:pt x="12708" y="118"/>
                      <a:pt x="12708" y="79"/>
                    </a:cubicBezTo>
                    <a:cubicBezTo>
                      <a:pt x="12708" y="35"/>
                      <a:pt x="9864" y="0"/>
                      <a:pt x="63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2" name="Google Shape;552;p27"/>
            <p:cNvGrpSpPr/>
            <p:nvPr/>
          </p:nvGrpSpPr>
          <p:grpSpPr>
            <a:xfrm>
              <a:off x="411603" y="4266784"/>
              <a:ext cx="1702500" cy="442228"/>
              <a:chOff x="411603" y="4266784"/>
              <a:chExt cx="1702500" cy="442228"/>
            </a:xfrm>
          </p:grpSpPr>
          <p:sp>
            <p:nvSpPr>
              <p:cNvPr id="553" name="Google Shape;553;p27"/>
              <p:cNvSpPr/>
              <p:nvPr/>
            </p:nvSpPr>
            <p:spPr>
              <a:xfrm>
                <a:off x="1379866" y="4295608"/>
                <a:ext cx="708470" cy="413404"/>
              </a:xfrm>
              <a:custGeom>
                <a:rect b="b" l="l" r="r" t="t"/>
                <a:pathLst>
                  <a:path extrusionOk="0" h="28398" w="48667">
                    <a:moveTo>
                      <a:pt x="1" y="0"/>
                    </a:moveTo>
                    <a:lnTo>
                      <a:pt x="1" y="28398"/>
                    </a:lnTo>
                    <a:lnTo>
                      <a:pt x="48667" y="28398"/>
                    </a:lnTo>
                    <a:lnTo>
                      <a:pt x="4866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27"/>
              <p:cNvSpPr/>
              <p:nvPr/>
            </p:nvSpPr>
            <p:spPr>
              <a:xfrm>
                <a:off x="1379866" y="4295608"/>
                <a:ext cx="322754" cy="413404"/>
              </a:xfrm>
              <a:custGeom>
                <a:rect b="b" l="l" r="r" t="t"/>
                <a:pathLst>
                  <a:path extrusionOk="0" h="28398" w="22171">
                    <a:moveTo>
                      <a:pt x="1" y="0"/>
                    </a:moveTo>
                    <a:lnTo>
                      <a:pt x="1" y="28398"/>
                    </a:lnTo>
                    <a:lnTo>
                      <a:pt x="22170" y="28398"/>
                    </a:lnTo>
                    <a:lnTo>
                      <a:pt x="2217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27"/>
              <p:cNvSpPr/>
              <p:nvPr/>
            </p:nvSpPr>
            <p:spPr>
              <a:xfrm>
                <a:off x="1408938" y="4320036"/>
                <a:ext cx="261613" cy="117071"/>
              </a:xfrm>
              <a:custGeom>
                <a:rect b="b" l="l" r="r" t="t"/>
                <a:pathLst>
                  <a:path extrusionOk="0" h="8042" w="17971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5"/>
                      <a:pt x="17884" y="4477"/>
                      <a:pt x="17888" y="5834"/>
                    </a:cubicBezTo>
                    <a:cubicBezTo>
                      <a:pt x="17897" y="6512"/>
                      <a:pt x="17901" y="7040"/>
                      <a:pt x="17906" y="7407"/>
                    </a:cubicBezTo>
                    <a:cubicBezTo>
                      <a:pt x="17906" y="7587"/>
                      <a:pt x="17910" y="7722"/>
                      <a:pt x="17910" y="7823"/>
                    </a:cubicBezTo>
                    <a:cubicBezTo>
                      <a:pt x="17910" y="7915"/>
                      <a:pt x="17914" y="7967"/>
                      <a:pt x="17914" y="7967"/>
                    </a:cubicBezTo>
                    <a:cubicBezTo>
                      <a:pt x="17914" y="7967"/>
                      <a:pt x="17884" y="7963"/>
                      <a:pt x="17823" y="7963"/>
                    </a:cubicBezTo>
                    <a:cubicBezTo>
                      <a:pt x="17761" y="7963"/>
                      <a:pt x="17674" y="7958"/>
                      <a:pt x="17565" y="7958"/>
                    </a:cubicBezTo>
                    <a:cubicBezTo>
                      <a:pt x="17333" y="7958"/>
                      <a:pt x="17000" y="7954"/>
                      <a:pt x="16572" y="7950"/>
                    </a:cubicBezTo>
                    <a:cubicBezTo>
                      <a:pt x="15699" y="7945"/>
                      <a:pt x="14440" y="7937"/>
                      <a:pt x="12863" y="7928"/>
                    </a:cubicBezTo>
                    <a:cubicBezTo>
                      <a:pt x="9714" y="7919"/>
                      <a:pt x="5292" y="7906"/>
                      <a:pt x="154" y="7893"/>
                    </a:cubicBezTo>
                    <a:lnTo>
                      <a:pt x="154" y="7893"/>
                    </a:lnTo>
                    <a:cubicBezTo>
                      <a:pt x="154" y="6692"/>
                      <a:pt x="154" y="5436"/>
                      <a:pt x="158" y="4143"/>
                    </a:cubicBezTo>
                    <a:lnTo>
                      <a:pt x="158" y="2133"/>
                    </a:lnTo>
                    <a:lnTo>
                      <a:pt x="158" y="1110"/>
                    </a:lnTo>
                    <a:lnTo>
                      <a:pt x="158" y="595"/>
                    </a:lnTo>
                    <a:lnTo>
                      <a:pt x="158" y="337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49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cubicBezTo>
                      <a:pt x="54" y="26"/>
                      <a:pt x="9" y="71"/>
                      <a:pt x="1" y="79"/>
                    </a:cubicBezTo>
                    <a:lnTo>
                      <a:pt x="1" y="79"/>
                    </a:lnTo>
                    <a:lnTo>
                      <a:pt x="1" y="83"/>
                    </a:lnTo>
                    <a:lnTo>
                      <a:pt x="1" y="92"/>
                    </a:lnTo>
                    <a:lnTo>
                      <a:pt x="1" y="110"/>
                    </a:lnTo>
                    <a:lnTo>
                      <a:pt x="1" y="140"/>
                    </a:lnTo>
                    <a:lnTo>
                      <a:pt x="1" y="206"/>
                    </a:lnTo>
                    <a:lnTo>
                      <a:pt x="1" y="337"/>
                    </a:lnTo>
                    <a:lnTo>
                      <a:pt x="1" y="595"/>
                    </a:lnTo>
                    <a:lnTo>
                      <a:pt x="1" y="1110"/>
                    </a:lnTo>
                    <a:lnTo>
                      <a:pt x="1" y="2133"/>
                    </a:lnTo>
                    <a:lnTo>
                      <a:pt x="1" y="4143"/>
                    </a:lnTo>
                    <a:cubicBezTo>
                      <a:pt x="5" y="5463"/>
                      <a:pt x="5" y="6744"/>
                      <a:pt x="5" y="7967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8"/>
                      <a:pt x="9737" y="8016"/>
                      <a:pt x="12910" y="8006"/>
                    </a:cubicBezTo>
                    <a:cubicBezTo>
                      <a:pt x="14483" y="7998"/>
                      <a:pt x="15738" y="7990"/>
                      <a:pt x="16603" y="7984"/>
                    </a:cubicBezTo>
                    <a:cubicBezTo>
                      <a:pt x="17027" y="7980"/>
                      <a:pt x="17355" y="7980"/>
                      <a:pt x="17583" y="7976"/>
                    </a:cubicBezTo>
                    <a:cubicBezTo>
                      <a:pt x="17687" y="7976"/>
                      <a:pt x="17770" y="7972"/>
                      <a:pt x="17835" y="7972"/>
                    </a:cubicBezTo>
                    <a:cubicBezTo>
                      <a:pt x="17882" y="7972"/>
                      <a:pt x="17911" y="7968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6"/>
                    </a:cubicBezTo>
                    <a:cubicBezTo>
                      <a:pt x="17923" y="7736"/>
                      <a:pt x="17923" y="7605"/>
                      <a:pt x="17928" y="7429"/>
                    </a:cubicBezTo>
                    <a:cubicBezTo>
                      <a:pt x="17932" y="7067"/>
                      <a:pt x="17936" y="6542"/>
                      <a:pt x="17940" y="5870"/>
                    </a:cubicBezTo>
                    <a:cubicBezTo>
                      <a:pt x="17950" y="4493"/>
                      <a:pt x="17958" y="2518"/>
                      <a:pt x="17971" y="79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8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27"/>
              <p:cNvSpPr/>
              <p:nvPr/>
            </p:nvSpPr>
            <p:spPr>
              <a:xfrm>
                <a:off x="1527654" y="4366590"/>
                <a:ext cx="23670" cy="24034"/>
              </a:xfrm>
              <a:custGeom>
                <a:rect b="b" l="l" r="r" t="t"/>
                <a:pathLst>
                  <a:path extrusionOk="0" h="1651" w="1626">
                    <a:moveTo>
                      <a:pt x="854" y="134"/>
                    </a:moveTo>
                    <a:cubicBezTo>
                      <a:pt x="1014" y="134"/>
                      <a:pt x="1163" y="190"/>
                      <a:pt x="1268" y="268"/>
                    </a:cubicBezTo>
                    <a:cubicBezTo>
                      <a:pt x="1434" y="381"/>
                      <a:pt x="1513" y="538"/>
                      <a:pt x="1548" y="649"/>
                    </a:cubicBezTo>
                    <a:cubicBezTo>
                      <a:pt x="1581" y="754"/>
                      <a:pt x="1587" y="823"/>
                      <a:pt x="1599" y="827"/>
                    </a:cubicBezTo>
                    <a:lnTo>
                      <a:pt x="1599" y="827"/>
                    </a:lnTo>
                    <a:cubicBezTo>
                      <a:pt x="1587" y="827"/>
                      <a:pt x="1581" y="896"/>
                      <a:pt x="1548" y="1002"/>
                    </a:cubicBezTo>
                    <a:cubicBezTo>
                      <a:pt x="1513" y="1111"/>
                      <a:pt x="1434" y="1268"/>
                      <a:pt x="1268" y="1383"/>
                    </a:cubicBezTo>
                    <a:cubicBezTo>
                      <a:pt x="1163" y="1461"/>
                      <a:pt x="1014" y="1516"/>
                      <a:pt x="854" y="1516"/>
                    </a:cubicBezTo>
                    <a:cubicBezTo>
                      <a:pt x="774" y="1516"/>
                      <a:pt x="690" y="1502"/>
                      <a:pt x="608" y="1470"/>
                    </a:cubicBezTo>
                    <a:cubicBezTo>
                      <a:pt x="368" y="1383"/>
                      <a:pt x="158" y="1125"/>
                      <a:pt x="162" y="823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48"/>
                      <a:pt x="774" y="134"/>
                      <a:pt x="854" y="134"/>
                    </a:cubicBezTo>
                    <a:close/>
                    <a:moveTo>
                      <a:pt x="824" y="0"/>
                    </a:moveTo>
                    <a:cubicBezTo>
                      <a:pt x="738" y="0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3"/>
                    </a:cubicBezTo>
                    <a:cubicBezTo>
                      <a:pt x="1" y="1194"/>
                      <a:pt x="263" y="1509"/>
                      <a:pt x="560" y="1605"/>
                    </a:cubicBezTo>
                    <a:cubicBezTo>
                      <a:pt x="649" y="1637"/>
                      <a:pt x="739" y="1650"/>
                      <a:pt x="825" y="1650"/>
                    </a:cubicBezTo>
                    <a:cubicBezTo>
                      <a:pt x="1027" y="1650"/>
                      <a:pt x="1211" y="1575"/>
                      <a:pt x="1334" y="1474"/>
                    </a:cubicBezTo>
                    <a:cubicBezTo>
                      <a:pt x="1517" y="1325"/>
                      <a:pt x="1587" y="1137"/>
                      <a:pt x="1604" y="1020"/>
                    </a:cubicBezTo>
                    <a:cubicBezTo>
                      <a:pt x="1626" y="897"/>
                      <a:pt x="1609" y="827"/>
                      <a:pt x="1601" y="827"/>
                    </a:cubicBezTo>
                    <a:lnTo>
                      <a:pt x="1601" y="827"/>
                    </a:lnTo>
                    <a:cubicBezTo>
                      <a:pt x="1609" y="823"/>
                      <a:pt x="1626" y="754"/>
                      <a:pt x="1604" y="631"/>
                    </a:cubicBezTo>
                    <a:cubicBezTo>
                      <a:pt x="1587" y="512"/>
                      <a:pt x="1517" y="325"/>
                      <a:pt x="1334" y="181"/>
                    </a:cubicBezTo>
                    <a:cubicBezTo>
                      <a:pt x="1211" y="76"/>
                      <a:pt x="1026" y="0"/>
                      <a:pt x="8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27"/>
              <p:cNvSpPr/>
              <p:nvPr/>
            </p:nvSpPr>
            <p:spPr>
              <a:xfrm>
                <a:off x="1408938" y="4446438"/>
                <a:ext cx="261613" cy="117086"/>
              </a:xfrm>
              <a:custGeom>
                <a:rect b="b" l="l" r="r" t="t"/>
                <a:pathLst>
                  <a:path extrusionOk="0" h="8043" w="17971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6"/>
                      <a:pt x="17884" y="4477"/>
                      <a:pt x="17888" y="5836"/>
                    </a:cubicBezTo>
                    <a:cubicBezTo>
                      <a:pt x="17897" y="6512"/>
                      <a:pt x="17901" y="7042"/>
                      <a:pt x="17906" y="7413"/>
                    </a:cubicBezTo>
                    <a:cubicBezTo>
                      <a:pt x="17906" y="7587"/>
                      <a:pt x="17910" y="7723"/>
                      <a:pt x="17910" y="7823"/>
                    </a:cubicBezTo>
                    <a:cubicBezTo>
                      <a:pt x="17910" y="7920"/>
                      <a:pt x="17914" y="7968"/>
                      <a:pt x="17914" y="7968"/>
                    </a:cubicBezTo>
                    <a:cubicBezTo>
                      <a:pt x="17914" y="7968"/>
                      <a:pt x="17884" y="7968"/>
                      <a:pt x="17823" y="7964"/>
                    </a:cubicBezTo>
                    <a:cubicBezTo>
                      <a:pt x="17761" y="7964"/>
                      <a:pt x="17674" y="7964"/>
                      <a:pt x="17565" y="7959"/>
                    </a:cubicBezTo>
                    <a:cubicBezTo>
                      <a:pt x="17333" y="7959"/>
                      <a:pt x="17000" y="7954"/>
                      <a:pt x="16572" y="7950"/>
                    </a:cubicBezTo>
                    <a:cubicBezTo>
                      <a:pt x="15699" y="7946"/>
                      <a:pt x="14440" y="7937"/>
                      <a:pt x="12863" y="7928"/>
                    </a:cubicBezTo>
                    <a:cubicBezTo>
                      <a:pt x="9714" y="7920"/>
                      <a:pt x="5292" y="7911"/>
                      <a:pt x="154" y="7894"/>
                    </a:cubicBezTo>
                    <a:lnTo>
                      <a:pt x="154" y="7894"/>
                    </a:lnTo>
                    <a:cubicBezTo>
                      <a:pt x="154" y="6692"/>
                      <a:pt x="154" y="5437"/>
                      <a:pt x="158" y="4144"/>
                    </a:cubicBezTo>
                    <a:lnTo>
                      <a:pt x="158" y="2138"/>
                    </a:lnTo>
                    <a:lnTo>
                      <a:pt x="158" y="1111"/>
                    </a:lnTo>
                    <a:lnTo>
                      <a:pt x="158" y="596"/>
                    </a:lnTo>
                    <a:lnTo>
                      <a:pt x="158" y="338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50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lnTo>
                      <a:pt x="1" y="80"/>
                    </a:lnTo>
                    <a:lnTo>
                      <a:pt x="1" y="84"/>
                    </a:lnTo>
                    <a:lnTo>
                      <a:pt x="1" y="88"/>
                    </a:lnTo>
                    <a:lnTo>
                      <a:pt x="1" y="93"/>
                    </a:lnTo>
                    <a:lnTo>
                      <a:pt x="1" y="110"/>
                    </a:lnTo>
                    <a:lnTo>
                      <a:pt x="1" y="146"/>
                    </a:lnTo>
                    <a:lnTo>
                      <a:pt x="1" y="206"/>
                    </a:lnTo>
                    <a:lnTo>
                      <a:pt x="1" y="338"/>
                    </a:lnTo>
                    <a:lnTo>
                      <a:pt x="1" y="596"/>
                    </a:lnTo>
                    <a:lnTo>
                      <a:pt x="1" y="1111"/>
                    </a:lnTo>
                    <a:lnTo>
                      <a:pt x="1" y="2138"/>
                    </a:lnTo>
                    <a:lnTo>
                      <a:pt x="1" y="4144"/>
                    </a:lnTo>
                    <a:cubicBezTo>
                      <a:pt x="5" y="5463"/>
                      <a:pt x="5" y="6744"/>
                      <a:pt x="5" y="7968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9"/>
                      <a:pt x="9737" y="8016"/>
                      <a:pt x="12910" y="8007"/>
                    </a:cubicBezTo>
                    <a:cubicBezTo>
                      <a:pt x="14483" y="7998"/>
                      <a:pt x="15738" y="7994"/>
                      <a:pt x="16603" y="7986"/>
                    </a:cubicBezTo>
                    <a:cubicBezTo>
                      <a:pt x="17027" y="7986"/>
                      <a:pt x="17355" y="7980"/>
                      <a:pt x="17583" y="7976"/>
                    </a:cubicBezTo>
                    <a:cubicBezTo>
                      <a:pt x="17687" y="7976"/>
                      <a:pt x="17770" y="7976"/>
                      <a:pt x="17835" y="7972"/>
                    </a:cubicBezTo>
                    <a:cubicBezTo>
                      <a:pt x="17888" y="7972"/>
                      <a:pt x="17918" y="7972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7"/>
                    </a:cubicBezTo>
                    <a:cubicBezTo>
                      <a:pt x="17923" y="7736"/>
                      <a:pt x="17923" y="7605"/>
                      <a:pt x="17928" y="7430"/>
                    </a:cubicBezTo>
                    <a:cubicBezTo>
                      <a:pt x="17932" y="7068"/>
                      <a:pt x="17936" y="6543"/>
                      <a:pt x="17940" y="5870"/>
                    </a:cubicBezTo>
                    <a:cubicBezTo>
                      <a:pt x="17950" y="4493"/>
                      <a:pt x="17958" y="2518"/>
                      <a:pt x="17971" y="80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9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27"/>
              <p:cNvSpPr/>
              <p:nvPr/>
            </p:nvSpPr>
            <p:spPr>
              <a:xfrm>
                <a:off x="1527654" y="4492993"/>
                <a:ext cx="23685" cy="24034"/>
              </a:xfrm>
              <a:custGeom>
                <a:rect b="b" l="l" r="r" t="t"/>
                <a:pathLst>
                  <a:path extrusionOk="0" h="1651" w="1627">
                    <a:moveTo>
                      <a:pt x="824" y="1"/>
                    </a:moveTo>
                    <a:cubicBezTo>
                      <a:pt x="738" y="1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8"/>
                    </a:cubicBezTo>
                    <a:cubicBezTo>
                      <a:pt x="1" y="1195"/>
                      <a:pt x="263" y="1510"/>
                      <a:pt x="560" y="1605"/>
                    </a:cubicBezTo>
                    <a:cubicBezTo>
                      <a:pt x="649" y="1637"/>
                      <a:pt x="739" y="1651"/>
                      <a:pt x="825" y="1651"/>
                    </a:cubicBezTo>
                    <a:cubicBezTo>
                      <a:pt x="1027" y="1651"/>
                      <a:pt x="1211" y="1576"/>
                      <a:pt x="1334" y="1474"/>
                    </a:cubicBezTo>
                    <a:cubicBezTo>
                      <a:pt x="1517" y="1326"/>
                      <a:pt x="1587" y="1143"/>
                      <a:pt x="1604" y="1020"/>
                    </a:cubicBezTo>
                    <a:cubicBezTo>
                      <a:pt x="1626" y="893"/>
                      <a:pt x="1608" y="828"/>
                      <a:pt x="1600" y="828"/>
                    </a:cubicBezTo>
                    <a:cubicBezTo>
                      <a:pt x="1587" y="828"/>
                      <a:pt x="1582" y="893"/>
                      <a:pt x="1548" y="1002"/>
                    </a:cubicBezTo>
                    <a:cubicBezTo>
                      <a:pt x="1513" y="1111"/>
                      <a:pt x="1434" y="1269"/>
                      <a:pt x="1268" y="1387"/>
                    </a:cubicBezTo>
                    <a:cubicBezTo>
                      <a:pt x="1163" y="1462"/>
                      <a:pt x="1015" y="1517"/>
                      <a:pt x="856" y="1517"/>
                    </a:cubicBezTo>
                    <a:cubicBezTo>
                      <a:pt x="775" y="1517"/>
                      <a:pt x="691" y="1503"/>
                      <a:pt x="608" y="1470"/>
                    </a:cubicBezTo>
                    <a:cubicBezTo>
                      <a:pt x="368" y="1383"/>
                      <a:pt x="158" y="1125"/>
                      <a:pt x="162" y="828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50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8"/>
                    </a:cubicBezTo>
                    <a:cubicBezTo>
                      <a:pt x="1434" y="383"/>
                      <a:pt x="1513" y="540"/>
                      <a:pt x="1548" y="649"/>
                    </a:cubicBezTo>
                    <a:cubicBezTo>
                      <a:pt x="1582" y="758"/>
                      <a:pt x="1587" y="828"/>
                      <a:pt x="1600" y="828"/>
                    </a:cubicBezTo>
                    <a:cubicBezTo>
                      <a:pt x="1608" y="828"/>
                      <a:pt x="1626" y="758"/>
                      <a:pt x="1604" y="635"/>
                    </a:cubicBezTo>
                    <a:cubicBezTo>
                      <a:pt x="1587" y="514"/>
                      <a:pt x="1517" y="325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27"/>
              <p:cNvSpPr/>
              <p:nvPr/>
            </p:nvSpPr>
            <p:spPr>
              <a:xfrm>
                <a:off x="1408923" y="4572608"/>
                <a:ext cx="261627" cy="117319"/>
              </a:xfrm>
              <a:custGeom>
                <a:rect b="b" l="l" r="r" t="t"/>
                <a:pathLst>
                  <a:path extrusionOk="0" h="8059" w="17972">
                    <a:moveTo>
                      <a:pt x="98" y="0"/>
                    </a:moveTo>
                    <a:cubicBezTo>
                      <a:pt x="98" y="0"/>
                      <a:pt x="93" y="5"/>
                      <a:pt x="81" y="17"/>
                    </a:cubicBezTo>
                    <a:cubicBezTo>
                      <a:pt x="81" y="17"/>
                      <a:pt x="81" y="17"/>
                      <a:pt x="81" y="17"/>
                    </a:cubicBezTo>
                    <a:lnTo>
                      <a:pt x="81" y="17"/>
                    </a:lnTo>
                    <a:cubicBezTo>
                      <a:pt x="91" y="7"/>
                      <a:pt x="98" y="0"/>
                      <a:pt x="98" y="0"/>
                    </a:cubicBezTo>
                    <a:close/>
                    <a:moveTo>
                      <a:pt x="161" y="95"/>
                    </a:moveTo>
                    <a:cubicBezTo>
                      <a:pt x="161" y="95"/>
                      <a:pt x="160" y="95"/>
                      <a:pt x="159" y="96"/>
                    </a:cubicBezTo>
                    <a:lnTo>
                      <a:pt x="159" y="96"/>
                    </a:lnTo>
                    <a:lnTo>
                      <a:pt x="159" y="96"/>
                    </a:lnTo>
                    <a:cubicBezTo>
                      <a:pt x="160" y="95"/>
                      <a:pt x="161" y="95"/>
                      <a:pt x="161" y="95"/>
                    </a:cubicBezTo>
                    <a:close/>
                    <a:moveTo>
                      <a:pt x="2" y="96"/>
                    </a:moveTo>
                    <a:cubicBezTo>
                      <a:pt x="1" y="97"/>
                      <a:pt x="1" y="97"/>
                      <a:pt x="1" y="97"/>
                    </a:cubicBezTo>
                    <a:cubicBezTo>
                      <a:pt x="1" y="97"/>
                      <a:pt x="1" y="97"/>
                      <a:pt x="2" y="96"/>
                    </a:cubicBezTo>
                    <a:lnTo>
                      <a:pt x="2" y="96"/>
                    </a:lnTo>
                    <a:lnTo>
                      <a:pt x="2" y="96"/>
                    </a:lnTo>
                    <a:close/>
                    <a:moveTo>
                      <a:pt x="81" y="174"/>
                    </a:moveTo>
                    <a:lnTo>
                      <a:pt x="81" y="174"/>
                    </a:lnTo>
                    <a:cubicBezTo>
                      <a:pt x="70" y="185"/>
                      <a:pt x="63" y="192"/>
                      <a:pt x="63" y="192"/>
                    </a:cubicBezTo>
                    <a:cubicBezTo>
                      <a:pt x="63" y="192"/>
                      <a:pt x="68" y="187"/>
                      <a:pt x="81" y="174"/>
                    </a:cubicBezTo>
                    <a:cubicBezTo>
                      <a:pt x="81" y="174"/>
                      <a:pt x="81" y="174"/>
                      <a:pt x="81" y="174"/>
                    </a:cubicBezTo>
                    <a:close/>
                    <a:moveTo>
                      <a:pt x="17859" y="153"/>
                    </a:moveTo>
                    <a:cubicBezTo>
                      <a:pt x="17872" y="2552"/>
                      <a:pt x="17885" y="4495"/>
                      <a:pt x="17889" y="5852"/>
                    </a:cubicBezTo>
                    <a:cubicBezTo>
                      <a:pt x="17898" y="6529"/>
                      <a:pt x="17902" y="7058"/>
                      <a:pt x="17907" y="7429"/>
                    </a:cubicBezTo>
                    <a:cubicBezTo>
                      <a:pt x="17907" y="7604"/>
                      <a:pt x="17911" y="7740"/>
                      <a:pt x="17911" y="7840"/>
                    </a:cubicBezTo>
                    <a:cubicBezTo>
                      <a:pt x="17911" y="7936"/>
                      <a:pt x="17915" y="7984"/>
                      <a:pt x="17915" y="7984"/>
                    </a:cubicBezTo>
                    <a:cubicBezTo>
                      <a:pt x="17915" y="7984"/>
                      <a:pt x="17885" y="7984"/>
                      <a:pt x="17824" y="7980"/>
                    </a:cubicBezTo>
                    <a:cubicBezTo>
                      <a:pt x="17762" y="7980"/>
                      <a:pt x="17675" y="7980"/>
                      <a:pt x="17566" y="7976"/>
                    </a:cubicBezTo>
                    <a:cubicBezTo>
                      <a:pt x="17334" y="7976"/>
                      <a:pt x="17001" y="7972"/>
                      <a:pt x="16573" y="7966"/>
                    </a:cubicBezTo>
                    <a:cubicBezTo>
                      <a:pt x="15700" y="7962"/>
                      <a:pt x="14441" y="7954"/>
                      <a:pt x="12864" y="7945"/>
                    </a:cubicBezTo>
                    <a:cubicBezTo>
                      <a:pt x="9715" y="7936"/>
                      <a:pt x="5293" y="7928"/>
                      <a:pt x="155" y="7910"/>
                    </a:cubicBezTo>
                    <a:lnTo>
                      <a:pt x="155" y="7910"/>
                    </a:lnTo>
                    <a:cubicBezTo>
                      <a:pt x="155" y="6708"/>
                      <a:pt x="155" y="5454"/>
                      <a:pt x="159" y="4160"/>
                    </a:cubicBezTo>
                    <a:lnTo>
                      <a:pt x="159" y="2155"/>
                    </a:lnTo>
                    <a:lnTo>
                      <a:pt x="159" y="1128"/>
                    </a:lnTo>
                    <a:lnTo>
                      <a:pt x="159" y="612"/>
                    </a:lnTo>
                    <a:lnTo>
                      <a:pt x="159" y="354"/>
                    </a:lnTo>
                    <a:lnTo>
                      <a:pt x="159" y="227"/>
                    </a:lnTo>
                    <a:lnTo>
                      <a:pt x="159" y="174"/>
                    </a:lnTo>
                    <a:lnTo>
                      <a:pt x="159" y="174"/>
                    </a:lnTo>
                    <a:cubicBezTo>
                      <a:pt x="7036" y="166"/>
                      <a:pt x="13276" y="158"/>
                      <a:pt x="17859" y="153"/>
                    </a:cubicBezTo>
                    <a:close/>
                    <a:moveTo>
                      <a:pt x="81" y="17"/>
                    </a:moveTo>
                    <a:cubicBezTo>
                      <a:pt x="56" y="42"/>
                      <a:pt x="10" y="88"/>
                      <a:pt x="2" y="96"/>
                    </a:cubicBezTo>
                    <a:lnTo>
                      <a:pt x="2" y="96"/>
                    </a:lnTo>
                    <a:lnTo>
                      <a:pt x="2" y="100"/>
                    </a:lnTo>
                    <a:lnTo>
                      <a:pt x="2" y="105"/>
                    </a:lnTo>
                    <a:lnTo>
                      <a:pt x="2" y="114"/>
                    </a:lnTo>
                    <a:lnTo>
                      <a:pt x="2" y="126"/>
                    </a:lnTo>
                    <a:lnTo>
                      <a:pt x="2" y="162"/>
                    </a:lnTo>
                    <a:lnTo>
                      <a:pt x="2" y="227"/>
                    </a:lnTo>
                    <a:lnTo>
                      <a:pt x="2" y="354"/>
                    </a:lnTo>
                    <a:lnTo>
                      <a:pt x="2" y="612"/>
                    </a:lnTo>
                    <a:lnTo>
                      <a:pt x="2" y="1128"/>
                    </a:lnTo>
                    <a:lnTo>
                      <a:pt x="2" y="2155"/>
                    </a:lnTo>
                    <a:lnTo>
                      <a:pt x="2" y="4160"/>
                    </a:lnTo>
                    <a:cubicBezTo>
                      <a:pt x="6" y="5481"/>
                      <a:pt x="6" y="6760"/>
                      <a:pt x="6" y="7984"/>
                    </a:cubicBezTo>
                    <a:lnTo>
                      <a:pt x="6" y="8059"/>
                    </a:lnTo>
                    <a:lnTo>
                      <a:pt x="81" y="8059"/>
                    </a:lnTo>
                    <a:cubicBezTo>
                      <a:pt x="5272" y="8045"/>
                      <a:pt x="9738" y="8032"/>
                      <a:pt x="12911" y="8024"/>
                    </a:cubicBezTo>
                    <a:cubicBezTo>
                      <a:pt x="14484" y="8015"/>
                      <a:pt x="15739" y="8010"/>
                      <a:pt x="16604" y="8006"/>
                    </a:cubicBezTo>
                    <a:cubicBezTo>
                      <a:pt x="17028" y="8002"/>
                      <a:pt x="17356" y="7998"/>
                      <a:pt x="17584" y="7993"/>
                    </a:cubicBezTo>
                    <a:cubicBezTo>
                      <a:pt x="17688" y="7993"/>
                      <a:pt x="17771" y="7993"/>
                      <a:pt x="17836" y="7988"/>
                    </a:cubicBezTo>
                    <a:cubicBezTo>
                      <a:pt x="17889" y="7988"/>
                      <a:pt x="17919" y="7988"/>
                      <a:pt x="17915" y="7984"/>
                    </a:cubicBezTo>
                    <a:lnTo>
                      <a:pt x="17915" y="7984"/>
                    </a:lnTo>
                    <a:cubicBezTo>
                      <a:pt x="17915" y="7984"/>
                      <a:pt x="17915" y="7984"/>
                      <a:pt x="17915" y="7984"/>
                    </a:cubicBezTo>
                    <a:cubicBezTo>
                      <a:pt x="17919" y="7984"/>
                      <a:pt x="17919" y="7937"/>
                      <a:pt x="17924" y="7853"/>
                    </a:cubicBezTo>
                    <a:cubicBezTo>
                      <a:pt x="17924" y="7752"/>
                      <a:pt x="17924" y="7621"/>
                      <a:pt x="17929" y="7451"/>
                    </a:cubicBezTo>
                    <a:cubicBezTo>
                      <a:pt x="17933" y="7084"/>
                      <a:pt x="17937" y="6560"/>
                      <a:pt x="17941" y="5886"/>
                    </a:cubicBezTo>
                    <a:cubicBezTo>
                      <a:pt x="17951" y="4510"/>
                      <a:pt x="17959" y="2534"/>
                      <a:pt x="17972" y="96"/>
                    </a:cubicBezTo>
                    <a:lnTo>
                      <a:pt x="17972" y="39"/>
                    </a:lnTo>
                    <a:lnTo>
                      <a:pt x="17915" y="39"/>
                    </a:lnTo>
                    <a:cubicBezTo>
                      <a:pt x="13310" y="35"/>
                      <a:pt x="7017" y="27"/>
                      <a:pt x="81" y="1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27"/>
              <p:cNvSpPr/>
              <p:nvPr/>
            </p:nvSpPr>
            <p:spPr>
              <a:xfrm>
                <a:off x="1527654" y="4619396"/>
                <a:ext cx="23685" cy="24049"/>
              </a:xfrm>
              <a:custGeom>
                <a:rect b="b" l="l" r="r" t="t"/>
                <a:pathLst>
                  <a:path extrusionOk="0" h="1652" w="1627">
                    <a:moveTo>
                      <a:pt x="824" y="1"/>
                    </a:moveTo>
                    <a:cubicBezTo>
                      <a:pt x="738" y="1"/>
                      <a:pt x="649" y="15"/>
                      <a:pt x="560" y="46"/>
                    </a:cubicBezTo>
                    <a:cubicBezTo>
                      <a:pt x="263" y="143"/>
                      <a:pt x="1" y="457"/>
                      <a:pt x="5" y="829"/>
                    </a:cubicBezTo>
                    <a:cubicBezTo>
                      <a:pt x="1" y="1196"/>
                      <a:pt x="263" y="1510"/>
                      <a:pt x="560" y="1606"/>
                    </a:cubicBezTo>
                    <a:cubicBezTo>
                      <a:pt x="650" y="1638"/>
                      <a:pt x="741" y="1652"/>
                      <a:pt x="829" y="1652"/>
                    </a:cubicBezTo>
                    <a:cubicBezTo>
                      <a:pt x="1029" y="1652"/>
                      <a:pt x="1212" y="1578"/>
                      <a:pt x="1334" y="1475"/>
                    </a:cubicBezTo>
                    <a:cubicBezTo>
                      <a:pt x="1517" y="1327"/>
                      <a:pt x="1587" y="1143"/>
                      <a:pt x="1604" y="1021"/>
                    </a:cubicBezTo>
                    <a:cubicBezTo>
                      <a:pt x="1626" y="894"/>
                      <a:pt x="1608" y="829"/>
                      <a:pt x="1600" y="829"/>
                    </a:cubicBezTo>
                    <a:cubicBezTo>
                      <a:pt x="1587" y="829"/>
                      <a:pt x="1582" y="894"/>
                      <a:pt x="1548" y="1003"/>
                    </a:cubicBezTo>
                    <a:cubicBezTo>
                      <a:pt x="1513" y="1113"/>
                      <a:pt x="1434" y="1270"/>
                      <a:pt x="1268" y="1388"/>
                    </a:cubicBezTo>
                    <a:cubicBezTo>
                      <a:pt x="1164" y="1465"/>
                      <a:pt x="1018" y="1518"/>
                      <a:pt x="861" y="1518"/>
                    </a:cubicBezTo>
                    <a:cubicBezTo>
                      <a:pt x="778" y="1518"/>
                      <a:pt x="692" y="1504"/>
                      <a:pt x="608" y="1470"/>
                    </a:cubicBezTo>
                    <a:cubicBezTo>
                      <a:pt x="368" y="1388"/>
                      <a:pt x="158" y="1125"/>
                      <a:pt x="162" y="829"/>
                    </a:cubicBezTo>
                    <a:cubicBezTo>
                      <a:pt x="158" y="527"/>
                      <a:pt x="368" y="269"/>
                      <a:pt x="608" y="181"/>
                    </a:cubicBezTo>
                    <a:cubicBezTo>
                      <a:pt x="690" y="151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9"/>
                    </a:cubicBezTo>
                    <a:cubicBezTo>
                      <a:pt x="1434" y="387"/>
                      <a:pt x="1513" y="540"/>
                      <a:pt x="1548" y="649"/>
                    </a:cubicBezTo>
                    <a:cubicBezTo>
                      <a:pt x="1582" y="758"/>
                      <a:pt x="1587" y="829"/>
                      <a:pt x="1600" y="829"/>
                    </a:cubicBezTo>
                    <a:cubicBezTo>
                      <a:pt x="1608" y="829"/>
                      <a:pt x="1626" y="758"/>
                      <a:pt x="1604" y="636"/>
                    </a:cubicBezTo>
                    <a:cubicBezTo>
                      <a:pt x="1587" y="514"/>
                      <a:pt x="1517" y="330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27"/>
              <p:cNvSpPr/>
              <p:nvPr/>
            </p:nvSpPr>
            <p:spPr>
              <a:xfrm>
                <a:off x="434444" y="4295608"/>
                <a:ext cx="595984" cy="413404"/>
              </a:xfrm>
              <a:custGeom>
                <a:rect b="b" l="l" r="r" t="t"/>
                <a:pathLst>
                  <a:path extrusionOk="0" h="28398" w="40940">
                    <a:moveTo>
                      <a:pt x="0" y="0"/>
                    </a:moveTo>
                    <a:lnTo>
                      <a:pt x="0" y="28398"/>
                    </a:lnTo>
                    <a:lnTo>
                      <a:pt x="40939" y="28398"/>
                    </a:lnTo>
                    <a:lnTo>
                      <a:pt x="4093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27"/>
              <p:cNvSpPr/>
              <p:nvPr/>
            </p:nvSpPr>
            <p:spPr>
              <a:xfrm>
                <a:off x="411603" y="4266784"/>
                <a:ext cx="1702500" cy="39262"/>
              </a:xfrm>
              <a:custGeom>
                <a:rect b="b" l="l" r="r" t="t"/>
                <a:pathLst>
                  <a:path extrusionOk="0" h="2697" w="116950">
                    <a:moveTo>
                      <a:pt x="0" y="0"/>
                    </a:moveTo>
                    <a:lnTo>
                      <a:pt x="0" y="2697"/>
                    </a:lnTo>
                    <a:lnTo>
                      <a:pt x="116949" y="2697"/>
                    </a:lnTo>
                    <a:lnTo>
                      <a:pt x="11694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27"/>
              <p:cNvSpPr/>
              <p:nvPr/>
            </p:nvSpPr>
            <p:spPr>
              <a:xfrm>
                <a:off x="434444" y="4306031"/>
                <a:ext cx="52815" cy="402981"/>
              </a:xfrm>
              <a:custGeom>
                <a:rect b="b" l="l" r="r" t="t"/>
                <a:pathLst>
                  <a:path extrusionOk="0" h="27682" w="3628">
                    <a:moveTo>
                      <a:pt x="0" y="1"/>
                    </a:moveTo>
                    <a:lnTo>
                      <a:pt x="0" y="27682"/>
                    </a:lnTo>
                    <a:lnTo>
                      <a:pt x="3627" y="27682"/>
                    </a:lnTo>
                    <a:lnTo>
                      <a:pt x="362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64" name="Google Shape;564;p27"/>
            <p:cNvSpPr/>
            <p:nvPr/>
          </p:nvSpPr>
          <p:spPr>
            <a:xfrm>
              <a:off x="1415110" y="3972533"/>
              <a:ext cx="32216" cy="42712"/>
            </a:xfrm>
            <a:custGeom>
              <a:rect b="b" l="l" r="r" t="t"/>
              <a:pathLst>
                <a:path extrusionOk="0" h="2934" w="2213">
                  <a:moveTo>
                    <a:pt x="2174" y="0"/>
                  </a:moveTo>
                  <a:cubicBezTo>
                    <a:pt x="2104" y="0"/>
                    <a:pt x="1912" y="33"/>
                    <a:pt x="1648" y="133"/>
                  </a:cubicBezTo>
                  <a:cubicBezTo>
                    <a:pt x="1483" y="202"/>
                    <a:pt x="1295" y="312"/>
                    <a:pt x="1120" y="474"/>
                  </a:cubicBezTo>
                  <a:cubicBezTo>
                    <a:pt x="936" y="644"/>
                    <a:pt x="814" y="884"/>
                    <a:pt x="709" y="1130"/>
                  </a:cubicBezTo>
                  <a:cubicBezTo>
                    <a:pt x="299" y="2112"/>
                    <a:pt x="1" y="2921"/>
                    <a:pt x="41" y="2934"/>
                  </a:cubicBezTo>
                  <a:cubicBezTo>
                    <a:pt x="41" y="2934"/>
                    <a:pt x="41" y="2934"/>
                    <a:pt x="42" y="2934"/>
                  </a:cubicBezTo>
                  <a:cubicBezTo>
                    <a:pt x="87" y="2934"/>
                    <a:pt x="447" y="2158"/>
                    <a:pt x="853" y="1190"/>
                  </a:cubicBezTo>
                  <a:cubicBezTo>
                    <a:pt x="954" y="950"/>
                    <a:pt x="1063" y="731"/>
                    <a:pt x="1216" y="579"/>
                  </a:cubicBezTo>
                  <a:cubicBezTo>
                    <a:pt x="1374" y="422"/>
                    <a:pt x="1544" y="307"/>
                    <a:pt x="1692" y="233"/>
                  </a:cubicBezTo>
                  <a:cubicBezTo>
                    <a:pt x="1998" y="85"/>
                    <a:pt x="2213" y="28"/>
                    <a:pt x="2203" y="6"/>
                  </a:cubicBezTo>
                  <a:cubicBezTo>
                    <a:pt x="2202" y="3"/>
                    <a:pt x="2192" y="0"/>
                    <a:pt x="217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7"/>
            <p:cNvSpPr/>
            <p:nvPr/>
          </p:nvSpPr>
          <p:spPr>
            <a:xfrm>
              <a:off x="1432492" y="3986916"/>
              <a:ext cx="14383" cy="28474"/>
            </a:xfrm>
            <a:custGeom>
              <a:rect b="b" l="l" r="r" t="t"/>
              <a:pathLst>
                <a:path extrusionOk="0" h="1956" w="988">
                  <a:moveTo>
                    <a:pt x="883" y="1"/>
                  </a:moveTo>
                  <a:cubicBezTo>
                    <a:pt x="817" y="1"/>
                    <a:pt x="722" y="45"/>
                    <a:pt x="656" y="132"/>
                  </a:cubicBezTo>
                  <a:cubicBezTo>
                    <a:pt x="529" y="312"/>
                    <a:pt x="406" y="556"/>
                    <a:pt x="289" y="850"/>
                  </a:cubicBezTo>
                  <a:cubicBezTo>
                    <a:pt x="57" y="1435"/>
                    <a:pt x="0" y="1946"/>
                    <a:pt x="39" y="1955"/>
                  </a:cubicBezTo>
                  <a:cubicBezTo>
                    <a:pt x="39" y="1955"/>
                    <a:pt x="40" y="1955"/>
                    <a:pt x="40" y="1955"/>
                  </a:cubicBezTo>
                  <a:cubicBezTo>
                    <a:pt x="85" y="1955"/>
                    <a:pt x="208" y="1474"/>
                    <a:pt x="432" y="906"/>
                  </a:cubicBezTo>
                  <a:cubicBezTo>
                    <a:pt x="547" y="626"/>
                    <a:pt x="660" y="360"/>
                    <a:pt x="747" y="194"/>
                  </a:cubicBezTo>
                  <a:cubicBezTo>
                    <a:pt x="839" y="32"/>
                    <a:pt x="979" y="54"/>
                    <a:pt x="983" y="37"/>
                  </a:cubicBezTo>
                  <a:cubicBezTo>
                    <a:pt x="987" y="27"/>
                    <a:pt x="957" y="1"/>
                    <a:pt x="892" y="1"/>
                  </a:cubicBezTo>
                  <a:cubicBezTo>
                    <a:pt x="889" y="1"/>
                    <a:pt x="886" y="1"/>
                    <a:pt x="88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6" name="Google Shape;566;p27"/>
            <p:cNvGrpSpPr/>
            <p:nvPr/>
          </p:nvGrpSpPr>
          <p:grpSpPr>
            <a:xfrm>
              <a:off x="684717" y="3495251"/>
              <a:ext cx="774124" cy="1220312"/>
              <a:chOff x="684717" y="3495251"/>
              <a:chExt cx="774124" cy="1220312"/>
            </a:xfrm>
          </p:grpSpPr>
          <p:sp>
            <p:nvSpPr>
              <p:cNvPr id="567" name="Google Shape;567;p27"/>
              <p:cNvSpPr/>
              <p:nvPr/>
            </p:nvSpPr>
            <p:spPr>
              <a:xfrm>
                <a:off x="1065788" y="3618219"/>
                <a:ext cx="30935" cy="52975"/>
              </a:xfrm>
              <a:custGeom>
                <a:rect b="b" l="l" r="r" t="t"/>
                <a:pathLst>
                  <a:path extrusionOk="0" h="3639" w="2125">
                    <a:moveTo>
                      <a:pt x="1100" y="135"/>
                    </a:moveTo>
                    <a:cubicBezTo>
                      <a:pt x="1175" y="135"/>
                      <a:pt x="1248" y="151"/>
                      <a:pt x="1316" y="182"/>
                    </a:cubicBezTo>
                    <a:cubicBezTo>
                      <a:pt x="1513" y="265"/>
                      <a:pt x="1652" y="440"/>
                      <a:pt x="1753" y="602"/>
                    </a:cubicBezTo>
                    <a:cubicBezTo>
                      <a:pt x="1949" y="938"/>
                      <a:pt x="2015" y="1262"/>
                      <a:pt x="2050" y="1477"/>
                    </a:cubicBezTo>
                    <a:cubicBezTo>
                      <a:pt x="2085" y="1691"/>
                      <a:pt x="2090" y="1817"/>
                      <a:pt x="2102" y="1821"/>
                    </a:cubicBezTo>
                    <a:lnTo>
                      <a:pt x="2102" y="1821"/>
                    </a:lnTo>
                    <a:cubicBezTo>
                      <a:pt x="2090" y="1822"/>
                      <a:pt x="2085" y="1947"/>
                      <a:pt x="2050" y="2162"/>
                    </a:cubicBezTo>
                    <a:cubicBezTo>
                      <a:pt x="2015" y="2376"/>
                      <a:pt x="1949" y="2699"/>
                      <a:pt x="1753" y="3036"/>
                    </a:cubicBezTo>
                    <a:cubicBezTo>
                      <a:pt x="1652" y="3198"/>
                      <a:pt x="1513" y="3373"/>
                      <a:pt x="1316" y="3456"/>
                    </a:cubicBezTo>
                    <a:cubicBezTo>
                      <a:pt x="1249" y="3488"/>
                      <a:pt x="1176" y="3503"/>
                      <a:pt x="1102" y="3503"/>
                    </a:cubicBezTo>
                    <a:cubicBezTo>
                      <a:pt x="959" y="3503"/>
                      <a:pt x="811" y="3447"/>
                      <a:pt x="691" y="3338"/>
                    </a:cubicBezTo>
                    <a:cubicBezTo>
                      <a:pt x="319" y="3002"/>
                      <a:pt x="162" y="2407"/>
                      <a:pt x="158" y="1817"/>
                    </a:cubicBezTo>
                    <a:cubicBezTo>
                      <a:pt x="162" y="1231"/>
                      <a:pt x="319" y="637"/>
                      <a:pt x="691" y="301"/>
                    </a:cubicBezTo>
                    <a:cubicBezTo>
                      <a:pt x="811" y="191"/>
                      <a:pt x="958" y="135"/>
                      <a:pt x="1100" y="135"/>
                    </a:cubicBezTo>
                    <a:close/>
                    <a:moveTo>
                      <a:pt x="1076" y="0"/>
                    </a:moveTo>
                    <a:cubicBezTo>
                      <a:pt x="1043" y="0"/>
                      <a:pt x="1009" y="3"/>
                      <a:pt x="975" y="8"/>
                    </a:cubicBezTo>
                    <a:cubicBezTo>
                      <a:pt x="835" y="29"/>
                      <a:pt x="708" y="99"/>
                      <a:pt x="599" y="192"/>
                    </a:cubicBezTo>
                    <a:cubicBezTo>
                      <a:pt x="166" y="576"/>
                      <a:pt x="9" y="1201"/>
                      <a:pt x="0" y="1817"/>
                    </a:cubicBezTo>
                    <a:cubicBezTo>
                      <a:pt x="9" y="2437"/>
                      <a:pt x="166" y="3062"/>
                      <a:pt x="599" y="3447"/>
                    </a:cubicBezTo>
                    <a:cubicBezTo>
                      <a:pt x="708" y="3539"/>
                      <a:pt x="835" y="3609"/>
                      <a:pt x="975" y="3631"/>
                    </a:cubicBezTo>
                    <a:cubicBezTo>
                      <a:pt x="1009" y="3636"/>
                      <a:pt x="1043" y="3639"/>
                      <a:pt x="1076" y="3639"/>
                    </a:cubicBezTo>
                    <a:cubicBezTo>
                      <a:pt x="1181" y="3639"/>
                      <a:pt x="1282" y="3614"/>
                      <a:pt x="1368" y="3574"/>
                    </a:cubicBezTo>
                    <a:cubicBezTo>
                      <a:pt x="1604" y="3464"/>
                      <a:pt x="1745" y="3268"/>
                      <a:pt x="1850" y="3093"/>
                    </a:cubicBezTo>
                    <a:cubicBezTo>
                      <a:pt x="2046" y="2726"/>
                      <a:pt x="2090" y="2394"/>
                      <a:pt x="2112" y="2171"/>
                    </a:cubicBezTo>
                    <a:cubicBezTo>
                      <a:pt x="2124" y="1947"/>
                      <a:pt x="2107" y="1822"/>
                      <a:pt x="2103" y="1821"/>
                    </a:cubicBezTo>
                    <a:lnTo>
                      <a:pt x="2103" y="1821"/>
                    </a:lnTo>
                    <a:cubicBezTo>
                      <a:pt x="2107" y="1817"/>
                      <a:pt x="2124" y="1691"/>
                      <a:pt x="2112" y="1467"/>
                    </a:cubicBezTo>
                    <a:cubicBezTo>
                      <a:pt x="2090" y="1245"/>
                      <a:pt x="2046" y="912"/>
                      <a:pt x="1850" y="545"/>
                    </a:cubicBezTo>
                    <a:cubicBezTo>
                      <a:pt x="1745" y="370"/>
                      <a:pt x="1604" y="174"/>
                      <a:pt x="1368" y="65"/>
                    </a:cubicBezTo>
                    <a:cubicBezTo>
                      <a:pt x="1282" y="25"/>
                      <a:pt x="1181" y="0"/>
                      <a:pt x="10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27"/>
              <p:cNvSpPr/>
              <p:nvPr/>
            </p:nvSpPr>
            <p:spPr>
              <a:xfrm>
                <a:off x="895364" y="3535415"/>
                <a:ext cx="183803" cy="295925"/>
              </a:xfrm>
              <a:custGeom>
                <a:rect b="b" l="l" r="r" t="t"/>
                <a:pathLst>
                  <a:path extrusionOk="0" h="20328" w="12626">
                    <a:moveTo>
                      <a:pt x="12625" y="1"/>
                    </a:moveTo>
                    <a:lnTo>
                      <a:pt x="887" y="1671"/>
                    </a:lnTo>
                    <a:lnTo>
                      <a:pt x="0" y="19602"/>
                    </a:lnTo>
                    <a:lnTo>
                      <a:pt x="7678" y="20327"/>
                    </a:lnTo>
                    <a:lnTo>
                      <a:pt x="8103" y="15975"/>
                    </a:lnTo>
                    <a:cubicBezTo>
                      <a:pt x="8103" y="15975"/>
                      <a:pt x="8431" y="16056"/>
                      <a:pt x="8893" y="16056"/>
                    </a:cubicBezTo>
                    <a:cubicBezTo>
                      <a:pt x="9760" y="16056"/>
                      <a:pt x="11098" y="15772"/>
                      <a:pt x="11633" y="14139"/>
                    </a:cubicBezTo>
                    <a:cubicBezTo>
                      <a:pt x="12157" y="12535"/>
                      <a:pt x="12625" y="1"/>
                      <a:pt x="1262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27"/>
              <p:cNvSpPr/>
              <p:nvPr/>
            </p:nvSpPr>
            <p:spPr>
              <a:xfrm>
                <a:off x="861255" y="3495251"/>
                <a:ext cx="258119" cy="269023"/>
              </a:xfrm>
              <a:custGeom>
                <a:rect b="b" l="l" r="r" t="t"/>
                <a:pathLst>
                  <a:path extrusionOk="0" h="18480" w="17731">
                    <a:moveTo>
                      <a:pt x="12669" y="0"/>
                    </a:moveTo>
                    <a:cubicBezTo>
                      <a:pt x="11645" y="0"/>
                      <a:pt x="10594" y="302"/>
                      <a:pt x="9716" y="982"/>
                    </a:cubicBezTo>
                    <a:cubicBezTo>
                      <a:pt x="9716" y="982"/>
                      <a:pt x="9143" y="890"/>
                      <a:pt x="8280" y="890"/>
                    </a:cubicBezTo>
                    <a:cubicBezTo>
                      <a:pt x="5851" y="890"/>
                      <a:pt x="1121" y="1618"/>
                      <a:pt x="363" y="7170"/>
                    </a:cubicBezTo>
                    <a:cubicBezTo>
                      <a:pt x="0" y="9813"/>
                      <a:pt x="1273" y="11951"/>
                      <a:pt x="1482" y="13577"/>
                    </a:cubicBezTo>
                    <a:cubicBezTo>
                      <a:pt x="1919" y="16963"/>
                      <a:pt x="2517" y="18397"/>
                      <a:pt x="2517" y="18397"/>
                    </a:cubicBezTo>
                    <a:lnTo>
                      <a:pt x="4196" y="18472"/>
                    </a:lnTo>
                    <a:cubicBezTo>
                      <a:pt x="4351" y="18476"/>
                      <a:pt x="4499" y="18479"/>
                      <a:pt x="4641" y="18479"/>
                    </a:cubicBezTo>
                    <a:cubicBezTo>
                      <a:pt x="5886" y="18479"/>
                      <a:pt x="6659" y="18244"/>
                      <a:pt x="7985" y="16902"/>
                    </a:cubicBezTo>
                    <a:cubicBezTo>
                      <a:pt x="9349" y="15521"/>
                      <a:pt x="9738" y="14743"/>
                      <a:pt x="10698" y="13270"/>
                    </a:cubicBezTo>
                    <a:cubicBezTo>
                      <a:pt x="10698" y="13270"/>
                      <a:pt x="9304" y="12458"/>
                      <a:pt x="9540" y="11235"/>
                    </a:cubicBezTo>
                    <a:cubicBezTo>
                      <a:pt x="9665" y="10585"/>
                      <a:pt x="10352" y="10173"/>
                      <a:pt x="10968" y="10173"/>
                    </a:cubicBezTo>
                    <a:cubicBezTo>
                      <a:pt x="11558" y="10173"/>
                      <a:pt x="12084" y="10552"/>
                      <a:pt x="11987" y="11465"/>
                    </a:cubicBezTo>
                    <a:cubicBezTo>
                      <a:pt x="11987" y="11465"/>
                      <a:pt x="12286" y="11449"/>
                      <a:pt x="12591" y="11449"/>
                    </a:cubicBezTo>
                    <a:cubicBezTo>
                      <a:pt x="12777" y="11449"/>
                      <a:pt x="12965" y="11455"/>
                      <a:pt x="13089" y="11475"/>
                    </a:cubicBezTo>
                    <a:lnTo>
                      <a:pt x="13500" y="7502"/>
                    </a:lnTo>
                    <a:cubicBezTo>
                      <a:pt x="13500" y="7502"/>
                      <a:pt x="15969" y="6169"/>
                      <a:pt x="16624" y="4609"/>
                    </a:cubicBezTo>
                    <a:cubicBezTo>
                      <a:pt x="17731" y="1973"/>
                      <a:pt x="15290" y="0"/>
                      <a:pt x="126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27"/>
              <p:cNvSpPr/>
              <p:nvPr/>
            </p:nvSpPr>
            <p:spPr>
              <a:xfrm>
                <a:off x="1046005" y="3644786"/>
                <a:ext cx="50398" cy="3392"/>
              </a:xfrm>
              <a:custGeom>
                <a:rect b="b" l="l" r="r" t="t"/>
                <a:pathLst>
                  <a:path extrusionOk="0" h="233" w="3462">
                    <a:moveTo>
                      <a:pt x="3019" y="1"/>
                    </a:moveTo>
                    <a:cubicBezTo>
                      <a:pt x="2702" y="1"/>
                      <a:pt x="2241" y="14"/>
                      <a:pt x="1727" y="40"/>
                    </a:cubicBezTo>
                    <a:cubicBezTo>
                      <a:pt x="774" y="88"/>
                      <a:pt x="0" y="162"/>
                      <a:pt x="4" y="206"/>
                    </a:cubicBezTo>
                    <a:cubicBezTo>
                      <a:pt x="7" y="224"/>
                      <a:pt x="164" y="233"/>
                      <a:pt x="422" y="233"/>
                    </a:cubicBezTo>
                    <a:cubicBezTo>
                      <a:pt x="740" y="233"/>
                      <a:pt x="1210" y="219"/>
                      <a:pt x="1735" y="193"/>
                    </a:cubicBezTo>
                    <a:cubicBezTo>
                      <a:pt x="2688" y="144"/>
                      <a:pt x="3461" y="71"/>
                      <a:pt x="3461" y="31"/>
                    </a:cubicBezTo>
                    <a:cubicBezTo>
                      <a:pt x="3459" y="11"/>
                      <a:pt x="3293" y="1"/>
                      <a:pt x="30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27"/>
              <p:cNvSpPr/>
              <p:nvPr/>
            </p:nvSpPr>
            <p:spPr>
              <a:xfrm>
                <a:off x="1088818" y="3939430"/>
                <a:ext cx="370023" cy="291834"/>
              </a:xfrm>
              <a:custGeom>
                <a:rect b="b" l="l" r="r" t="t"/>
                <a:pathLst>
                  <a:path extrusionOk="0" h="20047" w="25418">
                    <a:moveTo>
                      <a:pt x="22593" y="0"/>
                    </a:moveTo>
                    <a:cubicBezTo>
                      <a:pt x="22259" y="0"/>
                      <a:pt x="19762" y="2900"/>
                      <a:pt x="19762" y="2900"/>
                    </a:cubicBezTo>
                    <a:lnTo>
                      <a:pt x="19762" y="4688"/>
                    </a:lnTo>
                    <a:cubicBezTo>
                      <a:pt x="19103" y="3876"/>
                      <a:pt x="18630" y="3641"/>
                      <a:pt x="18302" y="3641"/>
                    </a:cubicBezTo>
                    <a:cubicBezTo>
                      <a:pt x="18010" y="3641"/>
                      <a:pt x="17834" y="3827"/>
                      <a:pt x="17743" y="3958"/>
                    </a:cubicBezTo>
                    <a:cubicBezTo>
                      <a:pt x="17551" y="4237"/>
                      <a:pt x="19762" y="6318"/>
                      <a:pt x="19762" y="6318"/>
                    </a:cubicBezTo>
                    <a:lnTo>
                      <a:pt x="19762" y="6956"/>
                    </a:lnTo>
                    <a:lnTo>
                      <a:pt x="8789" y="12856"/>
                    </a:lnTo>
                    <a:lnTo>
                      <a:pt x="5900" y="5671"/>
                    </a:lnTo>
                    <a:lnTo>
                      <a:pt x="0" y="8765"/>
                    </a:lnTo>
                    <a:lnTo>
                      <a:pt x="3523" y="17291"/>
                    </a:lnTo>
                    <a:cubicBezTo>
                      <a:pt x="4241" y="19028"/>
                      <a:pt x="5910" y="20046"/>
                      <a:pt x="7644" y="20046"/>
                    </a:cubicBezTo>
                    <a:cubicBezTo>
                      <a:pt x="8409" y="20046"/>
                      <a:pt x="9188" y="19848"/>
                      <a:pt x="9903" y="19425"/>
                    </a:cubicBezTo>
                    <a:lnTo>
                      <a:pt x="22817" y="11794"/>
                    </a:lnTo>
                    <a:lnTo>
                      <a:pt x="23677" y="10361"/>
                    </a:lnTo>
                    <a:cubicBezTo>
                      <a:pt x="23975" y="9867"/>
                      <a:pt x="24149" y="9308"/>
                      <a:pt x="24189" y="8731"/>
                    </a:cubicBezTo>
                    <a:lnTo>
                      <a:pt x="24617" y="2280"/>
                    </a:lnTo>
                    <a:cubicBezTo>
                      <a:pt x="25417" y="1791"/>
                      <a:pt x="25063" y="855"/>
                      <a:pt x="25063" y="855"/>
                    </a:cubicBezTo>
                    <a:lnTo>
                      <a:pt x="25063" y="855"/>
                    </a:lnTo>
                    <a:lnTo>
                      <a:pt x="22262" y="2591"/>
                    </a:lnTo>
                    <a:lnTo>
                      <a:pt x="21235" y="4989"/>
                    </a:lnTo>
                    <a:lnTo>
                      <a:pt x="21235" y="2900"/>
                    </a:lnTo>
                    <a:cubicBezTo>
                      <a:pt x="21235" y="2900"/>
                      <a:pt x="21995" y="2014"/>
                      <a:pt x="22620" y="1345"/>
                    </a:cubicBezTo>
                    <a:cubicBezTo>
                      <a:pt x="23241" y="681"/>
                      <a:pt x="22795" y="235"/>
                      <a:pt x="22620" y="12"/>
                    </a:cubicBezTo>
                    <a:cubicBezTo>
                      <a:pt x="22614" y="4"/>
                      <a:pt x="22605" y="0"/>
                      <a:pt x="22593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27"/>
              <p:cNvSpPr/>
              <p:nvPr/>
            </p:nvSpPr>
            <p:spPr>
              <a:xfrm>
                <a:off x="1201173" y="4126625"/>
                <a:ext cx="16989" cy="42653"/>
              </a:xfrm>
              <a:custGeom>
                <a:rect b="b" l="l" r="r" t="t"/>
                <a:pathLst>
                  <a:path extrusionOk="0" h="2930" w="1167">
                    <a:moveTo>
                      <a:pt x="1126" y="1"/>
                    </a:moveTo>
                    <a:cubicBezTo>
                      <a:pt x="1077" y="1"/>
                      <a:pt x="805" y="636"/>
                      <a:pt x="511" y="1435"/>
                    </a:cubicBezTo>
                    <a:cubicBezTo>
                      <a:pt x="210" y="2243"/>
                      <a:pt x="0" y="2911"/>
                      <a:pt x="39" y="2929"/>
                    </a:cubicBezTo>
                    <a:cubicBezTo>
                      <a:pt x="40" y="2929"/>
                      <a:pt x="40" y="2929"/>
                      <a:pt x="41" y="2929"/>
                    </a:cubicBezTo>
                    <a:cubicBezTo>
                      <a:pt x="89" y="2929"/>
                      <a:pt x="361" y="2292"/>
                      <a:pt x="656" y="1491"/>
                    </a:cubicBezTo>
                    <a:cubicBezTo>
                      <a:pt x="957" y="683"/>
                      <a:pt x="1167" y="15"/>
                      <a:pt x="1128" y="1"/>
                    </a:cubicBezTo>
                    <a:cubicBezTo>
                      <a:pt x="1127" y="1"/>
                      <a:pt x="1127" y="1"/>
                      <a:pt x="1126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27"/>
              <p:cNvSpPr/>
              <p:nvPr/>
            </p:nvSpPr>
            <p:spPr>
              <a:xfrm>
                <a:off x="762774" y="3790652"/>
                <a:ext cx="434541" cy="576026"/>
              </a:xfrm>
              <a:custGeom>
                <a:rect b="b" l="l" r="r" t="t"/>
                <a:pathLst>
                  <a:path extrusionOk="0" h="39569" w="29850">
                    <a:moveTo>
                      <a:pt x="10060" y="0"/>
                    </a:moveTo>
                    <a:cubicBezTo>
                      <a:pt x="9991" y="0"/>
                      <a:pt x="9923" y="1"/>
                      <a:pt x="9855" y="1"/>
                    </a:cubicBezTo>
                    <a:cubicBezTo>
                      <a:pt x="5393" y="54"/>
                      <a:pt x="1557" y="3200"/>
                      <a:pt x="674" y="7575"/>
                    </a:cubicBezTo>
                    <a:cubicBezTo>
                      <a:pt x="0" y="10913"/>
                      <a:pt x="1180" y="13116"/>
                      <a:pt x="420" y="20423"/>
                    </a:cubicBezTo>
                    <a:lnTo>
                      <a:pt x="175" y="38786"/>
                    </a:lnTo>
                    <a:lnTo>
                      <a:pt x="21423" y="39569"/>
                    </a:lnTo>
                    <a:lnTo>
                      <a:pt x="20636" y="17892"/>
                    </a:lnTo>
                    <a:lnTo>
                      <a:pt x="21891" y="22140"/>
                    </a:lnTo>
                    <a:lnTo>
                      <a:pt x="29849" y="18535"/>
                    </a:lnTo>
                    <a:cubicBezTo>
                      <a:pt x="29561" y="17648"/>
                      <a:pt x="28244" y="13684"/>
                      <a:pt x="25723" y="7400"/>
                    </a:cubicBezTo>
                    <a:cubicBezTo>
                      <a:pt x="24321" y="3896"/>
                      <a:pt x="21200" y="1369"/>
                      <a:pt x="17477" y="749"/>
                    </a:cubicBezTo>
                    <a:cubicBezTo>
                      <a:pt x="14953" y="329"/>
                      <a:pt x="12212" y="0"/>
                      <a:pt x="100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27"/>
              <p:cNvSpPr/>
              <p:nvPr/>
            </p:nvSpPr>
            <p:spPr>
              <a:xfrm>
                <a:off x="723338" y="3863891"/>
                <a:ext cx="62495" cy="221449"/>
              </a:xfrm>
              <a:custGeom>
                <a:rect b="b" l="l" r="r" t="t"/>
                <a:pathLst>
                  <a:path extrusionOk="0" h="15212" w="4293">
                    <a:moveTo>
                      <a:pt x="4292" y="1"/>
                    </a:moveTo>
                    <a:cubicBezTo>
                      <a:pt x="3181" y="1386"/>
                      <a:pt x="0" y="13146"/>
                      <a:pt x="0" y="13146"/>
                    </a:cubicBezTo>
                    <a:cubicBezTo>
                      <a:pt x="1005" y="15081"/>
                      <a:pt x="3347" y="15212"/>
                      <a:pt x="3962" y="15212"/>
                    </a:cubicBezTo>
                    <a:cubicBezTo>
                      <a:pt x="4059" y="15212"/>
                      <a:pt x="4113" y="15209"/>
                      <a:pt x="4113" y="15209"/>
                    </a:cubicBezTo>
                    <a:lnTo>
                      <a:pt x="42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27"/>
              <p:cNvSpPr/>
              <p:nvPr/>
            </p:nvSpPr>
            <p:spPr>
              <a:xfrm>
                <a:off x="774420" y="3885756"/>
                <a:ext cx="368741" cy="81129"/>
              </a:xfrm>
              <a:custGeom>
                <a:rect b="b" l="l" r="r" t="t"/>
                <a:pathLst>
                  <a:path extrusionOk="0" h="5573" w="25330">
                    <a:moveTo>
                      <a:pt x="862" y="0"/>
                    </a:moveTo>
                    <a:cubicBezTo>
                      <a:pt x="617" y="0"/>
                      <a:pt x="420" y="19"/>
                      <a:pt x="280" y="46"/>
                    </a:cubicBezTo>
                    <a:cubicBezTo>
                      <a:pt x="96" y="80"/>
                      <a:pt x="1" y="106"/>
                      <a:pt x="5" y="116"/>
                    </a:cubicBezTo>
                    <a:cubicBezTo>
                      <a:pt x="5" y="122"/>
                      <a:pt x="16" y="124"/>
                      <a:pt x="37" y="124"/>
                    </a:cubicBezTo>
                    <a:cubicBezTo>
                      <a:pt x="105" y="124"/>
                      <a:pt x="282" y="99"/>
                      <a:pt x="557" y="99"/>
                    </a:cubicBezTo>
                    <a:cubicBezTo>
                      <a:pt x="706" y="99"/>
                      <a:pt x="884" y="107"/>
                      <a:pt x="1088" y="128"/>
                    </a:cubicBezTo>
                    <a:cubicBezTo>
                      <a:pt x="1779" y="207"/>
                      <a:pt x="2750" y="548"/>
                      <a:pt x="3772" y="1270"/>
                    </a:cubicBezTo>
                    <a:cubicBezTo>
                      <a:pt x="4283" y="1627"/>
                      <a:pt x="4812" y="2065"/>
                      <a:pt x="5358" y="2563"/>
                    </a:cubicBezTo>
                    <a:cubicBezTo>
                      <a:pt x="5904" y="3061"/>
                      <a:pt x="6486" y="3607"/>
                      <a:pt x="7155" y="4122"/>
                    </a:cubicBezTo>
                    <a:cubicBezTo>
                      <a:pt x="7823" y="4634"/>
                      <a:pt x="8587" y="5124"/>
                      <a:pt x="9493" y="5390"/>
                    </a:cubicBezTo>
                    <a:cubicBezTo>
                      <a:pt x="9908" y="5514"/>
                      <a:pt x="10349" y="5572"/>
                      <a:pt x="10795" y="5572"/>
                    </a:cubicBezTo>
                    <a:cubicBezTo>
                      <a:pt x="11315" y="5572"/>
                      <a:pt x="11843" y="5493"/>
                      <a:pt x="12351" y="5342"/>
                    </a:cubicBezTo>
                    <a:cubicBezTo>
                      <a:pt x="13299" y="5066"/>
                      <a:pt x="14142" y="4604"/>
                      <a:pt x="14929" y="4149"/>
                    </a:cubicBezTo>
                    <a:cubicBezTo>
                      <a:pt x="15715" y="3690"/>
                      <a:pt x="16454" y="3223"/>
                      <a:pt x="17179" y="2825"/>
                    </a:cubicBezTo>
                    <a:cubicBezTo>
                      <a:pt x="17900" y="2423"/>
                      <a:pt x="18622" y="2109"/>
                      <a:pt x="19325" y="1934"/>
                    </a:cubicBezTo>
                    <a:cubicBezTo>
                      <a:pt x="19675" y="1824"/>
                      <a:pt x="20029" y="1807"/>
                      <a:pt x="20361" y="1763"/>
                    </a:cubicBezTo>
                    <a:cubicBezTo>
                      <a:pt x="20693" y="1776"/>
                      <a:pt x="21020" y="1758"/>
                      <a:pt x="21322" y="1811"/>
                    </a:cubicBezTo>
                    <a:cubicBezTo>
                      <a:pt x="21934" y="1916"/>
                      <a:pt x="22484" y="2077"/>
                      <a:pt x="22974" y="2192"/>
                    </a:cubicBezTo>
                    <a:cubicBezTo>
                      <a:pt x="23425" y="2295"/>
                      <a:pt x="23828" y="2355"/>
                      <a:pt x="24168" y="2355"/>
                    </a:cubicBezTo>
                    <a:cubicBezTo>
                      <a:pt x="24200" y="2355"/>
                      <a:pt x="24232" y="2354"/>
                      <a:pt x="24263" y="2353"/>
                    </a:cubicBezTo>
                    <a:cubicBezTo>
                      <a:pt x="24626" y="2345"/>
                      <a:pt x="24897" y="2266"/>
                      <a:pt x="25076" y="2200"/>
                    </a:cubicBezTo>
                    <a:cubicBezTo>
                      <a:pt x="25247" y="2121"/>
                      <a:pt x="25330" y="2073"/>
                      <a:pt x="25326" y="2065"/>
                    </a:cubicBezTo>
                    <a:cubicBezTo>
                      <a:pt x="25325" y="2062"/>
                      <a:pt x="25322" y="2061"/>
                      <a:pt x="25318" y="2061"/>
                    </a:cubicBezTo>
                    <a:cubicBezTo>
                      <a:pt x="25265" y="2061"/>
                      <a:pt x="24941" y="2231"/>
                      <a:pt x="24344" y="2231"/>
                    </a:cubicBezTo>
                    <a:cubicBezTo>
                      <a:pt x="24318" y="2231"/>
                      <a:pt x="24291" y="2231"/>
                      <a:pt x="24263" y="2230"/>
                    </a:cubicBezTo>
                    <a:cubicBezTo>
                      <a:pt x="23918" y="2226"/>
                      <a:pt x="23499" y="2147"/>
                      <a:pt x="23018" y="2021"/>
                    </a:cubicBezTo>
                    <a:cubicBezTo>
                      <a:pt x="22533" y="1894"/>
                      <a:pt x="21990" y="1715"/>
                      <a:pt x="21361" y="1597"/>
                    </a:cubicBezTo>
                    <a:cubicBezTo>
                      <a:pt x="21042" y="1532"/>
                      <a:pt x="20701" y="1544"/>
                      <a:pt x="20352" y="1522"/>
                    </a:cubicBezTo>
                    <a:cubicBezTo>
                      <a:pt x="20003" y="1562"/>
                      <a:pt x="19631" y="1575"/>
                      <a:pt x="19263" y="1680"/>
                    </a:cubicBezTo>
                    <a:cubicBezTo>
                      <a:pt x="18529" y="1855"/>
                      <a:pt x="17778" y="2170"/>
                      <a:pt x="17044" y="2571"/>
                    </a:cubicBezTo>
                    <a:cubicBezTo>
                      <a:pt x="16300" y="2969"/>
                      <a:pt x="15558" y="3432"/>
                      <a:pt x="14775" y="3886"/>
                    </a:cubicBezTo>
                    <a:cubicBezTo>
                      <a:pt x="13993" y="4332"/>
                      <a:pt x="13168" y="4778"/>
                      <a:pt x="12262" y="5045"/>
                    </a:cubicBezTo>
                    <a:cubicBezTo>
                      <a:pt x="11779" y="5189"/>
                      <a:pt x="11284" y="5264"/>
                      <a:pt x="10797" y="5264"/>
                    </a:cubicBezTo>
                    <a:cubicBezTo>
                      <a:pt x="10379" y="5264"/>
                      <a:pt x="9967" y="5208"/>
                      <a:pt x="9575" y="5093"/>
                    </a:cubicBezTo>
                    <a:cubicBezTo>
                      <a:pt x="8728" y="4852"/>
                      <a:pt x="7988" y="4385"/>
                      <a:pt x="7329" y="3896"/>
                    </a:cubicBezTo>
                    <a:cubicBezTo>
                      <a:pt x="6673" y="3398"/>
                      <a:pt x="6088" y="2864"/>
                      <a:pt x="5529" y="2371"/>
                    </a:cubicBezTo>
                    <a:cubicBezTo>
                      <a:pt x="4973" y="1877"/>
                      <a:pt x="4428" y="1440"/>
                      <a:pt x="3898" y="1086"/>
                    </a:cubicBezTo>
                    <a:cubicBezTo>
                      <a:pt x="2837" y="373"/>
                      <a:pt x="1814" y="50"/>
                      <a:pt x="1102" y="6"/>
                    </a:cubicBezTo>
                    <a:cubicBezTo>
                      <a:pt x="1018" y="2"/>
                      <a:pt x="938" y="0"/>
                      <a:pt x="86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27"/>
              <p:cNvSpPr/>
              <p:nvPr/>
            </p:nvSpPr>
            <p:spPr>
              <a:xfrm>
                <a:off x="925381" y="4118036"/>
                <a:ext cx="140043" cy="15926"/>
              </a:xfrm>
              <a:custGeom>
                <a:rect b="b" l="l" r="r" t="t"/>
                <a:pathLst>
                  <a:path extrusionOk="0" h="1094" w="9620">
                    <a:moveTo>
                      <a:pt x="7606" y="0"/>
                    </a:moveTo>
                    <a:cubicBezTo>
                      <a:pt x="7324" y="0"/>
                      <a:pt x="7024" y="27"/>
                      <a:pt x="6713" y="84"/>
                    </a:cubicBezTo>
                    <a:cubicBezTo>
                      <a:pt x="6119" y="189"/>
                      <a:pt x="5490" y="391"/>
                      <a:pt x="4839" y="556"/>
                    </a:cubicBezTo>
                    <a:cubicBezTo>
                      <a:pt x="4137" y="739"/>
                      <a:pt x="3456" y="807"/>
                      <a:pt x="2841" y="807"/>
                    </a:cubicBezTo>
                    <a:cubicBezTo>
                      <a:pt x="2310" y="807"/>
                      <a:pt x="1829" y="756"/>
                      <a:pt x="1426" y="687"/>
                    </a:cubicBezTo>
                    <a:cubicBezTo>
                      <a:pt x="638" y="557"/>
                      <a:pt x="142" y="374"/>
                      <a:pt x="38" y="374"/>
                    </a:cubicBezTo>
                    <a:cubicBezTo>
                      <a:pt x="27" y="374"/>
                      <a:pt x="20" y="376"/>
                      <a:pt x="18" y="381"/>
                    </a:cubicBezTo>
                    <a:cubicBezTo>
                      <a:pt x="0" y="412"/>
                      <a:pt x="494" y="696"/>
                      <a:pt x="1382" y="906"/>
                    </a:cubicBezTo>
                    <a:cubicBezTo>
                      <a:pt x="1839" y="1015"/>
                      <a:pt x="2411" y="1093"/>
                      <a:pt x="3045" y="1093"/>
                    </a:cubicBezTo>
                    <a:cubicBezTo>
                      <a:pt x="3628" y="1093"/>
                      <a:pt x="4264" y="1027"/>
                      <a:pt x="4913" y="857"/>
                    </a:cubicBezTo>
                    <a:cubicBezTo>
                      <a:pt x="5581" y="687"/>
                      <a:pt x="6198" y="482"/>
                      <a:pt x="6765" y="369"/>
                    </a:cubicBezTo>
                    <a:cubicBezTo>
                      <a:pt x="7131" y="290"/>
                      <a:pt x="7477" y="252"/>
                      <a:pt x="7793" y="252"/>
                    </a:cubicBezTo>
                    <a:cubicBezTo>
                      <a:pt x="7967" y="252"/>
                      <a:pt x="8132" y="264"/>
                      <a:pt x="8286" y="286"/>
                    </a:cubicBezTo>
                    <a:cubicBezTo>
                      <a:pt x="9114" y="389"/>
                      <a:pt x="9529" y="770"/>
                      <a:pt x="9598" y="770"/>
                    </a:cubicBezTo>
                    <a:cubicBezTo>
                      <a:pt x="9602" y="770"/>
                      <a:pt x="9605" y="769"/>
                      <a:pt x="9607" y="766"/>
                    </a:cubicBezTo>
                    <a:cubicBezTo>
                      <a:pt x="9619" y="752"/>
                      <a:pt x="9536" y="635"/>
                      <a:pt x="9327" y="482"/>
                    </a:cubicBezTo>
                    <a:cubicBezTo>
                      <a:pt x="9121" y="329"/>
                      <a:pt x="8780" y="155"/>
                      <a:pt x="8322" y="67"/>
                    </a:cubicBezTo>
                    <a:cubicBezTo>
                      <a:pt x="8104" y="23"/>
                      <a:pt x="7863" y="0"/>
                      <a:pt x="76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27"/>
              <p:cNvSpPr/>
              <p:nvPr/>
            </p:nvSpPr>
            <p:spPr>
              <a:xfrm>
                <a:off x="922266" y="4285316"/>
                <a:ext cx="146405" cy="24180"/>
              </a:xfrm>
              <a:custGeom>
                <a:rect b="b" l="l" r="r" t="t"/>
                <a:pathLst>
                  <a:path extrusionOk="0" h="1661" w="10057">
                    <a:moveTo>
                      <a:pt x="1914" y="1"/>
                    </a:moveTo>
                    <a:cubicBezTo>
                      <a:pt x="1736" y="1"/>
                      <a:pt x="1566" y="12"/>
                      <a:pt x="1408" y="34"/>
                    </a:cubicBezTo>
                    <a:cubicBezTo>
                      <a:pt x="910" y="104"/>
                      <a:pt x="529" y="292"/>
                      <a:pt x="307" y="463"/>
                    </a:cubicBezTo>
                    <a:cubicBezTo>
                      <a:pt x="83" y="633"/>
                      <a:pt x="0" y="768"/>
                      <a:pt x="14" y="778"/>
                    </a:cubicBezTo>
                    <a:cubicBezTo>
                      <a:pt x="16" y="779"/>
                      <a:pt x="18" y="780"/>
                      <a:pt x="20" y="780"/>
                    </a:cubicBezTo>
                    <a:cubicBezTo>
                      <a:pt x="51" y="780"/>
                      <a:pt x="160" y="682"/>
                      <a:pt x="376" y="563"/>
                    </a:cubicBezTo>
                    <a:cubicBezTo>
                      <a:pt x="604" y="432"/>
                      <a:pt x="966" y="292"/>
                      <a:pt x="1434" y="253"/>
                    </a:cubicBezTo>
                    <a:cubicBezTo>
                      <a:pt x="1529" y="245"/>
                      <a:pt x="1627" y="241"/>
                      <a:pt x="1730" y="241"/>
                    </a:cubicBezTo>
                    <a:cubicBezTo>
                      <a:pt x="2134" y="241"/>
                      <a:pt x="2595" y="305"/>
                      <a:pt x="3077" y="445"/>
                    </a:cubicBezTo>
                    <a:cubicBezTo>
                      <a:pt x="3676" y="615"/>
                      <a:pt x="4318" y="921"/>
                      <a:pt x="5013" y="1192"/>
                    </a:cubicBezTo>
                    <a:cubicBezTo>
                      <a:pt x="5692" y="1462"/>
                      <a:pt x="6392" y="1660"/>
                      <a:pt x="7052" y="1660"/>
                    </a:cubicBezTo>
                    <a:cubicBezTo>
                      <a:pt x="7067" y="1660"/>
                      <a:pt x="7083" y="1660"/>
                      <a:pt x="7098" y="1660"/>
                    </a:cubicBezTo>
                    <a:cubicBezTo>
                      <a:pt x="7770" y="1656"/>
                      <a:pt x="8352" y="1450"/>
                      <a:pt x="8798" y="1228"/>
                    </a:cubicBezTo>
                    <a:cubicBezTo>
                      <a:pt x="9244" y="1000"/>
                      <a:pt x="9558" y="746"/>
                      <a:pt x="9759" y="563"/>
                    </a:cubicBezTo>
                    <a:cubicBezTo>
                      <a:pt x="9960" y="375"/>
                      <a:pt x="10057" y="253"/>
                      <a:pt x="10039" y="240"/>
                    </a:cubicBezTo>
                    <a:cubicBezTo>
                      <a:pt x="10037" y="238"/>
                      <a:pt x="10035" y="237"/>
                      <a:pt x="10031" y="237"/>
                    </a:cubicBezTo>
                    <a:cubicBezTo>
                      <a:pt x="9963" y="237"/>
                      <a:pt x="9530" y="652"/>
                      <a:pt x="8702" y="1030"/>
                    </a:cubicBezTo>
                    <a:cubicBezTo>
                      <a:pt x="8285" y="1211"/>
                      <a:pt x="7760" y="1372"/>
                      <a:pt x="7169" y="1372"/>
                    </a:cubicBezTo>
                    <a:cubicBezTo>
                      <a:pt x="7145" y="1372"/>
                      <a:pt x="7122" y="1372"/>
                      <a:pt x="7098" y="1371"/>
                    </a:cubicBezTo>
                    <a:cubicBezTo>
                      <a:pt x="6477" y="1367"/>
                      <a:pt x="5809" y="1175"/>
                      <a:pt x="5127" y="904"/>
                    </a:cubicBezTo>
                    <a:cubicBezTo>
                      <a:pt x="4440" y="637"/>
                      <a:pt x="3794" y="336"/>
                      <a:pt x="3151" y="169"/>
                    </a:cubicBezTo>
                    <a:cubicBezTo>
                      <a:pt x="2716" y="53"/>
                      <a:pt x="2295" y="1"/>
                      <a:pt x="19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27"/>
              <p:cNvSpPr/>
              <p:nvPr/>
            </p:nvSpPr>
            <p:spPr>
              <a:xfrm>
                <a:off x="732815" y="4088280"/>
                <a:ext cx="36015" cy="178519"/>
              </a:xfrm>
              <a:custGeom>
                <a:rect b="b" l="l" r="r" t="t"/>
                <a:pathLst>
                  <a:path extrusionOk="0" h="12263" w="2474">
                    <a:moveTo>
                      <a:pt x="1" y="0"/>
                    </a:moveTo>
                    <a:lnTo>
                      <a:pt x="2094" y="12262"/>
                    </a:lnTo>
                    <a:lnTo>
                      <a:pt x="2316" y="12262"/>
                    </a:lnTo>
                    <a:lnTo>
                      <a:pt x="2474" y="245"/>
                    </a:lnTo>
                    <a:cubicBezTo>
                      <a:pt x="1643" y="236"/>
                      <a:pt x="818" y="170"/>
                      <a:pt x="1" y="0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27"/>
              <p:cNvSpPr/>
              <p:nvPr/>
            </p:nvSpPr>
            <p:spPr>
              <a:xfrm>
                <a:off x="778481" y="4355789"/>
                <a:ext cx="201112" cy="8603"/>
              </a:xfrm>
              <a:custGeom>
                <a:rect b="b" l="l" r="r" t="t"/>
                <a:pathLst>
                  <a:path extrusionOk="0" h="591" w="13815">
                    <a:moveTo>
                      <a:pt x="1" y="1"/>
                    </a:moveTo>
                    <a:lnTo>
                      <a:pt x="49" y="294"/>
                    </a:lnTo>
                    <a:lnTo>
                      <a:pt x="13815" y="590"/>
                    </a:lnTo>
                    <a:cubicBezTo>
                      <a:pt x="13815" y="564"/>
                      <a:pt x="13815" y="538"/>
                      <a:pt x="13811" y="50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27"/>
              <p:cNvSpPr/>
              <p:nvPr/>
            </p:nvSpPr>
            <p:spPr>
              <a:xfrm>
                <a:off x="763283" y="4266784"/>
                <a:ext cx="3261" cy="17513"/>
              </a:xfrm>
              <a:custGeom>
                <a:rect b="b" l="l" r="r" t="t"/>
                <a:pathLst>
                  <a:path extrusionOk="0" h="1203" w="224">
                    <a:moveTo>
                      <a:pt x="1" y="0"/>
                    </a:moveTo>
                    <a:lnTo>
                      <a:pt x="206" y="1202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27"/>
              <p:cNvSpPr/>
              <p:nvPr/>
            </p:nvSpPr>
            <p:spPr>
              <a:xfrm>
                <a:off x="766268" y="4084583"/>
                <a:ext cx="213267" cy="278601"/>
              </a:xfrm>
              <a:custGeom>
                <a:rect b="b" l="l" r="r" t="t"/>
                <a:pathLst>
                  <a:path extrusionOk="0" h="19138" w="14650">
                    <a:moveTo>
                      <a:pt x="8007" y="0"/>
                    </a:moveTo>
                    <a:cubicBezTo>
                      <a:pt x="7395" y="0"/>
                      <a:pt x="6775" y="49"/>
                      <a:pt x="6176" y="83"/>
                    </a:cubicBezTo>
                    <a:cubicBezTo>
                      <a:pt x="4240" y="198"/>
                      <a:pt x="2295" y="503"/>
                      <a:pt x="368" y="503"/>
                    </a:cubicBezTo>
                    <a:cubicBezTo>
                      <a:pt x="303" y="503"/>
                      <a:pt x="237" y="503"/>
                      <a:pt x="176" y="499"/>
                    </a:cubicBezTo>
                    <a:lnTo>
                      <a:pt x="18" y="12516"/>
                    </a:lnTo>
                    <a:lnTo>
                      <a:pt x="1" y="13718"/>
                    </a:lnTo>
                    <a:lnTo>
                      <a:pt x="840" y="18631"/>
                    </a:lnTo>
                    <a:lnTo>
                      <a:pt x="14650" y="19137"/>
                    </a:lnTo>
                    <a:cubicBezTo>
                      <a:pt x="14567" y="17516"/>
                      <a:pt x="14488" y="15965"/>
                      <a:pt x="14383" y="14436"/>
                    </a:cubicBezTo>
                    <a:cubicBezTo>
                      <a:pt x="14182" y="14357"/>
                      <a:pt x="13986" y="14291"/>
                      <a:pt x="13793" y="14234"/>
                    </a:cubicBezTo>
                    <a:cubicBezTo>
                      <a:pt x="13308" y="14095"/>
                      <a:pt x="12845" y="14029"/>
                      <a:pt x="12443" y="14029"/>
                    </a:cubicBezTo>
                    <a:cubicBezTo>
                      <a:pt x="12342" y="14029"/>
                      <a:pt x="12241" y="14033"/>
                      <a:pt x="12150" y="14042"/>
                    </a:cubicBezTo>
                    <a:cubicBezTo>
                      <a:pt x="11682" y="14081"/>
                      <a:pt x="11320" y="14221"/>
                      <a:pt x="11092" y="14352"/>
                    </a:cubicBezTo>
                    <a:cubicBezTo>
                      <a:pt x="10878" y="14470"/>
                      <a:pt x="10769" y="14571"/>
                      <a:pt x="10734" y="14571"/>
                    </a:cubicBezTo>
                    <a:lnTo>
                      <a:pt x="10730" y="14567"/>
                    </a:lnTo>
                    <a:cubicBezTo>
                      <a:pt x="10716" y="14557"/>
                      <a:pt x="10799" y="14422"/>
                      <a:pt x="11023" y="14252"/>
                    </a:cubicBezTo>
                    <a:cubicBezTo>
                      <a:pt x="11245" y="14081"/>
                      <a:pt x="11626" y="13893"/>
                      <a:pt x="12124" y="13823"/>
                    </a:cubicBezTo>
                    <a:cubicBezTo>
                      <a:pt x="12285" y="13801"/>
                      <a:pt x="12451" y="13788"/>
                      <a:pt x="12631" y="13788"/>
                    </a:cubicBezTo>
                    <a:cubicBezTo>
                      <a:pt x="13011" y="13788"/>
                      <a:pt x="13435" y="13841"/>
                      <a:pt x="13867" y="13958"/>
                    </a:cubicBezTo>
                    <a:cubicBezTo>
                      <a:pt x="14034" y="13998"/>
                      <a:pt x="14195" y="14051"/>
                      <a:pt x="14361" y="14107"/>
                    </a:cubicBezTo>
                    <a:cubicBezTo>
                      <a:pt x="14129" y="10886"/>
                      <a:pt x="13772" y="7775"/>
                      <a:pt x="12985" y="4428"/>
                    </a:cubicBezTo>
                    <a:cubicBezTo>
                      <a:pt x="12897" y="4047"/>
                      <a:pt x="12796" y="3659"/>
                      <a:pt x="12675" y="3278"/>
                    </a:cubicBezTo>
                    <a:cubicBezTo>
                      <a:pt x="12548" y="3256"/>
                      <a:pt x="12425" y="3230"/>
                      <a:pt x="12312" y="3204"/>
                    </a:cubicBezTo>
                    <a:cubicBezTo>
                      <a:pt x="11424" y="2994"/>
                      <a:pt x="10930" y="2710"/>
                      <a:pt x="10948" y="2679"/>
                    </a:cubicBezTo>
                    <a:cubicBezTo>
                      <a:pt x="10948" y="2675"/>
                      <a:pt x="10957" y="2671"/>
                      <a:pt x="10970" y="2671"/>
                    </a:cubicBezTo>
                    <a:cubicBezTo>
                      <a:pt x="11075" y="2671"/>
                      <a:pt x="11573" y="2854"/>
                      <a:pt x="12356" y="2985"/>
                    </a:cubicBezTo>
                    <a:cubicBezTo>
                      <a:pt x="12429" y="2998"/>
                      <a:pt x="12508" y="3012"/>
                      <a:pt x="12592" y="3024"/>
                    </a:cubicBezTo>
                    <a:cubicBezTo>
                      <a:pt x="12290" y="2177"/>
                      <a:pt x="11862" y="1394"/>
                      <a:pt x="11162" y="853"/>
                    </a:cubicBezTo>
                    <a:cubicBezTo>
                      <a:pt x="10275" y="162"/>
                      <a:pt x="9157" y="0"/>
                      <a:pt x="80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27"/>
              <p:cNvSpPr/>
              <p:nvPr/>
            </p:nvSpPr>
            <p:spPr>
              <a:xfrm>
                <a:off x="925381" y="4123451"/>
                <a:ext cx="25403" cy="8866"/>
              </a:xfrm>
              <a:custGeom>
                <a:rect b="b" l="l" r="r" t="t"/>
                <a:pathLst>
                  <a:path extrusionOk="0" h="609" w="1745">
                    <a:moveTo>
                      <a:pt x="40" y="1"/>
                    </a:moveTo>
                    <a:cubicBezTo>
                      <a:pt x="27" y="1"/>
                      <a:pt x="18" y="5"/>
                      <a:pt x="18" y="9"/>
                    </a:cubicBezTo>
                    <a:cubicBezTo>
                      <a:pt x="0" y="40"/>
                      <a:pt x="494" y="324"/>
                      <a:pt x="1382" y="534"/>
                    </a:cubicBezTo>
                    <a:cubicBezTo>
                      <a:pt x="1495" y="560"/>
                      <a:pt x="1618" y="586"/>
                      <a:pt x="1745" y="608"/>
                    </a:cubicBezTo>
                    <a:cubicBezTo>
                      <a:pt x="1718" y="521"/>
                      <a:pt x="1688" y="438"/>
                      <a:pt x="1662" y="354"/>
                    </a:cubicBezTo>
                    <a:cubicBezTo>
                      <a:pt x="1578" y="342"/>
                      <a:pt x="1499" y="328"/>
                      <a:pt x="1426" y="315"/>
                    </a:cubicBezTo>
                    <a:cubicBezTo>
                      <a:pt x="643" y="184"/>
                      <a:pt x="145" y="1"/>
                      <a:pt x="40" y="1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27"/>
              <p:cNvSpPr/>
              <p:nvPr/>
            </p:nvSpPr>
            <p:spPr>
              <a:xfrm>
                <a:off x="922266" y="4285301"/>
                <a:ext cx="53397" cy="11399"/>
              </a:xfrm>
              <a:custGeom>
                <a:rect b="b" l="l" r="r" t="t"/>
                <a:pathLst>
                  <a:path extrusionOk="0" h="783" w="3668">
                    <a:moveTo>
                      <a:pt x="1915" y="0"/>
                    </a:moveTo>
                    <a:cubicBezTo>
                      <a:pt x="1735" y="0"/>
                      <a:pt x="1569" y="13"/>
                      <a:pt x="1408" y="35"/>
                    </a:cubicBezTo>
                    <a:cubicBezTo>
                      <a:pt x="910" y="105"/>
                      <a:pt x="529" y="293"/>
                      <a:pt x="307" y="464"/>
                    </a:cubicBezTo>
                    <a:cubicBezTo>
                      <a:pt x="83" y="634"/>
                      <a:pt x="0" y="769"/>
                      <a:pt x="14" y="779"/>
                    </a:cubicBezTo>
                    <a:lnTo>
                      <a:pt x="18" y="783"/>
                    </a:lnTo>
                    <a:cubicBezTo>
                      <a:pt x="53" y="783"/>
                      <a:pt x="162" y="682"/>
                      <a:pt x="376" y="564"/>
                    </a:cubicBezTo>
                    <a:cubicBezTo>
                      <a:pt x="604" y="433"/>
                      <a:pt x="966" y="293"/>
                      <a:pt x="1434" y="254"/>
                    </a:cubicBezTo>
                    <a:cubicBezTo>
                      <a:pt x="1525" y="245"/>
                      <a:pt x="1626" y="241"/>
                      <a:pt x="1727" y="241"/>
                    </a:cubicBezTo>
                    <a:cubicBezTo>
                      <a:pt x="2129" y="241"/>
                      <a:pt x="2592" y="307"/>
                      <a:pt x="3077" y="446"/>
                    </a:cubicBezTo>
                    <a:cubicBezTo>
                      <a:pt x="3270" y="503"/>
                      <a:pt x="3466" y="569"/>
                      <a:pt x="3667" y="648"/>
                    </a:cubicBezTo>
                    <a:cubicBezTo>
                      <a:pt x="3659" y="537"/>
                      <a:pt x="3654" y="428"/>
                      <a:pt x="3645" y="319"/>
                    </a:cubicBezTo>
                    <a:cubicBezTo>
                      <a:pt x="3479" y="263"/>
                      <a:pt x="3318" y="210"/>
                      <a:pt x="3151" y="170"/>
                    </a:cubicBezTo>
                    <a:cubicBezTo>
                      <a:pt x="2719" y="53"/>
                      <a:pt x="2295" y="0"/>
                      <a:pt x="1915" y="0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27"/>
              <p:cNvSpPr/>
              <p:nvPr/>
            </p:nvSpPr>
            <p:spPr>
              <a:xfrm>
                <a:off x="783329" y="3949329"/>
                <a:ext cx="11195" cy="124962"/>
              </a:xfrm>
              <a:custGeom>
                <a:rect b="b" l="l" r="r" t="t"/>
                <a:pathLst>
                  <a:path extrusionOk="0" h="8584" w="769">
                    <a:moveTo>
                      <a:pt x="171" y="1"/>
                    </a:moveTo>
                    <a:lnTo>
                      <a:pt x="97" y="525"/>
                    </a:lnTo>
                    <a:lnTo>
                      <a:pt x="0" y="8583"/>
                    </a:lnTo>
                    <a:lnTo>
                      <a:pt x="769" y="8583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27"/>
              <p:cNvSpPr/>
              <p:nvPr/>
            </p:nvSpPr>
            <p:spPr>
              <a:xfrm>
                <a:off x="842112" y="4355279"/>
                <a:ext cx="513225" cy="360284"/>
              </a:xfrm>
              <a:custGeom>
                <a:rect b="b" l="l" r="r" t="t"/>
                <a:pathLst>
                  <a:path extrusionOk="0" h="24749" w="35255">
                    <a:moveTo>
                      <a:pt x="0" y="0"/>
                    </a:moveTo>
                    <a:lnTo>
                      <a:pt x="0" y="10738"/>
                    </a:lnTo>
                    <a:lnTo>
                      <a:pt x="24281" y="11376"/>
                    </a:lnTo>
                    <a:lnTo>
                      <a:pt x="24923" y="24749"/>
                    </a:lnTo>
                    <a:lnTo>
                      <a:pt x="34944" y="24749"/>
                    </a:lnTo>
                    <a:lnTo>
                      <a:pt x="35184" y="9239"/>
                    </a:lnTo>
                    <a:cubicBezTo>
                      <a:pt x="35254" y="4803"/>
                      <a:pt x="31758" y="1128"/>
                      <a:pt x="27322" y="97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27"/>
              <p:cNvSpPr/>
              <p:nvPr/>
            </p:nvSpPr>
            <p:spPr>
              <a:xfrm>
                <a:off x="684717" y="4492891"/>
                <a:ext cx="235657" cy="42057"/>
              </a:xfrm>
              <a:custGeom>
                <a:rect b="b" l="l" r="r" t="t"/>
                <a:pathLst>
                  <a:path extrusionOk="0" h="2889" w="16188">
                    <a:moveTo>
                      <a:pt x="16149" y="0"/>
                    </a:moveTo>
                    <a:cubicBezTo>
                      <a:pt x="16131" y="0"/>
                      <a:pt x="16143" y="253"/>
                      <a:pt x="16030" y="682"/>
                    </a:cubicBezTo>
                    <a:cubicBezTo>
                      <a:pt x="15921" y="1106"/>
                      <a:pt x="15632" y="1722"/>
                      <a:pt x="14995" y="2199"/>
                    </a:cubicBezTo>
                    <a:cubicBezTo>
                      <a:pt x="14675" y="2430"/>
                      <a:pt x="14277" y="2627"/>
                      <a:pt x="13823" y="2697"/>
                    </a:cubicBezTo>
                    <a:cubicBezTo>
                      <a:pt x="13633" y="2733"/>
                      <a:pt x="13437" y="2736"/>
                      <a:pt x="13229" y="2736"/>
                    </a:cubicBezTo>
                    <a:cubicBezTo>
                      <a:pt x="13189" y="2736"/>
                      <a:pt x="13148" y="2736"/>
                      <a:pt x="13107" y="2736"/>
                    </a:cubicBezTo>
                    <a:lnTo>
                      <a:pt x="12329" y="2736"/>
                    </a:lnTo>
                    <a:cubicBezTo>
                      <a:pt x="11266" y="2732"/>
                      <a:pt x="10100" y="2732"/>
                      <a:pt x="8876" y="2732"/>
                    </a:cubicBezTo>
                    <a:cubicBezTo>
                      <a:pt x="6433" y="2744"/>
                      <a:pt x="4222" y="2754"/>
                      <a:pt x="2601" y="2762"/>
                    </a:cubicBezTo>
                    <a:cubicBezTo>
                      <a:pt x="1810" y="2770"/>
                      <a:pt x="1167" y="2780"/>
                      <a:pt x="699" y="2788"/>
                    </a:cubicBezTo>
                    <a:cubicBezTo>
                      <a:pt x="485" y="2792"/>
                      <a:pt x="315" y="2802"/>
                      <a:pt x="180" y="2802"/>
                    </a:cubicBezTo>
                    <a:cubicBezTo>
                      <a:pt x="62" y="2810"/>
                      <a:pt x="1" y="2814"/>
                      <a:pt x="1" y="2819"/>
                    </a:cubicBezTo>
                    <a:cubicBezTo>
                      <a:pt x="1" y="2823"/>
                      <a:pt x="62" y="2828"/>
                      <a:pt x="180" y="2836"/>
                    </a:cubicBezTo>
                    <a:cubicBezTo>
                      <a:pt x="315" y="2836"/>
                      <a:pt x="485" y="2845"/>
                      <a:pt x="699" y="2849"/>
                    </a:cubicBezTo>
                    <a:cubicBezTo>
                      <a:pt x="1167" y="2854"/>
                      <a:pt x="1814" y="2863"/>
                      <a:pt x="2601" y="2871"/>
                    </a:cubicBezTo>
                    <a:cubicBezTo>
                      <a:pt x="4222" y="2875"/>
                      <a:pt x="6433" y="2881"/>
                      <a:pt x="8876" y="2889"/>
                    </a:cubicBezTo>
                    <a:cubicBezTo>
                      <a:pt x="10100" y="2885"/>
                      <a:pt x="11266" y="2881"/>
                      <a:pt x="12329" y="2881"/>
                    </a:cubicBezTo>
                    <a:cubicBezTo>
                      <a:pt x="12595" y="2875"/>
                      <a:pt x="12853" y="2875"/>
                      <a:pt x="13107" y="2875"/>
                    </a:cubicBezTo>
                    <a:cubicBezTo>
                      <a:pt x="13351" y="2871"/>
                      <a:pt x="13609" y="2871"/>
                      <a:pt x="13845" y="2823"/>
                    </a:cubicBezTo>
                    <a:cubicBezTo>
                      <a:pt x="14321" y="2744"/>
                      <a:pt x="14737" y="2530"/>
                      <a:pt x="15060" y="2286"/>
                    </a:cubicBezTo>
                    <a:cubicBezTo>
                      <a:pt x="15715" y="1779"/>
                      <a:pt x="15995" y="1132"/>
                      <a:pt x="16091" y="699"/>
                    </a:cubicBezTo>
                    <a:cubicBezTo>
                      <a:pt x="16187" y="253"/>
                      <a:pt x="16149" y="0"/>
                      <a:pt x="161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27"/>
              <p:cNvSpPr/>
              <p:nvPr/>
            </p:nvSpPr>
            <p:spPr>
              <a:xfrm>
                <a:off x="921625" y="4561777"/>
                <a:ext cx="68653" cy="2242"/>
              </a:xfrm>
              <a:custGeom>
                <a:rect b="b" l="l" r="r" t="t"/>
                <a:pathLst>
                  <a:path extrusionOk="0" h="154" w="4716">
                    <a:moveTo>
                      <a:pt x="2356" y="1"/>
                    </a:moveTo>
                    <a:cubicBezTo>
                      <a:pt x="1054" y="1"/>
                      <a:pt x="0" y="36"/>
                      <a:pt x="0" y="75"/>
                    </a:cubicBezTo>
                    <a:cubicBezTo>
                      <a:pt x="0" y="119"/>
                      <a:pt x="1054" y="154"/>
                      <a:pt x="2356" y="154"/>
                    </a:cubicBezTo>
                    <a:cubicBezTo>
                      <a:pt x="3659" y="154"/>
                      <a:pt x="4716" y="119"/>
                      <a:pt x="4716" y="75"/>
                    </a:cubicBezTo>
                    <a:cubicBezTo>
                      <a:pt x="4716" y="36"/>
                      <a:pt x="3659" y="1"/>
                      <a:pt x="235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8" name="Google Shape;588;p27"/>
            <p:cNvGrpSpPr/>
            <p:nvPr/>
          </p:nvGrpSpPr>
          <p:grpSpPr>
            <a:xfrm>
              <a:off x="608057" y="4070142"/>
              <a:ext cx="621052" cy="634794"/>
              <a:chOff x="608057" y="4070142"/>
              <a:chExt cx="621052" cy="634794"/>
            </a:xfrm>
          </p:grpSpPr>
          <p:sp>
            <p:nvSpPr>
              <p:cNvPr id="589" name="Google Shape;589;p27"/>
              <p:cNvSpPr/>
              <p:nvPr/>
            </p:nvSpPr>
            <p:spPr>
              <a:xfrm>
                <a:off x="936387" y="4561719"/>
                <a:ext cx="39145" cy="143217"/>
              </a:xfrm>
              <a:custGeom>
                <a:rect b="b" l="l" r="r" t="t"/>
                <a:pathLst>
                  <a:path extrusionOk="0" h="9838" w="2689">
                    <a:moveTo>
                      <a:pt x="1" y="1"/>
                    </a:moveTo>
                    <a:lnTo>
                      <a:pt x="1" y="9838"/>
                    </a:lnTo>
                    <a:lnTo>
                      <a:pt x="2689" y="9838"/>
                    </a:lnTo>
                    <a:lnTo>
                      <a:pt x="268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27"/>
              <p:cNvSpPr/>
              <p:nvPr/>
            </p:nvSpPr>
            <p:spPr>
              <a:xfrm>
                <a:off x="608057" y="4070142"/>
                <a:ext cx="311749" cy="463613"/>
              </a:xfrm>
              <a:custGeom>
                <a:rect b="b" l="l" r="r" t="t"/>
                <a:pathLst>
                  <a:path extrusionOk="0" h="31847" w="21415">
                    <a:moveTo>
                      <a:pt x="2514" y="0"/>
                    </a:moveTo>
                    <a:cubicBezTo>
                      <a:pt x="1124" y="0"/>
                      <a:pt x="1" y="1124"/>
                      <a:pt x="1" y="2509"/>
                    </a:cubicBezTo>
                    <a:lnTo>
                      <a:pt x="1" y="26217"/>
                    </a:lnTo>
                    <a:cubicBezTo>
                      <a:pt x="1" y="29325"/>
                      <a:pt x="2522" y="31846"/>
                      <a:pt x="5634" y="31846"/>
                    </a:cubicBezTo>
                    <a:lnTo>
                      <a:pt x="21415" y="31846"/>
                    </a:lnTo>
                    <a:lnTo>
                      <a:pt x="21415" y="2509"/>
                    </a:lnTo>
                    <a:cubicBezTo>
                      <a:pt x="21415" y="1124"/>
                      <a:pt x="20291" y="0"/>
                      <a:pt x="189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27"/>
              <p:cNvSpPr/>
              <p:nvPr/>
            </p:nvSpPr>
            <p:spPr>
              <a:xfrm>
                <a:off x="669519" y="4500971"/>
                <a:ext cx="559590" cy="60763"/>
              </a:xfrm>
              <a:custGeom>
                <a:rect b="b" l="l" r="r" t="t"/>
                <a:pathLst>
                  <a:path extrusionOk="0" h="4174" w="38440">
                    <a:moveTo>
                      <a:pt x="4173" y="0"/>
                    </a:moveTo>
                    <a:cubicBezTo>
                      <a:pt x="1866" y="0"/>
                      <a:pt x="0" y="1866"/>
                      <a:pt x="0" y="4174"/>
                    </a:cubicBezTo>
                    <a:lnTo>
                      <a:pt x="38440" y="4174"/>
                    </a:lnTo>
                    <a:cubicBezTo>
                      <a:pt x="38440" y="1866"/>
                      <a:pt x="36570" y="0"/>
                      <a:pt x="342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27"/>
              <p:cNvSpPr/>
              <p:nvPr/>
            </p:nvSpPr>
            <p:spPr>
              <a:xfrm>
                <a:off x="875638" y="4319162"/>
                <a:ext cx="285021" cy="217576"/>
              </a:xfrm>
              <a:custGeom>
                <a:rect b="b" l="l" r="r" t="t"/>
                <a:pathLst>
                  <a:path extrusionOk="0" h="14946" w="19579">
                    <a:moveTo>
                      <a:pt x="7730" y="1"/>
                    </a:moveTo>
                    <a:cubicBezTo>
                      <a:pt x="6457" y="1"/>
                      <a:pt x="5302" y="22"/>
                      <a:pt x="4292" y="26"/>
                    </a:cubicBezTo>
                    <a:cubicBezTo>
                      <a:pt x="2967" y="39"/>
                      <a:pt x="1892" y="56"/>
                      <a:pt x="1154" y="78"/>
                    </a:cubicBezTo>
                    <a:cubicBezTo>
                      <a:pt x="783" y="87"/>
                      <a:pt x="494" y="95"/>
                      <a:pt x="297" y="105"/>
                    </a:cubicBezTo>
                    <a:cubicBezTo>
                      <a:pt x="105" y="117"/>
                      <a:pt x="0" y="126"/>
                      <a:pt x="0" y="135"/>
                    </a:cubicBezTo>
                    <a:cubicBezTo>
                      <a:pt x="0" y="148"/>
                      <a:pt x="105" y="157"/>
                      <a:pt x="297" y="170"/>
                    </a:cubicBezTo>
                    <a:cubicBezTo>
                      <a:pt x="494" y="178"/>
                      <a:pt x="783" y="187"/>
                      <a:pt x="1154" y="196"/>
                    </a:cubicBezTo>
                    <a:cubicBezTo>
                      <a:pt x="1892" y="218"/>
                      <a:pt x="2967" y="230"/>
                      <a:pt x="4292" y="248"/>
                    </a:cubicBezTo>
                    <a:cubicBezTo>
                      <a:pt x="5616" y="266"/>
                      <a:pt x="7197" y="257"/>
                      <a:pt x="8942" y="297"/>
                    </a:cubicBezTo>
                    <a:cubicBezTo>
                      <a:pt x="9807" y="309"/>
                      <a:pt x="10707" y="480"/>
                      <a:pt x="11602" y="751"/>
                    </a:cubicBezTo>
                    <a:cubicBezTo>
                      <a:pt x="12503" y="1022"/>
                      <a:pt x="13385" y="1450"/>
                      <a:pt x="14212" y="2009"/>
                    </a:cubicBezTo>
                    <a:cubicBezTo>
                      <a:pt x="15033" y="2569"/>
                      <a:pt x="15763" y="3220"/>
                      <a:pt x="16362" y="3945"/>
                    </a:cubicBezTo>
                    <a:cubicBezTo>
                      <a:pt x="16957" y="4675"/>
                      <a:pt x="17433" y="5454"/>
                      <a:pt x="17796" y="6240"/>
                    </a:cubicBezTo>
                    <a:cubicBezTo>
                      <a:pt x="17883" y="6436"/>
                      <a:pt x="17953" y="6638"/>
                      <a:pt x="18032" y="6830"/>
                    </a:cubicBezTo>
                    <a:cubicBezTo>
                      <a:pt x="18071" y="6930"/>
                      <a:pt x="18110" y="7027"/>
                      <a:pt x="18145" y="7122"/>
                    </a:cubicBezTo>
                    <a:cubicBezTo>
                      <a:pt x="18176" y="7223"/>
                      <a:pt x="18206" y="7324"/>
                      <a:pt x="18232" y="7420"/>
                    </a:cubicBezTo>
                    <a:cubicBezTo>
                      <a:pt x="18289" y="7616"/>
                      <a:pt x="18346" y="7808"/>
                      <a:pt x="18403" y="8001"/>
                    </a:cubicBezTo>
                    <a:cubicBezTo>
                      <a:pt x="18442" y="8197"/>
                      <a:pt x="18482" y="8390"/>
                      <a:pt x="18516" y="8578"/>
                    </a:cubicBezTo>
                    <a:cubicBezTo>
                      <a:pt x="18661" y="9334"/>
                      <a:pt x="18748" y="10059"/>
                      <a:pt x="18857" y="10715"/>
                    </a:cubicBezTo>
                    <a:cubicBezTo>
                      <a:pt x="19059" y="12021"/>
                      <a:pt x="19224" y="13084"/>
                      <a:pt x="19347" y="13813"/>
                    </a:cubicBezTo>
                    <a:cubicBezTo>
                      <a:pt x="19408" y="14180"/>
                      <a:pt x="19460" y="14464"/>
                      <a:pt x="19495" y="14657"/>
                    </a:cubicBezTo>
                    <a:cubicBezTo>
                      <a:pt x="19535" y="14845"/>
                      <a:pt x="19557" y="14946"/>
                      <a:pt x="19569" y="14946"/>
                    </a:cubicBezTo>
                    <a:cubicBezTo>
                      <a:pt x="19579" y="14946"/>
                      <a:pt x="19574" y="14841"/>
                      <a:pt x="19557" y="14648"/>
                    </a:cubicBezTo>
                    <a:cubicBezTo>
                      <a:pt x="19539" y="14452"/>
                      <a:pt x="19509" y="14163"/>
                      <a:pt x="19465" y="13796"/>
                    </a:cubicBezTo>
                    <a:cubicBezTo>
                      <a:pt x="19382" y="13062"/>
                      <a:pt x="19246" y="11995"/>
                      <a:pt x="19075" y="10684"/>
                    </a:cubicBezTo>
                    <a:cubicBezTo>
                      <a:pt x="18980" y="10024"/>
                      <a:pt x="18910" y="9308"/>
                      <a:pt x="18770" y="8530"/>
                    </a:cubicBezTo>
                    <a:cubicBezTo>
                      <a:pt x="18735" y="8338"/>
                      <a:pt x="18700" y="8141"/>
                      <a:pt x="18665" y="7939"/>
                    </a:cubicBezTo>
                    <a:cubicBezTo>
                      <a:pt x="18609" y="7743"/>
                      <a:pt x="18551" y="7542"/>
                      <a:pt x="18494" y="7342"/>
                    </a:cubicBezTo>
                    <a:cubicBezTo>
                      <a:pt x="18468" y="7241"/>
                      <a:pt x="18438" y="7136"/>
                      <a:pt x="18411" y="7035"/>
                    </a:cubicBezTo>
                    <a:cubicBezTo>
                      <a:pt x="18373" y="6935"/>
                      <a:pt x="18333" y="6834"/>
                      <a:pt x="18294" y="6733"/>
                    </a:cubicBezTo>
                    <a:cubicBezTo>
                      <a:pt x="18215" y="6533"/>
                      <a:pt x="18145" y="6323"/>
                      <a:pt x="18058" y="6122"/>
                    </a:cubicBezTo>
                    <a:cubicBezTo>
                      <a:pt x="17691" y="5309"/>
                      <a:pt x="17205" y="4510"/>
                      <a:pt x="16598" y="3753"/>
                    </a:cubicBezTo>
                    <a:cubicBezTo>
                      <a:pt x="15987" y="3001"/>
                      <a:pt x="15235" y="2324"/>
                      <a:pt x="14387" y="1751"/>
                    </a:cubicBezTo>
                    <a:cubicBezTo>
                      <a:pt x="13534" y="1174"/>
                      <a:pt x="12621" y="734"/>
                      <a:pt x="11695" y="462"/>
                    </a:cubicBezTo>
                    <a:cubicBezTo>
                      <a:pt x="10769" y="183"/>
                      <a:pt x="9841" y="12"/>
                      <a:pt x="8950" y="8"/>
                    </a:cubicBezTo>
                    <a:cubicBezTo>
                      <a:pt x="8532" y="3"/>
                      <a:pt x="8125" y="1"/>
                      <a:pt x="773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3" name="Google Shape;593;p27"/>
            <p:cNvGrpSpPr/>
            <p:nvPr/>
          </p:nvGrpSpPr>
          <p:grpSpPr>
            <a:xfrm>
              <a:off x="428010" y="4078498"/>
              <a:ext cx="147613" cy="188301"/>
              <a:chOff x="428010" y="4078498"/>
              <a:chExt cx="147613" cy="188301"/>
            </a:xfrm>
          </p:grpSpPr>
          <p:sp>
            <p:nvSpPr>
              <p:cNvPr id="594" name="Google Shape;594;p27"/>
              <p:cNvSpPr/>
              <p:nvPr/>
            </p:nvSpPr>
            <p:spPr>
              <a:xfrm>
                <a:off x="447298" y="4119200"/>
                <a:ext cx="41736" cy="34050"/>
              </a:xfrm>
              <a:custGeom>
                <a:rect b="b" l="l" r="r" t="t"/>
                <a:pathLst>
                  <a:path extrusionOk="0" h="2339" w="2867">
                    <a:moveTo>
                      <a:pt x="481" y="0"/>
                    </a:moveTo>
                    <a:cubicBezTo>
                      <a:pt x="481" y="0"/>
                      <a:pt x="0" y="1354"/>
                      <a:pt x="926" y="2338"/>
                    </a:cubicBezTo>
                    <a:lnTo>
                      <a:pt x="2867" y="2338"/>
                    </a:lnTo>
                    <a:cubicBezTo>
                      <a:pt x="2867" y="2338"/>
                      <a:pt x="2687" y="144"/>
                      <a:pt x="481" y="0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27"/>
              <p:cNvSpPr/>
              <p:nvPr/>
            </p:nvSpPr>
            <p:spPr>
              <a:xfrm>
                <a:off x="452510" y="4119200"/>
                <a:ext cx="36525" cy="34050"/>
              </a:xfrm>
              <a:custGeom>
                <a:rect b="b" l="l" r="r" t="t"/>
                <a:pathLst>
                  <a:path extrusionOk="0" h="2339" w="2509">
                    <a:moveTo>
                      <a:pt x="123" y="0"/>
                    </a:moveTo>
                    <a:cubicBezTo>
                      <a:pt x="123" y="0"/>
                      <a:pt x="0" y="349"/>
                      <a:pt x="0" y="826"/>
                    </a:cubicBezTo>
                    <a:cubicBezTo>
                      <a:pt x="0" y="1285"/>
                      <a:pt x="114" y="1858"/>
                      <a:pt x="568" y="2338"/>
                    </a:cubicBezTo>
                    <a:lnTo>
                      <a:pt x="2509" y="2338"/>
                    </a:lnTo>
                    <a:cubicBezTo>
                      <a:pt x="2509" y="2338"/>
                      <a:pt x="2329" y="144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27"/>
              <p:cNvSpPr/>
              <p:nvPr/>
            </p:nvSpPr>
            <p:spPr>
              <a:xfrm>
                <a:off x="477258" y="4078498"/>
                <a:ext cx="50078" cy="74753"/>
              </a:xfrm>
              <a:custGeom>
                <a:rect b="b" l="l" r="r" t="t"/>
                <a:pathLst>
                  <a:path extrusionOk="0" h="5135" w="3440">
                    <a:moveTo>
                      <a:pt x="1708" y="1"/>
                    </a:moveTo>
                    <a:cubicBezTo>
                      <a:pt x="1577" y="1"/>
                      <a:pt x="0" y="2541"/>
                      <a:pt x="910" y="5134"/>
                    </a:cubicBezTo>
                    <a:lnTo>
                      <a:pt x="2727" y="5134"/>
                    </a:lnTo>
                    <a:cubicBezTo>
                      <a:pt x="2727" y="5134"/>
                      <a:pt x="3439" y="2062"/>
                      <a:pt x="1714" y="3"/>
                    </a:cubicBezTo>
                    <a:cubicBezTo>
                      <a:pt x="1713" y="1"/>
                      <a:pt x="1711" y="1"/>
                      <a:pt x="17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27"/>
              <p:cNvSpPr/>
              <p:nvPr/>
            </p:nvSpPr>
            <p:spPr>
              <a:xfrm>
                <a:off x="516956" y="4119200"/>
                <a:ext cx="38053" cy="34050"/>
              </a:xfrm>
              <a:custGeom>
                <a:rect b="b" l="l" r="r" t="t"/>
                <a:pathLst>
                  <a:path extrusionOk="0" h="2339" w="2614">
                    <a:moveTo>
                      <a:pt x="2212" y="0"/>
                    </a:moveTo>
                    <a:cubicBezTo>
                      <a:pt x="2212" y="0"/>
                      <a:pt x="135" y="96"/>
                      <a:pt x="0" y="2338"/>
                    </a:cubicBezTo>
                    <a:lnTo>
                      <a:pt x="1823" y="2338"/>
                    </a:lnTo>
                    <a:cubicBezTo>
                      <a:pt x="1823" y="2338"/>
                      <a:pt x="2614" y="1219"/>
                      <a:pt x="22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27"/>
              <p:cNvSpPr/>
              <p:nvPr/>
            </p:nvSpPr>
            <p:spPr>
              <a:xfrm>
                <a:off x="428010" y="4151707"/>
                <a:ext cx="147613" cy="115092"/>
              </a:xfrm>
              <a:custGeom>
                <a:rect b="b" l="l" r="r" t="t"/>
                <a:pathLst>
                  <a:path extrusionOk="0" h="7906" w="10140">
                    <a:moveTo>
                      <a:pt x="2103" y="0"/>
                    </a:moveTo>
                    <a:cubicBezTo>
                      <a:pt x="2103" y="0"/>
                      <a:pt x="1" y="1364"/>
                      <a:pt x="468" y="4051"/>
                    </a:cubicBezTo>
                    <a:cubicBezTo>
                      <a:pt x="936" y="6735"/>
                      <a:pt x="3776" y="7905"/>
                      <a:pt x="3776" y="7905"/>
                    </a:cubicBezTo>
                    <a:lnTo>
                      <a:pt x="6932" y="7905"/>
                    </a:lnTo>
                    <a:cubicBezTo>
                      <a:pt x="6932" y="7905"/>
                      <a:pt x="10140" y="6495"/>
                      <a:pt x="10061" y="3575"/>
                    </a:cubicBezTo>
                    <a:cubicBezTo>
                      <a:pt x="9982" y="656"/>
                      <a:pt x="8073" y="44"/>
                      <a:pt x="8073" y="44"/>
                    </a:cubicBezTo>
                    <a:lnTo>
                      <a:pt x="210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27"/>
              <p:cNvSpPr/>
              <p:nvPr/>
            </p:nvSpPr>
            <p:spPr>
              <a:xfrm>
                <a:off x="433745" y="4188232"/>
                <a:ext cx="140611" cy="20308"/>
              </a:xfrm>
              <a:custGeom>
                <a:rect b="b" l="l" r="r" t="t"/>
                <a:pathLst>
                  <a:path extrusionOk="0" h="1395" w="9659">
                    <a:moveTo>
                      <a:pt x="8452" y="0"/>
                    </a:moveTo>
                    <a:cubicBezTo>
                      <a:pt x="8413" y="0"/>
                      <a:pt x="8374" y="1"/>
                      <a:pt x="8334" y="4"/>
                    </a:cubicBezTo>
                    <a:cubicBezTo>
                      <a:pt x="7818" y="35"/>
                      <a:pt x="7277" y="323"/>
                      <a:pt x="6730" y="660"/>
                    </a:cubicBezTo>
                    <a:cubicBezTo>
                      <a:pt x="6450" y="821"/>
                      <a:pt x="6158" y="996"/>
                      <a:pt x="5835" y="1110"/>
                    </a:cubicBezTo>
                    <a:cubicBezTo>
                      <a:pt x="5609" y="1191"/>
                      <a:pt x="5369" y="1238"/>
                      <a:pt x="5123" y="1238"/>
                    </a:cubicBezTo>
                    <a:cubicBezTo>
                      <a:pt x="5016" y="1238"/>
                      <a:pt x="4907" y="1229"/>
                      <a:pt x="4798" y="1210"/>
                    </a:cubicBezTo>
                    <a:cubicBezTo>
                      <a:pt x="4078" y="1092"/>
                      <a:pt x="3471" y="690"/>
                      <a:pt x="2880" y="414"/>
                    </a:cubicBezTo>
                    <a:cubicBezTo>
                      <a:pt x="2402" y="181"/>
                      <a:pt x="1909" y="24"/>
                      <a:pt x="1468" y="24"/>
                    </a:cubicBezTo>
                    <a:cubicBezTo>
                      <a:pt x="1372" y="24"/>
                      <a:pt x="1279" y="32"/>
                      <a:pt x="1189" y="47"/>
                    </a:cubicBezTo>
                    <a:cubicBezTo>
                      <a:pt x="686" y="126"/>
                      <a:pt x="332" y="388"/>
                      <a:pt x="171" y="616"/>
                    </a:cubicBezTo>
                    <a:cubicBezTo>
                      <a:pt x="88" y="729"/>
                      <a:pt x="48" y="834"/>
                      <a:pt x="26" y="904"/>
                    </a:cubicBezTo>
                    <a:cubicBezTo>
                      <a:pt x="9" y="974"/>
                      <a:pt x="0" y="1013"/>
                      <a:pt x="4" y="1013"/>
                    </a:cubicBezTo>
                    <a:cubicBezTo>
                      <a:pt x="5" y="1013"/>
                      <a:pt x="5" y="1014"/>
                      <a:pt x="6" y="1014"/>
                    </a:cubicBezTo>
                    <a:cubicBezTo>
                      <a:pt x="24" y="1014"/>
                      <a:pt x="53" y="854"/>
                      <a:pt x="219" y="655"/>
                    </a:cubicBezTo>
                    <a:cubicBezTo>
                      <a:pt x="389" y="450"/>
                      <a:pt x="726" y="218"/>
                      <a:pt x="1202" y="157"/>
                    </a:cubicBezTo>
                    <a:cubicBezTo>
                      <a:pt x="1274" y="147"/>
                      <a:pt x="1349" y="141"/>
                      <a:pt x="1425" y="141"/>
                    </a:cubicBezTo>
                    <a:cubicBezTo>
                      <a:pt x="1851" y="141"/>
                      <a:pt x="2334" y="301"/>
                      <a:pt x="2819" y="545"/>
                    </a:cubicBezTo>
                    <a:cubicBezTo>
                      <a:pt x="3392" y="821"/>
                      <a:pt x="4008" y="1237"/>
                      <a:pt x="4776" y="1363"/>
                    </a:cubicBezTo>
                    <a:cubicBezTo>
                      <a:pt x="4891" y="1384"/>
                      <a:pt x="5008" y="1394"/>
                      <a:pt x="5123" y="1394"/>
                    </a:cubicBezTo>
                    <a:cubicBezTo>
                      <a:pt x="5390" y="1394"/>
                      <a:pt x="5652" y="1342"/>
                      <a:pt x="5887" y="1253"/>
                    </a:cubicBezTo>
                    <a:cubicBezTo>
                      <a:pt x="6228" y="1127"/>
                      <a:pt x="6525" y="948"/>
                      <a:pt x="6801" y="781"/>
                    </a:cubicBezTo>
                    <a:cubicBezTo>
                      <a:pt x="7346" y="440"/>
                      <a:pt x="7862" y="157"/>
                      <a:pt x="8342" y="113"/>
                    </a:cubicBezTo>
                    <a:cubicBezTo>
                      <a:pt x="8397" y="108"/>
                      <a:pt x="8450" y="105"/>
                      <a:pt x="8502" y="105"/>
                    </a:cubicBezTo>
                    <a:cubicBezTo>
                      <a:pt x="8904" y="105"/>
                      <a:pt x="9222" y="260"/>
                      <a:pt x="9396" y="414"/>
                    </a:cubicBezTo>
                    <a:cubicBezTo>
                      <a:pt x="9592" y="589"/>
                      <a:pt x="9638" y="739"/>
                      <a:pt x="9652" y="739"/>
                    </a:cubicBezTo>
                    <a:cubicBezTo>
                      <a:pt x="9653" y="739"/>
                      <a:pt x="9653" y="739"/>
                      <a:pt x="9653" y="738"/>
                    </a:cubicBezTo>
                    <a:cubicBezTo>
                      <a:pt x="9659" y="738"/>
                      <a:pt x="9649" y="698"/>
                      <a:pt x="9623" y="633"/>
                    </a:cubicBezTo>
                    <a:cubicBezTo>
                      <a:pt x="9593" y="567"/>
                      <a:pt x="9536" y="467"/>
                      <a:pt x="9435" y="371"/>
                    </a:cubicBezTo>
                    <a:cubicBezTo>
                      <a:pt x="9255" y="186"/>
                      <a:pt x="8906" y="0"/>
                      <a:pt x="845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27"/>
              <p:cNvSpPr/>
              <p:nvPr/>
            </p:nvSpPr>
            <p:spPr>
              <a:xfrm>
                <a:off x="435900" y="4198466"/>
                <a:ext cx="139082" cy="20308"/>
              </a:xfrm>
              <a:custGeom>
                <a:rect b="b" l="l" r="r" t="t"/>
                <a:pathLst>
                  <a:path extrusionOk="0" h="1395" w="9554">
                    <a:moveTo>
                      <a:pt x="8358" y="1"/>
                    </a:moveTo>
                    <a:cubicBezTo>
                      <a:pt x="8320" y="1"/>
                      <a:pt x="8282" y="2"/>
                      <a:pt x="8243" y="5"/>
                    </a:cubicBezTo>
                    <a:cubicBezTo>
                      <a:pt x="7736" y="35"/>
                      <a:pt x="7198" y="324"/>
                      <a:pt x="6657" y="660"/>
                    </a:cubicBezTo>
                    <a:cubicBezTo>
                      <a:pt x="6381" y="822"/>
                      <a:pt x="6093" y="992"/>
                      <a:pt x="5774" y="1110"/>
                    </a:cubicBezTo>
                    <a:cubicBezTo>
                      <a:pt x="5552" y="1192"/>
                      <a:pt x="5312" y="1238"/>
                      <a:pt x="5068" y="1238"/>
                    </a:cubicBezTo>
                    <a:cubicBezTo>
                      <a:pt x="4962" y="1238"/>
                      <a:pt x="4854" y="1230"/>
                      <a:pt x="4747" y="1211"/>
                    </a:cubicBezTo>
                    <a:cubicBezTo>
                      <a:pt x="4031" y="1093"/>
                      <a:pt x="3432" y="691"/>
                      <a:pt x="2851" y="415"/>
                    </a:cubicBezTo>
                    <a:cubicBezTo>
                      <a:pt x="2379" y="182"/>
                      <a:pt x="1892" y="24"/>
                      <a:pt x="1455" y="24"/>
                    </a:cubicBezTo>
                    <a:cubicBezTo>
                      <a:pt x="1358" y="24"/>
                      <a:pt x="1264" y="31"/>
                      <a:pt x="1172" y="48"/>
                    </a:cubicBezTo>
                    <a:cubicBezTo>
                      <a:pt x="674" y="127"/>
                      <a:pt x="328" y="393"/>
                      <a:pt x="171" y="621"/>
                    </a:cubicBezTo>
                    <a:cubicBezTo>
                      <a:pt x="88" y="734"/>
                      <a:pt x="49" y="835"/>
                      <a:pt x="27" y="905"/>
                    </a:cubicBezTo>
                    <a:cubicBezTo>
                      <a:pt x="9" y="975"/>
                      <a:pt x="1" y="1014"/>
                      <a:pt x="5" y="1014"/>
                    </a:cubicBezTo>
                    <a:cubicBezTo>
                      <a:pt x="6" y="1014"/>
                      <a:pt x="6" y="1014"/>
                      <a:pt x="7" y="1014"/>
                    </a:cubicBezTo>
                    <a:cubicBezTo>
                      <a:pt x="24" y="1014"/>
                      <a:pt x="49" y="860"/>
                      <a:pt x="219" y="660"/>
                    </a:cubicBezTo>
                    <a:cubicBezTo>
                      <a:pt x="381" y="455"/>
                      <a:pt x="717" y="219"/>
                      <a:pt x="1189" y="157"/>
                    </a:cubicBezTo>
                    <a:cubicBezTo>
                      <a:pt x="1260" y="147"/>
                      <a:pt x="1332" y="142"/>
                      <a:pt x="1407" y="142"/>
                    </a:cubicBezTo>
                    <a:cubicBezTo>
                      <a:pt x="1827" y="142"/>
                      <a:pt x="2306" y="301"/>
                      <a:pt x="2785" y="546"/>
                    </a:cubicBezTo>
                    <a:cubicBezTo>
                      <a:pt x="3353" y="822"/>
                      <a:pt x="3960" y="1237"/>
                      <a:pt x="4721" y="1363"/>
                    </a:cubicBezTo>
                    <a:cubicBezTo>
                      <a:pt x="4836" y="1385"/>
                      <a:pt x="4953" y="1395"/>
                      <a:pt x="5068" y="1395"/>
                    </a:cubicBezTo>
                    <a:cubicBezTo>
                      <a:pt x="5333" y="1395"/>
                      <a:pt x="5592" y="1342"/>
                      <a:pt x="5826" y="1254"/>
                    </a:cubicBezTo>
                    <a:cubicBezTo>
                      <a:pt x="6163" y="1127"/>
                      <a:pt x="6455" y="949"/>
                      <a:pt x="6731" y="782"/>
                    </a:cubicBezTo>
                    <a:cubicBezTo>
                      <a:pt x="7268" y="441"/>
                      <a:pt x="7780" y="157"/>
                      <a:pt x="8252" y="114"/>
                    </a:cubicBezTo>
                    <a:cubicBezTo>
                      <a:pt x="8305" y="109"/>
                      <a:pt x="8357" y="106"/>
                      <a:pt x="8408" y="106"/>
                    </a:cubicBezTo>
                    <a:cubicBezTo>
                      <a:pt x="8806" y="106"/>
                      <a:pt x="9122" y="264"/>
                      <a:pt x="9296" y="415"/>
                    </a:cubicBezTo>
                    <a:cubicBezTo>
                      <a:pt x="9488" y="590"/>
                      <a:pt x="9534" y="739"/>
                      <a:pt x="9548" y="739"/>
                    </a:cubicBezTo>
                    <a:cubicBezTo>
                      <a:pt x="9549" y="739"/>
                      <a:pt x="9549" y="739"/>
                      <a:pt x="9550" y="739"/>
                    </a:cubicBezTo>
                    <a:cubicBezTo>
                      <a:pt x="9554" y="739"/>
                      <a:pt x="9545" y="699"/>
                      <a:pt x="9519" y="634"/>
                    </a:cubicBezTo>
                    <a:cubicBezTo>
                      <a:pt x="9489" y="568"/>
                      <a:pt x="9436" y="472"/>
                      <a:pt x="9336" y="372"/>
                    </a:cubicBezTo>
                    <a:cubicBezTo>
                      <a:pt x="9158" y="190"/>
                      <a:pt x="8810" y="1"/>
                      <a:pt x="835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27"/>
              <p:cNvSpPr/>
              <p:nvPr/>
            </p:nvSpPr>
            <p:spPr>
              <a:xfrm>
                <a:off x="452204" y="4208103"/>
                <a:ext cx="7948" cy="7046"/>
              </a:xfrm>
              <a:custGeom>
                <a:rect b="b" l="l" r="r" t="t"/>
                <a:pathLst>
                  <a:path extrusionOk="0" h="484" w="546">
                    <a:moveTo>
                      <a:pt x="253" y="59"/>
                    </a:moveTo>
                    <a:lnTo>
                      <a:pt x="253" y="59"/>
                    </a:lnTo>
                    <a:cubicBezTo>
                      <a:pt x="253" y="59"/>
                      <a:pt x="253" y="59"/>
                      <a:pt x="253" y="59"/>
                    </a:cubicBezTo>
                    <a:cubicBezTo>
                      <a:pt x="257" y="81"/>
                      <a:pt x="323" y="85"/>
                      <a:pt x="367" y="156"/>
                    </a:cubicBezTo>
                    <a:cubicBezTo>
                      <a:pt x="388" y="186"/>
                      <a:pt x="393" y="225"/>
                      <a:pt x="376" y="261"/>
                    </a:cubicBezTo>
                    <a:cubicBezTo>
                      <a:pt x="359" y="297"/>
                      <a:pt x="311" y="330"/>
                      <a:pt x="273" y="330"/>
                    </a:cubicBezTo>
                    <a:cubicBezTo>
                      <a:pt x="271" y="330"/>
                      <a:pt x="269" y="330"/>
                      <a:pt x="266" y="330"/>
                    </a:cubicBezTo>
                    <a:cubicBezTo>
                      <a:pt x="227" y="326"/>
                      <a:pt x="178" y="287"/>
                      <a:pt x="166" y="247"/>
                    </a:cubicBezTo>
                    <a:cubicBezTo>
                      <a:pt x="148" y="208"/>
                      <a:pt x="157" y="164"/>
                      <a:pt x="178" y="134"/>
                    </a:cubicBezTo>
                    <a:cubicBezTo>
                      <a:pt x="201" y="96"/>
                      <a:pt x="229" y="74"/>
                      <a:pt x="253" y="59"/>
                    </a:cubicBezTo>
                    <a:close/>
                    <a:moveTo>
                      <a:pt x="234" y="1"/>
                    </a:moveTo>
                    <a:cubicBezTo>
                      <a:pt x="198" y="1"/>
                      <a:pt x="149" y="14"/>
                      <a:pt x="95" y="59"/>
                    </a:cubicBezTo>
                    <a:cubicBezTo>
                      <a:pt x="47" y="98"/>
                      <a:pt x="0" y="190"/>
                      <a:pt x="26" y="287"/>
                    </a:cubicBezTo>
                    <a:cubicBezTo>
                      <a:pt x="52" y="382"/>
                      <a:pt x="131" y="475"/>
                      <a:pt x="257" y="483"/>
                    </a:cubicBezTo>
                    <a:cubicBezTo>
                      <a:pt x="263" y="483"/>
                      <a:pt x="268" y="484"/>
                      <a:pt x="274" y="484"/>
                    </a:cubicBezTo>
                    <a:cubicBezTo>
                      <a:pt x="389" y="484"/>
                      <a:pt x="478" y="404"/>
                      <a:pt x="507" y="317"/>
                    </a:cubicBezTo>
                    <a:cubicBezTo>
                      <a:pt x="545" y="221"/>
                      <a:pt x="498" y="120"/>
                      <a:pt x="446" y="77"/>
                    </a:cubicBezTo>
                    <a:cubicBezTo>
                      <a:pt x="399" y="38"/>
                      <a:pt x="355" y="26"/>
                      <a:pt x="321" y="26"/>
                    </a:cubicBezTo>
                    <a:cubicBezTo>
                      <a:pt x="310" y="26"/>
                      <a:pt x="300" y="27"/>
                      <a:pt x="292" y="29"/>
                    </a:cubicBezTo>
                    <a:lnTo>
                      <a:pt x="292" y="29"/>
                    </a:lnTo>
                    <a:cubicBezTo>
                      <a:pt x="292" y="28"/>
                      <a:pt x="293" y="26"/>
                      <a:pt x="293" y="25"/>
                    </a:cubicBezTo>
                    <a:cubicBezTo>
                      <a:pt x="295" y="16"/>
                      <a:pt x="272" y="1"/>
                      <a:pt x="2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27"/>
              <p:cNvSpPr/>
              <p:nvPr/>
            </p:nvSpPr>
            <p:spPr>
              <a:xfrm>
                <a:off x="504174" y="4191551"/>
                <a:ext cx="7963" cy="7060"/>
              </a:xfrm>
              <a:custGeom>
                <a:rect b="b" l="l" r="r" t="t"/>
                <a:pathLst>
                  <a:path extrusionOk="0" h="485" w="547">
                    <a:moveTo>
                      <a:pt x="252" y="59"/>
                    </a:moveTo>
                    <a:lnTo>
                      <a:pt x="252" y="59"/>
                    </a:lnTo>
                    <a:cubicBezTo>
                      <a:pt x="253" y="60"/>
                      <a:pt x="253" y="60"/>
                      <a:pt x="253" y="60"/>
                    </a:cubicBezTo>
                    <a:cubicBezTo>
                      <a:pt x="258" y="81"/>
                      <a:pt x="323" y="87"/>
                      <a:pt x="367" y="152"/>
                    </a:cubicBezTo>
                    <a:cubicBezTo>
                      <a:pt x="389" y="186"/>
                      <a:pt x="398" y="226"/>
                      <a:pt x="376" y="261"/>
                    </a:cubicBezTo>
                    <a:cubicBezTo>
                      <a:pt x="359" y="298"/>
                      <a:pt x="316" y="327"/>
                      <a:pt x="275" y="327"/>
                    </a:cubicBezTo>
                    <a:cubicBezTo>
                      <a:pt x="272" y="327"/>
                      <a:pt x="269" y="327"/>
                      <a:pt x="267" y="327"/>
                    </a:cubicBezTo>
                    <a:cubicBezTo>
                      <a:pt x="227" y="327"/>
                      <a:pt x="184" y="287"/>
                      <a:pt x="166" y="248"/>
                    </a:cubicBezTo>
                    <a:cubicBezTo>
                      <a:pt x="148" y="208"/>
                      <a:pt x="158" y="165"/>
                      <a:pt x="180" y="130"/>
                    </a:cubicBezTo>
                    <a:cubicBezTo>
                      <a:pt x="201" y="95"/>
                      <a:pt x="230" y="74"/>
                      <a:pt x="252" y="59"/>
                    </a:cubicBezTo>
                    <a:close/>
                    <a:moveTo>
                      <a:pt x="233" y="1"/>
                    </a:moveTo>
                    <a:cubicBezTo>
                      <a:pt x="198" y="1"/>
                      <a:pt x="151" y="14"/>
                      <a:pt x="101" y="55"/>
                    </a:cubicBezTo>
                    <a:cubicBezTo>
                      <a:pt x="49" y="99"/>
                      <a:pt x="0" y="191"/>
                      <a:pt x="31" y="287"/>
                    </a:cubicBezTo>
                    <a:cubicBezTo>
                      <a:pt x="53" y="379"/>
                      <a:pt x="136" y="470"/>
                      <a:pt x="258" y="484"/>
                    </a:cubicBezTo>
                    <a:cubicBezTo>
                      <a:pt x="261" y="484"/>
                      <a:pt x="264" y="484"/>
                      <a:pt x="267" y="484"/>
                    </a:cubicBezTo>
                    <a:cubicBezTo>
                      <a:pt x="389" y="484"/>
                      <a:pt x="477" y="403"/>
                      <a:pt x="507" y="317"/>
                    </a:cubicBezTo>
                    <a:cubicBezTo>
                      <a:pt x="547" y="218"/>
                      <a:pt x="498" y="117"/>
                      <a:pt x="450" y="77"/>
                    </a:cubicBezTo>
                    <a:cubicBezTo>
                      <a:pt x="403" y="39"/>
                      <a:pt x="358" y="27"/>
                      <a:pt x="323" y="27"/>
                    </a:cubicBezTo>
                    <a:cubicBezTo>
                      <a:pt x="311" y="27"/>
                      <a:pt x="301" y="28"/>
                      <a:pt x="291" y="30"/>
                    </a:cubicBezTo>
                    <a:lnTo>
                      <a:pt x="291" y="30"/>
                    </a:lnTo>
                    <a:cubicBezTo>
                      <a:pt x="292" y="28"/>
                      <a:pt x="293" y="27"/>
                      <a:pt x="293" y="25"/>
                    </a:cubicBezTo>
                    <a:cubicBezTo>
                      <a:pt x="295" y="16"/>
                      <a:pt x="271" y="1"/>
                      <a:pt x="2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27"/>
              <p:cNvSpPr/>
              <p:nvPr/>
            </p:nvSpPr>
            <p:spPr>
              <a:xfrm>
                <a:off x="554616" y="4208860"/>
                <a:ext cx="7905" cy="7046"/>
              </a:xfrm>
              <a:custGeom>
                <a:rect b="b" l="l" r="r" t="t"/>
                <a:pathLst>
                  <a:path extrusionOk="0" h="484" w="543">
                    <a:moveTo>
                      <a:pt x="249" y="60"/>
                    </a:moveTo>
                    <a:cubicBezTo>
                      <a:pt x="255" y="82"/>
                      <a:pt x="320" y="86"/>
                      <a:pt x="364" y="151"/>
                    </a:cubicBezTo>
                    <a:cubicBezTo>
                      <a:pt x="386" y="187"/>
                      <a:pt x="394" y="225"/>
                      <a:pt x="372" y="261"/>
                    </a:cubicBezTo>
                    <a:cubicBezTo>
                      <a:pt x="355" y="297"/>
                      <a:pt x="313" y="326"/>
                      <a:pt x="275" y="326"/>
                    </a:cubicBezTo>
                    <a:cubicBezTo>
                      <a:pt x="272" y="326"/>
                      <a:pt x="269" y="326"/>
                      <a:pt x="267" y="326"/>
                    </a:cubicBezTo>
                    <a:cubicBezTo>
                      <a:pt x="223" y="326"/>
                      <a:pt x="180" y="287"/>
                      <a:pt x="162" y="247"/>
                    </a:cubicBezTo>
                    <a:cubicBezTo>
                      <a:pt x="150" y="209"/>
                      <a:pt x="158" y="165"/>
                      <a:pt x="180" y="130"/>
                    </a:cubicBezTo>
                    <a:cubicBezTo>
                      <a:pt x="201" y="96"/>
                      <a:pt x="228" y="75"/>
                      <a:pt x="249" y="60"/>
                    </a:cubicBezTo>
                    <a:close/>
                    <a:moveTo>
                      <a:pt x="232" y="0"/>
                    </a:moveTo>
                    <a:cubicBezTo>
                      <a:pt x="197" y="0"/>
                      <a:pt x="149" y="13"/>
                      <a:pt x="97" y="56"/>
                    </a:cubicBezTo>
                    <a:cubicBezTo>
                      <a:pt x="49" y="99"/>
                      <a:pt x="1" y="191"/>
                      <a:pt x="27" y="287"/>
                    </a:cubicBezTo>
                    <a:cubicBezTo>
                      <a:pt x="49" y="379"/>
                      <a:pt x="132" y="471"/>
                      <a:pt x="254" y="483"/>
                    </a:cubicBezTo>
                    <a:cubicBezTo>
                      <a:pt x="258" y="484"/>
                      <a:pt x="261" y="484"/>
                      <a:pt x="264" y="484"/>
                    </a:cubicBezTo>
                    <a:cubicBezTo>
                      <a:pt x="385" y="484"/>
                      <a:pt x="473" y="407"/>
                      <a:pt x="507" y="318"/>
                    </a:cubicBezTo>
                    <a:cubicBezTo>
                      <a:pt x="543" y="217"/>
                      <a:pt x="499" y="116"/>
                      <a:pt x="446" y="78"/>
                    </a:cubicBezTo>
                    <a:cubicBezTo>
                      <a:pt x="399" y="39"/>
                      <a:pt x="354" y="26"/>
                      <a:pt x="319" y="26"/>
                    </a:cubicBezTo>
                    <a:cubicBezTo>
                      <a:pt x="307" y="26"/>
                      <a:pt x="297" y="27"/>
                      <a:pt x="288" y="30"/>
                    </a:cubicBezTo>
                    <a:lnTo>
                      <a:pt x="288" y="30"/>
                    </a:lnTo>
                    <a:cubicBezTo>
                      <a:pt x="289" y="28"/>
                      <a:pt x="289" y="27"/>
                      <a:pt x="289" y="25"/>
                    </a:cubicBezTo>
                    <a:cubicBezTo>
                      <a:pt x="293" y="16"/>
                      <a:pt x="271" y="0"/>
                      <a:pt x="23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4" name="Google Shape;604;p27"/>
            <p:cNvGrpSpPr/>
            <p:nvPr/>
          </p:nvGrpSpPr>
          <p:grpSpPr>
            <a:xfrm>
              <a:off x="1877369" y="4077333"/>
              <a:ext cx="125151" cy="189466"/>
              <a:chOff x="1877369" y="4077333"/>
              <a:chExt cx="125151" cy="189466"/>
            </a:xfrm>
          </p:grpSpPr>
          <p:sp>
            <p:nvSpPr>
              <p:cNvPr id="605" name="Google Shape;605;p27"/>
              <p:cNvSpPr/>
              <p:nvPr/>
            </p:nvSpPr>
            <p:spPr>
              <a:xfrm>
                <a:off x="1884487" y="4111747"/>
                <a:ext cx="108614" cy="155052"/>
              </a:xfrm>
              <a:custGeom>
                <a:rect b="b" l="l" r="r" t="t"/>
                <a:pathLst>
                  <a:path extrusionOk="0" h="10651" w="7461">
                    <a:moveTo>
                      <a:pt x="1" y="0"/>
                    </a:moveTo>
                    <a:lnTo>
                      <a:pt x="1028" y="10650"/>
                    </a:lnTo>
                    <a:lnTo>
                      <a:pt x="6215" y="10650"/>
                    </a:lnTo>
                    <a:lnTo>
                      <a:pt x="7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27"/>
              <p:cNvSpPr/>
              <p:nvPr/>
            </p:nvSpPr>
            <p:spPr>
              <a:xfrm>
                <a:off x="1877369" y="4091716"/>
                <a:ext cx="125151" cy="20424"/>
              </a:xfrm>
              <a:custGeom>
                <a:rect b="b" l="l" r="r" t="t"/>
                <a:pathLst>
                  <a:path extrusionOk="0" h="1403" w="8597">
                    <a:moveTo>
                      <a:pt x="490" y="0"/>
                    </a:moveTo>
                    <a:cubicBezTo>
                      <a:pt x="490" y="0"/>
                      <a:pt x="57" y="432"/>
                      <a:pt x="0" y="1403"/>
                    </a:cubicBezTo>
                    <a:lnTo>
                      <a:pt x="8435" y="1403"/>
                    </a:lnTo>
                    <a:cubicBezTo>
                      <a:pt x="8435" y="1403"/>
                      <a:pt x="8596" y="537"/>
                      <a:pt x="79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27"/>
              <p:cNvSpPr/>
              <p:nvPr/>
            </p:nvSpPr>
            <p:spPr>
              <a:xfrm>
                <a:off x="1894299" y="4077333"/>
                <a:ext cx="92688" cy="16246"/>
              </a:xfrm>
              <a:custGeom>
                <a:rect b="b" l="l" r="r" t="t"/>
                <a:pathLst>
                  <a:path extrusionOk="0" h="1116" w="6367">
                    <a:moveTo>
                      <a:pt x="5947" y="0"/>
                    </a:moveTo>
                    <a:lnTo>
                      <a:pt x="289" y="14"/>
                    </a:lnTo>
                    <a:lnTo>
                      <a:pt x="0" y="1067"/>
                    </a:lnTo>
                    <a:lnTo>
                      <a:pt x="6367" y="1115"/>
                    </a:lnTo>
                    <a:lnTo>
                      <a:pt x="59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27"/>
              <p:cNvSpPr/>
              <p:nvPr/>
            </p:nvSpPr>
            <p:spPr>
              <a:xfrm>
                <a:off x="1882901" y="4150557"/>
                <a:ext cx="110200" cy="77999"/>
              </a:xfrm>
              <a:custGeom>
                <a:rect b="b" l="l" r="r" t="t"/>
                <a:pathLst>
                  <a:path extrusionOk="0" h="5358" w="7570">
                    <a:moveTo>
                      <a:pt x="1" y="0"/>
                    </a:moveTo>
                    <a:cubicBezTo>
                      <a:pt x="1" y="97"/>
                      <a:pt x="621" y="5358"/>
                      <a:pt x="621" y="5358"/>
                    </a:cubicBezTo>
                    <a:lnTo>
                      <a:pt x="6962" y="5358"/>
                    </a:lnTo>
                    <a:lnTo>
                      <a:pt x="75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609" name="Google Shape;60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6" name="Google Shape;2826;p81"/>
          <p:cNvGrpSpPr/>
          <p:nvPr/>
        </p:nvGrpSpPr>
        <p:grpSpPr>
          <a:xfrm>
            <a:off x="2813250" y="1454463"/>
            <a:ext cx="5055497" cy="3346596"/>
            <a:chOff x="2500600" y="1454475"/>
            <a:chExt cx="5055497" cy="3346596"/>
          </a:xfrm>
        </p:grpSpPr>
        <p:sp>
          <p:nvSpPr>
            <p:cNvPr id="2827" name="Google Shape;2827;p81"/>
            <p:cNvSpPr/>
            <p:nvPr/>
          </p:nvSpPr>
          <p:spPr>
            <a:xfrm>
              <a:off x="3238138" y="35328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81"/>
            <p:cNvSpPr/>
            <p:nvPr/>
          </p:nvSpPr>
          <p:spPr>
            <a:xfrm>
              <a:off x="3966750" y="35328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81"/>
            <p:cNvSpPr/>
            <p:nvPr/>
          </p:nvSpPr>
          <p:spPr>
            <a:xfrm>
              <a:off x="2500600" y="42412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81"/>
            <p:cNvSpPr/>
            <p:nvPr/>
          </p:nvSpPr>
          <p:spPr>
            <a:xfrm>
              <a:off x="3238138" y="42412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81"/>
            <p:cNvSpPr/>
            <p:nvPr/>
          </p:nvSpPr>
          <p:spPr>
            <a:xfrm>
              <a:off x="3966750" y="42412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81"/>
            <p:cNvSpPr/>
            <p:nvPr/>
          </p:nvSpPr>
          <p:spPr>
            <a:xfrm>
              <a:off x="4705550" y="42412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81"/>
            <p:cNvSpPr/>
            <p:nvPr/>
          </p:nvSpPr>
          <p:spPr>
            <a:xfrm>
              <a:off x="5444349" y="42412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81"/>
            <p:cNvSpPr/>
            <p:nvPr/>
          </p:nvSpPr>
          <p:spPr>
            <a:xfrm>
              <a:off x="6183150" y="42412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81"/>
            <p:cNvSpPr/>
            <p:nvPr/>
          </p:nvSpPr>
          <p:spPr>
            <a:xfrm>
              <a:off x="6916797" y="42412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81"/>
            <p:cNvSpPr/>
            <p:nvPr/>
          </p:nvSpPr>
          <p:spPr>
            <a:xfrm>
              <a:off x="2500600" y="21160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81"/>
            <p:cNvSpPr/>
            <p:nvPr/>
          </p:nvSpPr>
          <p:spPr>
            <a:xfrm>
              <a:off x="3238138" y="21160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81"/>
            <p:cNvSpPr/>
            <p:nvPr/>
          </p:nvSpPr>
          <p:spPr>
            <a:xfrm>
              <a:off x="3966750" y="21160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81"/>
            <p:cNvSpPr/>
            <p:nvPr/>
          </p:nvSpPr>
          <p:spPr>
            <a:xfrm>
              <a:off x="4705550" y="21160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81"/>
            <p:cNvSpPr/>
            <p:nvPr/>
          </p:nvSpPr>
          <p:spPr>
            <a:xfrm>
              <a:off x="5444349" y="21160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81"/>
            <p:cNvSpPr/>
            <p:nvPr/>
          </p:nvSpPr>
          <p:spPr>
            <a:xfrm>
              <a:off x="6183150" y="21160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81"/>
            <p:cNvSpPr/>
            <p:nvPr/>
          </p:nvSpPr>
          <p:spPr>
            <a:xfrm>
              <a:off x="6916797" y="21160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81"/>
            <p:cNvSpPr/>
            <p:nvPr/>
          </p:nvSpPr>
          <p:spPr>
            <a:xfrm>
              <a:off x="2500600" y="1454475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81"/>
            <p:cNvSpPr/>
            <p:nvPr/>
          </p:nvSpPr>
          <p:spPr>
            <a:xfrm>
              <a:off x="3238138" y="1454475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81"/>
            <p:cNvSpPr/>
            <p:nvPr/>
          </p:nvSpPr>
          <p:spPr>
            <a:xfrm>
              <a:off x="3966750" y="1454475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81"/>
            <p:cNvSpPr/>
            <p:nvPr/>
          </p:nvSpPr>
          <p:spPr>
            <a:xfrm>
              <a:off x="4705550" y="1454475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81"/>
            <p:cNvSpPr/>
            <p:nvPr/>
          </p:nvSpPr>
          <p:spPr>
            <a:xfrm>
              <a:off x="5444349" y="1454475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81"/>
            <p:cNvSpPr/>
            <p:nvPr/>
          </p:nvSpPr>
          <p:spPr>
            <a:xfrm>
              <a:off x="6183150" y="1454475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81"/>
            <p:cNvSpPr/>
            <p:nvPr/>
          </p:nvSpPr>
          <p:spPr>
            <a:xfrm>
              <a:off x="6916797" y="1454475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81"/>
            <p:cNvSpPr/>
            <p:nvPr/>
          </p:nvSpPr>
          <p:spPr>
            <a:xfrm>
              <a:off x="2500600" y="35328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81"/>
            <p:cNvSpPr/>
            <p:nvPr/>
          </p:nvSpPr>
          <p:spPr>
            <a:xfrm>
              <a:off x="4705550" y="35328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81"/>
            <p:cNvSpPr/>
            <p:nvPr/>
          </p:nvSpPr>
          <p:spPr>
            <a:xfrm>
              <a:off x="5444349" y="35328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81"/>
            <p:cNvSpPr/>
            <p:nvPr/>
          </p:nvSpPr>
          <p:spPr>
            <a:xfrm>
              <a:off x="6183150" y="35328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81"/>
            <p:cNvSpPr/>
            <p:nvPr/>
          </p:nvSpPr>
          <p:spPr>
            <a:xfrm>
              <a:off x="6916797" y="35328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81"/>
            <p:cNvSpPr/>
            <p:nvPr/>
          </p:nvSpPr>
          <p:spPr>
            <a:xfrm>
              <a:off x="2500600" y="28244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81"/>
            <p:cNvSpPr/>
            <p:nvPr/>
          </p:nvSpPr>
          <p:spPr>
            <a:xfrm>
              <a:off x="3238138" y="28244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81"/>
            <p:cNvSpPr/>
            <p:nvPr/>
          </p:nvSpPr>
          <p:spPr>
            <a:xfrm>
              <a:off x="3966750" y="28244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81"/>
            <p:cNvSpPr/>
            <p:nvPr/>
          </p:nvSpPr>
          <p:spPr>
            <a:xfrm>
              <a:off x="4705550" y="28244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81"/>
            <p:cNvSpPr/>
            <p:nvPr/>
          </p:nvSpPr>
          <p:spPr>
            <a:xfrm>
              <a:off x="5444349" y="28244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81"/>
            <p:cNvSpPr/>
            <p:nvPr/>
          </p:nvSpPr>
          <p:spPr>
            <a:xfrm>
              <a:off x="6183150" y="28244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81"/>
            <p:cNvSpPr/>
            <p:nvPr/>
          </p:nvSpPr>
          <p:spPr>
            <a:xfrm>
              <a:off x="6916797" y="28244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62" name="Google Shape;2862;p81"/>
          <p:cNvSpPr txBox="1"/>
          <p:nvPr/>
        </p:nvSpPr>
        <p:spPr>
          <a:xfrm flipH="1">
            <a:off x="3565701" y="145567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-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863" name="Google Shape;2863;p81"/>
          <p:cNvSpPr txBox="1"/>
          <p:nvPr/>
        </p:nvSpPr>
        <p:spPr>
          <a:xfrm flipH="1">
            <a:off x="5033114" y="145567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864" name="Google Shape;2864;p81"/>
          <p:cNvSpPr txBox="1"/>
          <p:nvPr/>
        </p:nvSpPr>
        <p:spPr>
          <a:xfrm flipH="1">
            <a:off x="5771913" y="145567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865" name="Google Shape;2865;p81"/>
          <p:cNvSpPr txBox="1"/>
          <p:nvPr/>
        </p:nvSpPr>
        <p:spPr>
          <a:xfrm flipH="1">
            <a:off x="6510715" y="145567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866" name="Google Shape;2866;p81"/>
          <p:cNvSpPr txBox="1"/>
          <p:nvPr/>
        </p:nvSpPr>
        <p:spPr>
          <a:xfrm flipH="1">
            <a:off x="7244363" y="145567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4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867" name="Google Shape;2867;p81"/>
          <p:cNvSpPr txBox="1"/>
          <p:nvPr/>
        </p:nvSpPr>
        <p:spPr>
          <a:xfrm flipH="1">
            <a:off x="3565701" y="2117449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6	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868" name="Google Shape;2868;p81"/>
          <p:cNvSpPr txBox="1"/>
          <p:nvPr/>
        </p:nvSpPr>
        <p:spPr>
          <a:xfrm flipH="1">
            <a:off x="4294314" y="2117449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7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869" name="Google Shape;2869;p81"/>
          <p:cNvSpPr txBox="1"/>
          <p:nvPr/>
        </p:nvSpPr>
        <p:spPr>
          <a:xfrm flipH="1">
            <a:off x="5033114" y="2117449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8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870" name="Google Shape;2870;p81"/>
          <p:cNvSpPr txBox="1"/>
          <p:nvPr/>
        </p:nvSpPr>
        <p:spPr>
          <a:xfrm flipH="1">
            <a:off x="5771913" y="2117449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9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871" name="Google Shape;2871;p81"/>
          <p:cNvSpPr txBox="1"/>
          <p:nvPr/>
        </p:nvSpPr>
        <p:spPr>
          <a:xfrm flipH="1">
            <a:off x="6510715" y="2117449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10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872" name="Google Shape;2872;p81"/>
          <p:cNvSpPr txBox="1"/>
          <p:nvPr/>
        </p:nvSpPr>
        <p:spPr>
          <a:xfrm flipH="1">
            <a:off x="7244363" y="2117449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11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873" name="Google Shape;2873;p81"/>
          <p:cNvSpPr txBox="1"/>
          <p:nvPr/>
        </p:nvSpPr>
        <p:spPr>
          <a:xfrm flipH="1">
            <a:off x="3565701" y="3534550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20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874" name="Google Shape;2874;p81"/>
          <p:cNvSpPr txBox="1"/>
          <p:nvPr/>
        </p:nvSpPr>
        <p:spPr>
          <a:xfrm flipH="1">
            <a:off x="4990739" y="3534787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22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875" name="Google Shape;2875;p81"/>
          <p:cNvSpPr txBox="1"/>
          <p:nvPr/>
        </p:nvSpPr>
        <p:spPr>
          <a:xfrm flipH="1">
            <a:off x="5771913" y="3534550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23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876" name="Google Shape;2876;p81"/>
          <p:cNvSpPr txBox="1"/>
          <p:nvPr/>
        </p:nvSpPr>
        <p:spPr>
          <a:xfrm flipH="1">
            <a:off x="6510715" y="3534550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24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877" name="Google Shape;2877;p81"/>
          <p:cNvSpPr txBox="1"/>
          <p:nvPr/>
        </p:nvSpPr>
        <p:spPr>
          <a:xfrm flipH="1">
            <a:off x="7244363" y="3534550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25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878" name="Google Shape;2878;p81"/>
          <p:cNvSpPr txBox="1"/>
          <p:nvPr/>
        </p:nvSpPr>
        <p:spPr>
          <a:xfrm flipH="1">
            <a:off x="4294314" y="4237950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28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879" name="Google Shape;2879;p81"/>
          <p:cNvSpPr txBox="1"/>
          <p:nvPr/>
        </p:nvSpPr>
        <p:spPr>
          <a:xfrm flipH="1">
            <a:off x="5033114" y="4237950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29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880" name="Google Shape;2880;p81"/>
          <p:cNvSpPr txBox="1"/>
          <p:nvPr/>
        </p:nvSpPr>
        <p:spPr>
          <a:xfrm flipH="1">
            <a:off x="5771913" y="4237950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30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881" name="Google Shape;2881;p81"/>
          <p:cNvSpPr txBox="1"/>
          <p:nvPr/>
        </p:nvSpPr>
        <p:spPr>
          <a:xfrm flipH="1">
            <a:off x="6510715" y="4237950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-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882" name="Google Shape;2882;p81"/>
          <p:cNvSpPr txBox="1"/>
          <p:nvPr/>
        </p:nvSpPr>
        <p:spPr>
          <a:xfrm flipH="1">
            <a:off x="7244363" y="4237950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-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883" name="Google Shape;2883;p81"/>
          <p:cNvSpPr txBox="1"/>
          <p:nvPr/>
        </p:nvSpPr>
        <p:spPr>
          <a:xfrm flipH="1">
            <a:off x="2828163" y="145567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-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884" name="Google Shape;2884;p81"/>
          <p:cNvSpPr txBox="1"/>
          <p:nvPr/>
        </p:nvSpPr>
        <p:spPr>
          <a:xfrm flipH="1">
            <a:off x="4294314" y="145567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-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885" name="Google Shape;2885;p81"/>
          <p:cNvSpPr txBox="1"/>
          <p:nvPr/>
        </p:nvSpPr>
        <p:spPr>
          <a:xfrm flipH="1">
            <a:off x="2828163" y="2117449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5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886" name="Google Shape;2886;p81"/>
          <p:cNvSpPr txBox="1"/>
          <p:nvPr/>
        </p:nvSpPr>
        <p:spPr>
          <a:xfrm flipH="1">
            <a:off x="2828163" y="3534550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19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887" name="Google Shape;2887;p81"/>
          <p:cNvSpPr txBox="1"/>
          <p:nvPr/>
        </p:nvSpPr>
        <p:spPr>
          <a:xfrm flipH="1">
            <a:off x="2828163" y="4237950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26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888" name="Google Shape;2888;p81"/>
          <p:cNvSpPr txBox="1"/>
          <p:nvPr/>
        </p:nvSpPr>
        <p:spPr>
          <a:xfrm flipH="1">
            <a:off x="3565701" y="283162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13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889" name="Google Shape;2889;p81"/>
          <p:cNvSpPr txBox="1"/>
          <p:nvPr/>
        </p:nvSpPr>
        <p:spPr>
          <a:xfrm flipH="1">
            <a:off x="4294314" y="283162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14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890" name="Google Shape;2890;p81"/>
          <p:cNvSpPr txBox="1"/>
          <p:nvPr/>
        </p:nvSpPr>
        <p:spPr>
          <a:xfrm flipH="1">
            <a:off x="5033114" y="283162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15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891" name="Google Shape;2891;p81"/>
          <p:cNvSpPr txBox="1"/>
          <p:nvPr/>
        </p:nvSpPr>
        <p:spPr>
          <a:xfrm flipH="1">
            <a:off x="5771913" y="283162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16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892" name="Google Shape;2892;p81"/>
          <p:cNvSpPr txBox="1"/>
          <p:nvPr/>
        </p:nvSpPr>
        <p:spPr>
          <a:xfrm flipH="1">
            <a:off x="6510715" y="283162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17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893" name="Google Shape;2893;p81"/>
          <p:cNvSpPr txBox="1"/>
          <p:nvPr/>
        </p:nvSpPr>
        <p:spPr>
          <a:xfrm flipH="1">
            <a:off x="7244363" y="283162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18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894" name="Google Shape;2894;p81"/>
          <p:cNvSpPr txBox="1"/>
          <p:nvPr/>
        </p:nvSpPr>
        <p:spPr>
          <a:xfrm flipH="1">
            <a:off x="2828163" y="283162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12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895" name="Google Shape;2895;p81"/>
          <p:cNvSpPr txBox="1"/>
          <p:nvPr/>
        </p:nvSpPr>
        <p:spPr>
          <a:xfrm flipH="1">
            <a:off x="4294314" y="3534550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21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2896" name="Google Shape;2896;p81"/>
          <p:cNvGrpSpPr/>
          <p:nvPr/>
        </p:nvGrpSpPr>
        <p:grpSpPr>
          <a:xfrm>
            <a:off x="1259355" y="1454466"/>
            <a:ext cx="1481322" cy="3346596"/>
            <a:chOff x="2500600" y="1454475"/>
            <a:chExt cx="639300" cy="3346596"/>
          </a:xfrm>
        </p:grpSpPr>
        <p:sp>
          <p:nvSpPr>
            <p:cNvPr id="2897" name="Google Shape;2897;p81"/>
            <p:cNvSpPr/>
            <p:nvPr/>
          </p:nvSpPr>
          <p:spPr>
            <a:xfrm>
              <a:off x="2500600" y="42412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81"/>
            <p:cNvSpPr/>
            <p:nvPr/>
          </p:nvSpPr>
          <p:spPr>
            <a:xfrm>
              <a:off x="2500600" y="21160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81"/>
            <p:cNvSpPr/>
            <p:nvPr/>
          </p:nvSpPr>
          <p:spPr>
            <a:xfrm>
              <a:off x="2500600" y="1454475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81"/>
            <p:cNvSpPr/>
            <p:nvPr/>
          </p:nvSpPr>
          <p:spPr>
            <a:xfrm>
              <a:off x="2500600" y="35328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81"/>
            <p:cNvSpPr/>
            <p:nvPr/>
          </p:nvSpPr>
          <p:spPr>
            <a:xfrm>
              <a:off x="2500600" y="28244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2" name="Google Shape;2902;p81"/>
          <p:cNvSpPr/>
          <p:nvPr/>
        </p:nvSpPr>
        <p:spPr>
          <a:xfrm>
            <a:off x="2727775" y="3111637"/>
            <a:ext cx="1566600" cy="183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2FA COMPLETION</a:t>
            </a:r>
            <a:endParaRPr b="1" sz="10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903" name="Google Shape;2903;p81"/>
          <p:cNvSpPr txBox="1"/>
          <p:nvPr/>
        </p:nvSpPr>
        <p:spPr>
          <a:xfrm flipH="1">
            <a:off x="3565701" y="4237950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27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904" name="Google Shape;2904;p81"/>
          <p:cNvSpPr txBox="1"/>
          <p:nvPr/>
        </p:nvSpPr>
        <p:spPr>
          <a:xfrm flipH="1">
            <a:off x="1761162" y="1455675"/>
            <a:ext cx="7350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Week 1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905" name="Google Shape;2905;p81"/>
          <p:cNvSpPr txBox="1"/>
          <p:nvPr/>
        </p:nvSpPr>
        <p:spPr>
          <a:xfrm flipH="1">
            <a:off x="1761162" y="2117449"/>
            <a:ext cx="7350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Week 2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906" name="Google Shape;2906;p81"/>
          <p:cNvSpPr txBox="1"/>
          <p:nvPr/>
        </p:nvSpPr>
        <p:spPr>
          <a:xfrm flipH="1">
            <a:off x="1761162" y="3534550"/>
            <a:ext cx="7350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Week 4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907" name="Google Shape;2907;p81"/>
          <p:cNvSpPr txBox="1"/>
          <p:nvPr/>
        </p:nvSpPr>
        <p:spPr>
          <a:xfrm flipH="1">
            <a:off x="1761162" y="4237950"/>
            <a:ext cx="7350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Week 5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908" name="Google Shape;2908;p81"/>
          <p:cNvSpPr txBox="1"/>
          <p:nvPr/>
        </p:nvSpPr>
        <p:spPr>
          <a:xfrm flipH="1">
            <a:off x="1761162" y="2831626"/>
            <a:ext cx="7350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Week 3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909" name="Google Shape;2909;p81"/>
          <p:cNvSpPr txBox="1"/>
          <p:nvPr>
            <p:ph type="ctrTitle"/>
          </p:nvPr>
        </p:nvSpPr>
        <p:spPr>
          <a:xfrm>
            <a:off x="3697300" y="381100"/>
            <a:ext cx="50850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Yeseva One"/>
                <a:ea typeface="Yeseva One"/>
                <a:cs typeface="Yeseva One"/>
                <a:sym typeface="Yeseva One"/>
              </a:rPr>
              <a:t>SCHEDULE</a:t>
            </a:r>
            <a:r>
              <a:rPr b="1" lang="en-GB" sz="2100">
                <a:latin typeface="Yeseva One"/>
                <a:ea typeface="Yeseva One"/>
                <a:cs typeface="Yeseva One"/>
                <a:sym typeface="Yeseva One"/>
              </a:rPr>
              <a:t> </a:t>
            </a:r>
            <a:endParaRPr b="1" sz="2100"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2910" name="Google Shape;2910;p81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IT20171438 | WIJAYARATHNE S. N.</a:t>
            </a:r>
            <a:endParaRPr sz="1300"/>
          </a:p>
        </p:txBody>
      </p:sp>
      <p:pic>
        <p:nvPicPr>
          <p:cNvPr id="2911" name="Google Shape;291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2" name="Google Shape;2912;p81"/>
          <p:cNvSpPr txBox="1"/>
          <p:nvPr/>
        </p:nvSpPr>
        <p:spPr>
          <a:xfrm>
            <a:off x="2902725" y="1085175"/>
            <a:ext cx="45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M</a:t>
            </a:r>
            <a:endParaRPr/>
          </a:p>
        </p:txBody>
      </p:sp>
      <p:sp>
        <p:nvSpPr>
          <p:cNvPr id="2913" name="Google Shape;2913;p81"/>
          <p:cNvSpPr txBox="1"/>
          <p:nvPr/>
        </p:nvSpPr>
        <p:spPr>
          <a:xfrm>
            <a:off x="3640250" y="1085175"/>
            <a:ext cx="45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T</a:t>
            </a:r>
            <a:endParaRPr/>
          </a:p>
        </p:txBody>
      </p:sp>
      <p:sp>
        <p:nvSpPr>
          <p:cNvPr id="2914" name="Google Shape;2914;p81"/>
          <p:cNvSpPr txBox="1"/>
          <p:nvPr/>
        </p:nvSpPr>
        <p:spPr>
          <a:xfrm>
            <a:off x="4374600" y="1085175"/>
            <a:ext cx="45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endParaRPr/>
          </a:p>
        </p:txBody>
      </p:sp>
      <p:sp>
        <p:nvSpPr>
          <p:cNvPr id="2915" name="Google Shape;2915;p81"/>
          <p:cNvSpPr txBox="1"/>
          <p:nvPr/>
        </p:nvSpPr>
        <p:spPr>
          <a:xfrm>
            <a:off x="5112125" y="1085175"/>
            <a:ext cx="45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T</a:t>
            </a:r>
            <a:endParaRPr/>
          </a:p>
        </p:txBody>
      </p:sp>
      <p:sp>
        <p:nvSpPr>
          <p:cNvPr id="2916" name="Google Shape;2916;p81"/>
          <p:cNvSpPr txBox="1"/>
          <p:nvPr/>
        </p:nvSpPr>
        <p:spPr>
          <a:xfrm>
            <a:off x="5844538" y="1085175"/>
            <a:ext cx="45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F</a:t>
            </a:r>
            <a:endParaRPr/>
          </a:p>
        </p:txBody>
      </p:sp>
      <p:sp>
        <p:nvSpPr>
          <p:cNvPr id="2917" name="Google Shape;2917;p81"/>
          <p:cNvSpPr txBox="1"/>
          <p:nvPr/>
        </p:nvSpPr>
        <p:spPr>
          <a:xfrm>
            <a:off x="6582063" y="1085175"/>
            <a:ext cx="45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S</a:t>
            </a:r>
            <a:endParaRPr/>
          </a:p>
        </p:txBody>
      </p:sp>
      <p:sp>
        <p:nvSpPr>
          <p:cNvPr id="2918" name="Google Shape;2918;p81"/>
          <p:cNvSpPr txBox="1"/>
          <p:nvPr/>
        </p:nvSpPr>
        <p:spPr>
          <a:xfrm>
            <a:off x="7319588" y="1092663"/>
            <a:ext cx="45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S</a:t>
            </a:r>
            <a:endParaRPr/>
          </a:p>
        </p:txBody>
      </p:sp>
      <p:sp>
        <p:nvSpPr>
          <p:cNvPr id="2919" name="Google Shape;2919;p81"/>
          <p:cNvSpPr/>
          <p:nvPr/>
        </p:nvSpPr>
        <p:spPr>
          <a:xfrm>
            <a:off x="4903025" y="1766925"/>
            <a:ext cx="3044100" cy="183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SETUP SMTP &amp; SMS GATEWAY PROVIDER</a:t>
            </a:r>
            <a:endParaRPr b="1" sz="10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920" name="Google Shape;2920;p81"/>
          <p:cNvSpPr/>
          <p:nvPr/>
        </p:nvSpPr>
        <p:spPr>
          <a:xfrm>
            <a:off x="4903025" y="3114512"/>
            <a:ext cx="3044100" cy="183300"/>
          </a:xfrm>
          <a:prstGeom prst="roundRect">
            <a:avLst>
              <a:gd fmla="val 16667" name="adj"/>
            </a:avLst>
          </a:prstGeom>
          <a:solidFill>
            <a:srgbClr val="3389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FACIAL RECOGNITION SETUP CONFIGURATION</a:t>
            </a:r>
            <a:endParaRPr b="1" sz="10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921" name="Google Shape;2921;p81"/>
          <p:cNvSpPr/>
          <p:nvPr/>
        </p:nvSpPr>
        <p:spPr>
          <a:xfrm>
            <a:off x="3452852" y="3813682"/>
            <a:ext cx="4494300" cy="183300"/>
          </a:xfrm>
          <a:prstGeom prst="roundRect">
            <a:avLst>
              <a:gd fmla="val 16667" name="adj"/>
            </a:avLst>
          </a:prstGeom>
          <a:solidFill>
            <a:srgbClr val="3389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IMPLEMENTING </a:t>
            </a:r>
            <a:r>
              <a:rPr b="1" lang="en-GB" sz="10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FACIAL RECOGNITION SCANNER #01</a:t>
            </a:r>
            <a:endParaRPr b="1" sz="10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922" name="Google Shape;2922;p81"/>
          <p:cNvSpPr/>
          <p:nvPr/>
        </p:nvSpPr>
        <p:spPr>
          <a:xfrm>
            <a:off x="4930551" y="4535800"/>
            <a:ext cx="3000000" cy="183300"/>
          </a:xfrm>
          <a:prstGeom prst="roundRect">
            <a:avLst>
              <a:gd fmla="val 16667" name="adj"/>
            </a:avLst>
          </a:prstGeom>
          <a:solidFill>
            <a:srgbClr val="3389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TESTING &amp; BUG FIX</a:t>
            </a:r>
            <a:endParaRPr b="1" sz="10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923" name="Google Shape;2923;p81"/>
          <p:cNvSpPr/>
          <p:nvPr/>
        </p:nvSpPr>
        <p:spPr>
          <a:xfrm>
            <a:off x="2727776" y="4535800"/>
            <a:ext cx="1566600" cy="183300"/>
          </a:xfrm>
          <a:prstGeom prst="roundRect">
            <a:avLst>
              <a:gd fmla="val 16667" name="adj"/>
            </a:avLst>
          </a:prstGeom>
          <a:solidFill>
            <a:srgbClr val="3389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DATASET</a:t>
            </a:r>
            <a:endParaRPr b="1" sz="10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924" name="Google Shape;2924;p81"/>
          <p:cNvSpPr/>
          <p:nvPr/>
        </p:nvSpPr>
        <p:spPr>
          <a:xfrm>
            <a:off x="2727775" y="2417750"/>
            <a:ext cx="5202900" cy="1833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FINAL EXAMS</a:t>
            </a:r>
            <a:endParaRPr b="1" sz="10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82"/>
          <p:cNvSpPr txBox="1"/>
          <p:nvPr>
            <p:ph idx="4" type="ctrTitle"/>
          </p:nvPr>
        </p:nvSpPr>
        <p:spPr>
          <a:xfrm>
            <a:off x="3697300" y="381100"/>
            <a:ext cx="50850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Yeseva One"/>
                <a:ea typeface="Yeseva One"/>
                <a:cs typeface="Yeseva One"/>
                <a:sym typeface="Yeseva One"/>
              </a:rPr>
              <a:t>REFERENCES</a:t>
            </a:r>
            <a:endParaRPr b="1" sz="2100"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2930" name="Google Shape;2930;p82"/>
          <p:cNvSpPr txBox="1"/>
          <p:nvPr/>
        </p:nvSpPr>
        <p:spPr>
          <a:xfrm>
            <a:off x="505150" y="1182550"/>
            <a:ext cx="8017200" cy="3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Cambria Math"/>
              <a:buChar char="●"/>
            </a:pPr>
            <a:r>
              <a:rPr b="1" lang="en-GB" sz="13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R. P. Jover, "Security analysis of SMS as a second factor of authentication," Commun. ACM, vol. 63, no. 12, p. 46–52, 17 November 2020, doi: doi.org/10.1145/3424260</a:t>
            </a:r>
            <a:br>
              <a:rPr b="1" lang="en-GB" sz="6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</a:br>
            <a:r>
              <a:rPr b="1" lang="en-GB" sz="8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endParaRPr b="1" sz="4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Cambria Math"/>
              <a:buChar char="●"/>
            </a:pPr>
            <a:r>
              <a:rPr b="1" lang="en-GB" sz="13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V. Papaspirou, L. Maglaras, M. A. Ferrag, I. Kantzavelou, H. Janicke and C. Douligeris, "A novel Two-Factor HoneyToken Authentication Mechanism," 2021 International Conference on Computer Communications and Networks (ICCCN), Athens, Greece, 2021, pp. 1-7, doi: 10.1109/ICCCN52240.2021.9522319. </a:t>
            </a:r>
            <a:br>
              <a:rPr b="1" lang="en-GB" sz="8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</a:br>
            <a:endParaRPr b="1" sz="8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Cambria Math"/>
              <a:buChar char="●"/>
            </a:pPr>
            <a:r>
              <a:rPr b="1" lang="en-GB" sz="13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Konoth, R.K., van der Veen, V., Bos, H. (2017). How Anywhere Computing Just Killed Your Phone-Based Two-Factor Authentication. In: Grossklags, J., Preneel, B. (eds) Financial Cryptography and Data Security. FC 2016. Lecture Notes in Computer Science, vol 9603. Springer, Berlin, Heidelberg. https://doi.org/10.1007/978-3-662-54970-4_24</a:t>
            </a:r>
            <a:r>
              <a:rPr b="1" lang="en-GB" sz="6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  </a:t>
            </a:r>
            <a:br>
              <a:rPr b="1" lang="en-GB" sz="8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</a:br>
            <a:endParaRPr b="1" sz="8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Cambria Math"/>
              <a:buChar char="●"/>
            </a:pPr>
            <a:r>
              <a:rPr b="1" lang="en-GB" sz="13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Adham, M., Azodi, A., Desmedt, Y., Karaolis, I. (2013). How to Attack Two-Factor Authentication Internet Banking. In: Sadeghi, AR. (eds) Financial Cryptography and Data Security. FC 2013. Lecture Notes in Computer Science, vol 7859. Springer, Berlin, Heidelberg. https://doi.org/10.1007/978-3-642-39884-1_2</a:t>
            </a:r>
            <a:r>
              <a:rPr b="1" lang="en-GB" sz="13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7</a:t>
            </a:r>
            <a:endParaRPr b="1" sz="13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931" name="Google Shape;2931;p82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IT20171438 | WIJAYARATHNE S. N.</a:t>
            </a:r>
            <a:endParaRPr sz="1300"/>
          </a:p>
        </p:txBody>
      </p:sp>
      <p:pic>
        <p:nvPicPr>
          <p:cNvPr id="2932" name="Google Shape;293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36" name="Shape 2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7" name="Google Shape;2937;p83"/>
          <p:cNvSpPr txBox="1"/>
          <p:nvPr>
            <p:ph idx="1" type="subTitle"/>
          </p:nvPr>
        </p:nvSpPr>
        <p:spPr>
          <a:xfrm>
            <a:off x="3002775" y="1466725"/>
            <a:ext cx="4226400" cy="178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Yeseva One"/>
                <a:ea typeface="Yeseva One"/>
                <a:cs typeface="Yeseva One"/>
                <a:sym typeface="Yeseva One"/>
              </a:rPr>
              <a:t>IT20157814 </a:t>
            </a:r>
            <a:r>
              <a:rPr b="1" lang="en-GB" sz="1800">
                <a:latin typeface="Yeseva One"/>
                <a:ea typeface="Yeseva One"/>
                <a:cs typeface="Yeseva One"/>
                <a:sym typeface="Yeseva One"/>
              </a:rPr>
              <a:t>| M.N H AHMED</a:t>
            </a:r>
            <a:endParaRPr sz="1800"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Yeseva One"/>
                <a:ea typeface="Yeseva One"/>
                <a:cs typeface="Yeseva One"/>
                <a:sym typeface="Yeseva One"/>
              </a:rPr>
              <a:t>Specializing in Cyber Security</a:t>
            </a:r>
            <a:endParaRPr sz="1000"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latin typeface="Cambria Math"/>
                <a:ea typeface="Cambria Math"/>
                <a:cs typeface="Cambria Math"/>
                <a:sym typeface="Cambria Math"/>
              </a:rPr>
              <a:t>SECURE FILE MANAGEMENT SYSTEM</a:t>
            </a:r>
            <a:endParaRPr b="1" sz="23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Yeseva One"/>
              <a:ea typeface="Yeseva One"/>
              <a:cs typeface="Yeseva One"/>
              <a:sym typeface="Yeseva One"/>
            </a:endParaRPr>
          </a:p>
        </p:txBody>
      </p:sp>
      <p:grpSp>
        <p:nvGrpSpPr>
          <p:cNvPr id="2938" name="Google Shape;2938;p83"/>
          <p:cNvGrpSpPr/>
          <p:nvPr/>
        </p:nvGrpSpPr>
        <p:grpSpPr>
          <a:xfrm>
            <a:off x="4857224" y="3201746"/>
            <a:ext cx="2371910" cy="1507092"/>
            <a:chOff x="4857224" y="3518946"/>
            <a:chExt cx="2371910" cy="1507092"/>
          </a:xfrm>
        </p:grpSpPr>
        <p:sp>
          <p:nvSpPr>
            <p:cNvPr id="2939" name="Google Shape;2939;p83"/>
            <p:cNvSpPr/>
            <p:nvPr/>
          </p:nvSpPr>
          <p:spPr>
            <a:xfrm flipH="1">
              <a:off x="6620122" y="4175756"/>
              <a:ext cx="454956" cy="850283"/>
            </a:xfrm>
            <a:custGeom>
              <a:rect b="b" l="l" r="r" t="t"/>
              <a:pathLst>
                <a:path extrusionOk="0" h="17596" w="9415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0" y="17595"/>
                    <a:pt x="1382" y="17595"/>
                  </a:cubicBezTo>
                  <a:lnTo>
                    <a:pt x="8029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8" y="1"/>
                  </a:lnTo>
                  <a:lnTo>
                    <a:pt x="9228" y="15912"/>
                  </a:lnTo>
                  <a:cubicBezTo>
                    <a:pt x="9228" y="16737"/>
                    <a:pt x="8693" y="17413"/>
                    <a:pt x="8029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83"/>
            <p:cNvSpPr/>
            <p:nvPr/>
          </p:nvSpPr>
          <p:spPr>
            <a:xfrm flipH="1">
              <a:off x="4865016" y="4175756"/>
              <a:ext cx="455005" cy="850283"/>
            </a:xfrm>
            <a:custGeom>
              <a:rect b="b" l="l" r="r" t="t"/>
              <a:pathLst>
                <a:path extrusionOk="0" h="17596" w="9416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3" y="17595"/>
                  </a:cubicBezTo>
                  <a:lnTo>
                    <a:pt x="8030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9" y="1"/>
                  </a:lnTo>
                  <a:lnTo>
                    <a:pt x="9229" y="15912"/>
                  </a:lnTo>
                  <a:cubicBezTo>
                    <a:pt x="9229" y="16737"/>
                    <a:pt x="8694" y="17413"/>
                    <a:pt x="8030" y="17413"/>
                  </a:cubicBezTo>
                  <a:lnTo>
                    <a:pt x="1383" y="17413"/>
                  </a:lnTo>
                  <a:cubicBezTo>
                    <a:pt x="723" y="17413"/>
                    <a:pt x="184" y="16737"/>
                    <a:pt x="184" y="15912"/>
                  </a:cubicBezTo>
                  <a:lnTo>
                    <a:pt x="1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83"/>
            <p:cNvSpPr/>
            <p:nvPr/>
          </p:nvSpPr>
          <p:spPr>
            <a:xfrm flipH="1">
              <a:off x="4857224" y="3925297"/>
              <a:ext cx="2371910" cy="250504"/>
            </a:xfrm>
            <a:custGeom>
              <a:rect b="b" l="l" r="r" t="t"/>
              <a:pathLst>
                <a:path extrusionOk="0" h="5184" w="49085">
                  <a:moveTo>
                    <a:pt x="1" y="0"/>
                  </a:moveTo>
                  <a:lnTo>
                    <a:pt x="1" y="5184"/>
                  </a:lnTo>
                  <a:lnTo>
                    <a:pt x="49084" y="5184"/>
                  </a:lnTo>
                  <a:lnTo>
                    <a:pt x="490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83"/>
            <p:cNvSpPr/>
            <p:nvPr/>
          </p:nvSpPr>
          <p:spPr>
            <a:xfrm flipH="1">
              <a:off x="6769635" y="4175756"/>
              <a:ext cx="455005" cy="850283"/>
            </a:xfrm>
            <a:custGeom>
              <a:rect b="b" l="l" r="r" t="t"/>
              <a:pathLst>
                <a:path extrusionOk="0" h="17596" w="9416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6" y="17595"/>
                  </a:cubicBezTo>
                  <a:lnTo>
                    <a:pt x="8034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3" y="1"/>
                  </a:lnTo>
                  <a:lnTo>
                    <a:pt x="9233" y="15912"/>
                  </a:lnTo>
                  <a:cubicBezTo>
                    <a:pt x="9233" y="16737"/>
                    <a:pt x="8694" y="17413"/>
                    <a:pt x="8034" y="17413"/>
                  </a:cubicBezTo>
                  <a:lnTo>
                    <a:pt x="1386" y="17413"/>
                  </a:lnTo>
                  <a:cubicBezTo>
                    <a:pt x="722" y="17413"/>
                    <a:pt x="188" y="16737"/>
                    <a:pt x="188" y="15912"/>
                  </a:cubicBezTo>
                  <a:lnTo>
                    <a:pt x="1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83"/>
            <p:cNvSpPr/>
            <p:nvPr/>
          </p:nvSpPr>
          <p:spPr>
            <a:xfrm flipH="1">
              <a:off x="5039125" y="4175756"/>
              <a:ext cx="455005" cy="850283"/>
            </a:xfrm>
            <a:custGeom>
              <a:rect b="b" l="l" r="r" t="t"/>
              <a:pathLst>
                <a:path extrusionOk="0" h="17596" w="9416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2" y="17595"/>
                    <a:pt x="1382" y="17595"/>
                  </a:cubicBezTo>
                  <a:lnTo>
                    <a:pt x="8033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2" y="1"/>
                  </a:lnTo>
                  <a:lnTo>
                    <a:pt x="9232" y="15912"/>
                  </a:lnTo>
                  <a:cubicBezTo>
                    <a:pt x="9232" y="16737"/>
                    <a:pt x="8693" y="17413"/>
                    <a:pt x="8033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83"/>
            <p:cNvSpPr/>
            <p:nvPr/>
          </p:nvSpPr>
          <p:spPr>
            <a:xfrm flipH="1">
              <a:off x="5686280" y="3518946"/>
              <a:ext cx="881692" cy="406392"/>
            </a:xfrm>
            <a:custGeom>
              <a:rect b="b" l="l" r="r" t="t"/>
              <a:pathLst>
                <a:path extrusionOk="0" h="8410" w="18246">
                  <a:moveTo>
                    <a:pt x="6106" y="0"/>
                  </a:moveTo>
                  <a:lnTo>
                    <a:pt x="4096" y="8004"/>
                  </a:lnTo>
                  <a:lnTo>
                    <a:pt x="1" y="8004"/>
                  </a:lnTo>
                  <a:lnTo>
                    <a:pt x="1" y="8409"/>
                  </a:lnTo>
                  <a:lnTo>
                    <a:pt x="16490" y="8409"/>
                  </a:lnTo>
                  <a:lnTo>
                    <a:pt x="182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83"/>
            <p:cNvSpPr/>
            <p:nvPr/>
          </p:nvSpPr>
          <p:spPr>
            <a:xfrm flipH="1">
              <a:off x="5968474" y="3699820"/>
              <a:ext cx="57455" cy="57455"/>
            </a:xfrm>
            <a:custGeom>
              <a:rect b="b" l="l" r="r" t="t"/>
              <a:pathLst>
                <a:path extrusionOk="0" h="1189" w="1189">
                  <a:moveTo>
                    <a:pt x="592" y="1"/>
                  </a:moveTo>
                  <a:cubicBezTo>
                    <a:pt x="266" y="1"/>
                    <a:pt x="1" y="266"/>
                    <a:pt x="1" y="593"/>
                  </a:cubicBezTo>
                  <a:cubicBezTo>
                    <a:pt x="1" y="923"/>
                    <a:pt x="266" y="1189"/>
                    <a:pt x="592" y="1189"/>
                  </a:cubicBezTo>
                  <a:cubicBezTo>
                    <a:pt x="923" y="1189"/>
                    <a:pt x="1189" y="923"/>
                    <a:pt x="1189" y="593"/>
                  </a:cubicBezTo>
                  <a:cubicBezTo>
                    <a:pt x="1189" y="266"/>
                    <a:pt x="923" y="1"/>
                    <a:pt x="5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83"/>
            <p:cNvSpPr/>
            <p:nvPr/>
          </p:nvSpPr>
          <p:spPr>
            <a:xfrm flipH="1">
              <a:off x="5488240" y="3848994"/>
              <a:ext cx="284136" cy="169805"/>
            </a:xfrm>
            <a:custGeom>
              <a:rect b="b" l="l" r="r" t="t"/>
              <a:pathLst>
                <a:path extrusionOk="0" h="3514" w="5880">
                  <a:moveTo>
                    <a:pt x="2620" y="1414"/>
                  </a:moveTo>
                  <a:cubicBezTo>
                    <a:pt x="2664" y="1527"/>
                    <a:pt x="2706" y="1643"/>
                    <a:pt x="2747" y="1763"/>
                  </a:cubicBezTo>
                  <a:cubicBezTo>
                    <a:pt x="2865" y="2104"/>
                    <a:pt x="2998" y="2484"/>
                    <a:pt x="2905" y="2861"/>
                  </a:cubicBezTo>
                  <a:cubicBezTo>
                    <a:pt x="2858" y="3044"/>
                    <a:pt x="2754" y="3224"/>
                    <a:pt x="2593" y="3328"/>
                  </a:cubicBezTo>
                  <a:cubicBezTo>
                    <a:pt x="2503" y="3388"/>
                    <a:pt x="2397" y="3417"/>
                    <a:pt x="2289" y="3417"/>
                  </a:cubicBezTo>
                  <a:cubicBezTo>
                    <a:pt x="2204" y="3417"/>
                    <a:pt x="2117" y="3398"/>
                    <a:pt x="2036" y="3363"/>
                  </a:cubicBezTo>
                  <a:cubicBezTo>
                    <a:pt x="1853" y="3288"/>
                    <a:pt x="1699" y="3141"/>
                    <a:pt x="1616" y="2965"/>
                  </a:cubicBezTo>
                  <a:cubicBezTo>
                    <a:pt x="1537" y="2790"/>
                    <a:pt x="1530" y="2585"/>
                    <a:pt x="1577" y="2402"/>
                  </a:cubicBezTo>
                  <a:cubicBezTo>
                    <a:pt x="1674" y="2025"/>
                    <a:pt x="1954" y="1734"/>
                    <a:pt x="2270" y="1566"/>
                  </a:cubicBezTo>
                  <a:cubicBezTo>
                    <a:pt x="2384" y="1503"/>
                    <a:pt x="2501" y="1454"/>
                    <a:pt x="2620" y="1414"/>
                  </a:cubicBezTo>
                  <a:close/>
                  <a:moveTo>
                    <a:pt x="999" y="0"/>
                  </a:moveTo>
                  <a:cubicBezTo>
                    <a:pt x="776" y="4"/>
                    <a:pt x="586" y="40"/>
                    <a:pt x="436" y="83"/>
                  </a:cubicBezTo>
                  <a:cubicBezTo>
                    <a:pt x="285" y="126"/>
                    <a:pt x="173" y="184"/>
                    <a:pt x="101" y="227"/>
                  </a:cubicBezTo>
                  <a:cubicBezTo>
                    <a:pt x="33" y="270"/>
                    <a:pt x="1" y="298"/>
                    <a:pt x="1" y="298"/>
                  </a:cubicBezTo>
                  <a:cubicBezTo>
                    <a:pt x="1" y="299"/>
                    <a:pt x="2" y="299"/>
                    <a:pt x="2" y="299"/>
                  </a:cubicBezTo>
                  <a:cubicBezTo>
                    <a:pt x="21" y="299"/>
                    <a:pt x="158" y="194"/>
                    <a:pt x="446" y="119"/>
                  </a:cubicBezTo>
                  <a:cubicBezTo>
                    <a:pt x="593" y="83"/>
                    <a:pt x="780" y="55"/>
                    <a:pt x="999" y="55"/>
                  </a:cubicBezTo>
                  <a:cubicBezTo>
                    <a:pt x="1218" y="58"/>
                    <a:pt x="1469" y="83"/>
                    <a:pt x="1717" y="194"/>
                  </a:cubicBezTo>
                  <a:cubicBezTo>
                    <a:pt x="1842" y="248"/>
                    <a:pt x="1950" y="338"/>
                    <a:pt x="2051" y="446"/>
                  </a:cubicBezTo>
                  <a:cubicBezTo>
                    <a:pt x="2154" y="557"/>
                    <a:pt x="2248" y="679"/>
                    <a:pt x="2331" y="815"/>
                  </a:cubicBezTo>
                  <a:cubicBezTo>
                    <a:pt x="2428" y="975"/>
                    <a:pt x="2511" y="1149"/>
                    <a:pt x="2588" y="1335"/>
                  </a:cubicBezTo>
                  <a:lnTo>
                    <a:pt x="2588" y="1335"/>
                  </a:lnTo>
                  <a:cubicBezTo>
                    <a:pt x="2467" y="1376"/>
                    <a:pt x="2345" y="1426"/>
                    <a:pt x="2227" y="1490"/>
                  </a:cubicBezTo>
                  <a:cubicBezTo>
                    <a:pt x="1892" y="1659"/>
                    <a:pt x="1591" y="1971"/>
                    <a:pt x="1487" y="2376"/>
                  </a:cubicBezTo>
                  <a:cubicBezTo>
                    <a:pt x="1433" y="2578"/>
                    <a:pt x="1437" y="2803"/>
                    <a:pt x="1530" y="3005"/>
                  </a:cubicBezTo>
                  <a:cubicBezTo>
                    <a:pt x="1624" y="3206"/>
                    <a:pt x="1792" y="3367"/>
                    <a:pt x="2000" y="3453"/>
                  </a:cubicBezTo>
                  <a:cubicBezTo>
                    <a:pt x="2090" y="3493"/>
                    <a:pt x="2189" y="3513"/>
                    <a:pt x="2288" y="3513"/>
                  </a:cubicBezTo>
                  <a:cubicBezTo>
                    <a:pt x="2415" y="3513"/>
                    <a:pt x="2541" y="3479"/>
                    <a:pt x="2646" y="3406"/>
                  </a:cubicBezTo>
                  <a:cubicBezTo>
                    <a:pt x="2833" y="3285"/>
                    <a:pt x="2944" y="3083"/>
                    <a:pt x="2994" y="2883"/>
                  </a:cubicBezTo>
                  <a:cubicBezTo>
                    <a:pt x="3048" y="2678"/>
                    <a:pt x="3034" y="2470"/>
                    <a:pt x="2994" y="2280"/>
                  </a:cubicBezTo>
                  <a:cubicBezTo>
                    <a:pt x="2955" y="2086"/>
                    <a:pt x="2894" y="1907"/>
                    <a:pt x="2833" y="1730"/>
                  </a:cubicBezTo>
                  <a:cubicBezTo>
                    <a:pt x="2792" y="1614"/>
                    <a:pt x="2749" y="1499"/>
                    <a:pt x="2703" y="1387"/>
                  </a:cubicBezTo>
                  <a:lnTo>
                    <a:pt x="2703" y="1387"/>
                  </a:lnTo>
                  <a:cubicBezTo>
                    <a:pt x="2885" y="1332"/>
                    <a:pt x="3069" y="1297"/>
                    <a:pt x="3246" y="1267"/>
                  </a:cubicBezTo>
                  <a:cubicBezTo>
                    <a:pt x="3547" y="1221"/>
                    <a:pt x="3829" y="1199"/>
                    <a:pt x="4089" y="1199"/>
                  </a:cubicBezTo>
                  <a:cubicBezTo>
                    <a:pt x="4109" y="1199"/>
                    <a:pt x="4128" y="1199"/>
                    <a:pt x="4147" y="1199"/>
                  </a:cubicBezTo>
                  <a:cubicBezTo>
                    <a:pt x="4700" y="1203"/>
                    <a:pt x="5141" y="1304"/>
                    <a:pt x="5432" y="1404"/>
                  </a:cubicBezTo>
                  <a:cubicBezTo>
                    <a:pt x="5713" y="1497"/>
                    <a:pt x="5864" y="1580"/>
                    <a:pt x="5879" y="1580"/>
                  </a:cubicBezTo>
                  <a:cubicBezTo>
                    <a:pt x="5879" y="1580"/>
                    <a:pt x="5880" y="1580"/>
                    <a:pt x="5880" y="1579"/>
                  </a:cubicBezTo>
                  <a:cubicBezTo>
                    <a:pt x="5880" y="1576"/>
                    <a:pt x="5845" y="1554"/>
                    <a:pt x="5772" y="1515"/>
                  </a:cubicBezTo>
                  <a:cubicBezTo>
                    <a:pt x="5701" y="1476"/>
                    <a:pt x="5590" y="1422"/>
                    <a:pt x="5446" y="1368"/>
                  </a:cubicBezTo>
                  <a:cubicBezTo>
                    <a:pt x="5152" y="1256"/>
                    <a:pt x="4707" y="1145"/>
                    <a:pt x="4147" y="1131"/>
                  </a:cubicBezTo>
                  <a:cubicBezTo>
                    <a:pt x="4105" y="1130"/>
                    <a:pt x="4063" y="1130"/>
                    <a:pt x="4020" y="1130"/>
                  </a:cubicBezTo>
                  <a:cubicBezTo>
                    <a:pt x="3775" y="1130"/>
                    <a:pt x="3513" y="1149"/>
                    <a:pt x="3235" y="1188"/>
                  </a:cubicBezTo>
                  <a:cubicBezTo>
                    <a:pt x="3054" y="1217"/>
                    <a:pt x="2863" y="1252"/>
                    <a:pt x="2671" y="1309"/>
                  </a:cubicBezTo>
                  <a:lnTo>
                    <a:pt x="2671" y="1309"/>
                  </a:lnTo>
                  <a:cubicBezTo>
                    <a:pt x="2590" y="1119"/>
                    <a:pt x="2501" y="939"/>
                    <a:pt x="2399" y="776"/>
                  </a:cubicBezTo>
                  <a:cubicBezTo>
                    <a:pt x="2313" y="636"/>
                    <a:pt x="2212" y="507"/>
                    <a:pt x="2104" y="395"/>
                  </a:cubicBezTo>
                  <a:cubicBezTo>
                    <a:pt x="2000" y="284"/>
                    <a:pt x="1879" y="187"/>
                    <a:pt x="1745" y="133"/>
                  </a:cubicBezTo>
                  <a:cubicBezTo>
                    <a:pt x="1483" y="18"/>
                    <a:pt x="1221" y="0"/>
                    <a:pt x="9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47" name="Google Shape;2947;p83"/>
          <p:cNvSpPr/>
          <p:nvPr/>
        </p:nvSpPr>
        <p:spPr>
          <a:xfrm flipH="1">
            <a:off x="7815668" y="4906241"/>
            <a:ext cx="6829" cy="3196"/>
          </a:xfrm>
          <a:custGeom>
            <a:rect b="b" l="l" r="r" t="t"/>
            <a:pathLst>
              <a:path extrusionOk="0" h="66" w="141">
                <a:moveTo>
                  <a:pt x="123" y="1"/>
                </a:moveTo>
                <a:cubicBezTo>
                  <a:pt x="112" y="22"/>
                  <a:pt x="80" y="40"/>
                  <a:pt x="29" y="58"/>
                </a:cubicBezTo>
                <a:cubicBezTo>
                  <a:pt x="22" y="61"/>
                  <a:pt x="11" y="61"/>
                  <a:pt x="1" y="65"/>
                </a:cubicBezTo>
                <a:cubicBezTo>
                  <a:pt x="76" y="51"/>
                  <a:pt x="119" y="36"/>
                  <a:pt x="130" y="22"/>
                </a:cubicBezTo>
                <a:cubicBezTo>
                  <a:pt x="137" y="15"/>
                  <a:pt x="141" y="8"/>
                  <a:pt x="141" y="1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8" name="Google Shape;2948;p83"/>
          <p:cNvGrpSpPr/>
          <p:nvPr/>
        </p:nvGrpSpPr>
        <p:grpSpPr>
          <a:xfrm>
            <a:off x="4695403" y="4708841"/>
            <a:ext cx="4600713" cy="150450"/>
            <a:chOff x="0" y="4397412"/>
            <a:chExt cx="4600713" cy="150450"/>
          </a:xfrm>
        </p:grpSpPr>
        <p:sp>
          <p:nvSpPr>
            <p:cNvPr id="2949" name="Google Shape;2949;p83"/>
            <p:cNvSpPr/>
            <p:nvPr/>
          </p:nvSpPr>
          <p:spPr>
            <a:xfrm>
              <a:off x="0" y="4397412"/>
              <a:ext cx="4600713" cy="2416"/>
            </a:xfrm>
            <a:custGeom>
              <a:rect b="b" l="l" r="r" t="t"/>
              <a:pathLst>
                <a:path extrusionOk="0" h="69" w="131402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83"/>
            <p:cNvSpPr/>
            <p:nvPr/>
          </p:nvSpPr>
          <p:spPr>
            <a:xfrm>
              <a:off x="755786" y="4545586"/>
              <a:ext cx="305519" cy="2276"/>
            </a:xfrm>
            <a:custGeom>
              <a:rect b="b" l="l" r="r" t="t"/>
              <a:pathLst>
                <a:path extrusionOk="0" h="65" w="8726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83"/>
            <p:cNvSpPr/>
            <p:nvPr/>
          </p:nvSpPr>
          <p:spPr>
            <a:xfrm>
              <a:off x="1619552" y="4536412"/>
              <a:ext cx="497808" cy="2276"/>
            </a:xfrm>
            <a:custGeom>
              <a:rect b="b" l="l" r="r" t="t"/>
              <a:pathLst>
                <a:path extrusionOk="0" h="65" w="14218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83"/>
            <p:cNvSpPr/>
            <p:nvPr/>
          </p:nvSpPr>
          <p:spPr>
            <a:xfrm>
              <a:off x="1070481" y="4460119"/>
              <a:ext cx="175833" cy="2311"/>
            </a:xfrm>
            <a:custGeom>
              <a:rect b="b" l="l" r="r" t="t"/>
              <a:pathLst>
                <a:path extrusionOk="0" h="66" w="5022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83"/>
            <p:cNvSpPr/>
            <p:nvPr/>
          </p:nvSpPr>
          <p:spPr>
            <a:xfrm>
              <a:off x="2732853" y="4514424"/>
              <a:ext cx="418259" cy="2276"/>
            </a:xfrm>
            <a:custGeom>
              <a:rect b="b" l="l" r="r" t="t"/>
              <a:pathLst>
                <a:path extrusionOk="0" h="65" w="11946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54" name="Google Shape;2954;p83"/>
          <p:cNvGrpSpPr/>
          <p:nvPr/>
        </p:nvGrpSpPr>
        <p:grpSpPr>
          <a:xfrm>
            <a:off x="7352169" y="1792626"/>
            <a:ext cx="1333531" cy="2916217"/>
            <a:chOff x="7352169" y="1792626"/>
            <a:chExt cx="1333531" cy="2916217"/>
          </a:xfrm>
        </p:grpSpPr>
        <p:grpSp>
          <p:nvGrpSpPr>
            <p:cNvPr id="2955" name="Google Shape;2955;p83"/>
            <p:cNvGrpSpPr/>
            <p:nvPr/>
          </p:nvGrpSpPr>
          <p:grpSpPr>
            <a:xfrm>
              <a:off x="7352169" y="1792626"/>
              <a:ext cx="1333531" cy="2916217"/>
              <a:chOff x="7352169" y="1999451"/>
              <a:chExt cx="1333531" cy="2916217"/>
            </a:xfrm>
          </p:grpSpPr>
          <p:grpSp>
            <p:nvGrpSpPr>
              <p:cNvPr id="2956" name="Google Shape;2956;p83"/>
              <p:cNvGrpSpPr/>
              <p:nvPr/>
            </p:nvGrpSpPr>
            <p:grpSpPr>
              <a:xfrm>
                <a:off x="7788625" y="4788743"/>
                <a:ext cx="623190" cy="126925"/>
                <a:chOff x="7605347" y="4840573"/>
                <a:chExt cx="925164" cy="188427"/>
              </a:xfrm>
            </p:grpSpPr>
            <p:sp>
              <p:nvSpPr>
                <p:cNvPr id="2957" name="Google Shape;2957;p83"/>
                <p:cNvSpPr/>
                <p:nvPr/>
              </p:nvSpPr>
              <p:spPr>
                <a:xfrm flipH="1">
                  <a:off x="8100033" y="4840573"/>
                  <a:ext cx="429399" cy="187705"/>
                </a:xfrm>
                <a:custGeom>
                  <a:rect b="b" l="l" r="r" t="t"/>
                  <a:pathLst>
                    <a:path extrusionOk="0" h="2611" w="5973">
                      <a:moveTo>
                        <a:pt x="3202" y="0"/>
                      </a:moveTo>
                      <a:lnTo>
                        <a:pt x="0" y="54"/>
                      </a:lnTo>
                      <a:lnTo>
                        <a:pt x="32" y="2556"/>
                      </a:lnTo>
                      <a:lnTo>
                        <a:pt x="230" y="2563"/>
                      </a:lnTo>
                      <a:cubicBezTo>
                        <a:pt x="681" y="2581"/>
                        <a:pt x="1837" y="2611"/>
                        <a:pt x="2942" y="2611"/>
                      </a:cubicBezTo>
                      <a:cubicBezTo>
                        <a:pt x="4010" y="2611"/>
                        <a:pt x="5029" y="2583"/>
                        <a:pt x="5316" y="2491"/>
                      </a:cubicBezTo>
                      <a:cubicBezTo>
                        <a:pt x="5973" y="2279"/>
                        <a:pt x="3241" y="1713"/>
                        <a:pt x="3241" y="1713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58" name="Google Shape;2958;p83"/>
                <p:cNvSpPr/>
                <p:nvPr/>
              </p:nvSpPr>
              <p:spPr>
                <a:xfrm flipH="1">
                  <a:off x="8139206" y="4986872"/>
                  <a:ext cx="61250" cy="27965"/>
                </a:xfrm>
                <a:custGeom>
                  <a:rect b="b" l="l" r="r" t="t"/>
                  <a:pathLst>
                    <a:path extrusionOk="0" h="389" w="852">
                      <a:moveTo>
                        <a:pt x="0" y="1"/>
                      </a:moveTo>
                      <a:cubicBezTo>
                        <a:pt x="79" y="22"/>
                        <a:pt x="155" y="47"/>
                        <a:pt x="227" y="69"/>
                      </a:cubicBezTo>
                      <a:cubicBezTo>
                        <a:pt x="98" y="26"/>
                        <a:pt x="0" y="1"/>
                        <a:pt x="0" y="1"/>
                      </a:cubicBezTo>
                      <a:close/>
                      <a:moveTo>
                        <a:pt x="833" y="349"/>
                      </a:moveTo>
                      <a:cubicBezTo>
                        <a:pt x="844" y="363"/>
                        <a:pt x="844" y="374"/>
                        <a:pt x="840" y="388"/>
                      </a:cubicBezTo>
                      <a:lnTo>
                        <a:pt x="851" y="388"/>
                      </a:lnTo>
                      <a:cubicBezTo>
                        <a:pt x="851" y="374"/>
                        <a:pt x="844" y="363"/>
                        <a:pt x="83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59" name="Google Shape;2959;p83"/>
                <p:cNvSpPr/>
                <p:nvPr/>
              </p:nvSpPr>
              <p:spPr>
                <a:xfrm flipH="1">
                  <a:off x="8138989" y="5014766"/>
                  <a:ext cx="10065" cy="5464"/>
                </a:xfrm>
                <a:custGeom>
                  <a:rect b="b" l="l" r="r" t="t"/>
                  <a:pathLst>
                    <a:path extrusionOk="0" h="76" w="140">
                      <a:moveTo>
                        <a:pt x="125" y="0"/>
                      </a:moveTo>
                      <a:cubicBezTo>
                        <a:pt x="118" y="25"/>
                        <a:pt x="86" y="47"/>
                        <a:pt x="25" y="68"/>
                      </a:cubicBezTo>
                      <a:cubicBezTo>
                        <a:pt x="17" y="68"/>
                        <a:pt x="7" y="72"/>
                        <a:pt x="0" y="75"/>
                      </a:cubicBezTo>
                      <a:cubicBezTo>
                        <a:pt x="72" y="61"/>
                        <a:pt x="118" y="47"/>
                        <a:pt x="129" y="32"/>
                      </a:cubicBezTo>
                      <a:cubicBezTo>
                        <a:pt x="136" y="22"/>
                        <a:pt x="140" y="11"/>
                        <a:pt x="136" y="0"/>
                      </a:cubicBezTo>
                      <a:close/>
                    </a:path>
                  </a:pathLst>
                </a:custGeom>
                <a:solidFill>
                  <a:srgbClr val="7D848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60" name="Google Shape;2960;p83"/>
                <p:cNvSpPr/>
                <p:nvPr/>
              </p:nvSpPr>
              <p:spPr>
                <a:xfrm flipH="1">
                  <a:off x="8305710" y="5024255"/>
                  <a:ext cx="221421" cy="4529"/>
                </a:xfrm>
                <a:custGeom>
                  <a:rect b="b" l="l" r="r" t="t"/>
                  <a:pathLst>
                    <a:path extrusionOk="0" h="63" w="3080">
                      <a:moveTo>
                        <a:pt x="0" y="1"/>
                      </a:moveTo>
                      <a:cubicBezTo>
                        <a:pt x="582" y="41"/>
                        <a:pt x="1433" y="62"/>
                        <a:pt x="2283" y="62"/>
                      </a:cubicBezTo>
                      <a:cubicBezTo>
                        <a:pt x="2552" y="62"/>
                        <a:pt x="2818" y="59"/>
                        <a:pt x="3080" y="54"/>
                      </a:cubicBezTo>
                      <a:lnTo>
                        <a:pt x="2882" y="54"/>
                      </a:lnTo>
                      <a:cubicBezTo>
                        <a:pt x="1784" y="54"/>
                        <a:pt x="646" y="26"/>
                        <a:pt x="198" y="8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61" name="Google Shape;2961;p83"/>
                <p:cNvSpPr/>
                <p:nvPr/>
              </p:nvSpPr>
              <p:spPr>
                <a:xfrm flipH="1">
                  <a:off x="8139716" y="4986872"/>
                  <a:ext cx="387415" cy="41337"/>
                </a:xfrm>
                <a:custGeom>
                  <a:rect b="b" l="l" r="r" t="t"/>
                  <a:pathLst>
                    <a:path extrusionOk="0" h="575" w="5389">
                      <a:moveTo>
                        <a:pt x="4544" y="1"/>
                      </a:moveTo>
                      <a:cubicBezTo>
                        <a:pt x="4358" y="11"/>
                        <a:pt x="4268" y="417"/>
                        <a:pt x="4268" y="417"/>
                      </a:cubicBezTo>
                      <a:lnTo>
                        <a:pt x="1156" y="442"/>
                      </a:lnTo>
                      <a:lnTo>
                        <a:pt x="1156" y="456"/>
                      </a:lnTo>
                      <a:cubicBezTo>
                        <a:pt x="1153" y="456"/>
                        <a:pt x="1153" y="453"/>
                        <a:pt x="1149" y="442"/>
                      </a:cubicBezTo>
                      <a:lnTo>
                        <a:pt x="4" y="449"/>
                      </a:lnTo>
                      <a:lnTo>
                        <a:pt x="0" y="521"/>
                      </a:lnTo>
                      <a:lnTo>
                        <a:pt x="198" y="528"/>
                      </a:lnTo>
                      <a:cubicBezTo>
                        <a:pt x="646" y="546"/>
                        <a:pt x="1784" y="574"/>
                        <a:pt x="2882" y="574"/>
                      </a:cubicBezTo>
                      <a:lnTo>
                        <a:pt x="3080" y="574"/>
                      </a:lnTo>
                      <a:cubicBezTo>
                        <a:pt x="4063" y="561"/>
                        <a:pt x="4936" y="521"/>
                        <a:pt x="5259" y="463"/>
                      </a:cubicBezTo>
                      <a:cubicBezTo>
                        <a:pt x="5266" y="460"/>
                        <a:pt x="5276" y="456"/>
                        <a:pt x="5284" y="456"/>
                      </a:cubicBezTo>
                      <a:cubicBezTo>
                        <a:pt x="5345" y="435"/>
                        <a:pt x="5377" y="413"/>
                        <a:pt x="5384" y="388"/>
                      </a:cubicBezTo>
                      <a:cubicBezTo>
                        <a:pt x="5388" y="374"/>
                        <a:pt x="5388" y="363"/>
                        <a:pt x="5377" y="349"/>
                      </a:cubicBezTo>
                      <a:cubicBezTo>
                        <a:pt x="5302" y="251"/>
                        <a:pt x="4989" y="137"/>
                        <a:pt x="4771" y="69"/>
                      </a:cubicBezTo>
                      <a:cubicBezTo>
                        <a:pt x="4699" y="47"/>
                        <a:pt x="4623" y="22"/>
                        <a:pt x="454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62" name="Google Shape;2962;p83"/>
                <p:cNvSpPr/>
                <p:nvPr/>
              </p:nvSpPr>
              <p:spPr>
                <a:xfrm flipH="1">
                  <a:off x="8139716" y="5013040"/>
                  <a:ext cx="390794" cy="8699"/>
                </a:xfrm>
                <a:custGeom>
                  <a:rect b="b" l="l" r="r" t="t"/>
                  <a:pathLst>
                    <a:path extrusionOk="0" h="121" w="5436">
                      <a:moveTo>
                        <a:pt x="5420" y="0"/>
                      </a:moveTo>
                      <a:cubicBezTo>
                        <a:pt x="5410" y="0"/>
                        <a:pt x="5396" y="1"/>
                        <a:pt x="5378" y="3"/>
                      </a:cubicBezTo>
                      <a:cubicBezTo>
                        <a:pt x="5331" y="3"/>
                        <a:pt x="5280" y="3"/>
                        <a:pt x="5220" y="6"/>
                      </a:cubicBezTo>
                      <a:cubicBezTo>
                        <a:pt x="5061" y="10"/>
                        <a:pt x="4868" y="17"/>
                        <a:pt x="4639" y="28"/>
                      </a:cubicBezTo>
                      <a:cubicBezTo>
                        <a:pt x="4147" y="46"/>
                        <a:pt x="3468" y="64"/>
                        <a:pt x="2718" y="78"/>
                      </a:cubicBezTo>
                      <a:cubicBezTo>
                        <a:pt x="2235" y="85"/>
                        <a:pt x="1783" y="87"/>
                        <a:pt x="1390" y="87"/>
                      </a:cubicBezTo>
                      <a:cubicBezTo>
                        <a:pt x="1172" y="87"/>
                        <a:pt x="973" y="87"/>
                        <a:pt x="797" y="85"/>
                      </a:cubicBezTo>
                      <a:cubicBezTo>
                        <a:pt x="568" y="81"/>
                        <a:pt x="374" y="81"/>
                        <a:pt x="216" y="81"/>
                      </a:cubicBezTo>
                      <a:lnTo>
                        <a:pt x="55" y="81"/>
                      </a:lnTo>
                      <a:cubicBezTo>
                        <a:pt x="19" y="81"/>
                        <a:pt x="1" y="81"/>
                        <a:pt x="1" y="85"/>
                      </a:cubicBezTo>
                      <a:cubicBezTo>
                        <a:pt x="1" y="85"/>
                        <a:pt x="19" y="85"/>
                        <a:pt x="55" y="89"/>
                      </a:cubicBezTo>
                      <a:cubicBezTo>
                        <a:pt x="105" y="92"/>
                        <a:pt x="155" y="92"/>
                        <a:pt x="212" y="96"/>
                      </a:cubicBezTo>
                      <a:cubicBezTo>
                        <a:pt x="374" y="99"/>
                        <a:pt x="568" y="107"/>
                        <a:pt x="797" y="110"/>
                      </a:cubicBezTo>
                      <a:cubicBezTo>
                        <a:pt x="1083" y="116"/>
                        <a:pt x="1432" y="120"/>
                        <a:pt x="1821" y="120"/>
                      </a:cubicBezTo>
                      <a:cubicBezTo>
                        <a:pt x="2102" y="120"/>
                        <a:pt x="2404" y="118"/>
                        <a:pt x="2718" y="114"/>
                      </a:cubicBezTo>
                      <a:cubicBezTo>
                        <a:pt x="3468" y="103"/>
                        <a:pt x="4150" y="78"/>
                        <a:pt x="4639" y="53"/>
                      </a:cubicBezTo>
                      <a:cubicBezTo>
                        <a:pt x="4868" y="42"/>
                        <a:pt x="5061" y="31"/>
                        <a:pt x="5220" y="21"/>
                      </a:cubicBezTo>
                      <a:cubicBezTo>
                        <a:pt x="5280" y="17"/>
                        <a:pt x="5331" y="13"/>
                        <a:pt x="5378" y="10"/>
                      </a:cubicBezTo>
                      <a:cubicBezTo>
                        <a:pt x="5414" y="6"/>
                        <a:pt x="5435" y="3"/>
                        <a:pt x="5435" y="3"/>
                      </a:cubicBezTo>
                      <a:cubicBezTo>
                        <a:pt x="5435" y="1"/>
                        <a:pt x="5430" y="0"/>
                        <a:pt x="542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63" name="Google Shape;2963;p83"/>
                <p:cNvSpPr/>
                <p:nvPr/>
              </p:nvSpPr>
              <p:spPr>
                <a:xfrm flipH="1">
                  <a:off x="8198300" y="4983996"/>
                  <a:ext cx="23436" cy="36448"/>
                </a:xfrm>
                <a:custGeom>
                  <a:rect b="b" l="l" r="r" t="t"/>
                  <a:pathLst>
                    <a:path extrusionOk="0" h="507" w="326">
                      <a:moveTo>
                        <a:pt x="320" y="0"/>
                      </a:moveTo>
                      <a:cubicBezTo>
                        <a:pt x="304" y="0"/>
                        <a:pt x="177" y="62"/>
                        <a:pt x="92" y="209"/>
                      </a:cubicBezTo>
                      <a:cubicBezTo>
                        <a:pt x="0" y="358"/>
                        <a:pt x="9" y="507"/>
                        <a:pt x="20" y="507"/>
                      </a:cubicBezTo>
                      <a:cubicBezTo>
                        <a:pt x="20" y="507"/>
                        <a:pt x="20" y="507"/>
                        <a:pt x="20" y="507"/>
                      </a:cubicBezTo>
                      <a:cubicBezTo>
                        <a:pt x="31" y="507"/>
                        <a:pt x="38" y="371"/>
                        <a:pt x="124" y="227"/>
                      </a:cubicBezTo>
                      <a:cubicBezTo>
                        <a:pt x="207" y="84"/>
                        <a:pt x="325" y="11"/>
                        <a:pt x="322" y="1"/>
                      </a:cubicBezTo>
                      <a:cubicBezTo>
                        <a:pt x="322" y="1"/>
                        <a:pt x="321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64" name="Google Shape;2964;p83"/>
                <p:cNvSpPr/>
                <p:nvPr/>
              </p:nvSpPr>
              <p:spPr>
                <a:xfrm flipH="1">
                  <a:off x="8276302" y="4967677"/>
                  <a:ext cx="13156" cy="19554"/>
                </a:xfrm>
                <a:custGeom>
                  <a:rect b="b" l="l" r="r" t="t"/>
                  <a:pathLst>
                    <a:path extrusionOk="0" h="272" w="183">
                      <a:moveTo>
                        <a:pt x="174" y="1"/>
                      </a:moveTo>
                      <a:cubicBezTo>
                        <a:pt x="161" y="1"/>
                        <a:pt x="120" y="56"/>
                        <a:pt x="75" y="124"/>
                      </a:cubicBezTo>
                      <a:cubicBezTo>
                        <a:pt x="32" y="200"/>
                        <a:pt x="0" y="264"/>
                        <a:pt x="11" y="271"/>
                      </a:cubicBezTo>
                      <a:cubicBezTo>
                        <a:pt x="11" y="271"/>
                        <a:pt x="11" y="271"/>
                        <a:pt x="11" y="271"/>
                      </a:cubicBezTo>
                      <a:cubicBezTo>
                        <a:pt x="21" y="271"/>
                        <a:pt x="66" y="219"/>
                        <a:pt x="108" y="145"/>
                      </a:cubicBezTo>
                      <a:cubicBezTo>
                        <a:pt x="154" y="70"/>
                        <a:pt x="183" y="6"/>
                        <a:pt x="176" y="1"/>
                      </a:cubicBezTo>
                      <a:cubicBezTo>
                        <a:pt x="175" y="1"/>
                        <a:pt x="175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65" name="Google Shape;2965;p83"/>
                <p:cNvSpPr/>
                <p:nvPr/>
              </p:nvSpPr>
              <p:spPr>
                <a:xfrm flipH="1">
                  <a:off x="8292765" y="4964298"/>
                  <a:ext cx="15313" cy="13443"/>
                </a:xfrm>
                <a:custGeom>
                  <a:rect b="b" l="l" r="r" t="t"/>
                  <a:pathLst>
                    <a:path extrusionOk="0" h="187" w="213">
                      <a:moveTo>
                        <a:pt x="202" y="1"/>
                      </a:moveTo>
                      <a:cubicBezTo>
                        <a:pt x="189" y="1"/>
                        <a:pt x="143" y="32"/>
                        <a:pt x="94" y="78"/>
                      </a:cubicBezTo>
                      <a:cubicBezTo>
                        <a:pt x="40" y="128"/>
                        <a:pt x="1" y="174"/>
                        <a:pt x="8" y="185"/>
                      </a:cubicBezTo>
                      <a:cubicBezTo>
                        <a:pt x="8" y="186"/>
                        <a:pt x="9" y="186"/>
                        <a:pt x="10" y="186"/>
                      </a:cubicBezTo>
                      <a:cubicBezTo>
                        <a:pt x="24" y="186"/>
                        <a:pt x="70" y="152"/>
                        <a:pt x="119" y="106"/>
                      </a:cubicBezTo>
                      <a:cubicBezTo>
                        <a:pt x="173" y="56"/>
                        <a:pt x="213" y="10"/>
                        <a:pt x="205" y="2"/>
                      </a:cubicBezTo>
                      <a:cubicBezTo>
                        <a:pt x="204" y="1"/>
                        <a:pt x="203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66" name="Google Shape;2966;p83"/>
                <p:cNvSpPr/>
                <p:nvPr/>
              </p:nvSpPr>
              <p:spPr>
                <a:xfrm flipH="1">
                  <a:off x="8295569" y="4954592"/>
                  <a:ext cx="24155" cy="2732"/>
                </a:xfrm>
                <a:custGeom>
                  <a:rect b="b" l="l" r="r" t="t"/>
                  <a:pathLst>
                    <a:path extrusionOk="0" h="38" w="336">
                      <a:moveTo>
                        <a:pt x="205" y="0"/>
                      </a:moveTo>
                      <a:cubicBezTo>
                        <a:pt x="193" y="0"/>
                        <a:pt x="182" y="0"/>
                        <a:pt x="170" y="1"/>
                      </a:cubicBezTo>
                      <a:cubicBezTo>
                        <a:pt x="77" y="1"/>
                        <a:pt x="1" y="8"/>
                        <a:pt x="1" y="19"/>
                      </a:cubicBezTo>
                      <a:cubicBezTo>
                        <a:pt x="1" y="28"/>
                        <a:pt x="59" y="38"/>
                        <a:pt x="135" y="38"/>
                      </a:cubicBezTo>
                      <a:cubicBezTo>
                        <a:pt x="147" y="38"/>
                        <a:pt x="158" y="37"/>
                        <a:pt x="170" y="37"/>
                      </a:cubicBezTo>
                      <a:cubicBezTo>
                        <a:pt x="259" y="37"/>
                        <a:pt x="335" y="29"/>
                        <a:pt x="335" y="19"/>
                      </a:cubicBezTo>
                      <a:cubicBezTo>
                        <a:pt x="335" y="9"/>
                        <a:pt x="27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67" name="Google Shape;2967;p83"/>
                <p:cNvSpPr/>
                <p:nvPr/>
              </p:nvSpPr>
              <p:spPr>
                <a:xfrm flipH="1">
                  <a:off x="8296432" y="4940430"/>
                  <a:ext cx="27893" cy="4026"/>
                </a:xfrm>
                <a:custGeom>
                  <a:rect b="b" l="l" r="r" t="t"/>
                  <a:pathLst>
                    <a:path extrusionOk="0" h="56" w="388">
                      <a:moveTo>
                        <a:pt x="18" y="0"/>
                      </a:moveTo>
                      <a:cubicBezTo>
                        <a:pt x="10" y="0"/>
                        <a:pt x="5" y="1"/>
                        <a:pt x="5" y="4"/>
                      </a:cubicBezTo>
                      <a:cubicBezTo>
                        <a:pt x="0" y="14"/>
                        <a:pt x="83" y="51"/>
                        <a:pt x="194" y="54"/>
                      </a:cubicBezTo>
                      <a:cubicBezTo>
                        <a:pt x="208" y="55"/>
                        <a:pt x="221" y="55"/>
                        <a:pt x="234" y="55"/>
                      </a:cubicBezTo>
                      <a:cubicBezTo>
                        <a:pt x="322" y="55"/>
                        <a:pt x="387" y="35"/>
                        <a:pt x="384" y="26"/>
                      </a:cubicBezTo>
                      <a:cubicBezTo>
                        <a:pt x="384" y="20"/>
                        <a:pt x="365" y="19"/>
                        <a:pt x="334" y="19"/>
                      </a:cubicBezTo>
                      <a:cubicBezTo>
                        <a:pt x="313" y="19"/>
                        <a:pt x="288" y="20"/>
                        <a:pt x="259" y="20"/>
                      </a:cubicBezTo>
                      <a:cubicBezTo>
                        <a:pt x="239" y="20"/>
                        <a:pt x="217" y="19"/>
                        <a:pt x="194" y="19"/>
                      </a:cubicBezTo>
                      <a:cubicBezTo>
                        <a:pt x="114" y="13"/>
                        <a:pt x="46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68" name="Google Shape;2968;p83"/>
                <p:cNvSpPr/>
                <p:nvPr/>
              </p:nvSpPr>
              <p:spPr>
                <a:xfrm flipH="1">
                  <a:off x="8237553" y="4945750"/>
                  <a:ext cx="43709" cy="25161"/>
                </a:xfrm>
                <a:custGeom>
                  <a:rect b="b" l="l" r="r" t="t"/>
                  <a:pathLst>
                    <a:path extrusionOk="0" h="350" w="608">
                      <a:moveTo>
                        <a:pt x="415" y="38"/>
                      </a:moveTo>
                      <a:cubicBezTo>
                        <a:pt x="460" y="38"/>
                        <a:pt x="505" y="47"/>
                        <a:pt x="543" y="70"/>
                      </a:cubicBezTo>
                      <a:cubicBezTo>
                        <a:pt x="575" y="91"/>
                        <a:pt x="564" y="131"/>
                        <a:pt x="529" y="152"/>
                      </a:cubicBezTo>
                      <a:cubicBezTo>
                        <a:pt x="493" y="174"/>
                        <a:pt x="450" y="188"/>
                        <a:pt x="413" y="203"/>
                      </a:cubicBezTo>
                      <a:cubicBezTo>
                        <a:pt x="335" y="232"/>
                        <a:pt x="263" y="250"/>
                        <a:pt x="202" y="263"/>
                      </a:cubicBezTo>
                      <a:cubicBezTo>
                        <a:pt x="142" y="274"/>
                        <a:pt x="91" y="281"/>
                        <a:pt x="56" y="285"/>
                      </a:cubicBezTo>
                      <a:lnTo>
                        <a:pt x="56" y="285"/>
                      </a:lnTo>
                      <a:cubicBezTo>
                        <a:pt x="69" y="254"/>
                        <a:pt x="89" y="214"/>
                        <a:pt x="123" y="174"/>
                      </a:cubicBezTo>
                      <a:cubicBezTo>
                        <a:pt x="163" y="124"/>
                        <a:pt x="220" y="81"/>
                        <a:pt x="299" y="56"/>
                      </a:cubicBezTo>
                      <a:cubicBezTo>
                        <a:pt x="333" y="46"/>
                        <a:pt x="374" y="38"/>
                        <a:pt x="415" y="38"/>
                      </a:cubicBezTo>
                      <a:close/>
                      <a:moveTo>
                        <a:pt x="409" y="0"/>
                      </a:moveTo>
                      <a:cubicBezTo>
                        <a:pt x="271" y="0"/>
                        <a:pt x="154" y="80"/>
                        <a:pt x="102" y="156"/>
                      </a:cubicBezTo>
                      <a:cubicBezTo>
                        <a:pt x="64" y="204"/>
                        <a:pt x="46" y="254"/>
                        <a:pt x="38" y="287"/>
                      </a:cubicBezTo>
                      <a:lnTo>
                        <a:pt x="38" y="287"/>
                      </a:lnTo>
                      <a:cubicBezTo>
                        <a:pt x="14" y="290"/>
                        <a:pt x="1" y="291"/>
                        <a:pt x="1" y="293"/>
                      </a:cubicBezTo>
                      <a:cubicBezTo>
                        <a:pt x="1" y="295"/>
                        <a:pt x="13" y="298"/>
                        <a:pt x="36" y="299"/>
                      </a:cubicBezTo>
                      <a:lnTo>
                        <a:pt x="36" y="299"/>
                      </a:lnTo>
                      <a:cubicBezTo>
                        <a:pt x="30" y="331"/>
                        <a:pt x="30" y="350"/>
                        <a:pt x="34" y="350"/>
                      </a:cubicBezTo>
                      <a:cubicBezTo>
                        <a:pt x="34" y="350"/>
                        <a:pt x="34" y="350"/>
                        <a:pt x="34" y="350"/>
                      </a:cubicBezTo>
                      <a:cubicBezTo>
                        <a:pt x="37" y="350"/>
                        <a:pt x="40" y="330"/>
                        <a:pt x="51" y="300"/>
                      </a:cubicBezTo>
                      <a:lnTo>
                        <a:pt x="51" y="300"/>
                      </a:lnTo>
                      <a:cubicBezTo>
                        <a:pt x="55" y="300"/>
                        <a:pt x="59" y="300"/>
                        <a:pt x="64" y="300"/>
                      </a:cubicBezTo>
                      <a:cubicBezTo>
                        <a:pt x="99" y="300"/>
                        <a:pt x="147" y="297"/>
                        <a:pt x="206" y="289"/>
                      </a:cubicBezTo>
                      <a:cubicBezTo>
                        <a:pt x="270" y="281"/>
                        <a:pt x="345" y="263"/>
                        <a:pt x="425" y="238"/>
                      </a:cubicBezTo>
                      <a:cubicBezTo>
                        <a:pt x="464" y="225"/>
                        <a:pt x="507" y="210"/>
                        <a:pt x="550" y="185"/>
                      </a:cubicBezTo>
                      <a:cubicBezTo>
                        <a:pt x="569" y="170"/>
                        <a:pt x="593" y="152"/>
                        <a:pt x="600" y="120"/>
                      </a:cubicBezTo>
                      <a:cubicBezTo>
                        <a:pt x="607" y="88"/>
                        <a:pt x="590" y="56"/>
                        <a:pt x="569" y="38"/>
                      </a:cubicBezTo>
                      <a:cubicBezTo>
                        <a:pt x="514" y="11"/>
                        <a:pt x="460" y="0"/>
                        <a:pt x="4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69" name="Google Shape;2969;p83"/>
                <p:cNvSpPr/>
                <p:nvPr/>
              </p:nvSpPr>
              <p:spPr>
                <a:xfrm flipH="1">
                  <a:off x="8275008" y="4939136"/>
                  <a:ext cx="22430" cy="28468"/>
                </a:xfrm>
                <a:custGeom>
                  <a:rect b="b" l="l" r="r" t="t"/>
                  <a:pathLst>
                    <a:path extrusionOk="0" h="396" w="312">
                      <a:moveTo>
                        <a:pt x="75" y="0"/>
                      </a:moveTo>
                      <a:cubicBezTo>
                        <a:pt x="73" y="0"/>
                        <a:pt x="71" y="0"/>
                        <a:pt x="68" y="0"/>
                      </a:cubicBezTo>
                      <a:cubicBezTo>
                        <a:pt x="22" y="7"/>
                        <a:pt x="0" y="62"/>
                        <a:pt x="7" y="97"/>
                      </a:cubicBezTo>
                      <a:cubicBezTo>
                        <a:pt x="10" y="133"/>
                        <a:pt x="29" y="162"/>
                        <a:pt x="43" y="187"/>
                      </a:cubicBezTo>
                      <a:cubicBezTo>
                        <a:pt x="75" y="237"/>
                        <a:pt x="111" y="280"/>
                        <a:pt x="143" y="312"/>
                      </a:cubicBezTo>
                      <a:cubicBezTo>
                        <a:pt x="203" y="369"/>
                        <a:pt x="252" y="392"/>
                        <a:pt x="261" y="392"/>
                      </a:cubicBezTo>
                      <a:cubicBezTo>
                        <a:pt x="261" y="392"/>
                        <a:pt x="262" y="392"/>
                        <a:pt x="262" y="392"/>
                      </a:cubicBezTo>
                      <a:cubicBezTo>
                        <a:pt x="265" y="388"/>
                        <a:pt x="219" y="355"/>
                        <a:pt x="161" y="291"/>
                      </a:cubicBezTo>
                      <a:cubicBezTo>
                        <a:pt x="133" y="259"/>
                        <a:pt x="104" y="219"/>
                        <a:pt x="75" y="169"/>
                      </a:cubicBezTo>
                      <a:cubicBezTo>
                        <a:pt x="47" y="126"/>
                        <a:pt x="25" y="50"/>
                        <a:pt x="75" y="40"/>
                      </a:cubicBezTo>
                      <a:cubicBezTo>
                        <a:pt x="79" y="40"/>
                        <a:pt x="83" y="39"/>
                        <a:pt x="86" y="39"/>
                      </a:cubicBezTo>
                      <a:cubicBezTo>
                        <a:pt x="136" y="39"/>
                        <a:pt x="182" y="86"/>
                        <a:pt x="212" y="123"/>
                      </a:cubicBezTo>
                      <a:cubicBezTo>
                        <a:pt x="247" y="169"/>
                        <a:pt x="265" y="216"/>
                        <a:pt x="272" y="255"/>
                      </a:cubicBezTo>
                      <a:cubicBezTo>
                        <a:pt x="290" y="342"/>
                        <a:pt x="272" y="395"/>
                        <a:pt x="280" y="395"/>
                      </a:cubicBezTo>
                      <a:cubicBezTo>
                        <a:pt x="280" y="395"/>
                        <a:pt x="280" y="395"/>
                        <a:pt x="280" y="395"/>
                      </a:cubicBezTo>
                      <a:cubicBezTo>
                        <a:pt x="285" y="395"/>
                        <a:pt x="312" y="342"/>
                        <a:pt x="302" y="252"/>
                      </a:cubicBezTo>
                      <a:cubicBezTo>
                        <a:pt x="294" y="209"/>
                        <a:pt x="277" y="155"/>
                        <a:pt x="240" y="105"/>
                      </a:cubicBezTo>
                      <a:cubicBezTo>
                        <a:pt x="205" y="59"/>
                        <a:pt x="160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0" name="Google Shape;2970;p83"/>
                <p:cNvSpPr/>
                <p:nvPr/>
              </p:nvSpPr>
              <p:spPr>
                <a:xfrm flipH="1">
                  <a:off x="8443739" y="4954305"/>
                  <a:ext cx="83105" cy="65420"/>
                </a:xfrm>
                <a:custGeom>
                  <a:rect b="b" l="l" r="r" t="t"/>
                  <a:pathLst>
                    <a:path extrusionOk="0" h="910" w="1156">
                      <a:moveTo>
                        <a:pt x="183" y="0"/>
                      </a:moveTo>
                      <a:cubicBezTo>
                        <a:pt x="134" y="0"/>
                        <a:pt x="93" y="3"/>
                        <a:pt x="65" y="8"/>
                      </a:cubicBezTo>
                      <a:cubicBezTo>
                        <a:pt x="22" y="15"/>
                        <a:pt x="0" y="23"/>
                        <a:pt x="0" y="23"/>
                      </a:cubicBezTo>
                      <a:cubicBezTo>
                        <a:pt x="0" y="25"/>
                        <a:pt x="5" y="25"/>
                        <a:pt x="13" y="25"/>
                      </a:cubicBezTo>
                      <a:cubicBezTo>
                        <a:pt x="21" y="25"/>
                        <a:pt x="34" y="25"/>
                        <a:pt x="50" y="23"/>
                      </a:cubicBezTo>
                      <a:cubicBezTo>
                        <a:pt x="70" y="23"/>
                        <a:pt x="96" y="22"/>
                        <a:pt x="128" y="22"/>
                      </a:cubicBezTo>
                      <a:cubicBezTo>
                        <a:pt x="159" y="22"/>
                        <a:pt x="196" y="23"/>
                        <a:pt x="237" y="26"/>
                      </a:cubicBezTo>
                      <a:cubicBezTo>
                        <a:pt x="380" y="41"/>
                        <a:pt x="582" y="98"/>
                        <a:pt x="758" y="231"/>
                      </a:cubicBezTo>
                      <a:cubicBezTo>
                        <a:pt x="933" y="367"/>
                        <a:pt x="1038" y="547"/>
                        <a:pt x="1088" y="683"/>
                      </a:cubicBezTo>
                      <a:cubicBezTo>
                        <a:pt x="1137" y="817"/>
                        <a:pt x="1145" y="909"/>
                        <a:pt x="1152" y="909"/>
                      </a:cubicBezTo>
                      <a:cubicBezTo>
                        <a:pt x="1152" y="909"/>
                        <a:pt x="1152" y="909"/>
                        <a:pt x="1152" y="909"/>
                      </a:cubicBezTo>
                      <a:cubicBezTo>
                        <a:pt x="1152" y="909"/>
                        <a:pt x="1156" y="888"/>
                        <a:pt x="1152" y="845"/>
                      </a:cubicBezTo>
                      <a:cubicBezTo>
                        <a:pt x="1145" y="805"/>
                        <a:pt x="1134" y="744"/>
                        <a:pt x="1112" y="672"/>
                      </a:cubicBezTo>
                      <a:cubicBezTo>
                        <a:pt x="1069" y="532"/>
                        <a:pt x="965" y="343"/>
                        <a:pt x="783" y="202"/>
                      </a:cubicBezTo>
                      <a:cubicBezTo>
                        <a:pt x="599" y="63"/>
                        <a:pt x="388" y="8"/>
                        <a:pt x="241" y="1"/>
                      </a:cubicBezTo>
                      <a:cubicBezTo>
                        <a:pt x="220" y="0"/>
                        <a:pt x="201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1" name="Google Shape;2971;p83"/>
                <p:cNvSpPr/>
                <p:nvPr/>
              </p:nvSpPr>
              <p:spPr>
                <a:xfrm flipH="1">
                  <a:off x="8502832" y="4859911"/>
                  <a:ext cx="2876" cy="94535"/>
                </a:xfrm>
                <a:custGeom>
                  <a:rect b="b" l="l" r="r" t="t"/>
                  <a:pathLst>
                    <a:path extrusionOk="0" h="1315" w="40"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8" y="1"/>
                        <a:pt x="0" y="294"/>
                        <a:pt x="0" y="657"/>
                      </a:cubicBezTo>
                      <a:cubicBezTo>
                        <a:pt x="0" y="1020"/>
                        <a:pt x="11" y="1314"/>
                        <a:pt x="22" y="1314"/>
                      </a:cubicBezTo>
                      <a:cubicBezTo>
                        <a:pt x="33" y="1314"/>
                        <a:pt x="40" y="1020"/>
                        <a:pt x="40" y="657"/>
                      </a:cubicBezTo>
                      <a:cubicBezTo>
                        <a:pt x="40" y="297"/>
                        <a:pt x="30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2" name="Google Shape;2972;p83"/>
                <p:cNvSpPr/>
                <p:nvPr/>
              </p:nvSpPr>
              <p:spPr>
                <a:xfrm flipH="1">
                  <a:off x="8347763" y="4997440"/>
                  <a:ext cx="67361" cy="3666"/>
                </a:xfrm>
                <a:custGeom>
                  <a:rect b="b" l="l" r="r" t="t"/>
                  <a:pathLst>
                    <a:path extrusionOk="0" h="51" w="937">
                      <a:moveTo>
                        <a:pt x="894" y="0"/>
                      </a:moveTo>
                      <a:cubicBezTo>
                        <a:pt x="820" y="0"/>
                        <a:pt x="657" y="9"/>
                        <a:pt x="471" y="11"/>
                      </a:cubicBezTo>
                      <a:cubicBezTo>
                        <a:pt x="298" y="11"/>
                        <a:pt x="147" y="7"/>
                        <a:pt x="65" y="7"/>
                      </a:cubicBezTo>
                      <a:cubicBezTo>
                        <a:pt x="24" y="7"/>
                        <a:pt x="0" y="8"/>
                        <a:pt x="0" y="11"/>
                      </a:cubicBezTo>
                      <a:cubicBezTo>
                        <a:pt x="0" y="22"/>
                        <a:pt x="208" y="51"/>
                        <a:pt x="471" y="51"/>
                      </a:cubicBezTo>
                      <a:cubicBezTo>
                        <a:pt x="729" y="47"/>
                        <a:pt x="937" y="15"/>
                        <a:pt x="937" y="4"/>
                      </a:cubicBezTo>
                      <a:cubicBezTo>
                        <a:pt x="937" y="1"/>
                        <a:pt x="92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3" name="Google Shape;2973;p83"/>
                <p:cNvSpPr/>
                <p:nvPr/>
              </p:nvSpPr>
              <p:spPr>
                <a:xfrm flipH="1">
                  <a:off x="8453011" y="4998662"/>
                  <a:ext cx="7836" cy="13300"/>
                </a:xfrm>
                <a:custGeom>
                  <a:rect b="b" l="l" r="r" t="t"/>
                  <a:pathLst>
                    <a:path extrusionOk="0" h="185" w="109">
                      <a:moveTo>
                        <a:pt x="11" y="0"/>
                      </a:moveTo>
                      <a:cubicBezTo>
                        <a:pt x="10" y="0"/>
                        <a:pt x="9" y="0"/>
                        <a:pt x="8" y="1"/>
                      </a:cubicBezTo>
                      <a:cubicBezTo>
                        <a:pt x="1" y="9"/>
                        <a:pt x="26" y="49"/>
                        <a:pt x="47" y="95"/>
                      </a:cubicBezTo>
                      <a:cubicBezTo>
                        <a:pt x="73" y="142"/>
                        <a:pt x="83" y="185"/>
                        <a:pt x="95" y="185"/>
                      </a:cubicBezTo>
                      <a:cubicBezTo>
                        <a:pt x="105" y="185"/>
                        <a:pt x="108" y="130"/>
                        <a:pt x="83" y="77"/>
                      </a:cubicBezTo>
                      <a:cubicBezTo>
                        <a:pt x="61" y="28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4" name="Google Shape;2974;p83"/>
                <p:cNvSpPr/>
                <p:nvPr/>
              </p:nvSpPr>
              <p:spPr>
                <a:xfrm flipH="1">
                  <a:off x="8468252" y="4977741"/>
                  <a:ext cx="9849" cy="9058"/>
                </a:xfrm>
                <a:custGeom>
                  <a:rect b="b" l="l" r="r" t="t"/>
                  <a:pathLst>
                    <a:path extrusionOk="0" h="126" w="137">
                      <a:moveTo>
                        <a:pt x="11" y="1"/>
                      </a:moveTo>
                      <a:cubicBezTo>
                        <a:pt x="10" y="1"/>
                        <a:pt x="8" y="1"/>
                        <a:pt x="7" y="2"/>
                      </a:cubicBezTo>
                      <a:cubicBezTo>
                        <a:pt x="0" y="9"/>
                        <a:pt x="22" y="45"/>
                        <a:pt x="55" y="77"/>
                      </a:cubicBezTo>
                      <a:cubicBezTo>
                        <a:pt x="85" y="105"/>
                        <a:pt x="114" y="125"/>
                        <a:pt x="126" y="125"/>
                      </a:cubicBezTo>
                      <a:cubicBezTo>
                        <a:pt x="127" y="125"/>
                        <a:pt x="129" y="125"/>
                        <a:pt x="130" y="124"/>
                      </a:cubicBezTo>
                      <a:cubicBezTo>
                        <a:pt x="136" y="116"/>
                        <a:pt x="115" y="81"/>
                        <a:pt x="83" y="48"/>
                      </a:cubicBezTo>
                      <a:cubicBezTo>
                        <a:pt x="54" y="21"/>
                        <a:pt x="24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5" name="Google Shape;2975;p83"/>
                <p:cNvSpPr/>
                <p:nvPr/>
              </p:nvSpPr>
              <p:spPr>
                <a:xfrm flipH="1">
                  <a:off x="8488382" y="4967245"/>
                  <a:ext cx="13947" cy="5823"/>
                </a:xfrm>
                <a:custGeom>
                  <a:rect b="b" l="l" r="r" t="t"/>
                  <a:pathLst>
                    <a:path extrusionOk="0" h="81" w="194">
                      <a:moveTo>
                        <a:pt x="63" y="1"/>
                      </a:moveTo>
                      <a:cubicBezTo>
                        <a:pt x="27" y="1"/>
                        <a:pt x="1" y="14"/>
                        <a:pt x="4" y="19"/>
                      </a:cubicBezTo>
                      <a:cubicBezTo>
                        <a:pt x="7" y="29"/>
                        <a:pt x="50" y="29"/>
                        <a:pt x="97" y="44"/>
                      </a:cubicBezTo>
                      <a:cubicBezTo>
                        <a:pt x="138" y="60"/>
                        <a:pt x="171" y="81"/>
                        <a:pt x="183" y="81"/>
                      </a:cubicBezTo>
                      <a:cubicBezTo>
                        <a:pt x="185" y="81"/>
                        <a:pt x="186" y="81"/>
                        <a:pt x="187" y="80"/>
                      </a:cubicBezTo>
                      <a:cubicBezTo>
                        <a:pt x="193" y="72"/>
                        <a:pt x="168" y="26"/>
                        <a:pt x="107" y="7"/>
                      </a:cubicBezTo>
                      <a:cubicBezTo>
                        <a:pt x="92" y="3"/>
                        <a:pt x="77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6" name="Google Shape;2976;p83"/>
                <p:cNvSpPr/>
                <p:nvPr/>
              </p:nvSpPr>
              <p:spPr>
                <a:xfrm flipH="1">
                  <a:off x="8512106" y="4963866"/>
                  <a:ext cx="7548" cy="3666"/>
                </a:xfrm>
                <a:custGeom>
                  <a:rect b="b" l="l" r="r" t="t"/>
                  <a:pathLst>
                    <a:path extrusionOk="0" h="51" w="105">
                      <a:moveTo>
                        <a:pt x="23" y="0"/>
                      </a:moveTo>
                      <a:cubicBezTo>
                        <a:pt x="13" y="0"/>
                        <a:pt x="6" y="3"/>
                        <a:pt x="4" y="8"/>
                      </a:cubicBezTo>
                      <a:cubicBezTo>
                        <a:pt x="0" y="19"/>
                        <a:pt x="18" y="33"/>
                        <a:pt x="43" y="44"/>
                      </a:cubicBezTo>
                      <a:cubicBezTo>
                        <a:pt x="57" y="49"/>
                        <a:pt x="69" y="51"/>
                        <a:pt x="79" y="51"/>
                      </a:cubicBezTo>
                      <a:cubicBezTo>
                        <a:pt x="91" y="51"/>
                        <a:pt x="99" y="48"/>
                        <a:pt x="101" y="44"/>
                      </a:cubicBezTo>
                      <a:cubicBezTo>
                        <a:pt x="105" y="33"/>
                        <a:pt x="86" y="16"/>
                        <a:pt x="58" y="8"/>
                      </a:cubicBezTo>
                      <a:cubicBezTo>
                        <a:pt x="46" y="3"/>
                        <a:pt x="33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7" name="Google Shape;2977;p83"/>
                <p:cNvSpPr/>
                <p:nvPr/>
              </p:nvSpPr>
              <p:spPr>
                <a:xfrm flipH="1">
                  <a:off x="8296647" y="4914836"/>
                  <a:ext cx="791" cy="27462"/>
                </a:xfrm>
                <a:custGeom>
                  <a:rect b="b" l="l" r="r" t="t"/>
                  <a:pathLst>
                    <a:path extrusionOk="0" h="382" w="11">
                      <a:moveTo>
                        <a:pt x="0" y="1"/>
                      </a:moveTo>
                      <a:lnTo>
                        <a:pt x="7" y="382"/>
                      </a:lnTo>
                      <a:lnTo>
                        <a:pt x="10" y="3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8" name="Google Shape;2978;p83"/>
                <p:cNvSpPr/>
                <p:nvPr/>
              </p:nvSpPr>
              <p:spPr>
                <a:xfrm flipH="1">
                  <a:off x="8296867" y="4914621"/>
                  <a:ext cx="206540" cy="34363"/>
                </a:xfrm>
                <a:custGeom>
                  <a:rect b="b" l="l" r="r" t="t"/>
                  <a:pathLst>
                    <a:path extrusionOk="0" h="478" w="2873">
                      <a:moveTo>
                        <a:pt x="2865" y="0"/>
                      </a:moveTo>
                      <a:lnTo>
                        <a:pt x="4" y="255"/>
                      </a:lnTo>
                      <a:cubicBezTo>
                        <a:pt x="4" y="348"/>
                        <a:pt x="1" y="428"/>
                        <a:pt x="1" y="478"/>
                      </a:cubicBezTo>
                      <a:lnTo>
                        <a:pt x="2567" y="395"/>
                      </a:lnTo>
                      <a:cubicBezTo>
                        <a:pt x="2524" y="385"/>
                        <a:pt x="2496" y="370"/>
                        <a:pt x="2496" y="363"/>
                      </a:cubicBezTo>
                      <a:cubicBezTo>
                        <a:pt x="2499" y="360"/>
                        <a:pt x="2502" y="360"/>
                        <a:pt x="2509" y="360"/>
                      </a:cubicBezTo>
                      <a:cubicBezTo>
                        <a:pt x="2539" y="360"/>
                        <a:pt x="2607" y="370"/>
                        <a:pt x="2685" y="378"/>
                      </a:cubicBezTo>
                      <a:cubicBezTo>
                        <a:pt x="2779" y="381"/>
                        <a:pt x="2857" y="378"/>
                        <a:pt x="2872" y="385"/>
                      </a:cubicBezTo>
                      <a:lnTo>
                        <a:pt x="2865" y="4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9" name="Google Shape;2979;p83"/>
                <p:cNvSpPr/>
                <p:nvPr/>
              </p:nvSpPr>
              <p:spPr>
                <a:xfrm flipH="1">
                  <a:off x="8296647" y="4940430"/>
                  <a:ext cx="27390" cy="2588"/>
                </a:xfrm>
                <a:custGeom>
                  <a:rect b="b" l="l" r="r" t="t"/>
                  <a:pathLst>
                    <a:path extrusionOk="0" h="36" w="381">
                      <a:moveTo>
                        <a:pt x="14" y="1"/>
                      </a:moveTo>
                      <a:cubicBezTo>
                        <a:pt x="7" y="1"/>
                        <a:pt x="4" y="1"/>
                        <a:pt x="1" y="4"/>
                      </a:cubicBezTo>
                      <a:cubicBezTo>
                        <a:pt x="1" y="11"/>
                        <a:pt x="29" y="26"/>
                        <a:pt x="72" y="36"/>
                      </a:cubicBezTo>
                      <a:lnTo>
                        <a:pt x="380" y="26"/>
                      </a:lnTo>
                      <a:lnTo>
                        <a:pt x="377" y="26"/>
                      </a:lnTo>
                      <a:cubicBezTo>
                        <a:pt x="362" y="19"/>
                        <a:pt x="284" y="22"/>
                        <a:pt x="190" y="19"/>
                      </a:cubicBezTo>
                      <a:cubicBezTo>
                        <a:pt x="112" y="11"/>
                        <a:pt x="44" y="1"/>
                        <a:pt x="14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0" name="Google Shape;2980;p83"/>
                <p:cNvSpPr/>
                <p:nvPr/>
              </p:nvSpPr>
              <p:spPr>
                <a:xfrm flipH="1">
                  <a:off x="8528066" y="4935254"/>
                  <a:ext cx="647" cy="3163"/>
                </a:xfrm>
                <a:custGeom>
                  <a:rect b="b" l="l" r="r" t="t"/>
                  <a:pathLst>
                    <a:path extrusionOk="0" h="44" w="9">
                      <a:moveTo>
                        <a:pt x="1" y="0"/>
                      </a:moveTo>
                      <a:lnTo>
                        <a:pt x="8" y="4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1" name="Google Shape;2981;p83"/>
                <p:cNvSpPr/>
                <p:nvPr/>
              </p:nvSpPr>
              <p:spPr>
                <a:xfrm flipH="1">
                  <a:off x="8504630" y="4933169"/>
                  <a:ext cx="23508" cy="16607"/>
                </a:xfrm>
                <a:custGeom>
                  <a:rect b="b" l="l" r="r" t="t"/>
                  <a:pathLst>
                    <a:path extrusionOk="0" h="231" w="327">
                      <a:moveTo>
                        <a:pt x="316" y="1"/>
                      </a:moveTo>
                      <a:lnTo>
                        <a:pt x="0" y="29"/>
                      </a:lnTo>
                      <a:lnTo>
                        <a:pt x="0" y="72"/>
                      </a:lnTo>
                      <a:lnTo>
                        <a:pt x="22" y="231"/>
                      </a:lnTo>
                      <a:lnTo>
                        <a:pt x="327" y="223"/>
                      </a:lnTo>
                      <a:cubicBezTo>
                        <a:pt x="323" y="170"/>
                        <a:pt x="320" y="94"/>
                        <a:pt x="31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2" name="Google Shape;2982;p83"/>
                <p:cNvSpPr/>
                <p:nvPr/>
              </p:nvSpPr>
              <p:spPr>
                <a:xfrm flipH="1">
                  <a:off x="8503048" y="4932953"/>
                  <a:ext cx="2444" cy="16319"/>
                </a:xfrm>
                <a:custGeom>
                  <a:rect b="b" l="l" r="r" t="t"/>
                  <a:pathLst>
                    <a:path extrusionOk="0" h="227" w="34">
                      <a:moveTo>
                        <a:pt x="33" y="0"/>
                      </a:moveTo>
                      <a:lnTo>
                        <a:pt x="1" y="4"/>
                      </a:lnTo>
                      <a:cubicBezTo>
                        <a:pt x="5" y="97"/>
                        <a:pt x="8" y="173"/>
                        <a:pt x="12" y="226"/>
                      </a:cubicBezTo>
                      <a:lnTo>
                        <a:pt x="30" y="223"/>
                      </a:lnTo>
                      <a:cubicBezTo>
                        <a:pt x="30" y="173"/>
                        <a:pt x="33" y="93"/>
                        <a:pt x="33" y="0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3" name="Google Shape;2983;p83"/>
                <p:cNvSpPr/>
                <p:nvPr/>
              </p:nvSpPr>
              <p:spPr>
                <a:xfrm flipH="1">
                  <a:off x="7605347" y="4840573"/>
                  <a:ext cx="430190" cy="187633"/>
                </a:xfrm>
                <a:custGeom>
                  <a:rect b="b" l="l" r="r" t="t"/>
                  <a:pathLst>
                    <a:path extrusionOk="0" h="2610" w="5984">
                      <a:moveTo>
                        <a:pt x="3202" y="0"/>
                      </a:moveTo>
                      <a:lnTo>
                        <a:pt x="0" y="68"/>
                      </a:lnTo>
                      <a:lnTo>
                        <a:pt x="43" y="2571"/>
                      </a:lnTo>
                      <a:lnTo>
                        <a:pt x="240" y="2577"/>
                      </a:lnTo>
                      <a:cubicBezTo>
                        <a:pt x="641" y="2590"/>
                        <a:pt x="1598" y="2610"/>
                        <a:pt x="2581" y="2610"/>
                      </a:cubicBezTo>
                      <a:cubicBezTo>
                        <a:pt x="3774" y="2610"/>
                        <a:pt x="5006" y="2581"/>
                        <a:pt x="5326" y="2477"/>
                      </a:cubicBezTo>
                      <a:cubicBezTo>
                        <a:pt x="5984" y="2261"/>
                        <a:pt x="3249" y="1709"/>
                        <a:pt x="3249" y="1709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4" name="Google Shape;2984;p83"/>
                <p:cNvSpPr/>
                <p:nvPr/>
              </p:nvSpPr>
              <p:spPr>
                <a:xfrm flipH="1">
                  <a:off x="7644303" y="4986081"/>
                  <a:ext cx="61466" cy="28468"/>
                </a:xfrm>
                <a:custGeom>
                  <a:rect b="b" l="l" r="r" t="t"/>
                  <a:pathLst>
                    <a:path extrusionOk="0" h="396" w="8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4"/>
                        <a:pt x="101" y="30"/>
                        <a:pt x="223" y="68"/>
                      </a:cubicBezTo>
                      <a:cubicBezTo>
                        <a:pt x="151" y="44"/>
                        <a:pt x="75" y="22"/>
                        <a:pt x="0" y="0"/>
                      </a:cubicBezTo>
                      <a:close/>
                      <a:moveTo>
                        <a:pt x="833" y="345"/>
                      </a:moveTo>
                      <a:cubicBezTo>
                        <a:pt x="844" y="363"/>
                        <a:pt x="844" y="381"/>
                        <a:pt x="833" y="396"/>
                      </a:cubicBezTo>
                      <a:lnTo>
                        <a:pt x="851" y="396"/>
                      </a:lnTo>
                      <a:cubicBezTo>
                        <a:pt x="855" y="381"/>
                        <a:pt x="847" y="363"/>
                        <a:pt x="833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5" name="Google Shape;2985;p83"/>
                <p:cNvSpPr/>
                <p:nvPr/>
              </p:nvSpPr>
              <p:spPr>
                <a:xfrm flipH="1">
                  <a:off x="7811239" y="5025334"/>
                  <a:ext cx="221206" cy="3666"/>
                </a:xfrm>
                <a:custGeom>
                  <a:rect b="b" l="l" r="r" t="t"/>
                  <a:pathLst>
                    <a:path extrusionOk="0" h="51" w="3077">
                      <a:moveTo>
                        <a:pt x="0" y="1"/>
                      </a:moveTo>
                      <a:cubicBezTo>
                        <a:pt x="517" y="32"/>
                        <a:pt x="1242" y="51"/>
                        <a:pt x="1996" y="51"/>
                      </a:cubicBezTo>
                      <a:cubicBezTo>
                        <a:pt x="2355" y="51"/>
                        <a:pt x="2724" y="47"/>
                        <a:pt x="3076" y="39"/>
                      </a:cubicBezTo>
                      <a:lnTo>
                        <a:pt x="2530" y="39"/>
                      </a:lnTo>
                      <a:cubicBezTo>
                        <a:pt x="1551" y="39"/>
                        <a:pt x="596" y="22"/>
                        <a:pt x="197" y="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6" name="Google Shape;2986;p83"/>
                <p:cNvSpPr/>
                <p:nvPr/>
              </p:nvSpPr>
              <p:spPr>
                <a:xfrm flipH="1">
                  <a:off x="7645102" y="4986081"/>
                  <a:ext cx="387343" cy="42128"/>
                </a:xfrm>
                <a:custGeom>
                  <a:rect b="b" l="l" r="r" t="t"/>
                  <a:pathLst>
                    <a:path extrusionOk="0" h="586" w="5388">
                      <a:moveTo>
                        <a:pt x="4541" y="0"/>
                      </a:moveTo>
                      <a:cubicBezTo>
                        <a:pt x="4357" y="15"/>
                        <a:pt x="4268" y="421"/>
                        <a:pt x="4268" y="421"/>
                      </a:cubicBezTo>
                      <a:lnTo>
                        <a:pt x="1156" y="460"/>
                      </a:lnTo>
                      <a:lnTo>
                        <a:pt x="1156" y="478"/>
                      </a:lnTo>
                      <a:cubicBezTo>
                        <a:pt x="1152" y="478"/>
                        <a:pt x="1152" y="471"/>
                        <a:pt x="1148" y="460"/>
                      </a:cubicBezTo>
                      <a:lnTo>
                        <a:pt x="4" y="474"/>
                      </a:lnTo>
                      <a:lnTo>
                        <a:pt x="0" y="547"/>
                      </a:lnTo>
                      <a:lnTo>
                        <a:pt x="197" y="553"/>
                      </a:lnTo>
                      <a:cubicBezTo>
                        <a:pt x="596" y="568"/>
                        <a:pt x="1551" y="585"/>
                        <a:pt x="2530" y="585"/>
                      </a:cubicBezTo>
                      <a:lnTo>
                        <a:pt x="3076" y="585"/>
                      </a:lnTo>
                      <a:cubicBezTo>
                        <a:pt x="4059" y="564"/>
                        <a:pt x="4935" y="521"/>
                        <a:pt x="5255" y="460"/>
                      </a:cubicBezTo>
                      <a:cubicBezTo>
                        <a:pt x="5265" y="456"/>
                        <a:pt x="5276" y="456"/>
                        <a:pt x="5283" y="453"/>
                      </a:cubicBezTo>
                      <a:cubicBezTo>
                        <a:pt x="5334" y="435"/>
                        <a:pt x="5366" y="417"/>
                        <a:pt x="5377" y="396"/>
                      </a:cubicBezTo>
                      <a:cubicBezTo>
                        <a:pt x="5388" y="381"/>
                        <a:pt x="5388" y="363"/>
                        <a:pt x="5377" y="345"/>
                      </a:cubicBezTo>
                      <a:cubicBezTo>
                        <a:pt x="5298" y="249"/>
                        <a:pt x="4985" y="137"/>
                        <a:pt x="4767" y="68"/>
                      </a:cubicBezTo>
                      <a:cubicBezTo>
                        <a:pt x="4695" y="44"/>
                        <a:pt x="4619" y="22"/>
                        <a:pt x="454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7" name="Google Shape;2987;p83"/>
                <p:cNvSpPr/>
                <p:nvPr/>
              </p:nvSpPr>
              <p:spPr>
                <a:xfrm flipH="1">
                  <a:off x="7645317" y="5011962"/>
                  <a:ext cx="390506" cy="10136"/>
                </a:xfrm>
                <a:custGeom>
                  <a:rect b="b" l="l" r="r" t="t"/>
                  <a:pathLst>
                    <a:path extrusionOk="0" h="141" w="5432">
                      <a:moveTo>
                        <a:pt x="5418" y="1"/>
                      </a:moveTo>
                      <a:cubicBezTo>
                        <a:pt x="5409" y="1"/>
                        <a:pt x="5395" y="1"/>
                        <a:pt x="5377" y="3"/>
                      </a:cubicBezTo>
                      <a:cubicBezTo>
                        <a:pt x="5330" y="3"/>
                        <a:pt x="5277" y="7"/>
                        <a:pt x="5219" y="7"/>
                      </a:cubicBezTo>
                      <a:cubicBezTo>
                        <a:pt x="5062" y="14"/>
                        <a:pt x="4868" y="21"/>
                        <a:pt x="4638" y="32"/>
                      </a:cubicBezTo>
                      <a:cubicBezTo>
                        <a:pt x="4146" y="50"/>
                        <a:pt x="3468" y="75"/>
                        <a:pt x="2718" y="89"/>
                      </a:cubicBezTo>
                      <a:cubicBezTo>
                        <a:pt x="2134" y="103"/>
                        <a:pt x="1594" y="109"/>
                        <a:pt x="1152" y="109"/>
                      </a:cubicBezTo>
                      <a:cubicBezTo>
                        <a:pt x="1025" y="109"/>
                        <a:pt x="907" y="108"/>
                        <a:pt x="798" y="107"/>
                      </a:cubicBezTo>
                      <a:lnTo>
                        <a:pt x="213" y="107"/>
                      </a:lnTo>
                      <a:cubicBezTo>
                        <a:pt x="155" y="107"/>
                        <a:pt x="105" y="107"/>
                        <a:pt x="54" y="111"/>
                      </a:cubicBezTo>
                      <a:lnTo>
                        <a:pt x="1" y="111"/>
                      </a:lnTo>
                      <a:cubicBezTo>
                        <a:pt x="1" y="114"/>
                        <a:pt x="19" y="114"/>
                        <a:pt x="54" y="118"/>
                      </a:cubicBezTo>
                      <a:cubicBezTo>
                        <a:pt x="101" y="118"/>
                        <a:pt x="155" y="122"/>
                        <a:pt x="213" y="122"/>
                      </a:cubicBezTo>
                      <a:cubicBezTo>
                        <a:pt x="370" y="125"/>
                        <a:pt x="568" y="132"/>
                        <a:pt x="798" y="136"/>
                      </a:cubicBezTo>
                      <a:cubicBezTo>
                        <a:pt x="1005" y="139"/>
                        <a:pt x="1245" y="141"/>
                        <a:pt x="1510" y="141"/>
                      </a:cubicBezTo>
                      <a:cubicBezTo>
                        <a:pt x="1873" y="141"/>
                        <a:pt x="2283" y="137"/>
                        <a:pt x="2718" y="129"/>
                      </a:cubicBezTo>
                      <a:cubicBezTo>
                        <a:pt x="3468" y="114"/>
                        <a:pt x="4146" y="86"/>
                        <a:pt x="4638" y="57"/>
                      </a:cubicBezTo>
                      <a:cubicBezTo>
                        <a:pt x="4868" y="43"/>
                        <a:pt x="5062" y="32"/>
                        <a:pt x="5219" y="21"/>
                      </a:cubicBezTo>
                      <a:cubicBezTo>
                        <a:pt x="5280" y="18"/>
                        <a:pt x="5330" y="14"/>
                        <a:pt x="5377" y="10"/>
                      </a:cubicBezTo>
                      <a:cubicBezTo>
                        <a:pt x="5413" y="7"/>
                        <a:pt x="5431" y="3"/>
                        <a:pt x="5431" y="3"/>
                      </a:cubicBezTo>
                      <a:cubicBezTo>
                        <a:pt x="5431" y="1"/>
                        <a:pt x="5427" y="1"/>
                        <a:pt x="54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8" name="Google Shape;2988;p83"/>
                <p:cNvSpPr/>
                <p:nvPr/>
              </p:nvSpPr>
              <p:spPr>
                <a:xfrm flipH="1">
                  <a:off x="7703685" y="4983421"/>
                  <a:ext cx="23508" cy="36520"/>
                </a:xfrm>
                <a:custGeom>
                  <a:rect b="b" l="l" r="r" t="t"/>
                  <a:pathLst>
                    <a:path extrusionOk="0" h="508" w="327">
                      <a:moveTo>
                        <a:pt x="317" y="1"/>
                      </a:moveTo>
                      <a:cubicBezTo>
                        <a:pt x="296" y="1"/>
                        <a:pt x="173" y="64"/>
                        <a:pt x="90" y="206"/>
                      </a:cubicBezTo>
                      <a:cubicBezTo>
                        <a:pt x="0" y="360"/>
                        <a:pt x="11" y="508"/>
                        <a:pt x="22" y="508"/>
                      </a:cubicBezTo>
                      <a:cubicBezTo>
                        <a:pt x="33" y="508"/>
                        <a:pt x="40" y="368"/>
                        <a:pt x="126" y="228"/>
                      </a:cubicBezTo>
                      <a:cubicBezTo>
                        <a:pt x="209" y="84"/>
                        <a:pt x="327" y="9"/>
                        <a:pt x="320" y="2"/>
                      </a:cubicBezTo>
                      <a:cubicBezTo>
                        <a:pt x="320" y="1"/>
                        <a:pt x="318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9" name="Google Shape;2989;p83"/>
                <p:cNvSpPr/>
                <p:nvPr/>
              </p:nvSpPr>
              <p:spPr>
                <a:xfrm flipH="1">
                  <a:off x="7781831" y="4967461"/>
                  <a:ext cx="13012" cy="19482"/>
                </a:xfrm>
                <a:custGeom>
                  <a:rect b="b" l="l" r="r" t="t"/>
                  <a:pathLst>
                    <a:path extrusionOk="0" h="271" w="181">
                      <a:moveTo>
                        <a:pt x="171" y="0"/>
                      </a:moveTo>
                      <a:cubicBezTo>
                        <a:pt x="158" y="0"/>
                        <a:pt x="117" y="56"/>
                        <a:pt x="73" y="123"/>
                      </a:cubicBezTo>
                      <a:cubicBezTo>
                        <a:pt x="30" y="198"/>
                        <a:pt x="1" y="263"/>
                        <a:pt x="8" y="271"/>
                      </a:cubicBezTo>
                      <a:cubicBezTo>
                        <a:pt x="9" y="271"/>
                        <a:pt x="9" y="271"/>
                        <a:pt x="9" y="271"/>
                      </a:cubicBezTo>
                      <a:cubicBezTo>
                        <a:pt x="21" y="271"/>
                        <a:pt x="63" y="218"/>
                        <a:pt x="105" y="145"/>
                      </a:cubicBezTo>
                      <a:cubicBezTo>
                        <a:pt x="151" y="69"/>
                        <a:pt x="181" y="4"/>
                        <a:pt x="173" y="1"/>
                      </a:cubicBezTo>
                      <a:cubicBezTo>
                        <a:pt x="172" y="1"/>
                        <a:pt x="172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90" name="Google Shape;2990;p83"/>
                <p:cNvSpPr/>
                <p:nvPr/>
              </p:nvSpPr>
              <p:spPr>
                <a:xfrm flipH="1">
                  <a:off x="7798366" y="4964082"/>
                  <a:ext cx="15313" cy="13372"/>
                </a:xfrm>
                <a:custGeom>
                  <a:rect b="b" l="l" r="r" t="t"/>
                  <a:pathLst>
                    <a:path extrusionOk="0" h="186" w="213">
                      <a:moveTo>
                        <a:pt x="203" y="1"/>
                      </a:moveTo>
                      <a:cubicBezTo>
                        <a:pt x="189" y="1"/>
                        <a:pt x="143" y="31"/>
                        <a:pt x="95" y="81"/>
                      </a:cubicBezTo>
                      <a:cubicBezTo>
                        <a:pt x="40" y="131"/>
                        <a:pt x="1" y="177"/>
                        <a:pt x="8" y="185"/>
                      </a:cubicBezTo>
                      <a:cubicBezTo>
                        <a:pt x="9" y="186"/>
                        <a:pt x="10" y="186"/>
                        <a:pt x="11" y="186"/>
                      </a:cubicBezTo>
                      <a:cubicBezTo>
                        <a:pt x="24" y="186"/>
                        <a:pt x="70" y="154"/>
                        <a:pt x="120" y="106"/>
                      </a:cubicBezTo>
                      <a:cubicBezTo>
                        <a:pt x="173" y="56"/>
                        <a:pt x="213" y="8"/>
                        <a:pt x="206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91" name="Google Shape;2991;p83"/>
                <p:cNvSpPr/>
                <p:nvPr/>
              </p:nvSpPr>
              <p:spPr>
                <a:xfrm flipH="1">
                  <a:off x="7801242" y="4954377"/>
                  <a:ext cx="24011" cy="2876"/>
                </a:xfrm>
                <a:custGeom>
                  <a:rect b="b" l="l" r="r" t="t"/>
                  <a:pathLst>
                    <a:path extrusionOk="0" h="40" w="334">
                      <a:moveTo>
                        <a:pt x="165" y="0"/>
                      </a:moveTo>
                      <a:cubicBezTo>
                        <a:pt x="72" y="0"/>
                        <a:pt x="1" y="11"/>
                        <a:pt x="1" y="22"/>
                      </a:cubicBezTo>
                      <a:cubicBezTo>
                        <a:pt x="1" y="32"/>
                        <a:pt x="76" y="40"/>
                        <a:pt x="165" y="40"/>
                      </a:cubicBezTo>
                      <a:cubicBezTo>
                        <a:pt x="259" y="40"/>
                        <a:pt x="334" y="29"/>
                        <a:pt x="334" y="18"/>
                      </a:cubicBezTo>
                      <a:cubicBezTo>
                        <a:pt x="334" y="7"/>
                        <a:pt x="259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92" name="Google Shape;2992;p83"/>
                <p:cNvSpPr/>
                <p:nvPr/>
              </p:nvSpPr>
              <p:spPr>
                <a:xfrm flipH="1">
                  <a:off x="7802249" y="4940430"/>
                  <a:ext cx="27678" cy="4026"/>
                </a:xfrm>
                <a:custGeom>
                  <a:rect b="b" l="l" r="r" t="t"/>
                  <a:pathLst>
                    <a:path extrusionOk="0" h="56" w="385">
                      <a:moveTo>
                        <a:pt x="19" y="0"/>
                      </a:moveTo>
                      <a:cubicBezTo>
                        <a:pt x="10" y="0"/>
                        <a:pt x="5" y="1"/>
                        <a:pt x="4" y="4"/>
                      </a:cubicBezTo>
                      <a:cubicBezTo>
                        <a:pt x="1" y="14"/>
                        <a:pt x="84" y="47"/>
                        <a:pt x="191" y="54"/>
                      </a:cubicBezTo>
                      <a:cubicBezTo>
                        <a:pt x="204" y="55"/>
                        <a:pt x="216" y="55"/>
                        <a:pt x="228" y="55"/>
                      </a:cubicBezTo>
                      <a:cubicBezTo>
                        <a:pt x="318" y="55"/>
                        <a:pt x="385" y="32"/>
                        <a:pt x="381" y="26"/>
                      </a:cubicBezTo>
                      <a:cubicBezTo>
                        <a:pt x="381" y="14"/>
                        <a:pt x="295" y="22"/>
                        <a:pt x="195" y="14"/>
                      </a:cubicBezTo>
                      <a:cubicBezTo>
                        <a:pt x="115" y="12"/>
                        <a:pt x="4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93" name="Google Shape;2993;p83"/>
                <p:cNvSpPr/>
                <p:nvPr/>
              </p:nvSpPr>
              <p:spPr>
                <a:xfrm flipH="1">
                  <a:off x="7743370" y="4945247"/>
                  <a:ext cx="43422" cy="25449"/>
                </a:xfrm>
                <a:custGeom>
                  <a:rect b="b" l="l" r="r" t="t"/>
                  <a:pathLst>
                    <a:path extrusionOk="0" h="354" w="604">
                      <a:moveTo>
                        <a:pt x="410" y="38"/>
                      </a:moveTo>
                      <a:cubicBezTo>
                        <a:pt x="456" y="38"/>
                        <a:pt x="502" y="47"/>
                        <a:pt x="539" y="70"/>
                      </a:cubicBezTo>
                      <a:cubicBezTo>
                        <a:pt x="574" y="91"/>
                        <a:pt x="560" y="131"/>
                        <a:pt x="524" y="152"/>
                      </a:cubicBezTo>
                      <a:cubicBezTo>
                        <a:pt x="492" y="174"/>
                        <a:pt x="448" y="189"/>
                        <a:pt x="410" y="206"/>
                      </a:cubicBezTo>
                      <a:cubicBezTo>
                        <a:pt x="334" y="235"/>
                        <a:pt x="262" y="253"/>
                        <a:pt x="201" y="263"/>
                      </a:cubicBezTo>
                      <a:cubicBezTo>
                        <a:pt x="139" y="276"/>
                        <a:pt x="89" y="283"/>
                        <a:pt x="55" y="287"/>
                      </a:cubicBezTo>
                      <a:lnTo>
                        <a:pt x="55" y="287"/>
                      </a:lnTo>
                      <a:cubicBezTo>
                        <a:pt x="67" y="256"/>
                        <a:pt x="87" y="216"/>
                        <a:pt x="122" y="174"/>
                      </a:cubicBezTo>
                      <a:cubicBezTo>
                        <a:pt x="158" y="127"/>
                        <a:pt x="219" y="81"/>
                        <a:pt x="294" y="55"/>
                      </a:cubicBezTo>
                      <a:cubicBezTo>
                        <a:pt x="328" y="45"/>
                        <a:pt x="369" y="38"/>
                        <a:pt x="410" y="38"/>
                      </a:cubicBezTo>
                      <a:close/>
                      <a:moveTo>
                        <a:pt x="408" y="1"/>
                      </a:moveTo>
                      <a:cubicBezTo>
                        <a:pt x="270" y="1"/>
                        <a:pt x="150" y="83"/>
                        <a:pt x="100" y="159"/>
                      </a:cubicBezTo>
                      <a:cubicBezTo>
                        <a:pt x="63" y="207"/>
                        <a:pt x="46" y="254"/>
                        <a:pt x="37" y="290"/>
                      </a:cubicBezTo>
                      <a:lnTo>
                        <a:pt x="37" y="290"/>
                      </a:lnTo>
                      <a:cubicBezTo>
                        <a:pt x="13" y="293"/>
                        <a:pt x="1" y="294"/>
                        <a:pt x="1" y="296"/>
                      </a:cubicBezTo>
                      <a:cubicBezTo>
                        <a:pt x="1" y="299"/>
                        <a:pt x="12" y="302"/>
                        <a:pt x="35" y="303"/>
                      </a:cubicBezTo>
                      <a:lnTo>
                        <a:pt x="35" y="303"/>
                      </a:lnTo>
                      <a:cubicBezTo>
                        <a:pt x="29" y="334"/>
                        <a:pt x="29" y="353"/>
                        <a:pt x="32" y="353"/>
                      </a:cubicBezTo>
                      <a:cubicBezTo>
                        <a:pt x="36" y="353"/>
                        <a:pt x="38" y="334"/>
                        <a:pt x="49" y="303"/>
                      </a:cubicBezTo>
                      <a:lnTo>
                        <a:pt x="49" y="303"/>
                      </a:lnTo>
                      <a:cubicBezTo>
                        <a:pt x="53" y="303"/>
                        <a:pt x="57" y="303"/>
                        <a:pt x="61" y="303"/>
                      </a:cubicBezTo>
                      <a:cubicBezTo>
                        <a:pt x="96" y="303"/>
                        <a:pt x="145" y="300"/>
                        <a:pt x="205" y="292"/>
                      </a:cubicBezTo>
                      <a:cubicBezTo>
                        <a:pt x="269" y="282"/>
                        <a:pt x="341" y="267"/>
                        <a:pt x="423" y="239"/>
                      </a:cubicBezTo>
                      <a:cubicBezTo>
                        <a:pt x="463" y="224"/>
                        <a:pt x="503" y="214"/>
                        <a:pt x="546" y="184"/>
                      </a:cubicBezTo>
                      <a:cubicBezTo>
                        <a:pt x="567" y="170"/>
                        <a:pt x="589" y="152"/>
                        <a:pt x="596" y="120"/>
                      </a:cubicBezTo>
                      <a:cubicBezTo>
                        <a:pt x="604" y="88"/>
                        <a:pt x="589" y="55"/>
                        <a:pt x="564" y="38"/>
                      </a:cubicBezTo>
                      <a:cubicBezTo>
                        <a:pt x="511" y="12"/>
                        <a:pt x="45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94" name="Google Shape;2994;p83"/>
                <p:cNvSpPr/>
                <p:nvPr/>
              </p:nvSpPr>
              <p:spPr>
                <a:xfrm flipH="1">
                  <a:off x="7780537" y="4938848"/>
                  <a:ext cx="22789" cy="28468"/>
                </a:xfrm>
                <a:custGeom>
                  <a:rect b="b" l="l" r="r" t="t"/>
                  <a:pathLst>
                    <a:path extrusionOk="0" h="396" w="317">
                      <a:moveTo>
                        <a:pt x="79" y="1"/>
                      </a:moveTo>
                      <a:cubicBezTo>
                        <a:pt x="77" y="1"/>
                        <a:pt x="74" y="1"/>
                        <a:pt x="72" y="1"/>
                      </a:cubicBezTo>
                      <a:cubicBezTo>
                        <a:pt x="22" y="8"/>
                        <a:pt x="1" y="62"/>
                        <a:pt x="7" y="97"/>
                      </a:cubicBezTo>
                      <a:cubicBezTo>
                        <a:pt x="15" y="134"/>
                        <a:pt x="29" y="166"/>
                        <a:pt x="47" y="187"/>
                      </a:cubicBezTo>
                      <a:cubicBezTo>
                        <a:pt x="80" y="241"/>
                        <a:pt x="112" y="281"/>
                        <a:pt x="144" y="313"/>
                      </a:cubicBezTo>
                      <a:cubicBezTo>
                        <a:pt x="208" y="370"/>
                        <a:pt x="256" y="392"/>
                        <a:pt x="265" y="392"/>
                      </a:cubicBezTo>
                      <a:cubicBezTo>
                        <a:pt x="265" y="392"/>
                        <a:pt x="266" y="392"/>
                        <a:pt x="266" y="392"/>
                      </a:cubicBezTo>
                      <a:cubicBezTo>
                        <a:pt x="269" y="389"/>
                        <a:pt x="223" y="356"/>
                        <a:pt x="166" y="291"/>
                      </a:cubicBezTo>
                      <a:cubicBezTo>
                        <a:pt x="137" y="259"/>
                        <a:pt x="105" y="220"/>
                        <a:pt x="75" y="170"/>
                      </a:cubicBezTo>
                      <a:cubicBezTo>
                        <a:pt x="47" y="127"/>
                        <a:pt x="25" y="51"/>
                        <a:pt x="80" y="41"/>
                      </a:cubicBezTo>
                      <a:cubicBezTo>
                        <a:pt x="83" y="40"/>
                        <a:pt x="87" y="40"/>
                        <a:pt x="90" y="40"/>
                      </a:cubicBezTo>
                      <a:cubicBezTo>
                        <a:pt x="137" y="40"/>
                        <a:pt x="185" y="86"/>
                        <a:pt x="216" y="122"/>
                      </a:cubicBezTo>
                      <a:cubicBezTo>
                        <a:pt x="248" y="170"/>
                        <a:pt x="266" y="216"/>
                        <a:pt x="277" y="256"/>
                      </a:cubicBezTo>
                      <a:cubicBezTo>
                        <a:pt x="295" y="338"/>
                        <a:pt x="277" y="392"/>
                        <a:pt x="284" y="396"/>
                      </a:cubicBezTo>
                      <a:cubicBezTo>
                        <a:pt x="284" y="396"/>
                        <a:pt x="317" y="346"/>
                        <a:pt x="302" y="252"/>
                      </a:cubicBezTo>
                      <a:cubicBezTo>
                        <a:pt x="299" y="205"/>
                        <a:pt x="280" y="152"/>
                        <a:pt x="244" y="101"/>
                      </a:cubicBezTo>
                      <a:cubicBezTo>
                        <a:pt x="206" y="59"/>
                        <a:pt x="161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95" name="Google Shape;2995;p83"/>
                <p:cNvSpPr/>
                <p:nvPr/>
              </p:nvSpPr>
              <p:spPr>
                <a:xfrm flipH="1">
                  <a:off x="7949053" y="4955024"/>
                  <a:ext cx="83392" cy="65420"/>
                </a:xfrm>
                <a:custGeom>
                  <a:rect b="b" l="l" r="r" t="t"/>
                  <a:pathLst>
                    <a:path extrusionOk="0" h="910" w="1160">
                      <a:moveTo>
                        <a:pt x="199" y="1"/>
                      </a:moveTo>
                      <a:cubicBezTo>
                        <a:pt x="144" y="1"/>
                        <a:pt x="97" y="7"/>
                        <a:pt x="61" y="13"/>
                      </a:cubicBezTo>
                      <a:cubicBezTo>
                        <a:pt x="22" y="16"/>
                        <a:pt x="0" y="23"/>
                        <a:pt x="0" y="27"/>
                      </a:cubicBezTo>
                      <a:cubicBezTo>
                        <a:pt x="0" y="28"/>
                        <a:pt x="2" y="29"/>
                        <a:pt x="6" y="29"/>
                      </a:cubicBezTo>
                      <a:cubicBezTo>
                        <a:pt x="14" y="29"/>
                        <a:pt x="29" y="27"/>
                        <a:pt x="50" y="27"/>
                      </a:cubicBezTo>
                      <a:cubicBezTo>
                        <a:pt x="66" y="25"/>
                        <a:pt x="86" y="24"/>
                        <a:pt x="109" y="24"/>
                      </a:cubicBezTo>
                      <a:cubicBezTo>
                        <a:pt x="144" y="24"/>
                        <a:pt x="187" y="26"/>
                        <a:pt x="237" y="31"/>
                      </a:cubicBezTo>
                      <a:cubicBezTo>
                        <a:pt x="381" y="45"/>
                        <a:pt x="582" y="99"/>
                        <a:pt x="757" y="232"/>
                      </a:cubicBezTo>
                      <a:cubicBezTo>
                        <a:pt x="933" y="368"/>
                        <a:pt x="1037" y="548"/>
                        <a:pt x="1087" y="681"/>
                      </a:cubicBezTo>
                      <a:cubicBezTo>
                        <a:pt x="1142" y="817"/>
                        <a:pt x="1148" y="910"/>
                        <a:pt x="1156" y="910"/>
                      </a:cubicBezTo>
                      <a:cubicBezTo>
                        <a:pt x="1156" y="910"/>
                        <a:pt x="1160" y="885"/>
                        <a:pt x="1152" y="845"/>
                      </a:cubicBezTo>
                      <a:cubicBezTo>
                        <a:pt x="1148" y="802"/>
                        <a:pt x="1138" y="742"/>
                        <a:pt x="1117" y="673"/>
                      </a:cubicBezTo>
                      <a:cubicBezTo>
                        <a:pt x="1070" y="530"/>
                        <a:pt x="966" y="343"/>
                        <a:pt x="779" y="203"/>
                      </a:cubicBezTo>
                      <a:cubicBezTo>
                        <a:pt x="596" y="63"/>
                        <a:pt x="388" y="9"/>
                        <a:pt x="237" y="2"/>
                      </a:cubicBezTo>
                      <a:cubicBezTo>
                        <a:pt x="224" y="1"/>
                        <a:pt x="211" y="1"/>
                        <a:pt x="19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96" name="Google Shape;2996;p83"/>
                <p:cNvSpPr/>
                <p:nvPr/>
              </p:nvSpPr>
              <p:spPr>
                <a:xfrm flipH="1">
                  <a:off x="8008649" y="4860702"/>
                  <a:ext cx="3163" cy="94751"/>
                </a:xfrm>
                <a:custGeom>
                  <a:rect b="b" l="l" r="r" t="t"/>
                  <a:pathLst>
                    <a:path extrusionOk="0" h="1318" w="44">
                      <a:moveTo>
                        <a:pt x="18" y="0"/>
                      </a:moveTo>
                      <a:cubicBezTo>
                        <a:pt x="8" y="0"/>
                        <a:pt x="0" y="295"/>
                        <a:pt x="4" y="657"/>
                      </a:cubicBezTo>
                      <a:cubicBezTo>
                        <a:pt x="8" y="1020"/>
                        <a:pt x="18" y="1317"/>
                        <a:pt x="29" y="1317"/>
                      </a:cubicBezTo>
                      <a:cubicBezTo>
                        <a:pt x="40" y="1314"/>
                        <a:pt x="43" y="1020"/>
                        <a:pt x="43" y="657"/>
                      </a:cubicBezTo>
                      <a:cubicBezTo>
                        <a:pt x="40" y="295"/>
                        <a:pt x="2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97" name="Google Shape;2997;p83"/>
                <p:cNvSpPr/>
                <p:nvPr/>
              </p:nvSpPr>
              <p:spPr>
                <a:xfrm flipH="1">
                  <a:off x="7853077" y="4997440"/>
                  <a:ext cx="67648" cy="3954"/>
                </a:xfrm>
                <a:custGeom>
                  <a:rect b="b" l="l" r="r" t="t"/>
                  <a:pathLst>
                    <a:path extrusionOk="0" h="55" w="941">
                      <a:moveTo>
                        <a:pt x="906" y="1"/>
                      </a:moveTo>
                      <a:cubicBezTo>
                        <a:pt x="838" y="1"/>
                        <a:pt x="669" y="12"/>
                        <a:pt x="471" y="15"/>
                      </a:cubicBezTo>
                      <a:cubicBezTo>
                        <a:pt x="441" y="15"/>
                        <a:pt x="411" y="15"/>
                        <a:pt x="383" y="15"/>
                      </a:cubicBezTo>
                      <a:cubicBezTo>
                        <a:pt x="236" y="15"/>
                        <a:pt x="113" y="11"/>
                        <a:pt x="50" y="11"/>
                      </a:cubicBezTo>
                      <a:cubicBezTo>
                        <a:pt x="20" y="11"/>
                        <a:pt x="4" y="12"/>
                        <a:pt x="4" y="15"/>
                      </a:cubicBezTo>
                      <a:cubicBezTo>
                        <a:pt x="0" y="26"/>
                        <a:pt x="212" y="54"/>
                        <a:pt x="471" y="54"/>
                      </a:cubicBezTo>
                      <a:cubicBezTo>
                        <a:pt x="732" y="51"/>
                        <a:pt x="941" y="15"/>
                        <a:pt x="937" y="4"/>
                      </a:cubicBezTo>
                      <a:cubicBezTo>
                        <a:pt x="937" y="2"/>
                        <a:pt x="926" y="1"/>
                        <a:pt x="90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98" name="Google Shape;2998;p83"/>
                <p:cNvSpPr/>
                <p:nvPr/>
              </p:nvSpPr>
              <p:spPr>
                <a:xfrm flipH="1">
                  <a:off x="7958325" y="4999453"/>
                  <a:ext cx="7836" cy="13012"/>
                </a:xfrm>
                <a:custGeom>
                  <a:rect b="b" l="l" r="r" t="t"/>
                  <a:pathLst>
                    <a:path extrusionOk="0" h="181" w="109">
                      <a:moveTo>
                        <a:pt x="11" y="0"/>
                      </a:moveTo>
                      <a:cubicBezTo>
                        <a:pt x="10" y="0"/>
                        <a:pt x="8" y="1"/>
                        <a:pt x="8" y="1"/>
                      </a:cubicBezTo>
                      <a:cubicBezTo>
                        <a:pt x="1" y="8"/>
                        <a:pt x="26" y="44"/>
                        <a:pt x="47" y="91"/>
                      </a:cubicBezTo>
                      <a:cubicBezTo>
                        <a:pt x="69" y="137"/>
                        <a:pt x="84" y="181"/>
                        <a:pt x="94" y="181"/>
                      </a:cubicBezTo>
                      <a:cubicBezTo>
                        <a:pt x="105" y="181"/>
                        <a:pt x="108" y="131"/>
                        <a:pt x="84" y="76"/>
                      </a:cubicBezTo>
                      <a:cubicBezTo>
                        <a:pt x="60" y="26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99" name="Google Shape;2999;p83"/>
                <p:cNvSpPr/>
                <p:nvPr/>
              </p:nvSpPr>
              <p:spPr>
                <a:xfrm flipH="1">
                  <a:off x="7973782" y="4978460"/>
                  <a:ext cx="9921" cy="8842"/>
                </a:xfrm>
                <a:custGeom>
                  <a:rect b="b" l="l" r="r" t="t"/>
                  <a:pathLst>
                    <a:path extrusionOk="0" h="123" w="138">
                      <a:moveTo>
                        <a:pt x="12" y="1"/>
                      </a:moveTo>
                      <a:cubicBezTo>
                        <a:pt x="10" y="1"/>
                        <a:pt x="9" y="1"/>
                        <a:pt x="8" y="2"/>
                      </a:cubicBezTo>
                      <a:cubicBezTo>
                        <a:pt x="0" y="10"/>
                        <a:pt x="22" y="42"/>
                        <a:pt x="54" y="78"/>
                      </a:cubicBezTo>
                      <a:cubicBezTo>
                        <a:pt x="85" y="105"/>
                        <a:pt x="113" y="123"/>
                        <a:pt x="125" y="123"/>
                      </a:cubicBezTo>
                      <a:cubicBezTo>
                        <a:pt x="127" y="123"/>
                        <a:pt x="128" y="122"/>
                        <a:pt x="129" y="121"/>
                      </a:cubicBezTo>
                      <a:cubicBezTo>
                        <a:pt x="137" y="114"/>
                        <a:pt x="116" y="81"/>
                        <a:pt x="83" y="50"/>
                      </a:cubicBezTo>
                      <a:cubicBezTo>
                        <a:pt x="55" y="21"/>
                        <a:pt x="24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0" name="Google Shape;3000;p83"/>
                <p:cNvSpPr/>
                <p:nvPr/>
              </p:nvSpPr>
              <p:spPr>
                <a:xfrm flipH="1">
                  <a:off x="7993911" y="4968036"/>
                  <a:ext cx="13947" cy="5823"/>
                </a:xfrm>
                <a:custGeom>
                  <a:rect b="b" l="l" r="r" t="t"/>
                  <a:pathLst>
                    <a:path extrusionOk="0" h="81" w="194">
                      <a:moveTo>
                        <a:pt x="62" y="1"/>
                      </a:moveTo>
                      <a:cubicBezTo>
                        <a:pt x="26" y="1"/>
                        <a:pt x="0" y="14"/>
                        <a:pt x="3" y="22"/>
                      </a:cubicBezTo>
                      <a:cubicBezTo>
                        <a:pt x="6" y="33"/>
                        <a:pt x="49" y="29"/>
                        <a:pt x="96" y="47"/>
                      </a:cubicBezTo>
                      <a:cubicBezTo>
                        <a:pt x="136" y="59"/>
                        <a:pt x="169" y="81"/>
                        <a:pt x="181" y="81"/>
                      </a:cubicBezTo>
                      <a:cubicBezTo>
                        <a:pt x="183" y="81"/>
                        <a:pt x="185" y="80"/>
                        <a:pt x="185" y="79"/>
                      </a:cubicBezTo>
                      <a:cubicBezTo>
                        <a:pt x="193" y="72"/>
                        <a:pt x="168" y="26"/>
                        <a:pt x="107" y="8"/>
                      </a:cubicBezTo>
                      <a:cubicBezTo>
                        <a:pt x="91" y="3"/>
                        <a:pt x="76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1" name="Google Shape;3001;p83"/>
                <p:cNvSpPr/>
                <p:nvPr/>
              </p:nvSpPr>
              <p:spPr>
                <a:xfrm flipH="1">
                  <a:off x="8017707" y="4964657"/>
                  <a:ext cx="7548" cy="3738"/>
                </a:xfrm>
                <a:custGeom>
                  <a:rect b="b" l="l" r="r" t="t"/>
                  <a:pathLst>
                    <a:path extrusionOk="0" h="52" w="105">
                      <a:moveTo>
                        <a:pt x="26" y="1"/>
                      </a:moveTo>
                      <a:cubicBezTo>
                        <a:pt x="15" y="1"/>
                        <a:pt x="6" y="4"/>
                        <a:pt x="4" y="8"/>
                      </a:cubicBezTo>
                      <a:cubicBezTo>
                        <a:pt x="1" y="18"/>
                        <a:pt x="18" y="37"/>
                        <a:pt x="44" y="43"/>
                      </a:cubicBezTo>
                      <a:cubicBezTo>
                        <a:pt x="58" y="49"/>
                        <a:pt x="72" y="52"/>
                        <a:pt x="82" y="52"/>
                      </a:cubicBezTo>
                      <a:cubicBezTo>
                        <a:pt x="92" y="52"/>
                        <a:pt x="99" y="49"/>
                        <a:pt x="101" y="43"/>
                      </a:cubicBezTo>
                      <a:cubicBezTo>
                        <a:pt x="104" y="33"/>
                        <a:pt x="83" y="18"/>
                        <a:pt x="58" y="8"/>
                      </a:cubicBezTo>
                      <a:cubicBezTo>
                        <a:pt x="46" y="3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2" name="Google Shape;3002;p83"/>
                <p:cNvSpPr/>
                <p:nvPr/>
              </p:nvSpPr>
              <p:spPr>
                <a:xfrm flipH="1">
                  <a:off x="7802535" y="4914333"/>
                  <a:ext cx="791" cy="27965"/>
                </a:xfrm>
                <a:custGeom>
                  <a:rect b="b" l="l" r="r" t="t"/>
                  <a:pathLst>
                    <a:path extrusionOk="0" h="389" w="11">
                      <a:moveTo>
                        <a:pt x="1" y="1"/>
                      </a:moveTo>
                      <a:lnTo>
                        <a:pt x="11" y="389"/>
                      </a:lnTo>
                      <a:lnTo>
                        <a:pt x="11" y="38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3" name="Google Shape;3003;p83"/>
                <p:cNvSpPr/>
                <p:nvPr/>
              </p:nvSpPr>
              <p:spPr>
                <a:xfrm flipH="1">
                  <a:off x="7802540" y="4914333"/>
                  <a:ext cx="206684" cy="35729"/>
                </a:xfrm>
                <a:custGeom>
                  <a:rect b="b" l="l" r="r" t="t"/>
                  <a:pathLst>
                    <a:path extrusionOk="0" h="497" w="2875">
                      <a:moveTo>
                        <a:pt x="2865" y="1"/>
                      </a:moveTo>
                      <a:lnTo>
                        <a:pt x="7" y="270"/>
                      </a:lnTo>
                      <a:cubicBezTo>
                        <a:pt x="4" y="367"/>
                        <a:pt x="4" y="442"/>
                        <a:pt x="0" y="496"/>
                      </a:cubicBezTo>
                      <a:lnTo>
                        <a:pt x="2566" y="399"/>
                      </a:lnTo>
                      <a:cubicBezTo>
                        <a:pt x="2523" y="385"/>
                        <a:pt x="2495" y="370"/>
                        <a:pt x="2498" y="367"/>
                      </a:cubicBezTo>
                      <a:cubicBezTo>
                        <a:pt x="2498" y="364"/>
                        <a:pt x="2502" y="364"/>
                        <a:pt x="2513" y="364"/>
                      </a:cubicBezTo>
                      <a:cubicBezTo>
                        <a:pt x="2541" y="364"/>
                        <a:pt x="2606" y="374"/>
                        <a:pt x="2689" y="377"/>
                      </a:cubicBezTo>
                      <a:cubicBezTo>
                        <a:pt x="2735" y="381"/>
                        <a:pt x="2778" y="381"/>
                        <a:pt x="2812" y="381"/>
                      </a:cubicBezTo>
                      <a:cubicBezTo>
                        <a:pt x="2845" y="381"/>
                        <a:pt x="2868" y="381"/>
                        <a:pt x="2875" y="385"/>
                      </a:cubicBezTo>
                      <a:lnTo>
                        <a:pt x="286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4" name="Google Shape;3004;p83"/>
                <p:cNvSpPr/>
                <p:nvPr/>
              </p:nvSpPr>
              <p:spPr>
                <a:xfrm flipH="1">
                  <a:off x="7802536" y="4940430"/>
                  <a:ext cx="27390" cy="2588"/>
                </a:xfrm>
                <a:custGeom>
                  <a:rect b="b" l="l" r="r" t="t"/>
                  <a:pathLst>
                    <a:path extrusionOk="0" h="36" w="381">
                      <a:moveTo>
                        <a:pt x="19" y="1"/>
                      </a:moveTo>
                      <a:cubicBezTo>
                        <a:pt x="8" y="1"/>
                        <a:pt x="4" y="1"/>
                        <a:pt x="4" y="4"/>
                      </a:cubicBezTo>
                      <a:cubicBezTo>
                        <a:pt x="1" y="7"/>
                        <a:pt x="29" y="22"/>
                        <a:pt x="72" y="36"/>
                      </a:cubicBezTo>
                      <a:lnTo>
                        <a:pt x="381" y="26"/>
                      </a:lnTo>
                      <a:lnTo>
                        <a:pt x="381" y="22"/>
                      </a:lnTo>
                      <a:cubicBezTo>
                        <a:pt x="374" y="18"/>
                        <a:pt x="351" y="18"/>
                        <a:pt x="318" y="18"/>
                      </a:cubicBezTo>
                      <a:cubicBezTo>
                        <a:pt x="284" y="18"/>
                        <a:pt x="241" y="18"/>
                        <a:pt x="195" y="14"/>
                      </a:cubicBezTo>
                      <a:cubicBezTo>
                        <a:pt x="112" y="11"/>
                        <a:pt x="47" y="1"/>
                        <a:pt x="19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5" name="Google Shape;3005;p83"/>
                <p:cNvSpPr/>
                <p:nvPr/>
              </p:nvSpPr>
              <p:spPr>
                <a:xfrm flipH="1">
                  <a:off x="8033955" y="4936260"/>
                  <a:ext cx="575" cy="2947"/>
                </a:xfrm>
                <a:custGeom>
                  <a:rect b="b" l="l" r="r" t="t"/>
                  <a:pathLst>
                    <a:path extrusionOk="0" h="41" w="8">
                      <a:moveTo>
                        <a:pt x="1" y="1"/>
                      </a:moveTo>
                      <a:lnTo>
                        <a:pt x="8" y="40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6" name="Google Shape;3006;p83"/>
                <p:cNvSpPr/>
                <p:nvPr/>
              </p:nvSpPr>
              <p:spPr>
                <a:xfrm flipH="1">
                  <a:off x="8010447" y="4933960"/>
                  <a:ext cx="23580" cy="16822"/>
                </a:xfrm>
                <a:custGeom>
                  <a:rect b="b" l="l" r="r" t="t"/>
                  <a:pathLst>
                    <a:path extrusionOk="0" h="234" w="328">
                      <a:moveTo>
                        <a:pt x="320" y="1"/>
                      </a:moveTo>
                      <a:lnTo>
                        <a:pt x="1" y="33"/>
                      </a:lnTo>
                      <a:lnTo>
                        <a:pt x="1" y="72"/>
                      </a:lnTo>
                      <a:lnTo>
                        <a:pt x="26" y="234"/>
                      </a:lnTo>
                      <a:lnTo>
                        <a:pt x="327" y="223"/>
                      </a:lnTo>
                      <a:cubicBezTo>
                        <a:pt x="324" y="169"/>
                        <a:pt x="320" y="94"/>
                        <a:pt x="32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7" name="Google Shape;3007;p83"/>
                <p:cNvSpPr/>
                <p:nvPr/>
              </p:nvSpPr>
              <p:spPr>
                <a:xfrm flipH="1">
                  <a:off x="8008649" y="4933672"/>
                  <a:ext cx="2372" cy="16391"/>
                </a:xfrm>
                <a:custGeom>
                  <a:rect b="b" l="l" r="r" t="t"/>
                  <a:pathLst>
                    <a:path extrusionOk="0" h="228" w="33">
                      <a:moveTo>
                        <a:pt x="32" y="1"/>
                      </a:moveTo>
                      <a:lnTo>
                        <a:pt x="0" y="5"/>
                      </a:lnTo>
                      <a:cubicBezTo>
                        <a:pt x="0" y="98"/>
                        <a:pt x="4" y="173"/>
                        <a:pt x="7" y="227"/>
                      </a:cubicBezTo>
                      <a:lnTo>
                        <a:pt x="25" y="227"/>
                      </a:lnTo>
                      <a:cubicBezTo>
                        <a:pt x="29" y="173"/>
                        <a:pt x="29" y="98"/>
                        <a:pt x="32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008" name="Google Shape;3008;p83"/>
              <p:cNvSpPr/>
              <p:nvPr/>
            </p:nvSpPr>
            <p:spPr>
              <a:xfrm flipH="1">
                <a:off x="7352169" y="2317256"/>
                <a:ext cx="531159" cy="563531"/>
              </a:xfrm>
              <a:custGeom>
                <a:rect b="b" l="l" r="r" t="t"/>
                <a:pathLst>
                  <a:path extrusionOk="0" h="11636" w="10967">
                    <a:moveTo>
                      <a:pt x="9968" y="0"/>
                    </a:moveTo>
                    <a:cubicBezTo>
                      <a:pt x="9815" y="0"/>
                      <a:pt x="9735" y="286"/>
                      <a:pt x="9735" y="286"/>
                    </a:cubicBezTo>
                    <a:cubicBezTo>
                      <a:pt x="9735" y="286"/>
                      <a:pt x="9081" y="1726"/>
                      <a:pt x="8906" y="1726"/>
                    </a:cubicBezTo>
                    <a:cubicBezTo>
                      <a:pt x="8902" y="1726"/>
                      <a:pt x="8899" y="1726"/>
                      <a:pt x="8895" y="1724"/>
                    </a:cubicBezTo>
                    <a:cubicBezTo>
                      <a:pt x="8737" y="1660"/>
                      <a:pt x="9111" y="763"/>
                      <a:pt x="9257" y="468"/>
                    </a:cubicBezTo>
                    <a:cubicBezTo>
                      <a:pt x="9387" y="206"/>
                      <a:pt x="9335" y="28"/>
                      <a:pt x="9189" y="28"/>
                    </a:cubicBezTo>
                    <a:cubicBezTo>
                      <a:pt x="9173" y="28"/>
                      <a:pt x="9157" y="30"/>
                      <a:pt x="9139" y="34"/>
                    </a:cubicBezTo>
                    <a:cubicBezTo>
                      <a:pt x="9017" y="63"/>
                      <a:pt x="8543" y="953"/>
                      <a:pt x="8407" y="1247"/>
                    </a:cubicBezTo>
                    <a:cubicBezTo>
                      <a:pt x="8300" y="1471"/>
                      <a:pt x="8064" y="1992"/>
                      <a:pt x="7894" y="1992"/>
                    </a:cubicBezTo>
                    <a:cubicBezTo>
                      <a:pt x="7839" y="1992"/>
                      <a:pt x="7792" y="1939"/>
                      <a:pt x="7757" y="1807"/>
                    </a:cubicBezTo>
                    <a:cubicBezTo>
                      <a:pt x="7610" y="1258"/>
                      <a:pt x="7290" y="892"/>
                      <a:pt x="7136" y="853"/>
                    </a:cubicBezTo>
                    <a:cubicBezTo>
                      <a:pt x="7123" y="849"/>
                      <a:pt x="7110" y="848"/>
                      <a:pt x="7098" y="848"/>
                    </a:cubicBezTo>
                    <a:cubicBezTo>
                      <a:pt x="6965" y="848"/>
                      <a:pt x="6881" y="1029"/>
                      <a:pt x="6985" y="1151"/>
                    </a:cubicBezTo>
                    <a:cubicBezTo>
                      <a:pt x="7075" y="1262"/>
                      <a:pt x="7168" y="1492"/>
                      <a:pt x="7233" y="1664"/>
                    </a:cubicBezTo>
                    <a:cubicBezTo>
                      <a:pt x="7287" y="1811"/>
                      <a:pt x="7315" y="1961"/>
                      <a:pt x="7315" y="2116"/>
                    </a:cubicBezTo>
                    <a:cubicBezTo>
                      <a:pt x="7319" y="2612"/>
                      <a:pt x="7272" y="2920"/>
                      <a:pt x="7254" y="3010"/>
                    </a:cubicBezTo>
                    <a:lnTo>
                      <a:pt x="3224" y="8340"/>
                    </a:lnTo>
                    <a:lnTo>
                      <a:pt x="1555" y="7335"/>
                    </a:lnTo>
                    <a:lnTo>
                      <a:pt x="1" y="10034"/>
                    </a:lnTo>
                    <a:lnTo>
                      <a:pt x="2244" y="11304"/>
                    </a:lnTo>
                    <a:cubicBezTo>
                      <a:pt x="2639" y="11529"/>
                      <a:pt x="3069" y="11636"/>
                      <a:pt x="3494" y="11636"/>
                    </a:cubicBezTo>
                    <a:cubicBezTo>
                      <a:pt x="4341" y="11636"/>
                      <a:pt x="5166" y="11211"/>
                      <a:pt x="5647" y="10446"/>
                    </a:cubicBezTo>
                    <a:lnTo>
                      <a:pt x="9800" y="3031"/>
                    </a:lnTo>
                    <a:cubicBezTo>
                      <a:pt x="10094" y="2662"/>
                      <a:pt x="10367" y="2306"/>
                      <a:pt x="10517" y="2066"/>
                    </a:cubicBezTo>
                    <a:cubicBezTo>
                      <a:pt x="10966" y="1351"/>
                      <a:pt x="10902" y="1308"/>
                      <a:pt x="10812" y="1272"/>
                    </a:cubicBezTo>
                    <a:cubicBezTo>
                      <a:pt x="10803" y="1268"/>
                      <a:pt x="10793" y="1266"/>
                      <a:pt x="10783" y="1266"/>
                    </a:cubicBezTo>
                    <a:cubicBezTo>
                      <a:pt x="10553" y="1266"/>
                      <a:pt x="10105" y="2199"/>
                      <a:pt x="9972" y="2199"/>
                    </a:cubicBezTo>
                    <a:cubicBezTo>
                      <a:pt x="9953" y="2199"/>
                      <a:pt x="9941" y="2181"/>
                      <a:pt x="9936" y="2138"/>
                    </a:cubicBezTo>
                    <a:cubicBezTo>
                      <a:pt x="9896" y="1779"/>
                      <a:pt x="10844" y="598"/>
                      <a:pt x="10582" y="501"/>
                    </a:cubicBezTo>
                    <a:cubicBezTo>
                      <a:pt x="10567" y="496"/>
                      <a:pt x="10552" y="493"/>
                      <a:pt x="10536" y="493"/>
                    </a:cubicBezTo>
                    <a:cubicBezTo>
                      <a:pt x="10188" y="493"/>
                      <a:pt x="9647" y="1784"/>
                      <a:pt x="9591" y="1893"/>
                    </a:cubicBezTo>
                    <a:cubicBezTo>
                      <a:pt x="9571" y="1932"/>
                      <a:pt x="9537" y="1948"/>
                      <a:pt x="9504" y="1948"/>
                    </a:cubicBezTo>
                    <a:cubicBezTo>
                      <a:pt x="9443" y="1948"/>
                      <a:pt x="9385" y="1894"/>
                      <a:pt x="9422" y="1829"/>
                    </a:cubicBezTo>
                    <a:cubicBezTo>
                      <a:pt x="9505" y="1681"/>
                      <a:pt x="10352" y="135"/>
                      <a:pt x="10015" y="9"/>
                    </a:cubicBezTo>
                    <a:cubicBezTo>
                      <a:pt x="9999" y="3"/>
                      <a:pt x="9983" y="0"/>
                      <a:pt x="996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9" name="Google Shape;3009;p83"/>
              <p:cNvSpPr/>
              <p:nvPr/>
            </p:nvSpPr>
            <p:spPr>
              <a:xfrm flipH="1">
                <a:off x="8108534" y="2060426"/>
                <a:ext cx="254077" cy="497618"/>
              </a:xfrm>
              <a:custGeom>
                <a:rect b="b" l="l" r="r" t="t"/>
                <a:pathLst>
                  <a:path extrusionOk="0" h="10275" w="5246">
                    <a:moveTo>
                      <a:pt x="2880" y="0"/>
                    </a:moveTo>
                    <a:cubicBezTo>
                      <a:pt x="1946" y="0"/>
                      <a:pt x="1019" y="263"/>
                      <a:pt x="220" y="804"/>
                    </a:cubicBezTo>
                    <a:lnTo>
                      <a:pt x="1" y="951"/>
                    </a:lnTo>
                    <a:lnTo>
                      <a:pt x="72" y="8561"/>
                    </a:lnTo>
                    <a:cubicBezTo>
                      <a:pt x="84" y="9457"/>
                      <a:pt x="776" y="10201"/>
                      <a:pt x="1670" y="10269"/>
                    </a:cubicBezTo>
                    <a:cubicBezTo>
                      <a:pt x="1715" y="10272"/>
                      <a:pt x="1760" y="10274"/>
                      <a:pt x="1805" y="10274"/>
                    </a:cubicBezTo>
                    <a:cubicBezTo>
                      <a:pt x="2726" y="10274"/>
                      <a:pt x="3498" y="9545"/>
                      <a:pt x="3536" y="8611"/>
                    </a:cubicBezTo>
                    <a:cubicBezTo>
                      <a:pt x="3572" y="7667"/>
                      <a:pt x="3604" y="6712"/>
                      <a:pt x="3604" y="6712"/>
                    </a:cubicBezTo>
                    <a:cubicBezTo>
                      <a:pt x="3604" y="6712"/>
                      <a:pt x="5033" y="6579"/>
                      <a:pt x="5141" y="5165"/>
                    </a:cubicBezTo>
                    <a:cubicBezTo>
                      <a:pt x="5245" y="3750"/>
                      <a:pt x="5166" y="574"/>
                      <a:pt x="5166" y="574"/>
                    </a:cubicBezTo>
                    <a:lnTo>
                      <a:pt x="5209" y="560"/>
                    </a:lnTo>
                    <a:cubicBezTo>
                      <a:pt x="4476" y="190"/>
                      <a:pt x="3676" y="0"/>
                      <a:pt x="288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0" name="Google Shape;3010;p83"/>
              <p:cNvSpPr/>
              <p:nvPr/>
            </p:nvSpPr>
            <p:spPr>
              <a:xfrm flipH="1">
                <a:off x="8125245" y="2187557"/>
                <a:ext cx="22134" cy="20002"/>
              </a:xfrm>
              <a:custGeom>
                <a:rect b="b" l="l" r="r" t="t"/>
                <a:pathLst>
                  <a:path extrusionOk="0" h="413" w="457">
                    <a:moveTo>
                      <a:pt x="228" y="1"/>
                    </a:moveTo>
                    <a:cubicBezTo>
                      <a:pt x="176" y="1"/>
                      <a:pt x="124" y="21"/>
                      <a:pt x="83" y="60"/>
                    </a:cubicBezTo>
                    <a:cubicBezTo>
                      <a:pt x="4" y="138"/>
                      <a:pt x="0" y="267"/>
                      <a:pt x="79" y="350"/>
                    </a:cubicBezTo>
                    <a:cubicBezTo>
                      <a:pt x="119" y="392"/>
                      <a:pt x="173" y="413"/>
                      <a:pt x="227" y="413"/>
                    </a:cubicBezTo>
                    <a:cubicBezTo>
                      <a:pt x="280" y="413"/>
                      <a:pt x="333" y="393"/>
                      <a:pt x="374" y="354"/>
                    </a:cubicBezTo>
                    <a:cubicBezTo>
                      <a:pt x="452" y="275"/>
                      <a:pt x="457" y="146"/>
                      <a:pt x="377" y="63"/>
                    </a:cubicBezTo>
                    <a:cubicBezTo>
                      <a:pt x="336" y="22"/>
                      <a:pt x="282" y="1"/>
                      <a:pt x="2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1" name="Google Shape;3011;p83"/>
              <p:cNvSpPr/>
              <p:nvPr/>
            </p:nvSpPr>
            <p:spPr>
              <a:xfrm flipH="1">
                <a:off x="8116237" y="2182036"/>
                <a:ext cx="35501" cy="11139"/>
              </a:xfrm>
              <a:custGeom>
                <a:rect b="b" l="l" r="r" t="t"/>
                <a:pathLst>
                  <a:path extrusionOk="0" h="230" w="733">
                    <a:moveTo>
                      <a:pt x="350" y="1"/>
                    </a:moveTo>
                    <a:cubicBezTo>
                      <a:pt x="241" y="1"/>
                      <a:pt x="146" y="37"/>
                      <a:pt x="87" y="77"/>
                    </a:cubicBezTo>
                    <a:cubicBezTo>
                      <a:pt x="22" y="120"/>
                      <a:pt x="1" y="163"/>
                      <a:pt x="8" y="174"/>
                    </a:cubicBezTo>
                    <a:cubicBezTo>
                      <a:pt x="11" y="177"/>
                      <a:pt x="15" y="178"/>
                      <a:pt x="21" y="178"/>
                    </a:cubicBezTo>
                    <a:cubicBezTo>
                      <a:pt x="62" y="178"/>
                      <a:pt x="179" y="118"/>
                      <a:pt x="330" y="118"/>
                    </a:cubicBezTo>
                    <a:cubicBezTo>
                      <a:pt x="343" y="118"/>
                      <a:pt x="357" y="119"/>
                      <a:pt x="370" y="120"/>
                    </a:cubicBezTo>
                    <a:cubicBezTo>
                      <a:pt x="551" y="133"/>
                      <a:pt x="675" y="230"/>
                      <a:pt x="714" y="230"/>
                    </a:cubicBezTo>
                    <a:cubicBezTo>
                      <a:pt x="717" y="230"/>
                      <a:pt x="720" y="229"/>
                      <a:pt x="722" y="227"/>
                    </a:cubicBezTo>
                    <a:cubicBezTo>
                      <a:pt x="733" y="217"/>
                      <a:pt x="715" y="170"/>
                      <a:pt x="658" y="116"/>
                    </a:cubicBezTo>
                    <a:cubicBezTo>
                      <a:pt x="600" y="66"/>
                      <a:pt x="504" y="12"/>
                      <a:pt x="381" y="2"/>
                    </a:cubicBezTo>
                    <a:cubicBezTo>
                      <a:pt x="371" y="1"/>
                      <a:pt x="361" y="1"/>
                      <a:pt x="3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2" name="Google Shape;3012;p83"/>
              <p:cNvSpPr/>
              <p:nvPr/>
            </p:nvSpPr>
            <p:spPr>
              <a:xfrm flipH="1">
                <a:off x="8227291" y="2189688"/>
                <a:ext cx="22812" cy="19953"/>
              </a:xfrm>
              <a:custGeom>
                <a:rect b="b" l="l" r="r" t="t"/>
                <a:pathLst>
                  <a:path extrusionOk="0" h="412" w="471">
                    <a:moveTo>
                      <a:pt x="236" y="0"/>
                    </a:moveTo>
                    <a:cubicBezTo>
                      <a:pt x="172" y="0"/>
                      <a:pt x="108" y="30"/>
                      <a:pt x="68" y="87"/>
                    </a:cubicBezTo>
                    <a:cubicBezTo>
                      <a:pt x="0" y="180"/>
                      <a:pt x="25" y="310"/>
                      <a:pt x="118" y="374"/>
                    </a:cubicBezTo>
                    <a:cubicBezTo>
                      <a:pt x="155" y="399"/>
                      <a:pt x="196" y="411"/>
                      <a:pt x="237" y="411"/>
                    </a:cubicBezTo>
                    <a:cubicBezTo>
                      <a:pt x="301" y="411"/>
                      <a:pt x="364" y="381"/>
                      <a:pt x="406" y="324"/>
                    </a:cubicBezTo>
                    <a:cubicBezTo>
                      <a:pt x="471" y="231"/>
                      <a:pt x="449" y="105"/>
                      <a:pt x="355" y="37"/>
                    </a:cubicBezTo>
                    <a:cubicBezTo>
                      <a:pt x="319" y="12"/>
                      <a:pt x="278" y="0"/>
                      <a:pt x="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3" name="Google Shape;3013;p83"/>
              <p:cNvSpPr/>
              <p:nvPr/>
            </p:nvSpPr>
            <p:spPr>
              <a:xfrm flipH="1">
                <a:off x="8219106" y="2184264"/>
                <a:ext cx="35743" cy="11042"/>
              </a:xfrm>
              <a:custGeom>
                <a:rect b="b" l="l" r="r" t="t"/>
                <a:pathLst>
                  <a:path extrusionOk="0" h="228" w="738">
                    <a:moveTo>
                      <a:pt x="340" y="0"/>
                    </a:moveTo>
                    <a:cubicBezTo>
                      <a:pt x="236" y="0"/>
                      <a:pt x="148" y="36"/>
                      <a:pt x="91" y="74"/>
                    </a:cubicBezTo>
                    <a:cubicBezTo>
                      <a:pt x="27" y="117"/>
                      <a:pt x="1" y="160"/>
                      <a:pt x="12" y="171"/>
                    </a:cubicBezTo>
                    <a:cubicBezTo>
                      <a:pt x="14" y="174"/>
                      <a:pt x="18" y="175"/>
                      <a:pt x="24" y="175"/>
                    </a:cubicBezTo>
                    <a:cubicBezTo>
                      <a:pt x="63" y="175"/>
                      <a:pt x="183" y="115"/>
                      <a:pt x="335" y="115"/>
                    </a:cubicBezTo>
                    <a:cubicBezTo>
                      <a:pt x="348" y="115"/>
                      <a:pt x="361" y="116"/>
                      <a:pt x="375" y="117"/>
                    </a:cubicBezTo>
                    <a:cubicBezTo>
                      <a:pt x="552" y="130"/>
                      <a:pt x="678" y="227"/>
                      <a:pt x="718" y="227"/>
                    </a:cubicBezTo>
                    <a:cubicBezTo>
                      <a:pt x="721" y="227"/>
                      <a:pt x="724" y="226"/>
                      <a:pt x="726" y="224"/>
                    </a:cubicBezTo>
                    <a:cubicBezTo>
                      <a:pt x="737" y="214"/>
                      <a:pt x="719" y="168"/>
                      <a:pt x="662" y="117"/>
                    </a:cubicBezTo>
                    <a:cubicBezTo>
                      <a:pt x="604" y="63"/>
                      <a:pt x="504" y="9"/>
                      <a:pt x="382" y="2"/>
                    </a:cubicBezTo>
                    <a:cubicBezTo>
                      <a:pt x="367" y="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4" name="Google Shape;3014;p83"/>
              <p:cNvSpPr/>
              <p:nvPr/>
            </p:nvSpPr>
            <p:spPr>
              <a:xfrm flipH="1">
                <a:off x="8110277" y="2038196"/>
                <a:ext cx="255433" cy="208249"/>
              </a:xfrm>
              <a:custGeom>
                <a:rect b="b" l="l" r="r" t="t"/>
                <a:pathLst>
                  <a:path extrusionOk="0" h="4300" w="5274">
                    <a:moveTo>
                      <a:pt x="2832" y="0"/>
                    </a:moveTo>
                    <a:cubicBezTo>
                      <a:pt x="2374" y="0"/>
                      <a:pt x="1874" y="49"/>
                      <a:pt x="1350" y="175"/>
                    </a:cubicBezTo>
                    <a:cubicBezTo>
                      <a:pt x="1350" y="175"/>
                      <a:pt x="126" y="631"/>
                      <a:pt x="65" y="1281"/>
                    </a:cubicBezTo>
                    <a:cubicBezTo>
                      <a:pt x="0" y="1930"/>
                      <a:pt x="79" y="3007"/>
                      <a:pt x="79" y="3007"/>
                    </a:cubicBezTo>
                    <a:lnTo>
                      <a:pt x="154" y="3015"/>
                    </a:lnTo>
                    <a:lnTo>
                      <a:pt x="123" y="4299"/>
                    </a:lnTo>
                    <a:lnTo>
                      <a:pt x="600" y="4231"/>
                    </a:lnTo>
                    <a:lnTo>
                      <a:pt x="668" y="2630"/>
                    </a:lnTo>
                    <a:cubicBezTo>
                      <a:pt x="668" y="2630"/>
                      <a:pt x="1501" y="2056"/>
                      <a:pt x="1515" y="1163"/>
                    </a:cubicBezTo>
                    <a:cubicBezTo>
                      <a:pt x="1731" y="1134"/>
                      <a:pt x="2388" y="1054"/>
                      <a:pt x="3160" y="1054"/>
                    </a:cubicBezTo>
                    <a:cubicBezTo>
                      <a:pt x="3851" y="1054"/>
                      <a:pt x="4633" y="1118"/>
                      <a:pt x="5273" y="1338"/>
                    </a:cubicBezTo>
                    <a:lnTo>
                      <a:pt x="5273" y="1019"/>
                    </a:lnTo>
                    <a:cubicBezTo>
                      <a:pt x="5273" y="821"/>
                      <a:pt x="5129" y="423"/>
                      <a:pt x="4943" y="355"/>
                    </a:cubicBezTo>
                    <a:cubicBezTo>
                      <a:pt x="4535" y="205"/>
                      <a:pt x="3774" y="0"/>
                      <a:pt x="28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5" name="Google Shape;3015;p83"/>
              <p:cNvSpPr/>
              <p:nvPr/>
            </p:nvSpPr>
            <p:spPr>
              <a:xfrm flipH="1">
                <a:off x="8186995" y="2351061"/>
                <a:ext cx="87275" cy="52353"/>
              </a:xfrm>
              <a:custGeom>
                <a:rect b="b" l="l" r="r" t="t"/>
                <a:pathLst>
                  <a:path extrusionOk="0" h="1081" w="1802">
                    <a:moveTo>
                      <a:pt x="0" y="0"/>
                    </a:moveTo>
                    <a:cubicBezTo>
                      <a:pt x="1" y="1"/>
                      <a:pt x="337" y="1066"/>
                      <a:pt x="1770" y="1081"/>
                    </a:cubicBezTo>
                    <a:lnTo>
                      <a:pt x="1802" y="711"/>
                    </a:lnTo>
                    <a:cubicBezTo>
                      <a:pt x="1802" y="711"/>
                      <a:pt x="897" y="693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6" name="Google Shape;3016;p83"/>
              <p:cNvSpPr/>
              <p:nvPr/>
            </p:nvSpPr>
            <p:spPr>
              <a:xfrm flipH="1">
                <a:off x="8220172" y="2167119"/>
                <a:ext cx="35888" cy="5521"/>
              </a:xfrm>
              <a:custGeom>
                <a:rect b="b" l="l" r="r" t="t"/>
                <a:pathLst>
                  <a:path extrusionOk="0" h="114" w="741">
                    <a:moveTo>
                      <a:pt x="554" y="1"/>
                    </a:moveTo>
                    <a:cubicBezTo>
                      <a:pt x="499" y="1"/>
                      <a:pt x="435" y="3"/>
                      <a:pt x="367" y="8"/>
                    </a:cubicBezTo>
                    <a:cubicBezTo>
                      <a:pt x="163" y="26"/>
                      <a:pt x="1" y="62"/>
                      <a:pt x="4" y="86"/>
                    </a:cubicBezTo>
                    <a:cubicBezTo>
                      <a:pt x="4" y="103"/>
                      <a:pt x="77" y="114"/>
                      <a:pt x="183" y="114"/>
                    </a:cubicBezTo>
                    <a:cubicBezTo>
                      <a:pt x="239" y="114"/>
                      <a:pt x="305" y="111"/>
                      <a:pt x="375" y="105"/>
                    </a:cubicBezTo>
                    <a:cubicBezTo>
                      <a:pt x="576" y="91"/>
                      <a:pt x="741" y="55"/>
                      <a:pt x="737" y="30"/>
                    </a:cubicBezTo>
                    <a:cubicBezTo>
                      <a:pt x="734" y="10"/>
                      <a:pt x="661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7" name="Google Shape;3017;p83"/>
              <p:cNvSpPr/>
              <p:nvPr/>
            </p:nvSpPr>
            <p:spPr>
              <a:xfrm flipH="1">
                <a:off x="8121855" y="2150992"/>
                <a:ext cx="35259" cy="8863"/>
              </a:xfrm>
              <a:custGeom>
                <a:rect b="b" l="l" r="r" t="t"/>
                <a:pathLst>
                  <a:path extrusionOk="0" h="183" w="728">
                    <a:moveTo>
                      <a:pt x="409" y="1"/>
                    </a:moveTo>
                    <a:cubicBezTo>
                      <a:pt x="390" y="1"/>
                      <a:pt x="371" y="2"/>
                      <a:pt x="352" y="3"/>
                    </a:cubicBezTo>
                    <a:cubicBezTo>
                      <a:pt x="130" y="22"/>
                      <a:pt x="0" y="161"/>
                      <a:pt x="22" y="179"/>
                    </a:cubicBezTo>
                    <a:cubicBezTo>
                      <a:pt x="24" y="182"/>
                      <a:pt x="27" y="183"/>
                      <a:pt x="31" y="183"/>
                    </a:cubicBezTo>
                    <a:cubicBezTo>
                      <a:pt x="67" y="183"/>
                      <a:pt x="194" y="113"/>
                      <a:pt x="363" y="101"/>
                    </a:cubicBezTo>
                    <a:cubicBezTo>
                      <a:pt x="392" y="97"/>
                      <a:pt x="421" y="96"/>
                      <a:pt x="448" y="96"/>
                    </a:cubicBezTo>
                    <a:cubicBezTo>
                      <a:pt x="563" y="96"/>
                      <a:pt x="655" y="121"/>
                      <a:pt x="693" y="121"/>
                    </a:cubicBezTo>
                    <a:cubicBezTo>
                      <a:pt x="703" y="121"/>
                      <a:pt x="709" y="119"/>
                      <a:pt x="711" y="115"/>
                    </a:cubicBezTo>
                    <a:cubicBezTo>
                      <a:pt x="728" y="95"/>
                      <a:pt x="601" y="1"/>
                      <a:pt x="4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8" name="Google Shape;3018;p83"/>
              <p:cNvSpPr/>
              <p:nvPr/>
            </p:nvSpPr>
            <p:spPr>
              <a:xfrm flipH="1">
                <a:off x="8173241" y="2285291"/>
                <a:ext cx="42475" cy="14965"/>
              </a:xfrm>
              <a:custGeom>
                <a:rect b="b" l="l" r="r" t="t"/>
                <a:pathLst>
                  <a:path extrusionOk="0" h="309" w="877">
                    <a:moveTo>
                      <a:pt x="31" y="0"/>
                    </a:moveTo>
                    <a:cubicBezTo>
                      <a:pt x="29" y="0"/>
                      <a:pt x="27" y="1"/>
                      <a:pt x="26" y="2"/>
                    </a:cubicBezTo>
                    <a:cubicBezTo>
                      <a:pt x="1" y="15"/>
                      <a:pt x="134" y="209"/>
                      <a:pt x="399" y="282"/>
                    </a:cubicBezTo>
                    <a:cubicBezTo>
                      <a:pt x="469" y="301"/>
                      <a:pt x="536" y="309"/>
                      <a:pt x="596" y="309"/>
                    </a:cubicBezTo>
                    <a:cubicBezTo>
                      <a:pt x="763" y="309"/>
                      <a:pt x="877" y="250"/>
                      <a:pt x="866" y="231"/>
                    </a:cubicBezTo>
                    <a:cubicBezTo>
                      <a:pt x="864" y="224"/>
                      <a:pt x="849" y="223"/>
                      <a:pt x="823" y="223"/>
                    </a:cubicBezTo>
                    <a:cubicBezTo>
                      <a:pt x="798" y="223"/>
                      <a:pt x="763" y="224"/>
                      <a:pt x="720" y="224"/>
                    </a:cubicBezTo>
                    <a:cubicBezTo>
                      <a:pt x="641" y="224"/>
                      <a:pt x="536" y="219"/>
                      <a:pt x="425" y="188"/>
                    </a:cubicBezTo>
                    <a:cubicBezTo>
                      <a:pt x="205" y="131"/>
                      <a:pt x="65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9" name="Google Shape;3019;p83"/>
              <p:cNvSpPr/>
              <p:nvPr/>
            </p:nvSpPr>
            <p:spPr>
              <a:xfrm flipH="1">
                <a:off x="8315292" y="1999451"/>
                <a:ext cx="80495" cy="77682"/>
              </a:xfrm>
              <a:custGeom>
                <a:rect b="b" l="l" r="r" t="t"/>
                <a:pathLst>
                  <a:path extrusionOk="0" h="1604" w="1662">
                    <a:moveTo>
                      <a:pt x="1415" y="1366"/>
                    </a:move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85" y="1389"/>
                      <a:pt x="1400" y="1378"/>
                      <a:pt x="1415" y="1366"/>
                    </a:cubicBezTo>
                    <a:close/>
                    <a:moveTo>
                      <a:pt x="769" y="0"/>
                    </a:moveTo>
                    <a:cubicBezTo>
                      <a:pt x="731" y="0"/>
                      <a:pt x="692" y="3"/>
                      <a:pt x="654" y="10"/>
                    </a:cubicBezTo>
                    <a:cubicBezTo>
                      <a:pt x="331" y="60"/>
                      <a:pt x="65" y="351"/>
                      <a:pt x="33" y="677"/>
                    </a:cubicBezTo>
                    <a:cubicBezTo>
                      <a:pt x="0" y="1000"/>
                      <a:pt x="197" y="1330"/>
                      <a:pt x="489" y="1474"/>
                    </a:cubicBezTo>
                    <a:cubicBezTo>
                      <a:pt x="602" y="1530"/>
                      <a:pt x="728" y="1556"/>
                      <a:pt x="854" y="1556"/>
                    </a:cubicBezTo>
                    <a:cubicBezTo>
                      <a:pt x="981" y="1556"/>
                      <a:pt x="1109" y="1529"/>
                      <a:pt x="1226" y="1478"/>
                    </a:cubicBezTo>
                    <a:lnTo>
                      <a:pt x="1226" y="1478"/>
                    </a:lnTo>
                    <a:cubicBezTo>
                      <a:pt x="1181" y="1521"/>
                      <a:pt x="1135" y="1563"/>
                      <a:pt x="1088" y="1603"/>
                    </a:cubicBez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24" y="1430"/>
                      <a:pt x="1276" y="1456"/>
                      <a:pt x="1226" y="1478"/>
                    </a:cubicBezTo>
                    <a:lnTo>
                      <a:pt x="1226" y="1478"/>
                    </a:lnTo>
                    <a:cubicBezTo>
                      <a:pt x="1343" y="1366"/>
                      <a:pt x="1450" y="1244"/>
                      <a:pt x="1526" y="1101"/>
                    </a:cubicBezTo>
                    <a:cubicBezTo>
                      <a:pt x="1627" y="904"/>
                      <a:pt x="1662" y="656"/>
                      <a:pt x="1565" y="455"/>
                    </a:cubicBezTo>
                    <a:cubicBezTo>
                      <a:pt x="1497" y="311"/>
                      <a:pt x="1365" y="200"/>
                      <a:pt x="1224" y="124"/>
                    </a:cubicBezTo>
                    <a:cubicBezTo>
                      <a:pt x="1083" y="50"/>
                      <a:pt x="926" y="0"/>
                      <a:pt x="7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0" name="Google Shape;3020;p83"/>
              <p:cNvSpPr/>
              <p:nvPr/>
            </p:nvSpPr>
            <p:spPr>
              <a:xfrm flipH="1">
                <a:off x="8355587" y="2171817"/>
                <a:ext cx="47900" cy="78892"/>
              </a:xfrm>
              <a:custGeom>
                <a:rect b="b" l="l" r="r" t="t"/>
                <a:pathLst>
                  <a:path extrusionOk="0" h="1629" w="989">
                    <a:moveTo>
                      <a:pt x="750" y="0"/>
                    </a:moveTo>
                    <a:cubicBezTo>
                      <a:pt x="486" y="0"/>
                      <a:pt x="75" y="118"/>
                      <a:pt x="38" y="826"/>
                    </a:cubicBezTo>
                    <a:cubicBezTo>
                      <a:pt x="1" y="1497"/>
                      <a:pt x="402" y="1628"/>
                      <a:pt x="694" y="1628"/>
                    </a:cubicBezTo>
                    <a:cubicBezTo>
                      <a:pt x="856" y="1628"/>
                      <a:pt x="984" y="1588"/>
                      <a:pt x="985" y="1576"/>
                    </a:cubicBezTo>
                    <a:cubicBezTo>
                      <a:pt x="989" y="1555"/>
                      <a:pt x="981" y="618"/>
                      <a:pt x="977" y="213"/>
                    </a:cubicBezTo>
                    <a:cubicBezTo>
                      <a:pt x="977" y="101"/>
                      <a:pt x="888" y="4"/>
                      <a:pt x="773" y="1"/>
                    </a:cubicBezTo>
                    <a:cubicBezTo>
                      <a:pt x="766" y="0"/>
                      <a:pt x="758" y="0"/>
                      <a:pt x="75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1" name="Google Shape;3021;p83"/>
              <p:cNvSpPr/>
              <p:nvPr/>
            </p:nvSpPr>
            <p:spPr>
              <a:xfrm flipH="1">
                <a:off x="8366727" y="2187945"/>
                <a:ext cx="21940" cy="44168"/>
              </a:xfrm>
              <a:custGeom>
                <a:rect b="b" l="l" r="r" t="t"/>
                <a:pathLst>
                  <a:path extrusionOk="0" h="912" w="453">
                    <a:moveTo>
                      <a:pt x="295" y="1"/>
                    </a:moveTo>
                    <a:cubicBezTo>
                      <a:pt x="291" y="1"/>
                      <a:pt x="287" y="1"/>
                      <a:pt x="284" y="1"/>
                    </a:cubicBezTo>
                    <a:cubicBezTo>
                      <a:pt x="201" y="1"/>
                      <a:pt x="126" y="73"/>
                      <a:pt x="83" y="152"/>
                    </a:cubicBezTo>
                    <a:cubicBezTo>
                      <a:pt x="40" y="231"/>
                      <a:pt x="7" y="332"/>
                      <a:pt x="4" y="440"/>
                    </a:cubicBezTo>
                    <a:cubicBezTo>
                      <a:pt x="0" y="647"/>
                      <a:pt x="98" y="852"/>
                      <a:pt x="244" y="902"/>
                    </a:cubicBezTo>
                    <a:cubicBezTo>
                      <a:pt x="267" y="909"/>
                      <a:pt x="289" y="912"/>
                      <a:pt x="310" y="912"/>
                    </a:cubicBezTo>
                    <a:cubicBezTo>
                      <a:pt x="354" y="912"/>
                      <a:pt x="391" y="899"/>
                      <a:pt x="413" y="884"/>
                    </a:cubicBezTo>
                    <a:cubicBezTo>
                      <a:pt x="446" y="859"/>
                      <a:pt x="453" y="838"/>
                      <a:pt x="449" y="834"/>
                    </a:cubicBezTo>
                    <a:cubicBezTo>
                      <a:pt x="449" y="834"/>
                      <a:pt x="449" y="834"/>
                      <a:pt x="448" y="834"/>
                    </a:cubicBezTo>
                    <a:cubicBezTo>
                      <a:pt x="443" y="834"/>
                      <a:pt x="428" y="850"/>
                      <a:pt x="399" y="859"/>
                    </a:cubicBezTo>
                    <a:cubicBezTo>
                      <a:pt x="382" y="865"/>
                      <a:pt x="360" y="870"/>
                      <a:pt x="335" y="870"/>
                    </a:cubicBezTo>
                    <a:cubicBezTo>
                      <a:pt x="313" y="870"/>
                      <a:pt x="288" y="866"/>
                      <a:pt x="262" y="856"/>
                    </a:cubicBezTo>
                    <a:cubicBezTo>
                      <a:pt x="155" y="809"/>
                      <a:pt x="72" y="630"/>
                      <a:pt x="80" y="440"/>
                    </a:cubicBezTo>
                    <a:cubicBezTo>
                      <a:pt x="80" y="346"/>
                      <a:pt x="105" y="256"/>
                      <a:pt x="144" y="185"/>
                    </a:cubicBezTo>
                    <a:cubicBezTo>
                      <a:pt x="180" y="109"/>
                      <a:pt x="230" y="59"/>
                      <a:pt x="287" y="52"/>
                    </a:cubicBezTo>
                    <a:cubicBezTo>
                      <a:pt x="294" y="50"/>
                      <a:pt x="301" y="50"/>
                      <a:pt x="307" y="50"/>
                    </a:cubicBezTo>
                    <a:cubicBezTo>
                      <a:pt x="351" y="50"/>
                      <a:pt x="382" y="81"/>
                      <a:pt x="392" y="109"/>
                    </a:cubicBezTo>
                    <a:cubicBezTo>
                      <a:pt x="403" y="138"/>
                      <a:pt x="395" y="160"/>
                      <a:pt x="403" y="160"/>
                    </a:cubicBezTo>
                    <a:cubicBezTo>
                      <a:pt x="403" y="160"/>
                      <a:pt x="403" y="160"/>
                      <a:pt x="404" y="160"/>
                    </a:cubicBezTo>
                    <a:cubicBezTo>
                      <a:pt x="409" y="160"/>
                      <a:pt x="424" y="141"/>
                      <a:pt x="421" y="102"/>
                    </a:cubicBezTo>
                    <a:cubicBezTo>
                      <a:pt x="417" y="80"/>
                      <a:pt x="406" y="55"/>
                      <a:pt x="381" y="34"/>
                    </a:cubicBezTo>
                    <a:cubicBezTo>
                      <a:pt x="362" y="14"/>
                      <a:pt x="328" y="1"/>
                      <a:pt x="29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2" name="Google Shape;3022;p83"/>
              <p:cNvSpPr/>
              <p:nvPr/>
            </p:nvSpPr>
            <p:spPr>
              <a:xfrm flipH="1">
                <a:off x="7720053" y="2405110"/>
                <a:ext cx="955428" cy="792751"/>
              </a:xfrm>
              <a:custGeom>
                <a:rect b="b" l="l" r="r" t="t"/>
                <a:pathLst>
                  <a:path extrusionOk="0" h="16369" w="19727">
                    <a:moveTo>
                      <a:pt x="10287" y="1"/>
                    </a:moveTo>
                    <a:cubicBezTo>
                      <a:pt x="9167" y="112"/>
                      <a:pt x="8586" y="1436"/>
                      <a:pt x="8586" y="1436"/>
                    </a:cubicBezTo>
                    <a:cubicBezTo>
                      <a:pt x="8123" y="316"/>
                      <a:pt x="6378" y="152"/>
                      <a:pt x="6378" y="152"/>
                    </a:cubicBezTo>
                    <a:lnTo>
                      <a:pt x="6378" y="152"/>
                    </a:lnTo>
                    <a:lnTo>
                      <a:pt x="6411" y="1310"/>
                    </a:lnTo>
                    <a:cubicBezTo>
                      <a:pt x="5851" y="1346"/>
                      <a:pt x="5008" y="1490"/>
                      <a:pt x="4584" y="1644"/>
                    </a:cubicBezTo>
                    <a:cubicBezTo>
                      <a:pt x="3611" y="1996"/>
                      <a:pt x="2757" y="2470"/>
                      <a:pt x="2092" y="3248"/>
                    </a:cubicBezTo>
                    <a:cubicBezTo>
                      <a:pt x="1536" y="3899"/>
                      <a:pt x="1199" y="4706"/>
                      <a:pt x="1070" y="5553"/>
                    </a:cubicBezTo>
                    <a:lnTo>
                      <a:pt x="0" y="12474"/>
                    </a:lnTo>
                    <a:lnTo>
                      <a:pt x="3877" y="12843"/>
                    </a:lnTo>
                    <a:lnTo>
                      <a:pt x="4501" y="7588"/>
                    </a:lnTo>
                    <a:lnTo>
                      <a:pt x="4584" y="11526"/>
                    </a:lnTo>
                    <a:lnTo>
                      <a:pt x="4627" y="15794"/>
                    </a:lnTo>
                    <a:lnTo>
                      <a:pt x="14699" y="16368"/>
                    </a:lnTo>
                    <a:lnTo>
                      <a:pt x="14699" y="16368"/>
                    </a:lnTo>
                    <a:lnTo>
                      <a:pt x="14027" y="11677"/>
                    </a:lnTo>
                    <a:lnTo>
                      <a:pt x="13482" y="6831"/>
                    </a:lnTo>
                    <a:lnTo>
                      <a:pt x="13482" y="6831"/>
                    </a:lnTo>
                    <a:lnTo>
                      <a:pt x="17527" y="9110"/>
                    </a:lnTo>
                    <a:lnTo>
                      <a:pt x="19727" y="6296"/>
                    </a:lnTo>
                    <a:cubicBezTo>
                      <a:pt x="19727" y="6296"/>
                      <a:pt x="14763" y="2962"/>
                      <a:pt x="14278" y="2682"/>
                    </a:cubicBezTo>
                    <a:cubicBezTo>
                      <a:pt x="12067" y="1389"/>
                      <a:pt x="10947" y="1296"/>
                      <a:pt x="10280" y="1260"/>
                    </a:cubicBezTo>
                    <a:lnTo>
                      <a:pt x="1028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3" name="Google Shape;3023;p83"/>
              <p:cNvSpPr/>
              <p:nvPr/>
            </p:nvSpPr>
            <p:spPr>
              <a:xfrm flipH="1">
                <a:off x="8407070" y="2495676"/>
                <a:ext cx="61025" cy="275567"/>
              </a:xfrm>
              <a:custGeom>
                <a:rect b="b" l="l" r="r" t="t"/>
                <a:pathLst>
                  <a:path extrusionOk="0" h="5690" w="1260">
                    <a:moveTo>
                      <a:pt x="18" y="0"/>
                    </a:moveTo>
                    <a:cubicBezTo>
                      <a:pt x="0" y="22"/>
                      <a:pt x="359" y="141"/>
                      <a:pt x="689" y="596"/>
                    </a:cubicBezTo>
                    <a:cubicBezTo>
                      <a:pt x="855" y="823"/>
                      <a:pt x="1001" y="1128"/>
                      <a:pt x="1080" y="1486"/>
                    </a:cubicBezTo>
                    <a:cubicBezTo>
                      <a:pt x="1160" y="1845"/>
                      <a:pt x="1163" y="2258"/>
                      <a:pt x="1102" y="2678"/>
                    </a:cubicBezTo>
                    <a:cubicBezTo>
                      <a:pt x="969" y="3529"/>
                      <a:pt x="661" y="4254"/>
                      <a:pt x="499" y="4796"/>
                    </a:cubicBezTo>
                    <a:cubicBezTo>
                      <a:pt x="413" y="5069"/>
                      <a:pt x="352" y="5291"/>
                      <a:pt x="320" y="5445"/>
                    </a:cubicBezTo>
                    <a:cubicBezTo>
                      <a:pt x="284" y="5599"/>
                      <a:pt x="273" y="5686"/>
                      <a:pt x="280" y="5690"/>
                    </a:cubicBezTo>
                    <a:cubicBezTo>
                      <a:pt x="287" y="5690"/>
                      <a:pt x="312" y="5607"/>
                      <a:pt x="355" y="5453"/>
                    </a:cubicBezTo>
                    <a:cubicBezTo>
                      <a:pt x="403" y="5302"/>
                      <a:pt x="471" y="5087"/>
                      <a:pt x="564" y="4817"/>
                    </a:cubicBezTo>
                    <a:cubicBezTo>
                      <a:pt x="657" y="4552"/>
                      <a:pt x="776" y="4236"/>
                      <a:pt x="894" y="3881"/>
                    </a:cubicBezTo>
                    <a:cubicBezTo>
                      <a:pt x="1016" y="3525"/>
                      <a:pt x="1135" y="3127"/>
                      <a:pt x="1195" y="2692"/>
                    </a:cubicBezTo>
                    <a:cubicBezTo>
                      <a:pt x="1260" y="2261"/>
                      <a:pt x="1256" y="1838"/>
                      <a:pt x="1167" y="1465"/>
                    </a:cubicBezTo>
                    <a:cubicBezTo>
                      <a:pt x="1080" y="1095"/>
                      <a:pt x="923" y="783"/>
                      <a:pt x="747" y="557"/>
                    </a:cubicBezTo>
                    <a:cubicBezTo>
                      <a:pt x="567" y="327"/>
                      <a:pt x="381" y="184"/>
                      <a:pt x="244" y="104"/>
                    </a:cubicBezTo>
                    <a:cubicBezTo>
                      <a:pt x="173" y="65"/>
                      <a:pt x="118" y="36"/>
                      <a:pt x="80" y="22"/>
                    </a:cubicBezTo>
                    <a:cubicBezTo>
                      <a:pt x="40" y="8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4" name="Google Shape;3024;p83"/>
              <p:cNvSpPr/>
              <p:nvPr/>
            </p:nvSpPr>
            <p:spPr>
              <a:xfrm flipH="1">
                <a:off x="8016273" y="2499309"/>
                <a:ext cx="35985" cy="288643"/>
              </a:xfrm>
              <a:custGeom>
                <a:rect b="b" l="l" r="r" t="t"/>
                <a:pathLst>
                  <a:path extrusionOk="0" h="5960" w="743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0" y="1"/>
                      <a:pt x="7" y="87"/>
                      <a:pt x="25" y="234"/>
                    </a:cubicBezTo>
                    <a:cubicBezTo>
                      <a:pt x="47" y="407"/>
                      <a:pt x="72" y="622"/>
                      <a:pt x="104" y="873"/>
                    </a:cubicBezTo>
                    <a:cubicBezTo>
                      <a:pt x="172" y="1433"/>
                      <a:pt x="259" y="2169"/>
                      <a:pt x="359" y="2980"/>
                    </a:cubicBezTo>
                    <a:cubicBezTo>
                      <a:pt x="456" y="3795"/>
                      <a:pt x="545" y="4530"/>
                      <a:pt x="614" y="5087"/>
                    </a:cubicBezTo>
                    <a:cubicBezTo>
                      <a:pt x="646" y="5342"/>
                      <a:pt x="675" y="5557"/>
                      <a:pt x="696" y="5726"/>
                    </a:cubicBezTo>
                    <a:cubicBezTo>
                      <a:pt x="714" y="5877"/>
                      <a:pt x="728" y="5959"/>
                      <a:pt x="736" y="5959"/>
                    </a:cubicBezTo>
                    <a:cubicBezTo>
                      <a:pt x="743" y="5959"/>
                      <a:pt x="739" y="5877"/>
                      <a:pt x="732" y="5723"/>
                    </a:cubicBezTo>
                    <a:cubicBezTo>
                      <a:pt x="725" y="5572"/>
                      <a:pt x="707" y="5352"/>
                      <a:pt x="682" y="5080"/>
                    </a:cubicBezTo>
                    <a:cubicBezTo>
                      <a:pt x="635" y="4542"/>
                      <a:pt x="552" y="3795"/>
                      <a:pt x="456" y="2969"/>
                    </a:cubicBezTo>
                    <a:cubicBezTo>
                      <a:pt x="355" y="2148"/>
                      <a:pt x="254" y="1401"/>
                      <a:pt x="168" y="866"/>
                    </a:cubicBezTo>
                    <a:cubicBezTo>
                      <a:pt x="129" y="597"/>
                      <a:pt x="90" y="382"/>
                      <a:pt x="60" y="231"/>
                    </a:cubicBezTo>
                    <a:cubicBezTo>
                      <a:pt x="33" y="83"/>
                      <a:pt x="15" y="1"/>
                      <a:pt x="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5" name="Google Shape;3025;p83"/>
              <p:cNvSpPr/>
              <p:nvPr/>
            </p:nvSpPr>
            <p:spPr>
              <a:xfrm flipH="1">
                <a:off x="8275432" y="2450296"/>
                <a:ext cx="90617" cy="42279"/>
              </a:xfrm>
              <a:custGeom>
                <a:rect b="b" l="l" r="r" t="t"/>
                <a:pathLst>
                  <a:path extrusionOk="0" h="873" w="1871">
                    <a:moveTo>
                      <a:pt x="1697" y="1"/>
                    </a:moveTo>
                    <a:cubicBezTo>
                      <a:pt x="1642" y="1"/>
                      <a:pt x="1576" y="12"/>
                      <a:pt x="1508" y="44"/>
                    </a:cubicBezTo>
                    <a:cubicBezTo>
                      <a:pt x="1400" y="90"/>
                      <a:pt x="1296" y="198"/>
                      <a:pt x="1228" y="334"/>
                    </a:cubicBezTo>
                    <a:cubicBezTo>
                      <a:pt x="1195" y="403"/>
                      <a:pt x="1167" y="478"/>
                      <a:pt x="1145" y="554"/>
                    </a:cubicBezTo>
                    <a:cubicBezTo>
                      <a:pt x="1120" y="629"/>
                      <a:pt x="1109" y="726"/>
                      <a:pt x="1074" y="761"/>
                    </a:cubicBezTo>
                    <a:cubicBezTo>
                      <a:pt x="1066" y="771"/>
                      <a:pt x="1058" y="775"/>
                      <a:pt x="1048" y="775"/>
                    </a:cubicBezTo>
                    <a:cubicBezTo>
                      <a:pt x="1039" y="775"/>
                      <a:pt x="1028" y="772"/>
                      <a:pt x="1013" y="765"/>
                    </a:cubicBezTo>
                    <a:cubicBezTo>
                      <a:pt x="976" y="751"/>
                      <a:pt x="940" y="733"/>
                      <a:pt x="905" y="718"/>
                    </a:cubicBezTo>
                    <a:cubicBezTo>
                      <a:pt x="832" y="686"/>
                      <a:pt x="764" y="654"/>
                      <a:pt x="696" y="622"/>
                    </a:cubicBezTo>
                    <a:cubicBezTo>
                      <a:pt x="574" y="568"/>
                      <a:pt x="456" y="514"/>
                      <a:pt x="341" y="463"/>
                    </a:cubicBezTo>
                    <a:cubicBezTo>
                      <a:pt x="160" y="386"/>
                      <a:pt x="37" y="340"/>
                      <a:pt x="12" y="340"/>
                    </a:cubicBezTo>
                    <a:cubicBezTo>
                      <a:pt x="9" y="340"/>
                      <a:pt x="8" y="341"/>
                      <a:pt x="7" y="342"/>
                    </a:cubicBezTo>
                    <a:cubicBezTo>
                      <a:pt x="0" y="356"/>
                      <a:pt x="118" y="425"/>
                      <a:pt x="312" y="525"/>
                    </a:cubicBezTo>
                    <a:cubicBezTo>
                      <a:pt x="423" y="582"/>
                      <a:pt x="539" y="640"/>
                      <a:pt x="657" y="700"/>
                    </a:cubicBezTo>
                    <a:cubicBezTo>
                      <a:pt x="725" y="736"/>
                      <a:pt x="794" y="769"/>
                      <a:pt x="865" y="804"/>
                    </a:cubicBezTo>
                    <a:cubicBezTo>
                      <a:pt x="901" y="819"/>
                      <a:pt x="933" y="837"/>
                      <a:pt x="976" y="855"/>
                    </a:cubicBezTo>
                    <a:cubicBezTo>
                      <a:pt x="998" y="866"/>
                      <a:pt x="1023" y="873"/>
                      <a:pt x="1056" y="873"/>
                    </a:cubicBezTo>
                    <a:cubicBezTo>
                      <a:pt x="1091" y="869"/>
                      <a:pt x="1124" y="851"/>
                      <a:pt x="1142" y="829"/>
                    </a:cubicBezTo>
                    <a:cubicBezTo>
                      <a:pt x="1185" y="783"/>
                      <a:pt x="1195" y="736"/>
                      <a:pt x="1206" y="697"/>
                    </a:cubicBezTo>
                    <a:cubicBezTo>
                      <a:pt x="1217" y="657"/>
                      <a:pt x="1224" y="618"/>
                      <a:pt x="1235" y="582"/>
                    </a:cubicBezTo>
                    <a:cubicBezTo>
                      <a:pt x="1256" y="506"/>
                      <a:pt x="1278" y="435"/>
                      <a:pt x="1311" y="374"/>
                    </a:cubicBezTo>
                    <a:cubicBezTo>
                      <a:pt x="1364" y="245"/>
                      <a:pt x="1450" y="152"/>
                      <a:pt x="1540" y="105"/>
                    </a:cubicBezTo>
                    <a:cubicBezTo>
                      <a:pt x="1619" y="59"/>
                      <a:pt x="1689" y="47"/>
                      <a:pt x="1745" y="47"/>
                    </a:cubicBezTo>
                    <a:cubicBezTo>
                      <a:pt x="1809" y="47"/>
                      <a:pt x="1852" y="64"/>
                      <a:pt x="1863" y="64"/>
                    </a:cubicBezTo>
                    <a:cubicBezTo>
                      <a:pt x="1865" y="64"/>
                      <a:pt x="1866" y="63"/>
                      <a:pt x="1866" y="62"/>
                    </a:cubicBezTo>
                    <a:cubicBezTo>
                      <a:pt x="1871" y="58"/>
                      <a:pt x="1845" y="29"/>
                      <a:pt x="1780" y="11"/>
                    </a:cubicBezTo>
                    <a:cubicBezTo>
                      <a:pt x="1758" y="5"/>
                      <a:pt x="1729" y="1"/>
                      <a:pt x="1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6" name="Google Shape;3026;p83"/>
              <p:cNvSpPr/>
              <p:nvPr/>
            </p:nvSpPr>
            <p:spPr>
              <a:xfrm flipH="1">
                <a:off x="8175662" y="2446277"/>
                <a:ext cx="68338" cy="49108"/>
              </a:xfrm>
              <a:custGeom>
                <a:rect b="b" l="l" r="r" t="t"/>
                <a:pathLst>
                  <a:path extrusionOk="0" h="1014" w="1411">
                    <a:moveTo>
                      <a:pt x="29" y="0"/>
                    </a:moveTo>
                    <a:cubicBezTo>
                      <a:pt x="12" y="0"/>
                      <a:pt x="3" y="3"/>
                      <a:pt x="3" y="5"/>
                    </a:cubicBezTo>
                    <a:cubicBezTo>
                      <a:pt x="0" y="23"/>
                      <a:pt x="126" y="37"/>
                      <a:pt x="262" y="170"/>
                    </a:cubicBezTo>
                    <a:cubicBezTo>
                      <a:pt x="401" y="296"/>
                      <a:pt x="502" y="543"/>
                      <a:pt x="545" y="838"/>
                    </a:cubicBezTo>
                    <a:cubicBezTo>
                      <a:pt x="552" y="869"/>
                      <a:pt x="557" y="906"/>
                      <a:pt x="563" y="934"/>
                    </a:cubicBezTo>
                    <a:lnTo>
                      <a:pt x="578" y="1013"/>
                    </a:lnTo>
                    <a:lnTo>
                      <a:pt x="638" y="967"/>
                    </a:lnTo>
                    <a:cubicBezTo>
                      <a:pt x="1080" y="632"/>
                      <a:pt x="1410" y="360"/>
                      <a:pt x="1396" y="339"/>
                    </a:cubicBezTo>
                    <a:cubicBezTo>
                      <a:pt x="1396" y="338"/>
                      <a:pt x="1395" y="337"/>
                      <a:pt x="1393" y="337"/>
                    </a:cubicBezTo>
                    <a:cubicBezTo>
                      <a:pt x="1354" y="337"/>
                      <a:pt x="1039" y="551"/>
                      <a:pt x="645" y="841"/>
                    </a:cubicBezTo>
                    <a:lnTo>
                      <a:pt x="645" y="841"/>
                    </a:lnTo>
                    <a:cubicBezTo>
                      <a:pt x="644" y="834"/>
                      <a:pt x="643" y="827"/>
                      <a:pt x="643" y="819"/>
                    </a:cubicBezTo>
                    <a:cubicBezTo>
                      <a:pt x="613" y="672"/>
                      <a:pt x="578" y="529"/>
                      <a:pt x="524" y="407"/>
                    </a:cubicBezTo>
                    <a:cubicBezTo>
                      <a:pt x="466" y="281"/>
                      <a:pt x="388" y="185"/>
                      <a:pt x="308" y="120"/>
                    </a:cubicBezTo>
                    <a:cubicBezTo>
                      <a:pt x="186" y="19"/>
                      <a:pt x="77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7" name="Google Shape;3027;p83"/>
              <p:cNvSpPr/>
              <p:nvPr/>
            </p:nvSpPr>
            <p:spPr>
              <a:xfrm flipH="1">
                <a:off x="8248311" y="2475335"/>
                <a:ext cx="15014" cy="131148"/>
              </a:xfrm>
              <a:custGeom>
                <a:rect b="b" l="l" r="r" t="t"/>
                <a:pathLst>
                  <a:path extrusionOk="0" h="2708" w="310">
                    <a:moveTo>
                      <a:pt x="15" y="1"/>
                    </a:moveTo>
                    <a:cubicBezTo>
                      <a:pt x="0" y="4"/>
                      <a:pt x="4" y="155"/>
                      <a:pt x="22" y="403"/>
                    </a:cubicBezTo>
                    <a:cubicBezTo>
                      <a:pt x="40" y="647"/>
                      <a:pt x="68" y="988"/>
                      <a:pt x="104" y="1361"/>
                    </a:cubicBezTo>
                    <a:cubicBezTo>
                      <a:pt x="172" y="2000"/>
                      <a:pt x="241" y="2535"/>
                      <a:pt x="277" y="2671"/>
                    </a:cubicBezTo>
                    <a:lnTo>
                      <a:pt x="280" y="2675"/>
                    </a:lnTo>
                    <a:cubicBezTo>
                      <a:pt x="291" y="2696"/>
                      <a:pt x="298" y="2707"/>
                      <a:pt x="302" y="2707"/>
                    </a:cubicBezTo>
                    <a:cubicBezTo>
                      <a:pt x="305" y="2703"/>
                      <a:pt x="305" y="2693"/>
                      <a:pt x="298" y="2668"/>
                    </a:cubicBezTo>
                    <a:lnTo>
                      <a:pt x="302" y="2668"/>
                    </a:lnTo>
                    <a:cubicBezTo>
                      <a:pt x="309" y="2531"/>
                      <a:pt x="270" y="1992"/>
                      <a:pt x="202" y="1350"/>
                    </a:cubicBezTo>
                    <a:cubicBezTo>
                      <a:pt x="166" y="977"/>
                      <a:pt x="123" y="635"/>
                      <a:pt x="90" y="395"/>
                    </a:cubicBezTo>
                    <a:cubicBezTo>
                      <a:pt x="58" y="151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8" name="Google Shape;3028;p83"/>
              <p:cNvSpPr/>
              <p:nvPr/>
            </p:nvSpPr>
            <p:spPr>
              <a:xfrm flipH="1">
                <a:off x="8495167" y="2979504"/>
                <a:ext cx="156195" cy="39519"/>
              </a:xfrm>
              <a:custGeom>
                <a:rect b="b" l="l" r="r" t="t"/>
                <a:pathLst>
                  <a:path extrusionOk="0" h="816" w="3225">
                    <a:moveTo>
                      <a:pt x="47" y="1"/>
                    </a:moveTo>
                    <a:cubicBezTo>
                      <a:pt x="19" y="1"/>
                      <a:pt x="4" y="3"/>
                      <a:pt x="4" y="7"/>
                    </a:cubicBezTo>
                    <a:cubicBezTo>
                      <a:pt x="1" y="21"/>
                      <a:pt x="184" y="54"/>
                      <a:pt x="478" y="110"/>
                    </a:cubicBezTo>
                    <a:cubicBezTo>
                      <a:pt x="773" y="172"/>
                      <a:pt x="1178" y="254"/>
                      <a:pt x="1624" y="365"/>
                    </a:cubicBezTo>
                    <a:cubicBezTo>
                      <a:pt x="2065" y="477"/>
                      <a:pt x="2464" y="595"/>
                      <a:pt x="2751" y="682"/>
                    </a:cubicBezTo>
                    <a:cubicBezTo>
                      <a:pt x="3009" y="763"/>
                      <a:pt x="3181" y="816"/>
                      <a:pt x="3212" y="816"/>
                    </a:cubicBezTo>
                    <a:cubicBezTo>
                      <a:pt x="3215" y="816"/>
                      <a:pt x="3217" y="815"/>
                      <a:pt x="3217" y="814"/>
                    </a:cubicBezTo>
                    <a:cubicBezTo>
                      <a:pt x="3224" y="800"/>
                      <a:pt x="3052" y="725"/>
                      <a:pt x="2772" y="617"/>
                    </a:cubicBezTo>
                    <a:cubicBezTo>
                      <a:pt x="2489" y="513"/>
                      <a:pt x="2090" y="384"/>
                      <a:pt x="1645" y="272"/>
                    </a:cubicBezTo>
                    <a:cubicBezTo>
                      <a:pt x="1200" y="161"/>
                      <a:pt x="787" y="85"/>
                      <a:pt x="489" y="46"/>
                    </a:cubicBezTo>
                    <a:cubicBezTo>
                      <a:pt x="275" y="15"/>
                      <a:pt x="118" y="1"/>
                      <a:pt x="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9" name="Google Shape;3029;p83"/>
              <p:cNvSpPr/>
              <p:nvPr/>
            </p:nvSpPr>
            <p:spPr>
              <a:xfrm flipH="1">
                <a:off x="8493811" y="2960180"/>
                <a:ext cx="142392" cy="59666"/>
              </a:xfrm>
              <a:custGeom>
                <a:rect b="b" l="l" r="r" t="t"/>
                <a:pathLst>
                  <a:path extrusionOk="0" h="1232" w="2940">
                    <a:moveTo>
                      <a:pt x="17" y="1"/>
                    </a:moveTo>
                    <a:cubicBezTo>
                      <a:pt x="9" y="1"/>
                      <a:pt x="4" y="2"/>
                      <a:pt x="4" y="4"/>
                    </a:cubicBezTo>
                    <a:cubicBezTo>
                      <a:pt x="1" y="18"/>
                      <a:pt x="173" y="75"/>
                      <a:pt x="449" y="165"/>
                    </a:cubicBezTo>
                    <a:cubicBezTo>
                      <a:pt x="725" y="255"/>
                      <a:pt x="1109" y="377"/>
                      <a:pt x="1526" y="524"/>
                    </a:cubicBezTo>
                    <a:cubicBezTo>
                      <a:pt x="1734" y="600"/>
                      <a:pt x="1931" y="671"/>
                      <a:pt x="2114" y="736"/>
                    </a:cubicBezTo>
                    <a:cubicBezTo>
                      <a:pt x="2297" y="804"/>
                      <a:pt x="2459" y="862"/>
                      <a:pt x="2585" y="930"/>
                    </a:cubicBezTo>
                    <a:cubicBezTo>
                      <a:pt x="2835" y="1060"/>
                      <a:pt x="2912" y="1232"/>
                      <a:pt x="2925" y="1232"/>
                    </a:cubicBezTo>
                    <a:cubicBezTo>
                      <a:pt x="2926" y="1232"/>
                      <a:pt x="2926" y="1231"/>
                      <a:pt x="2926" y="1231"/>
                    </a:cubicBezTo>
                    <a:cubicBezTo>
                      <a:pt x="2940" y="1231"/>
                      <a:pt x="2883" y="1031"/>
                      <a:pt x="2617" y="872"/>
                    </a:cubicBezTo>
                    <a:cubicBezTo>
                      <a:pt x="2491" y="789"/>
                      <a:pt x="2326" y="725"/>
                      <a:pt x="2146" y="653"/>
                    </a:cubicBezTo>
                    <a:cubicBezTo>
                      <a:pt x="1967" y="582"/>
                      <a:pt x="1770" y="506"/>
                      <a:pt x="1558" y="435"/>
                    </a:cubicBezTo>
                    <a:cubicBezTo>
                      <a:pt x="1138" y="287"/>
                      <a:pt x="751" y="173"/>
                      <a:pt x="467" y="97"/>
                    </a:cubicBezTo>
                    <a:cubicBezTo>
                      <a:pt x="228" y="36"/>
                      <a:pt x="62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0" name="Google Shape;3030;p83"/>
              <p:cNvSpPr/>
              <p:nvPr/>
            </p:nvSpPr>
            <p:spPr>
              <a:xfrm flipH="1">
                <a:off x="7734980" y="2699911"/>
                <a:ext cx="77250" cy="110469"/>
              </a:xfrm>
              <a:custGeom>
                <a:rect b="b" l="l" r="r" t="t"/>
                <a:pathLst>
                  <a:path extrusionOk="0" h="2281" w="1595">
                    <a:moveTo>
                      <a:pt x="1572" y="0"/>
                    </a:moveTo>
                    <a:cubicBezTo>
                      <a:pt x="1555" y="0"/>
                      <a:pt x="1446" y="107"/>
                      <a:pt x="1285" y="288"/>
                    </a:cubicBezTo>
                    <a:cubicBezTo>
                      <a:pt x="1121" y="478"/>
                      <a:pt x="902" y="751"/>
                      <a:pt x="687" y="1067"/>
                    </a:cubicBezTo>
                    <a:cubicBezTo>
                      <a:pt x="467" y="1382"/>
                      <a:pt x="291" y="1684"/>
                      <a:pt x="177" y="1907"/>
                    </a:cubicBezTo>
                    <a:cubicBezTo>
                      <a:pt x="58" y="2129"/>
                      <a:pt x="1" y="2273"/>
                      <a:pt x="11" y="2280"/>
                    </a:cubicBezTo>
                    <a:cubicBezTo>
                      <a:pt x="11" y="2280"/>
                      <a:pt x="12" y="2280"/>
                      <a:pt x="12" y="2280"/>
                    </a:cubicBezTo>
                    <a:cubicBezTo>
                      <a:pt x="42" y="2280"/>
                      <a:pt x="335" y="1742"/>
                      <a:pt x="765" y="1121"/>
                    </a:cubicBezTo>
                    <a:cubicBezTo>
                      <a:pt x="1192" y="493"/>
                      <a:pt x="1595" y="22"/>
                      <a:pt x="1573" y="1"/>
                    </a:cubicBezTo>
                    <a:cubicBezTo>
                      <a:pt x="1573" y="1"/>
                      <a:pt x="1572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1" name="Google Shape;3031;p83"/>
              <p:cNvSpPr/>
              <p:nvPr/>
            </p:nvSpPr>
            <p:spPr>
              <a:xfrm flipH="1">
                <a:off x="7738128" y="2702332"/>
                <a:ext cx="88196" cy="85963"/>
              </a:xfrm>
              <a:custGeom>
                <a:rect b="b" l="l" r="r" t="t"/>
                <a:pathLst>
                  <a:path extrusionOk="0" h="1775" w="1821">
                    <a:moveTo>
                      <a:pt x="1799" y="0"/>
                    </a:moveTo>
                    <a:cubicBezTo>
                      <a:pt x="1777" y="0"/>
                      <a:pt x="1650" y="58"/>
                      <a:pt x="1465" y="166"/>
                    </a:cubicBezTo>
                    <a:cubicBezTo>
                      <a:pt x="1268" y="288"/>
                      <a:pt x="1006" y="479"/>
                      <a:pt x="754" y="729"/>
                    </a:cubicBezTo>
                    <a:cubicBezTo>
                      <a:pt x="499" y="981"/>
                      <a:pt x="306" y="1239"/>
                      <a:pt x="184" y="1437"/>
                    </a:cubicBezTo>
                    <a:cubicBezTo>
                      <a:pt x="58" y="1634"/>
                      <a:pt x="1" y="1767"/>
                      <a:pt x="12" y="1774"/>
                    </a:cubicBezTo>
                    <a:cubicBezTo>
                      <a:pt x="12" y="1775"/>
                      <a:pt x="13" y="1775"/>
                      <a:pt x="13" y="1775"/>
                    </a:cubicBezTo>
                    <a:cubicBezTo>
                      <a:pt x="48" y="1775"/>
                      <a:pt x="327" y="1282"/>
                      <a:pt x="823" y="798"/>
                    </a:cubicBezTo>
                    <a:cubicBezTo>
                      <a:pt x="1318" y="306"/>
                      <a:pt x="1821" y="27"/>
                      <a:pt x="1803" y="2"/>
                    </a:cubicBezTo>
                    <a:cubicBezTo>
                      <a:pt x="1803" y="1"/>
                      <a:pt x="1801" y="0"/>
                      <a:pt x="17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2" name="Google Shape;3032;p83"/>
              <p:cNvSpPr/>
              <p:nvPr/>
            </p:nvSpPr>
            <p:spPr>
              <a:xfrm flipH="1">
                <a:off x="8307785" y="2605131"/>
                <a:ext cx="42136" cy="39906"/>
              </a:xfrm>
              <a:custGeom>
                <a:rect b="b" l="l" r="r" t="t"/>
                <a:pathLst>
                  <a:path extrusionOk="0" h="824" w="870">
                    <a:moveTo>
                      <a:pt x="451" y="1"/>
                    </a:moveTo>
                    <a:cubicBezTo>
                      <a:pt x="401" y="1"/>
                      <a:pt x="348" y="16"/>
                      <a:pt x="302" y="38"/>
                    </a:cubicBezTo>
                    <a:lnTo>
                      <a:pt x="234" y="74"/>
                    </a:lnTo>
                    <a:cubicBezTo>
                      <a:pt x="148" y="113"/>
                      <a:pt x="77" y="181"/>
                      <a:pt x="52" y="271"/>
                    </a:cubicBezTo>
                    <a:cubicBezTo>
                      <a:pt x="1" y="458"/>
                      <a:pt x="80" y="695"/>
                      <a:pt x="249" y="784"/>
                    </a:cubicBezTo>
                    <a:cubicBezTo>
                      <a:pt x="301" y="811"/>
                      <a:pt x="357" y="824"/>
                      <a:pt x="415" y="824"/>
                    </a:cubicBezTo>
                    <a:cubicBezTo>
                      <a:pt x="608" y="824"/>
                      <a:pt x="807" y="684"/>
                      <a:pt x="837" y="490"/>
                    </a:cubicBezTo>
                    <a:cubicBezTo>
                      <a:pt x="870" y="278"/>
                      <a:pt x="704" y="52"/>
                      <a:pt x="499" y="6"/>
                    </a:cubicBezTo>
                    <a:cubicBezTo>
                      <a:pt x="484" y="2"/>
                      <a:pt x="468" y="1"/>
                      <a:pt x="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3" name="Google Shape;3033;p83"/>
              <p:cNvSpPr/>
              <p:nvPr/>
            </p:nvSpPr>
            <p:spPr>
              <a:xfrm flipH="1">
                <a:off x="8571303" y="2808493"/>
                <a:ext cx="42330" cy="39858"/>
              </a:xfrm>
              <a:custGeom>
                <a:rect b="b" l="l" r="r" t="t"/>
                <a:pathLst>
                  <a:path extrusionOk="0" h="823" w="874">
                    <a:moveTo>
                      <a:pt x="448" y="1"/>
                    </a:moveTo>
                    <a:cubicBezTo>
                      <a:pt x="398" y="1"/>
                      <a:pt x="347" y="15"/>
                      <a:pt x="302" y="38"/>
                    </a:cubicBezTo>
                    <a:lnTo>
                      <a:pt x="234" y="71"/>
                    </a:lnTo>
                    <a:cubicBezTo>
                      <a:pt x="148" y="110"/>
                      <a:pt x="76" y="182"/>
                      <a:pt x="51" y="272"/>
                    </a:cubicBezTo>
                    <a:cubicBezTo>
                      <a:pt x="1" y="454"/>
                      <a:pt x="80" y="691"/>
                      <a:pt x="249" y="781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2"/>
                      <a:pt x="837" y="487"/>
                    </a:cubicBezTo>
                    <a:cubicBezTo>
                      <a:pt x="873" y="278"/>
                      <a:pt x="704" y="49"/>
                      <a:pt x="500" y="6"/>
                    </a:cubicBezTo>
                    <a:cubicBezTo>
                      <a:pt x="483" y="2"/>
                      <a:pt x="466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4" name="Google Shape;3034;p83"/>
              <p:cNvSpPr/>
              <p:nvPr/>
            </p:nvSpPr>
            <p:spPr>
              <a:xfrm flipH="1">
                <a:off x="7945853" y="2606293"/>
                <a:ext cx="42136" cy="39906"/>
              </a:xfrm>
              <a:custGeom>
                <a:rect b="b" l="l" r="r" t="t"/>
                <a:pathLst>
                  <a:path extrusionOk="0" h="824" w="870">
                    <a:moveTo>
                      <a:pt x="446" y="1"/>
                    </a:moveTo>
                    <a:cubicBezTo>
                      <a:pt x="396" y="1"/>
                      <a:pt x="347" y="15"/>
                      <a:pt x="302" y="39"/>
                    </a:cubicBezTo>
                    <a:lnTo>
                      <a:pt x="234" y="71"/>
                    </a:lnTo>
                    <a:cubicBezTo>
                      <a:pt x="148" y="111"/>
                      <a:pt x="76" y="182"/>
                      <a:pt x="51" y="272"/>
                    </a:cubicBezTo>
                    <a:cubicBezTo>
                      <a:pt x="1" y="456"/>
                      <a:pt x="80" y="692"/>
                      <a:pt x="249" y="782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3"/>
                      <a:pt x="837" y="487"/>
                    </a:cubicBezTo>
                    <a:cubicBezTo>
                      <a:pt x="870" y="279"/>
                      <a:pt x="704" y="50"/>
                      <a:pt x="499" y="7"/>
                    </a:cubicBezTo>
                    <a:cubicBezTo>
                      <a:pt x="481" y="3"/>
                      <a:pt x="463" y="1"/>
                      <a:pt x="4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5" name="Google Shape;3035;p83"/>
              <p:cNvSpPr/>
              <p:nvPr/>
            </p:nvSpPr>
            <p:spPr>
              <a:xfrm flipH="1">
                <a:off x="8026880" y="3084357"/>
                <a:ext cx="42282" cy="39955"/>
              </a:xfrm>
              <a:custGeom>
                <a:rect b="b" l="l" r="r" t="t"/>
                <a:pathLst>
                  <a:path extrusionOk="0" h="825" w="873">
                    <a:moveTo>
                      <a:pt x="452" y="1"/>
                    </a:moveTo>
                    <a:cubicBezTo>
                      <a:pt x="401" y="1"/>
                      <a:pt x="348" y="17"/>
                      <a:pt x="302" y="39"/>
                    </a:cubicBezTo>
                    <a:lnTo>
                      <a:pt x="234" y="71"/>
                    </a:lnTo>
                    <a:cubicBezTo>
                      <a:pt x="148" y="114"/>
                      <a:pt x="76" y="182"/>
                      <a:pt x="51" y="271"/>
                    </a:cubicBezTo>
                    <a:cubicBezTo>
                      <a:pt x="0" y="458"/>
                      <a:pt x="80" y="692"/>
                      <a:pt x="248" y="785"/>
                    </a:cubicBezTo>
                    <a:cubicBezTo>
                      <a:pt x="300" y="812"/>
                      <a:pt x="357" y="825"/>
                      <a:pt x="415" y="825"/>
                    </a:cubicBezTo>
                    <a:cubicBezTo>
                      <a:pt x="608" y="825"/>
                      <a:pt x="806" y="684"/>
                      <a:pt x="837" y="491"/>
                    </a:cubicBezTo>
                    <a:cubicBezTo>
                      <a:pt x="873" y="279"/>
                      <a:pt x="704" y="53"/>
                      <a:pt x="500" y="6"/>
                    </a:cubicBezTo>
                    <a:cubicBezTo>
                      <a:pt x="484" y="2"/>
                      <a:pt x="468" y="1"/>
                      <a:pt x="4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6" name="Google Shape;3036;p83"/>
              <p:cNvSpPr/>
              <p:nvPr/>
            </p:nvSpPr>
            <p:spPr>
              <a:xfrm flipH="1">
                <a:off x="8335585" y="3084357"/>
                <a:ext cx="42330" cy="39955"/>
              </a:xfrm>
              <a:custGeom>
                <a:rect b="b" l="l" r="r" t="t"/>
                <a:pathLst>
                  <a:path extrusionOk="0" h="825" w="874">
                    <a:moveTo>
                      <a:pt x="454" y="1"/>
                    </a:moveTo>
                    <a:cubicBezTo>
                      <a:pt x="403" y="1"/>
                      <a:pt x="352" y="17"/>
                      <a:pt x="306" y="39"/>
                    </a:cubicBezTo>
                    <a:lnTo>
                      <a:pt x="234" y="71"/>
                    </a:lnTo>
                    <a:cubicBezTo>
                      <a:pt x="151" y="114"/>
                      <a:pt x="80" y="182"/>
                      <a:pt x="55" y="271"/>
                    </a:cubicBezTo>
                    <a:cubicBezTo>
                      <a:pt x="1" y="458"/>
                      <a:pt x="80" y="692"/>
                      <a:pt x="252" y="785"/>
                    </a:cubicBezTo>
                    <a:cubicBezTo>
                      <a:pt x="304" y="812"/>
                      <a:pt x="361" y="825"/>
                      <a:pt x="419" y="825"/>
                    </a:cubicBezTo>
                    <a:cubicBezTo>
                      <a:pt x="612" y="825"/>
                      <a:pt x="811" y="684"/>
                      <a:pt x="841" y="491"/>
                    </a:cubicBezTo>
                    <a:cubicBezTo>
                      <a:pt x="873" y="279"/>
                      <a:pt x="704" y="53"/>
                      <a:pt x="504" y="6"/>
                    </a:cubicBezTo>
                    <a:cubicBezTo>
                      <a:pt x="487" y="2"/>
                      <a:pt x="471" y="1"/>
                      <a:pt x="4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7" name="Google Shape;3037;p83"/>
              <p:cNvSpPr/>
              <p:nvPr/>
            </p:nvSpPr>
            <p:spPr>
              <a:xfrm flipH="1">
                <a:off x="8212519" y="2910732"/>
                <a:ext cx="42330" cy="39858"/>
              </a:xfrm>
              <a:custGeom>
                <a:rect b="b" l="l" r="r" t="t"/>
                <a:pathLst>
                  <a:path extrusionOk="0" h="823" w="874">
                    <a:moveTo>
                      <a:pt x="449" y="0"/>
                    </a:moveTo>
                    <a:cubicBezTo>
                      <a:pt x="398" y="0"/>
                      <a:pt x="347" y="14"/>
                      <a:pt x="302" y="38"/>
                    </a:cubicBezTo>
                    <a:lnTo>
                      <a:pt x="234" y="70"/>
                    </a:lnTo>
                    <a:cubicBezTo>
                      <a:pt x="148" y="109"/>
                      <a:pt x="77" y="181"/>
                      <a:pt x="52" y="271"/>
                    </a:cubicBezTo>
                    <a:cubicBezTo>
                      <a:pt x="1" y="454"/>
                      <a:pt x="80" y="691"/>
                      <a:pt x="252" y="781"/>
                    </a:cubicBezTo>
                    <a:cubicBezTo>
                      <a:pt x="305" y="809"/>
                      <a:pt x="363" y="822"/>
                      <a:pt x="421" y="822"/>
                    </a:cubicBezTo>
                    <a:cubicBezTo>
                      <a:pt x="612" y="822"/>
                      <a:pt x="807" y="682"/>
                      <a:pt x="837" y="486"/>
                    </a:cubicBezTo>
                    <a:cubicBezTo>
                      <a:pt x="874" y="278"/>
                      <a:pt x="705" y="49"/>
                      <a:pt x="504" y="6"/>
                    </a:cubicBezTo>
                    <a:cubicBezTo>
                      <a:pt x="486" y="2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8" name="Google Shape;3038;p83"/>
              <p:cNvSpPr/>
              <p:nvPr/>
            </p:nvSpPr>
            <p:spPr>
              <a:xfrm flipH="1">
                <a:off x="8151689" y="2708047"/>
                <a:ext cx="23683" cy="22423"/>
              </a:xfrm>
              <a:custGeom>
                <a:rect b="b" l="l" r="r" t="t"/>
                <a:pathLst>
                  <a:path extrusionOk="0" h="463" w="489">
                    <a:moveTo>
                      <a:pt x="251" y="1"/>
                    </a:moveTo>
                    <a:cubicBezTo>
                      <a:pt x="223" y="1"/>
                      <a:pt x="195" y="10"/>
                      <a:pt x="169" y="23"/>
                    </a:cubicBezTo>
                    <a:lnTo>
                      <a:pt x="130" y="41"/>
                    </a:lnTo>
                    <a:cubicBezTo>
                      <a:pt x="83" y="63"/>
                      <a:pt x="44" y="102"/>
                      <a:pt x="29" y="152"/>
                    </a:cubicBezTo>
                    <a:cubicBezTo>
                      <a:pt x="1" y="257"/>
                      <a:pt x="44" y="389"/>
                      <a:pt x="140" y="439"/>
                    </a:cubicBezTo>
                    <a:cubicBezTo>
                      <a:pt x="170" y="455"/>
                      <a:pt x="203" y="463"/>
                      <a:pt x="236" y="463"/>
                    </a:cubicBezTo>
                    <a:cubicBezTo>
                      <a:pt x="343" y="463"/>
                      <a:pt x="454" y="384"/>
                      <a:pt x="470" y="275"/>
                    </a:cubicBezTo>
                    <a:cubicBezTo>
                      <a:pt x="489" y="156"/>
                      <a:pt x="395" y="30"/>
                      <a:pt x="281" y="5"/>
                    </a:cubicBezTo>
                    <a:cubicBezTo>
                      <a:pt x="271" y="2"/>
                      <a:pt x="261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9" name="Google Shape;3039;p83"/>
              <p:cNvSpPr/>
              <p:nvPr/>
            </p:nvSpPr>
            <p:spPr>
              <a:xfrm flipH="1">
                <a:off x="8117448" y="2554666"/>
                <a:ext cx="23683" cy="22472"/>
              </a:xfrm>
              <a:custGeom>
                <a:rect b="b" l="l" r="r" t="t"/>
                <a:pathLst>
                  <a:path extrusionOk="0" h="464" w="489">
                    <a:moveTo>
                      <a:pt x="257" y="1"/>
                    </a:moveTo>
                    <a:cubicBezTo>
                      <a:pt x="228" y="1"/>
                      <a:pt x="198" y="10"/>
                      <a:pt x="169" y="24"/>
                    </a:cubicBezTo>
                    <a:lnTo>
                      <a:pt x="130" y="42"/>
                    </a:lnTo>
                    <a:cubicBezTo>
                      <a:pt x="83" y="64"/>
                      <a:pt x="43" y="104"/>
                      <a:pt x="30" y="154"/>
                    </a:cubicBezTo>
                    <a:cubicBezTo>
                      <a:pt x="0" y="258"/>
                      <a:pt x="43" y="390"/>
                      <a:pt x="141" y="440"/>
                    </a:cubicBezTo>
                    <a:cubicBezTo>
                      <a:pt x="170" y="457"/>
                      <a:pt x="203" y="464"/>
                      <a:pt x="236" y="464"/>
                    </a:cubicBezTo>
                    <a:cubicBezTo>
                      <a:pt x="343" y="464"/>
                      <a:pt x="454" y="385"/>
                      <a:pt x="471" y="276"/>
                    </a:cubicBezTo>
                    <a:cubicBezTo>
                      <a:pt x="489" y="157"/>
                      <a:pt x="396" y="28"/>
                      <a:pt x="280" y="3"/>
                    </a:cubicBezTo>
                    <a:cubicBezTo>
                      <a:pt x="273" y="1"/>
                      <a:pt x="265" y="1"/>
                      <a:pt x="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0" name="Google Shape;3040;p83"/>
              <p:cNvSpPr/>
              <p:nvPr/>
            </p:nvSpPr>
            <p:spPr>
              <a:xfrm flipH="1">
                <a:off x="8336457" y="2823846"/>
                <a:ext cx="23732" cy="22423"/>
              </a:xfrm>
              <a:custGeom>
                <a:rect b="b" l="l" r="r" t="t"/>
                <a:pathLst>
                  <a:path extrusionOk="0" h="463" w="490">
                    <a:moveTo>
                      <a:pt x="251" y="0"/>
                    </a:moveTo>
                    <a:cubicBezTo>
                      <a:pt x="224" y="0"/>
                      <a:pt x="196" y="9"/>
                      <a:pt x="170" y="23"/>
                    </a:cubicBezTo>
                    <a:lnTo>
                      <a:pt x="134" y="41"/>
                    </a:lnTo>
                    <a:cubicBezTo>
                      <a:pt x="83" y="62"/>
                      <a:pt x="44" y="102"/>
                      <a:pt x="30" y="152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1" y="455"/>
                      <a:pt x="203" y="462"/>
                      <a:pt x="236" y="462"/>
                    </a:cubicBezTo>
                    <a:cubicBezTo>
                      <a:pt x="344" y="462"/>
                      <a:pt x="455" y="384"/>
                      <a:pt x="471" y="274"/>
                    </a:cubicBezTo>
                    <a:cubicBezTo>
                      <a:pt x="489" y="155"/>
                      <a:pt x="396" y="29"/>
                      <a:pt x="281" y="4"/>
                    </a:cubicBezTo>
                    <a:cubicBezTo>
                      <a:pt x="271" y="2"/>
                      <a:pt x="261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1" name="Google Shape;3041;p83"/>
              <p:cNvSpPr/>
              <p:nvPr/>
            </p:nvSpPr>
            <p:spPr>
              <a:xfrm flipH="1">
                <a:off x="8526988" y="2603823"/>
                <a:ext cx="23829" cy="22375"/>
              </a:xfrm>
              <a:custGeom>
                <a:rect b="b" l="l" r="r" t="t"/>
                <a:pathLst>
                  <a:path extrusionOk="0" h="462" w="492">
                    <a:moveTo>
                      <a:pt x="253" y="1"/>
                    </a:moveTo>
                    <a:cubicBezTo>
                      <a:pt x="224" y="1"/>
                      <a:pt x="196" y="8"/>
                      <a:pt x="172" y="22"/>
                    </a:cubicBezTo>
                    <a:lnTo>
                      <a:pt x="133" y="40"/>
                    </a:lnTo>
                    <a:cubicBezTo>
                      <a:pt x="86" y="61"/>
                      <a:pt x="43" y="101"/>
                      <a:pt x="28" y="154"/>
                    </a:cubicBezTo>
                    <a:cubicBezTo>
                      <a:pt x="0" y="255"/>
                      <a:pt x="47" y="388"/>
                      <a:pt x="140" y="438"/>
                    </a:cubicBezTo>
                    <a:cubicBezTo>
                      <a:pt x="170" y="454"/>
                      <a:pt x="203" y="461"/>
                      <a:pt x="236" y="461"/>
                    </a:cubicBezTo>
                    <a:cubicBezTo>
                      <a:pt x="344" y="461"/>
                      <a:pt x="453" y="383"/>
                      <a:pt x="470" y="276"/>
                    </a:cubicBezTo>
                    <a:cubicBezTo>
                      <a:pt x="491" y="158"/>
                      <a:pt x="395" y="28"/>
                      <a:pt x="283" y="3"/>
                    </a:cubicBezTo>
                    <a:cubicBezTo>
                      <a:pt x="273" y="2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2" name="Google Shape;3042;p83"/>
              <p:cNvSpPr/>
              <p:nvPr/>
            </p:nvSpPr>
            <p:spPr>
              <a:xfrm flipH="1">
                <a:off x="8177213" y="3063145"/>
                <a:ext cx="23732" cy="22375"/>
              </a:xfrm>
              <a:custGeom>
                <a:rect b="b" l="l" r="r" t="t"/>
                <a:pathLst>
                  <a:path extrusionOk="0" h="462" w="490">
                    <a:moveTo>
                      <a:pt x="256" y="0"/>
                    </a:moveTo>
                    <a:cubicBezTo>
                      <a:pt x="227" y="0"/>
                      <a:pt x="198" y="10"/>
                      <a:pt x="170" y="20"/>
                    </a:cubicBezTo>
                    <a:lnTo>
                      <a:pt x="130" y="38"/>
                    </a:lnTo>
                    <a:cubicBezTo>
                      <a:pt x="84" y="63"/>
                      <a:pt x="44" y="103"/>
                      <a:pt x="29" y="154"/>
                    </a:cubicBezTo>
                    <a:cubicBezTo>
                      <a:pt x="1" y="257"/>
                      <a:pt x="44" y="391"/>
                      <a:pt x="141" y="441"/>
                    </a:cubicBezTo>
                    <a:cubicBezTo>
                      <a:pt x="170" y="455"/>
                      <a:pt x="201" y="462"/>
                      <a:pt x="233" y="462"/>
                    </a:cubicBezTo>
                    <a:cubicBezTo>
                      <a:pt x="341" y="462"/>
                      <a:pt x="455" y="384"/>
                      <a:pt x="471" y="275"/>
                    </a:cubicBezTo>
                    <a:cubicBezTo>
                      <a:pt x="489" y="157"/>
                      <a:pt x="395" y="28"/>
                      <a:pt x="281" y="3"/>
                    </a:cubicBezTo>
                    <a:cubicBezTo>
                      <a:pt x="273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3" name="Google Shape;3043;p83"/>
              <p:cNvSpPr/>
              <p:nvPr/>
            </p:nvSpPr>
            <p:spPr>
              <a:xfrm flipH="1">
                <a:off x="8084417" y="2897365"/>
                <a:ext cx="23683" cy="22423"/>
              </a:xfrm>
              <a:custGeom>
                <a:rect b="b" l="l" r="r" t="t"/>
                <a:pathLst>
                  <a:path extrusionOk="0" h="463" w="489">
                    <a:moveTo>
                      <a:pt x="250" y="1"/>
                    </a:moveTo>
                    <a:cubicBezTo>
                      <a:pt x="223" y="1"/>
                      <a:pt x="196" y="10"/>
                      <a:pt x="169" y="23"/>
                    </a:cubicBezTo>
                    <a:lnTo>
                      <a:pt x="133" y="41"/>
                    </a:lnTo>
                    <a:cubicBezTo>
                      <a:pt x="83" y="62"/>
                      <a:pt x="44" y="102"/>
                      <a:pt x="29" y="153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0" y="455"/>
                      <a:pt x="203" y="463"/>
                      <a:pt x="235" y="463"/>
                    </a:cubicBezTo>
                    <a:cubicBezTo>
                      <a:pt x="343" y="463"/>
                      <a:pt x="454" y="384"/>
                      <a:pt x="471" y="274"/>
                    </a:cubicBezTo>
                    <a:cubicBezTo>
                      <a:pt x="489" y="156"/>
                      <a:pt x="395" y="27"/>
                      <a:pt x="281" y="5"/>
                    </a:cubicBezTo>
                    <a:cubicBezTo>
                      <a:pt x="271" y="2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4" name="Google Shape;3044;p83"/>
              <p:cNvSpPr/>
              <p:nvPr/>
            </p:nvSpPr>
            <p:spPr>
              <a:xfrm flipH="1">
                <a:off x="7857555" y="3164991"/>
                <a:ext cx="593008" cy="1690546"/>
              </a:xfrm>
              <a:custGeom>
                <a:rect b="b" l="l" r="r" t="t"/>
                <a:pathLst>
                  <a:path extrusionOk="0" h="34907" w="12244">
                    <a:moveTo>
                      <a:pt x="1" y="0"/>
                    </a:moveTo>
                    <a:lnTo>
                      <a:pt x="1" y="34907"/>
                    </a:lnTo>
                    <a:lnTo>
                      <a:pt x="5062" y="34713"/>
                    </a:lnTo>
                    <a:lnTo>
                      <a:pt x="5496" y="4799"/>
                    </a:lnTo>
                    <a:lnTo>
                      <a:pt x="7212" y="34832"/>
                    </a:lnTo>
                    <a:lnTo>
                      <a:pt x="12244" y="34713"/>
                    </a:lnTo>
                    <a:lnTo>
                      <a:pt x="10055" y="6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5" name="Google Shape;3045;p83"/>
              <p:cNvSpPr/>
              <p:nvPr/>
            </p:nvSpPr>
            <p:spPr>
              <a:xfrm flipH="1">
                <a:off x="8316988" y="3177442"/>
                <a:ext cx="4940" cy="1671271"/>
              </a:xfrm>
              <a:custGeom>
                <a:rect b="b" l="l" r="r" t="t"/>
                <a:pathLst>
                  <a:path extrusionOk="0" h="34509" w="102">
                    <a:moveTo>
                      <a:pt x="47" y="1"/>
                    </a:moveTo>
                    <a:cubicBezTo>
                      <a:pt x="22" y="1"/>
                      <a:pt x="1" y="7725"/>
                      <a:pt x="1" y="17254"/>
                    </a:cubicBezTo>
                    <a:cubicBezTo>
                      <a:pt x="4" y="26784"/>
                      <a:pt x="26" y="34508"/>
                      <a:pt x="51" y="34508"/>
                    </a:cubicBezTo>
                    <a:cubicBezTo>
                      <a:pt x="80" y="34508"/>
                      <a:pt x="102" y="26784"/>
                      <a:pt x="98" y="17254"/>
                    </a:cubicBezTo>
                    <a:cubicBezTo>
                      <a:pt x="98" y="7725"/>
                      <a:pt x="77" y="1"/>
                      <a:pt x="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6" name="Google Shape;3046;p83"/>
              <p:cNvSpPr/>
              <p:nvPr/>
            </p:nvSpPr>
            <p:spPr>
              <a:xfrm flipH="1">
                <a:off x="7980481" y="3191729"/>
                <a:ext cx="90084" cy="1656984"/>
              </a:xfrm>
              <a:custGeom>
                <a:rect b="b" l="l" r="r" t="t"/>
                <a:pathLst>
                  <a:path extrusionOk="0" h="34214" w="1860">
                    <a:moveTo>
                      <a:pt x="1" y="0"/>
                    </a:moveTo>
                    <a:lnTo>
                      <a:pt x="1" y="90"/>
                    </a:lnTo>
                    <a:cubicBezTo>
                      <a:pt x="1" y="151"/>
                      <a:pt x="4" y="237"/>
                      <a:pt x="4" y="348"/>
                    </a:cubicBezTo>
                    <a:cubicBezTo>
                      <a:pt x="12" y="582"/>
                      <a:pt x="22" y="915"/>
                      <a:pt x="37" y="1346"/>
                    </a:cubicBezTo>
                    <a:cubicBezTo>
                      <a:pt x="65" y="2211"/>
                      <a:pt x="115" y="3468"/>
                      <a:pt x="184" y="5015"/>
                    </a:cubicBezTo>
                    <a:cubicBezTo>
                      <a:pt x="320" y="8112"/>
                      <a:pt x="536" y="12390"/>
                      <a:pt x="801" y="17114"/>
                    </a:cubicBezTo>
                    <a:cubicBezTo>
                      <a:pt x="1067" y="21838"/>
                      <a:pt x="1321" y="26112"/>
                      <a:pt x="1520" y="29206"/>
                    </a:cubicBezTo>
                    <a:cubicBezTo>
                      <a:pt x="1620" y="30750"/>
                      <a:pt x="1699" y="31999"/>
                      <a:pt x="1756" y="32871"/>
                    </a:cubicBezTo>
                    <a:cubicBezTo>
                      <a:pt x="1785" y="33298"/>
                      <a:pt x="1810" y="33636"/>
                      <a:pt x="1828" y="33865"/>
                    </a:cubicBezTo>
                    <a:cubicBezTo>
                      <a:pt x="1835" y="33976"/>
                      <a:pt x="1843" y="34062"/>
                      <a:pt x="1846" y="34123"/>
                    </a:cubicBezTo>
                    <a:cubicBezTo>
                      <a:pt x="1853" y="34185"/>
                      <a:pt x="1856" y="34213"/>
                      <a:pt x="1856" y="34213"/>
                    </a:cubicBezTo>
                    <a:cubicBezTo>
                      <a:pt x="1856" y="34213"/>
                      <a:pt x="1860" y="34181"/>
                      <a:pt x="1856" y="34123"/>
                    </a:cubicBezTo>
                    <a:cubicBezTo>
                      <a:pt x="1853" y="34062"/>
                      <a:pt x="1850" y="33976"/>
                      <a:pt x="1846" y="33865"/>
                    </a:cubicBezTo>
                    <a:cubicBezTo>
                      <a:pt x="1835" y="33632"/>
                      <a:pt x="1817" y="33298"/>
                      <a:pt x="1792" y="32867"/>
                    </a:cubicBezTo>
                    <a:cubicBezTo>
                      <a:pt x="1745" y="31999"/>
                      <a:pt x="1674" y="30746"/>
                      <a:pt x="1588" y="29203"/>
                    </a:cubicBezTo>
                    <a:cubicBezTo>
                      <a:pt x="1412" y="26102"/>
                      <a:pt x="1167" y="21830"/>
                      <a:pt x="898" y="17110"/>
                    </a:cubicBezTo>
                    <a:cubicBezTo>
                      <a:pt x="632" y="12383"/>
                      <a:pt x="407" y="8108"/>
                      <a:pt x="252" y="5010"/>
                    </a:cubicBezTo>
                    <a:cubicBezTo>
                      <a:pt x="177" y="3468"/>
                      <a:pt x="115" y="2215"/>
                      <a:pt x="72" y="1346"/>
                    </a:cubicBezTo>
                    <a:cubicBezTo>
                      <a:pt x="55" y="915"/>
                      <a:pt x="37" y="582"/>
                      <a:pt x="26" y="348"/>
                    </a:cubicBezTo>
                    <a:cubicBezTo>
                      <a:pt x="19" y="237"/>
                      <a:pt x="16" y="151"/>
                      <a:pt x="12" y="90"/>
                    </a:cubicBezTo>
                    <a:cubicBezTo>
                      <a:pt x="8" y="2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7" name="Google Shape;3047;p83"/>
              <p:cNvSpPr/>
              <p:nvPr/>
            </p:nvSpPr>
            <p:spPr>
              <a:xfrm flipH="1">
                <a:off x="8159680" y="3181268"/>
                <a:ext cx="26493" cy="182823"/>
              </a:xfrm>
              <a:custGeom>
                <a:rect b="b" l="l" r="r" t="t"/>
                <a:pathLst>
                  <a:path extrusionOk="0" h="3775" w="547">
                    <a:moveTo>
                      <a:pt x="464" y="1"/>
                    </a:moveTo>
                    <a:cubicBezTo>
                      <a:pt x="450" y="1"/>
                      <a:pt x="443" y="223"/>
                      <a:pt x="439" y="586"/>
                    </a:cubicBezTo>
                    <a:cubicBezTo>
                      <a:pt x="435" y="945"/>
                      <a:pt x="435" y="1440"/>
                      <a:pt x="443" y="1989"/>
                    </a:cubicBezTo>
                    <a:cubicBezTo>
                      <a:pt x="450" y="2262"/>
                      <a:pt x="453" y="2524"/>
                      <a:pt x="457" y="2764"/>
                    </a:cubicBezTo>
                    <a:cubicBezTo>
                      <a:pt x="464" y="3001"/>
                      <a:pt x="446" y="3210"/>
                      <a:pt x="378" y="3371"/>
                    </a:cubicBezTo>
                    <a:cubicBezTo>
                      <a:pt x="314" y="3533"/>
                      <a:pt x="213" y="3641"/>
                      <a:pt x="133" y="3694"/>
                    </a:cubicBezTo>
                    <a:cubicBezTo>
                      <a:pt x="55" y="3752"/>
                      <a:pt x="1" y="3766"/>
                      <a:pt x="4" y="3773"/>
                    </a:cubicBezTo>
                    <a:cubicBezTo>
                      <a:pt x="4" y="3774"/>
                      <a:pt x="7" y="3774"/>
                      <a:pt x="12" y="3774"/>
                    </a:cubicBezTo>
                    <a:cubicBezTo>
                      <a:pt x="30" y="3774"/>
                      <a:pt x="81" y="3766"/>
                      <a:pt x="155" y="3727"/>
                    </a:cubicBezTo>
                    <a:cubicBezTo>
                      <a:pt x="245" y="3676"/>
                      <a:pt x="363" y="3568"/>
                      <a:pt x="443" y="3400"/>
                    </a:cubicBezTo>
                    <a:cubicBezTo>
                      <a:pt x="521" y="3228"/>
                      <a:pt x="547" y="3001"/>
                      <a:pt x="547" y="2764"/>
                    </a:cubicBezTo>
                    <a:cubicBezTo>
                      <a:pt x="547" y="2524"/>
                      <a:pt x="543" y="2262"/>
                      <a:pt x="539" y="1989"/>
                    </a:cubicBezTo>
                    <a:cubicBezTo>
                      <a:pt x="532" y="1440"/>
                      <a:pt x="521" y="945"/>
                      <a:pt x="507" y="582"/>
                    </a:cubicBezTo>
                    <a:cubicBezTo>
                      <a:pt x="493" y="223"/>
                      <a:pt x="478" y="1"/>
                      <a:pt x="4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8" name="Google Shape;3048;p83"/>
              <p:cNvSpPr/>
              <p:nvPr/>
            </p:nvSpPr>
            <p:spPr>
              <a:xfrm flipH="1">
                <a:off x="8189224" y="3198606"/>
                <a:ext cx="25572" cy="24651"/>
              </a:xfrm>
              <a:custGeom>
                <a:rect b="b" l="l" r="r" t="t"/>
                <a:pathLst>
                  <a:path extrusionOk="0" h="509" w="528">
                    <a:moveTo>
                      <a:pt x="217" y="61"/>
                    </a:moveTo>
                    <a:cubicBezTo>
                      <a:pt x="262" y="61"/>
                      <a:pt x="317" y="76"/>
                      <a:pt x="366" y="120"/>
                    </a:cubicBezTo>
                    <a:cubicBezTo>
                      <a:pt x="441" y="178"/>
                      <a:pt x="456" y="307"/>
                      <a:pt x="355" y="375"/>
                    </a:cubicBezTo>
                    <a:cubicBezTo>
                      <a:pt x="319" y="401"/>
                      <a:pt x="276" y="415"/>
                      <a:pt x="236" y="415"/>
                    </a:cubicBezTo>
                    <a:cubicBezTo>
                      <a:pt x="204" y="415"/>
                      <a:pt x="174" y="406"/>
                      <a:pt x="151" y="389"/>
                    </a:cubicBezTo>
                    <a:cubicBezTo>
                      <a:pt x="100" y="354"/>
                      <a:pt x="78" y="281"/>
                      <a:pt x="78" y="228"/>
                    </a:cubicBezTo>
                    <a:cubicBezTo>
                      <a:pt x="82" y="143"/>
                      <a:pt x="121" y="96"/>
                      <a:pt x="140" y="72"/>
                    </a:cubicBezTo>
                    <a:lnTo>
                      <a:pt x="140" y="72"/>
                    </a:lnTo>
                    <a:lnTo>
                      <a:pt x="147" y="74"/>
                    </a:lnTo>
                    <a:cubicBezTo>
                      <a:pt x="174" y="78"/>
                      <a:pt x="195" y="81"/>
                      <a:pt x="207" y="81"/>
                    </a:cubicBezTo>
                    <a:cubicBezTo>
                      <a:pt x="215" y="81"/>
                      <a:pt x="219" y="80"/>
                      <a:pt x="219" y="77"/>
                    </a:cubicBezTo>
                    <a:cubicBezTo>
                      <a:pt x="221" y="74"/>
                      <a:pt x="216" y="68"/>
                      <a:pt x="206" y="61"/>
                    </a:cubicBezTo>
                    <a:lnTo>
                      <a:pt x="206" y="61"/>
                    </a:lnTo>
                    <a:cubicBezTo>
                      <a:pt x="209" y="61"/>
                      <a:pt x="213" y="61"/>
                      <a:pt x="217" y="61"/>
                    </a:cubicBezTo>
                    <a:close/>
                    <a:moveTo>
                      <a:pt x="257" y="0"/>
                    </a:moveTo>
                    <a:cubicBezTo>
                      <a:pt x="209" y="0"/>
                      <a:pt x="168" y="15"/>
                      <a:pt x="143" y="34"/>
                    </a:cubicBezTo>
                    <a:lnTo>
                      <a:pt x="104" y="62"/>
                    </a:lnTo>
                    <a:lnTo>
                      <a:pt x="109" y="64"/>
                    </a:lnTo>
                    <a:lnTo>
                      <a:pt x="109" y="64"/>
                    </a:lnTo>
                    <a:cubicBezTo>
                      <a:pt x="104" y="67"/>
                      <a:pt x="99" y="70"/>
                      <a:pt x="93" y="74"/>
                    </a:cubicBezTo>
                    <a:cubicBezTo>
                      <a:pt x="61" y="99"/>
                      <a:pt x="25" y="149"/>
                      <a:pt x="10" y="221"/>
                    </a:cubicBezTo>
                    <a:cubicBezTo>
                      <a:pt x="0" y="289"/>
                      <a:pt x="14" y="393"/>
                      <a:pt x="100" y="461"/>
                    </a:cubicBezTo>
                    <a:cubicBezTo>
                      <a:pt x="139" y="494"/>
                      <a:pt x="190" y="509"/>
                      <a:pt x="243" y="509"/>
                    </a:cubicBezTo>
                    <a:cubicBezTo>
                      <a:pt x="302" y="509"/>
                      <a:pt x="364" y="490"/>
                      <a:pt x="413" y="454"/>
                    </a:cubicBezTo>
                    <a:cubicBezTo>
                      <a:pt x="481" y="407"/>
                      <a:pt x="527" y="321"/>
                      <a:pt x="520" y="238"/>
                    </a:cubicBezTo>
                    <a:cubicBezTo>
                      <a:pt x="517" y="156"/>
                      <a:pt x="466" y="95"/>
                      <a:pt x="416" y="56"/>
                    </a:cubicBezTo>
                    <a:cubicBezTo>
                      <a:pt x="363" y="15"/>
                      <a:pt x="307" y="0"/>
                      <a:pt x="2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9" name="Google Shape;3049;p83"/>
              <p:cNvSpPr/>
              <p:nvPr/>
            </p:nvSpPr>
            <p:spPr>
              <a:xfrm flipH="1">
                <a:off x="8016411" y="2913589"/>
                <a:ext cx="669289" cy="285204"/>
              </a:xfrm>
              <a:custGeom>
                <a:rect b="b" l="l" r="r" t="t"/>
                <a:pathLst>
                  <a:path extrusionOk="0" h="5889" w="13819">
                    <a:moveTo>
                      <a:pt x="12124" y="1"/>
                    </a:moveTo>
                    <a:cubicBezTo>
                      <a:pt x="11688" y="1"/>
                      <a:pt x="11071" y="405"/>
                      <a:pt x="10828" y="632"/>
                    </a:cubicBezTo>
                    <a:cubicBezTo>
                      <a:pt x="10739" y="718"/>
                      <a:pt x="10689" y="833"/>
                      <a:pt x="10663" y="959"/>
                    </a:cubicBezTo>
                    <a:lnTo>
                      <a:pt x="4088" y="2344"/>
                    </a:lnTo>
                    <a:lnTo>
                      <a:pt x="420" y="1971"/>
                    </a:lnTo>
                    <a:cubicBezTo>
                      <a:pt x="420" y="1971"/>
                      <a:pt x="344" y="2603"/>
                      <a:pt x="161" y="3797"/>
                    </a:cubicBezTo>
                    <a:cubicBezTo>
                      <a:pt x="0" y="4851"/>
                      <a:pt x="1610" y="5888"/>
                      <a:pt x="2758" y="5888"/>
                    </a:cubicBezTo>
                    <a:cubicBezTo>
                      <a:pt x="2839" y="5888"/>
                      <a:pt x="2917" y="5883"/>
                      <a:pt x="2993" y="5873"/>
                    </a:cubicBezTo>
                    <a:cubicBezTo>
                      <a:pt x="4044" y="5725"/>
                      <a:pt x="10473" y="3898"/>
                      <a:pt x="11564" y="3586"/>
                    </a:cubicBezTo>
                    <a:cubicBezTo>
                      <a:pt x="11668" y="3554"/>
                      <a:pt x="11722" y="3539"/>
                      <a:pt x="11722" y="3539"/>
                    </a:cubicBezTo>
                    <a:lnTo>
                      <a:pt x="11722" y="3532"/>
                    </a:lnTo>
                    <a:cubicBezTo>
                      <a:pt x="12077" y="3410"/>
                      <a:pt x="12921" y="3105"/>
                      <a:pt x="13010" y="2954"/>
                    </a:cubicBezTo>
                    <a:cubicBezTo>
                      <a:pt x="13122" y="2760"/>
                      <a:pt x="13093" y="1239"/>
                      <a:pt x="13093" y="1239"/>
                    </a:cubicBezTo>
                    <a:lnTo>
                      <a:pt x="13696" y="969"/>
                    </a:lnTo>
                    <a:cubicBezTo>
                      <a:pt x="13696" y="969"/>
                      <a:pt x="13818" y="729"/>
                      <a:pt x="13682" y="553"/>
                    </a:cubicBezTo>
                    <a:cubicBezTo>
                      <a:pt x="13649" y="511"/>
                      <a:pt x="13532" y="495"/>
                      <a:pt x="13371" y="495"/>
                    </a:cubicBezTo>
                    <a:cubicBezTo>
                      <a:pt x="12860" y="495"/>
                      <a:pt x="11916" y="657"/>
                      <a:pt x="11916" y="657"/>
                    </a:cubicBezTo>
                    <a:lnTo>
                      <a:pt x="12511" y="205"/>
                    </a:lnTo>
                    <a:cubicBezTo>
                      <a:pt x="12428" y="59"/>
                      <a:pt x="12289" y="1"/>
                      <a:pt x="121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50" name="Google Shape;3050;p83"/>
            <p:cNvSpPr/>
            <p:nvPr/>
          </p:nvSpPr>
          <p:spPr>
            <a:xfrm rot="-5400000">
              <a:off x="8133000" y="2006075"/>
              <a:ext cx="87600" cy="27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1" name="Google Shape;3051;p83"/>
          <p:cNvSpPr/>
          <p:nvPr/>
        </p:nvSpPr>
        <p:spPr>
          <a:xfrm>
            <a:off x="1027969" y="419705"/>
            <a:ext cx="1837800" cy="1837800"/>
          </a:xfrm>
          <a:prstGeom prst="flowChartAlternateProcess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52" name="Google Shape;3052;p83"/>
          <p:cNvPicPr preferRelativeResize="0"/>
          <p:nvPr/>
        </p:nvPicPr>
        <p:blipFill rotWithShape="1">
          <a:blip r:embed="rId3">
            <a:alphaModFix/>
          </a:blip>
          <a:srcRect b="16555" l="0" r="6059" t="0"/>
          <a:stretch/>
        </p:blipFill>
        <p:spPr>
          <a:xfrm>
            <a:off x="1096537" y="446988"/>
            <a:ext cx="1700700" cy="1783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1F1F1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53" name="Google Shape;3053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8" name="Google Shape;3058;p84"/>
          <p:cNvGrpSpPr/>
          <p:nvPr/>
        </p:nvGrpSpPr>
        <p:grpSpPr>
          <a:xfrm>
            <a:off x="4861732" y="841223"/>
            <a:ext cx="3476122" cy="3461052"/>
            <a:chOff x="411603" y="2906997"/>
            <a:chExt cx="1735458" cy="1808566"/>
          </a:xfrm>
        </p:grpSpPr>
        <p:grpSp>
          <p:nvGrpSpPr>
            <p:cNvPr id="3059" name="Google Shape;3059;p84"/>
            <p:cNvGrpSpPr/>
            <p:nvPr/>
          </p:nvGrpSpPr>
          <p:grpSpPr>
            <a:xfrm>
              <a:off x="570964" y="2906997"/>
              <a:ext cx="1506308" cy="920209"/>
              <a:chOff x="570964" y="2906997"/>
              <a:chExt cx="1506308" cy="920209"/>
            </a:xfrm>
          </p:grpSpPr>
          <p:sp>
            <p:nvSpPr>
              <p:cNvPr id="3060" name="Google Shape;3060;p84"/>
              <p:cNvSpPr/>
              <p:nvPr/>
            </p:nvSpPr>
            <p:spPr>
              <a:xfrm>
                <a:off x="570964" y="2951732"/>
                <a:ext cx="696766" cy="875473"/>
              </a:xfrm>
              <a:custGeom>
                <a:rect b="b" l="l" r="r" t="t"/>
                <a:pathLst>
                  <a:path extrusionOk="0" h="60139" w="47863">
                    <a:moveTo>
                      <a:pt x="1" y="0"/>
                    </a:moveTo>
                    <a:lnTo>
                      <a:pt x="1" y="60138"/>
                    </a:lnTo>
                    <a:lnTo>
                      <a:pt x="47862" y="60138"/>
                    </a:lnTo>
                    <a:lnTo>
                      <a:pt x="4786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1" name="Google Shape;3061;p84"/>
              <p:cNvSpPr/>
              <p:nvPr/>
            </p:nvSpPr>
            <p:spPr>
              <a:xfrm>
                <a:off x="596484" y="2976800"/>
                <a:ext cx="650254" cy="825396"/>
              </a:xfrm>
              <a:custGeom>
                <a:rect b="b" l="l" r="r" t="t"/>
                <a:pathLst>
                  <a:path extrusionOk="0" h="56699" w="44668">
                    <a:moveTo>
                      <a:pt x="1" y="0"/>
                    </a:moveTo>
                    <a:lnTo>
                      <a:pt x="1" y="56698"/>
                    </a:lnTo>
                    <a:lnTo>
                      <a:pt x="44667" y="56698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2" name="Google Shape;3062;p84"/>
              <p:cNvSpPr/>
              <p:nvPr/>
            </p:nvSpPr>
            <p:spPr>
              <a:xfrm>
                <a:off x="596484" y="3293237"/>
                <a:ext cx="650254" cy="508959"/>
              </a:xfrm>
              <a:custGeom>
                <a:rect b="b" l="l" r="r" t="t"/>
                <a:pathLst>
                  <a:path extrusionOk="0" h="34962" w="44668">
                    <a:moveTo>
                      <a:pt x="28480" y="0"/>
                    </a:moveTo>
                    <a:lnTo>
                      <a:pt x="28480" y="10253"/>
                    </a:lnTo>
                    <a:lnTo>
                      <a:pt x="17363" y="10253"/>
                    </a:lnTo>
                    <a:lnTo>
                      <a:pt x="14041" y="25286"/>
                    </a:lnTo>
                    <a:lnTo>
                      <a:pt x="10143" y="25286"/>
                    </a:lnTo>
                    <a:lnTo>
                      <a:pt x="8989" y="19998"/>
                    </a:lnTo>
                    <a:lnTo>
                      <a:pt x="1" y="19998"/>
                    </a:lnTo>
                    <a:lnTo>
                      <a:pt x="1" y="34961"/>
                    </a:lnTo>
                    <a:lnTo>
                      <a:pt x="44667" y="34961"/>
                    </a:lnTo>
                    <a:lnTo>
                      <a:pt x="44667" y="17131"/>
                    </a:lnTo>
                    <a:lnTo>
                      <a:pt x="36565" y="17131"/>
                    </a:lnTo>
                    <a:lnTo>
                      <a:pt x="365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3" name="Google Shape;3063;p84"/>
              <p:cNvSpPr/>
              <p:nvPr/>
            </p:nvSpPr>
            <p:spPr>
              <a:xfrm>
                <a:off x="910940" y="2976800"/>
                <a:ext cx="21006" cy="818583"/>
              </a:xfrm>
              <a:custGeom>
                <a:rect b="b" l="l" r="r" t="t"/>
                <a:pathLst>
                  <a:path extrusionOk="0" h="56231" w="1443">
                    <a:moveTo>
                      <a:pt x="0" y="0"/>
                    </a:moveTo>
                    <a:lnTo>
                      <a:pt x="0" y="56230"/>
                    </a:lnTo>
                    <a:lnTo>
                      <a:pt x="1442" y="56230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4" name="Google Shape;3064;p84"/>
              <p:cNvSpPr/>
              <p:nvPr/>
            </p:nvSpPr>
            <p:spPr>
              <a:xfrm>
                <a:off x="596484" y="3376637"/>
                <a:ext cx="650254" cy="21589"/>
              </a:xfrm>
              <a:custGeom>
                <a:rect b="b" l="l" r="r" t="t"/>
                <a:pathLst>
                  <a:path extrusionOk="0" h="1483" w="44668">
                    <a:moveTo>
                      <a:pt x="1" y="0"/>
                    </a:moveTo>
                    <a:lnTo>
                      <a:pt x="1" y="1482"/>
                    </a:lnTo>
                    <a:lnTo>
                      <a:pt x="44667" y="1482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5" name="Google Shape;3065;p84"/>
              <p:cNvSpPr/>
              <p:nvPr/>
            </p:nvSpPr>
            <p:spPr>
              <a:xfrm>
                <a:off x="1924448" y="3185147"/>
                <a:ext cx="46831" cy="107012"/>
              </a:xfrm>
              <a:custGeom>
                <a:rect b="b" l="l" r="r" t="t"/>
                <a:pathLst>
                  <a:path extrusionOk="0" h="7351" w="3217">
                    <a:moveTo>
                      <a:pt x="346" y="1"/>
                    </a:moveTo>
                    <a:lnTo>
                      <a:pt x="1" y="2823"/>
                    </a:lnTo>
                    <a:lnTo>
                      <a:pt x="1429" y="7342"/>
                    </a:lnTo>
                    <a:lnTo>
                      <a:pt x="3216" y="7351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6" name="Google Shape;3066;p84"/>
              <p:cNvSpPr/>
              <p:nvPr/>
            </p:nvSpPr>
            <p:spPr>
              <a:xfrm>
                <a:off x="1772264" y="3086287"/>
                <a:ext cx="165097" cy="208114"/>
              </a:xfrm>
              <a:custGeom>
                <a:rect b="b" l="l" r="r" t="t"/>
                <a:pathLst>
                  <a:path extrusionOk="0" h="14296" w="11341">
                    <a:moveTo>
                      <a:pt x="989" y="0"/>
                    </a:moveTo>
                    <a:lnTo>
                      <a:pt x="1" y="14081"/>
                    </a:lnTo>
                    <a:lnTo>
                      <a:pt x="10197" y="14295"/>
                    </a:lnTo>
                    <a:lnTo>
                      <a:pt x="113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7" name="Google Shape;3067;p84"/>
              <p:cNvSpPr/>
              <p:nvPr/>
            </p:nvSpPr>
            <p:spPr>
              <a:xfrm>
                <a:off x="1789514" y="3101806"/>
                <a:ext cx="125791" cy="176815"/>
              </a:xfrm>
              <a:custGeom>
                <a:rect b="b" l="l" r="r" t="t"/>
                <a:pathLst>
                  <a:path extrusionOk="0" h="12146" w="8641">
                    <a:moveTo>
                      <a:pt x="8640" y="0"/>
                    </a:moveTo>
                    <a:lnTo>
                      <a:pt x="821" y="70"/>
                    </a:lnTo>
                    <a:lnTo>
                      <a:pt x="0" y="11791"/>
                    </a:lnTo>
                    <a:lnTo>
                      <a:pt x="7578" y="12146"/>
                    </a:lnTo>
                    <a:lnTo>
                      <a:pt x="864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8" name="Google Shape;3068;p84"/>
              <p:cNvSpPr/>
              <p:nvPr/>
            </p:nvSpPr>
            <p:spPr>
              <a:xfrm>
                <a:off x="1816737" y="3126932"/>
                <a:ext cx="71652" cy="119925"/>
              </a:xfrm>
              <a:custGeom>
                <a:rect b="b" l="l" r="r" t="t"/>
                <a:pathLst>
                  <a:path extrusionOk="0" h="8238" w="4922">
                    <a:moveTo>
                      <a:pt x="617" y="0"/>
                    </a:moveTo>
                    <a:lnTo>
                      <a:pt x="0" y="8238"/>
                    </a:lnTo>
                    <a:lnTo>
                      <a:pt x="4183" y="8238"/>
                    </a:lnTo>
                    <a:lnTo>
                      <a:pt x="492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9" name="Google Shape;3069;p84"/>
              <p:cNvSpPr/>
              <p:nvPr/>
            </p:nvSpPr>
            <p:spPr>
              <a:xfrm>
                <a:off x="1566275" y="3124326"/>
                <a:ext cx="123433" cy="168547"/>
              </a:xfrm>
              <a:custGeom>
                <a:rect b="b" l="l" r="r" t="t"/>
                <a:pathLst>
                  <a:path extrusionOk="0" h="11578" w="8479">
                    <a:moveTo>
                      <a:pt x="0" y="0"/>
                    </a:moveTo>
                    <a:lnTo>
                      <a:pt x="0" y="11577"/>
                    </a:lnTo>
                    <a:lnTo>
                      <a:pt x="8479" y="11569"/>
                    </a:lnTo>
                    <a:lnTo>
                      <a:pt x="84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0" name="Google Shape;3070;p84"/>
              <p:cNvSpPr/>
              <p:nvPr/>
            </p:nvSpPr>
            <p:spPr>
              <a:xfrm>
                <a:off x="1591911" y="2906997"/>
                <a:ext cx="74287" cy="217343"/>
              </a:xfrm>
              <a:custGeom>
                <a:rect b="b" l="l" r="r" t="t"/>
                <a:pathLst>
                  <a:path extrusionOk="0" h="14930" w="5103">
                    <a:moveTo>
                      <a:pt x="4533" y="1"/>
                    </a:moveTo>
                    <a:cubicBezTo>
                      <a:pt x="4533" y="1"/>
                      <a:pt x="4532" y="1"/>
                      <a:pt x="4532" y="1"/>
                    </a:cubicBezTo>
                    <a:cubicBezTo>
                      <a:pt x="3959" y="23"/>
                      <a:pt x="2517" y="13632"/>
                      <a:pt x="2517" y="13632"/>
                    </a:cubicBezTo>
                    <a:cubicBezTo>
                      <a:pt x="2517" y="13632"/>
                      <a:pt x="2461" y="2421"/>
                      <a:pt x="1924" y="2421"/>
                    </a:cubicBezTo>
                    <a:cubicBezTo>
                      <a:pt x="1922" y="2421"/>
                      <a:pt x="1921" y="2422"/>
                      <a:pt x="1919" y="2422"/>
                    </a:cubicBezTo>
                    <a:cubicBezTo>
                      <a:pt x="1381" y="2484"/>
                      <a:pt x="1919" y="14352"/>
                      <a:pt x="1919" y="14352"/>
                    </a:cubicBezTo>
                    <a:cubicBezTo>
                      <a:pt x="1919" y="14352"/>
                      <a:pt x="1018" y="4944"/>
                      <a:pt x="516" y="4944"/>
                    </a:cubicBezTo>
                    <a:cubicBezTo>
                      <a:pt x="510" y="4944"/>
                      <a:pt x="504" y="4946"/>
                      <a:pt x="498" y="4948"/>
                    </a:cubicBezTo>
                    <a:cubicBezTo>
                      <a:pt x="0" y="5180"/>
                      <a:pt x="713" y="14929"/>
                      <a:pt x="713" y="14929"/>
                    </a:cubicBezTo>
                    <a:lnTo>
                      <a:pt x="3060" y="14929"/>
                    </a:lnTo>
                    <a:cubicBezTo>
                      <a:pt x="3060" y="14929"/>
                      <a:pt x="5102" y="1"/>
                      <a:pt x="453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1" name="Google Shape;3071;p84"/>
              <p:cNvSpPr/>
              <p:nvPr/>
            </p:nvSpPr>
            <p:spPr>
              <a:xfrm>
                <a:off x="1613980" y="2952373"/>
                <a:ext cx="65494" cy="171968"/>
              </a:xfrm>
              <a:custGeom>
                <a:rect b="b" l="l" r="r" t="t"/>
                <a:pathLst>
                  <a:path extrusionOk="0" h="11813" w="4499">
                    <a:moveTo>
                      <a:pt x="3396" y="0"/>
                    </a:moveTo>
                    <a:cubicBezTo>
                      <a:pt x="2842" y="0"/>
                      <a:pt x="945" y="9309"/>
                      <a:pt x="945" y="9309"/>
                    </a:cubicBezTo>
                    <a:cubicBezTo>
                      <a:pt x="945" y="9309"/>
                      <a:pt x="1176" y="5380"/>
                      <a:pt x="945" y="4873"/>
                    </a:cubicBezTo>
                    <a:cubicBezTo>
                      <a:pt x="937" y="4856"/>
                      <a:pt x="928" y="4848"/>
                      <a:pt x="920" y="4848"/>
                    </a:cubicBezTo>
                    <a:cubicBezTo>
                      <a:pt x="662" y="4848"/>
                      <a:pt x="1" y="11812"/>
                      <a:pt x="1" y="11812"/>
                    </a:cubicBezTo>
                    <a:lnTo>
                      <a:pt x="3375" y="11812"/>
                    </a:lnTo>
                    <a:cubicBezTo>
                      <a:pt x="3375" y="11812"/>
                      <a:pt x="4498" y="8513"/>
                      <a:pt x="4358" y="7997"/>
                    </a:cubicBezTo>
                    <a:cubicBezTo>
                      <a:pt x="4349" y="7965"/>
                      <a:pt x="4333" y="7950"/>
                      <a:pt x="4310" y="7950"/>
                    </a:cubicBezTo>
                    <a:cubicBezTo>
                      <a:pt x="3969" y="7950"/>
                      <a:pt x="2160" y="11319"/>
                      <a:pt x="2160" y="11319"/>
                    </a:cubicBezTo>
                    <a:cubicBezTo>
                      <a:pt x="2160" y="11319"/>
                      <a:pt x="4170" y="5896"/>
                      <a:pt x="3750" y="5288"/>
                    </a:cubicBezTo>
                    <a:cubicBezTo>
                      <a:pt x="3729" y="5258"/>
                      <a:pt x="3704" y="5243"/>
                      <a:pt x="3675" y="5243"/>
                    </a:cubicBezTo>
                    <a:cubicBezTo>
                      <a:pt x="3139" y="5243"/>
                      <a:pt x="1412" y="10458"/>
                      <a:pt x="1412" y="10458"/>
                    </a:cubicBezTo>
                    <a:cubicBezTo>
                      <a:pt x="1412" y="10458"/>
                      <a:pt x="3934" y="333"/>
                      <a:pt x="3423" y="8"/>
                    </a:cubicBezTo>
                    <a:cubicBezTo>
                      <a:pt x="3414" y="3"/>
                      <a:pt x="3405" y="0"/>
                      <a:pt x="33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2" name="Google Shape;3072;p84"/>
              <p:cNvSpPr/>
              <p:nvPr/>
            </p:nvSpPr>
            <p:spPr>
              <a:xfrm>
                <a:off x="1532385" y="2999350"/>
                <a:ext cx="78378" cy="125631"/>
              </a:xfrm>
              <a:custGeom>
                <a:rect b="b" l="l" r="r" t="t"/>
                <a:pathLst>
                  <a:path extrusionOk="0" h="8630" w="5384">
                    <a:moveTo>
                      <a:pt x="405" y="0"/>
                    </a:moveTo>
                    <a:cubicBezTo>
                      <a:pt x="0" y="0"/>
                      <a:pt x="4400" y="8629"/>
                      <a:pt x="4400" y="8629"/>
                    </a:cubicBezTo>
                    <a:lnTo>
                      <a:pt x="5383" y="8629"/>
                    </a:lnTo>
                    <a:lnTo>
                      <a:pt x="4911" y="6545"/>
                    </a:lnTo>
                    <a:cubicBezTo>
                      <a:pt x="4911" y="6545"/>
                      <a:pt x="2865" y="310"/>
                      <a:pt x="2407" y="310"/>
                    </a:cubicBezTo>
                    <a:cubicBezTo>
                      <a:pt x="2401" y="310"/>
                      <a:pt x="2396" y="311"/>
                      <a:pt x="2390" y="313"/>
                    </a:cubicBezTo>
                    <a:cubicBezTo>
                      <a:pt x="1965" y="483"/>
                      <a:pt x="3885" y="6033"/>
                      <a:pt x="3885" y="6033"/>
                    </a:cubicBezTo>
                    <a:cubicBezTo>
                      <a:pt x="3885" y="6033"/>
                      <a:pt x="987" y="282"/>
                      <a:pt x="428" y="7"/>
                    </a:cubicBezTo>
                    <a:cubicBezTo>
                      <a:pt x="419" y="2"/>
                      <a:pt x="412" y="0"/>
                      <a:pt x="4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3" name="Google Shape;3073;p84"/>
              <p:cNvSpPr/>
              <p:nvPr/>
            </p:nvSpPr>
            <p:spPr>
              <a:xfrm>
                <a:off x="1566712" y="3124079"/>
                <a:ext cx="59817" cy="169114"/>
              </a:xfrm>
              <a:custGeom>
                <a:rect b="b" l="l" r="r" t="t"/>
                <a:pathLst>
                  <a:path extrusionOk="0" h="11617" w="4109">
                    <a:moveTo>
                      <a:pt x="1" y="0"/>
                    </a:moveTo>
                    <a:lnTo>
                      <a:pt x="79" y="11616"/>
                    </a:lnTo>
                    <a:lnTo>
                      <a:pt x="4109" y="11616"/>
                    </a:lnTo>
                    <a:lnTo>
                      <a:pt x="3895" y="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4" name="Google Shape;3074;p84"/>
              <p:cNvSpPr/>
              <p:nvPr/>
            </p:nvSpPr>
            <p:spPr>
              <a:xfrm>
                <a:off x="1564805" y="3123118"/>
                <a:ext cx="127000" cy="17061"/>
              </a:xfrm>
              <a:custGeom>
                <a:rect b="b" l="l" r="r" t="t"/>
                <a:pathLst>
                  <a:path extrusionOk="0" h="1172" w="8724">
                    <a:moveTo>
                      <a:pt x="0" y="0"/>
                    </a:moveTo>
                    <a:lnTo>
                      <a:pt x="111" y="1106"/>
                    </a:lnTo>
                    <a:lnTo>
                      <a:pt x="4017" y="1172"/>
                    </a:lnTo>
                    <a:lnTo>
                      <a:pt x="8580" y="1106"/>
                    </a:lnTo>
                    <a:lnTo>
                      <a:pt x="87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5" name="Google Shape;3075;p84"/>
              <p:cNvSpPr/>
              <p:nvPr/>
            </p:nvSpPr>
            <p:spPr>
              <a:xfrm>
                <a:off x="1460034" y="3290122"/>
                <a:ext cx="617238" cy="27121"/>
              </a:xfrm>
              <a:custGeom>
                <a:rect b="b" l="l" r="r" t="t"/>
                <a:pathLst>
                  <a:path extrusionOk="0" h="1863" w="42400">
                    <a:moveTo>
                      <a:pt x="0" y="0"/>
                    </a:moveTo>
                    <a:lnTo>
                      <a:pt x="0" y="1862"/>
                    </a:lnTo>
                    <a:lnTo>
                      <a:pt x="42399" y="1862"/>
                    </a:lnTo>
                    <a:lnTo>
                      <a:pt x="42399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76" name="Google Shape;3076;p84"/>
            <p:cNvGrpSpPr/>
            <p:nvPr/>
          </p:nvGrpSpPr>
          <p:grpSpPr>
            <a:xfrm>
              <a:off x="1481856" y="3376710"/>
              <a:ext cx="665205" cy="406329"/>
              <a:chOff x="1481856" y="3376710"/>
              <a:chExt cx="665205" cy="406329"/>
            </a:xfrm>
          </p:grpSpPr>
          <p:sp>
            <p:nvSpPr>
              <p:cNvPr id="3077" name="Google Shape;3077;p84"/>
              <p:cNvSpPr/>
              <p:nvPr/>
            </p:nvSpPr>
            <p:spPr>
              <a:xfrm>
                <a:off x="1481856" y="3376710"/>
                <a:ext cx="665205" cy="406329"/>
              </a:xfrm>
              <a:custGeom>
                <a:rect b="b" l="l" r="r" t="t"/>
                <a:pathLst>
                  <a:path extrusionOk="0" h="27912" w="45695">
                    <a:moveTo>
                      <a:pt x="45695" y="0"/>
                    </a:moveTo>
                    <a:lnTo>
                      <a:pt x="4466" y="297"/>
                    </a:lnTo>
                    <a:lnTo>
                      <a:pt x="0" y="27912"/>
                    </a:lnTo>
                    <a:lnTo>
                      <a:pt x="40782" y="27912"/>
                    </a:lnTo>
                    <a:lnTo>
                      <a:pt x="456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8" name="Google Shape;3078;p84"/>
              <p:cNvSpPr/>
              <p:nvPr/>
            </p:nvSpPr>
            <p:spPr>
              <a:xfrm>
                <a:off x="1540960" y="3376710"/>
                <a:ext cx="606102" cy="40921"/>
              </a:xfrm>
              <a:custGeom>
                <a:rect b="b" l="l" r="r" t="t"/>
                <a:pathLst>
                  <a:path extrusionOk="0" h="2811" w="41635">
                    <a:moveTo>
                      <a:pt x="41635" y="0"/>
                    </a:moveTo>
                    <a:lnTo>
                      <a:pt x="406" y="297"/>
                    </a:lnTo>
                    <a:lnTo>
                      <a:pt x="0" y="2810"/>
                    </a:lnTo>
                    <a:cubicBezTo>
                      <a:pt x="18" y="2714"/>
                      <a:pt x="41167" y="2653"/>
                      <a:pt x="41167" y="2653"/>
                    </a:cubicBezTo>
                    <a:lnTo>
                      <a:pt x="4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9" name="Google Shape;3079;p84"/>
              <p:cNvSpPr/>
              <p:nvPr/>
            </p:nvSpPr>
            <p:spPr>
              <a:xfrm>
                <a:off x="1560932" y="339362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81" y="0"/>
                    </a:moveTo>
                    <a:cubicBezTo>
                      <a:pt x="171" y="0"/>
                      <a:pt x="0" y="170"/>
                      <a:pt x="0" y="376"/>
                    </a:cubicBezTo>
                    <a:cubicBezTo>
                      <a:pt x="0" y="586"/>
                      <a:pt x="171" y="757"/>
                      <a:pt x="381" y="757"/>
                    </a:cubicBezTo>
                    <a:cubicBezTo>
                      <a:pt x="586" y="757"/>
                      <a:pt x="756" y="586"/>
                      <a:pt x="756" y="376"/>
                    </a:cubicBezTo>
                    <a:cubicBezTo>
                      <a:pt x="756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0" name="Google Shape;3080;p84"/>
              <p:cNvSpPr/>
              <p:nvPr/>
            </p:nvSpPr>
            <p:spPr>
              <a:xfrm>
                <a:off x="1587966" y="339362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81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81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1" name="Google Shape;3081;p84"/>
              <p:cNvSpPr/>
              <p:nvPr/>
            </p:nvSpPr>
            <p:spPr>
              <a:xfrm>
                <a:off x="1614999" y="3393625"/>
                <a:ext cx="11035" cy="11020"/>
              </a:xfrm>
              <a:custGeom>
                <a:rect b="b" l="l" r="r" t="t"/>
                <a:pathLst>
                  <a:path extrusionOk="0" h="757" w="758">
                    <a:moveTo>
                      <a:pt x="376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76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2" name="Google Shape;3082;p84"/>
              <p:cNvSpPr/>
              <p:nvPr/>
            </p:nvSpPr>
            <p:spPr>
              <a:xfrm>
                <a:off x="1572578" y="3489312"/>
                <a:ext cx="241058" cy="194605"/>
              </a:xfrm>
              <a:custGeom>
                <a:rect b="b" l="l" r="r" t="t"/>
                <a:pathLst>
                  <a:path extrusionOk="0" h="13368" w="16559">
                    <a:moveTo>
                      <a:pt x="8282" y="0"/>
                    </a:moveTo>
                    <a:cubicBezTo>
                      <a:pt x="3736" y="0"/>
                      <a:pt x="0" y="3378"/>
                      <a:pt x="0" y="7478"/>
                    </a:cubicBezTo>
                    <a:cubicBezTo>
                      <a:pt x="0" y="9776"/>
                      <a:pt x="1171" y="11952"/>
                      <a:pt x="3173" y="13368"/>
                    </a:cubicBezTo>
                    <a:lnTo>
                      <a:pt x="8282" y="7478"/>
                    </a:lnTo>
                    <a:lnTo>
                      <a:pt x="16558" y="7478"/>
                    </a:lnTo>
                    <a:cubicBezTo>
                      <a:pt x="16558" y="3378"/>
                      <a:pt x="12822" y="0"/>
                      <a:pt x="828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3" name="Google Shape;3083;p84"/>
              <p:cNvSpPr/>
              <p:nvPr/>
            </p:nvSpPr>
            <p:spPr>
              <a:xfrm>
                <a:off x="1627722" y="3611639"/>
                <a:ext cx="193294" cy="107784"/>
              </a:xfrm>
              <a:custGeom>
                <a:rect b="b" l="l" r="r" t="t"/>
                <a:pathLst>
                  <a:path extrusionOk="0" h="7404" w="13278">
                    <a:moveTo>
                      <a:pt x="5144" y="14"/>
                    </a:moveTo>
                    <a:cubicBezTo>
                      <a:pt x="5149" y="19"/>
                      <a:pt x="5197" y="19"/>
                      <a:pt x="5297" y="23"/>
                    </a:cubicBezTo>
                    <a:cubicBezTo>
                      <a:pt x="5406" y="27"/>
                      <a:pt x="5551" y="31"/>
                      <a:pt x="5730" y="41"/>
                    </a:cubicBezTo>
                    <a:cubicBezTo>
                      <a:pt x="6124" y="49"/>
                      <a:pt x="6674" y="62"/>
                      <a:pt x="7373" y="75"/>
                    </a:cubicBezTo>
                    <a:cubicBezTo>
                      <a:pt x="8775" y="101"/>
                      <a:pt x="10760" y="131"/>
                      <a:pt x="13136" y="175"/>
                    </a:cubicBezTo>
                    <a:lnTo>
                      <a:pt x="13136" y="175"/>
                    </a:lnTo>
                    <a:cubicBezTo>
                      <a:pt x="13091" y="757"/>
                      <a:pt x="12994" y="1362"/>
                      <a:pt x="12788" y="1959"/>
                    </a:cubicBezTo>
                    <a:cubicBezTo>
                      <a:pt x="12570" y="2579"/>
                      <a:pt x="12259" y="3191"/>
                      <a:pt x="11862" y="3772"/>
                    </a:cubicBezTo>
                    <a:cubicBezTo>
                      <a:pt x="11044" y="4908"/>
                      <a:pt x="9878" y="5909"/>
                      <a:pt x="8462" y="6512"/>
                    </a:cubicBezTo>
                    <a:cubicBezTo>
                      <a:pt x="7317" y="7015"/>
                      <a:pt x="6098" y="7251"/>
                      <a:pt x="4929" y="7251"/>
                    </a:cubicBezTo>
                    <a:cubicBezTo>
                      <a:pt x="4593" y="7251"/>
                      <a:pt x="4262" y="7232"/>
                      <a:pt x="3938" y="7194"/>
                    </a:cubicBezTo>
                    <a:cubicBezTo>
                      <a:pt x="2508" y="7035"/>
                      <a:pt x="1215" y="6516"/>
                      <a:pt x="197" y="5820"/>
                    </a:cubicBezTo>
                    <a:lnTo>
                      <a:pt x="197" y="5820"/>
                    </a:lnTo>
                    <a:cubicBezTo>
                      <a:pt x="1679" y="4096"/>
                      <a:pt x="2908" y="2660"/>
                      <a:pt x="3781" y="1644"/>
                    </a:cubicBezTo>
                    <a:cubicBezTo>
                      <a:pt x="4214" y="1132"/>
                      <a:pt x="4555" y="731"/>
                      <a:pt x="4795" y="447"/>
                    </a:cubicBezTo>
                    <a:cubicBezTo>
                      <a:pt x="4904" y="315"/>
                      <a:pt x="4992" y="211"/>
                      <a:pt x="5057" y="128"/>
                    </a:cubicBezTo>
                    <a:cubicBezTo>
                      <a:pt x="5118" y="57"/>
                      <a:pt x="5149" y="19"/>
                      <a:pt x="5144" y="14"/>
                    </a:cubicBezTo>
                    <a:close/>
                    <a:moveTo>
                      <a:pt x="5717" y="1"/>
                    </a:moveTo>
                    <a:cubicBezTo>
                      <a:pt x="5537" y="5"/>
                      <a:pt x="5398" y="5"/>
                      <a:pt x="5289" y="5"/>
                    </a:cubicBezTo>
                    <a:cubicBezTo>
                      <a:pt x="5192" y="9"/>
                      <a:pt x="5144" y="9"/>
                      <a:pt x="5144" y="14"/>
                    </a:cubicBezTo>
                    <a:cubicBezTo>
                      <a:pt x="5144" y="14"/>
                      <a:pt x="5144" y="14"/>
                      <a:pt x="5144" y="14"/>
                    </a:cubicBezTo>
                    <a:cubicBezTo>
                      <a:pt x="5140" y="14"/>
                      <a:pt x="5106" y="49"/>
                      <a:pt x="5049" y="110"/>
                    </a:cubicBezTo>
                    <a:cubicBezTo>
                      <a:pt x="4983" y="184"/>
                      <a:pt x="4891" y="285"/>
                      <a:pt x="4777" y="412"/>
                    </a:cubicBezTo>
                    <a:cubicBezTo>
                      <a:pt x="4528" y="691"/>
                      <a:pt x="4183" y="1080"/>
                      <a:pt x="3742" y="1578"/>
                    </a:cubicBezTo>
                    <a:cubicBezTo>
                      <a:pt x="2846" y="2601"/>
                      <a:pt x="1574" y="4047"/>
                      <a:pt x="49" y="5791"/>
                    </a:cubicBezTo>
                    <a:lnTo>
                      <a:pt x="1" y="5844"/>
                    </a:lnTo>
                    <a:lnTo>
                      <a:pt x="63" y="5888"/>
                    </a:lnTo>
                    <a:cubicBezTo>
                      <a:pt x="1102" y="6622"/>
                      <a:pt x="2435" y="7173"/>
                      <a:pt x="3921" y="7343"/>
                    </a:cubicBezTo>
                    <a:cubicBezTo>
                      <a:pt x="4256" y="7383"/>
                      <a:pt x="4598" y="7404"/>
                      <a:pt x="4944" y="7404"/>
                    </a:cubicBezTo>
                    <a:cubicBezTo>
                      <a:pt x="6128" y="7404"/>
                      <a:pt x="7363" y="7163"/>
                      <a:pt x="8522" y="6652"/>
                    </a:cubicBezTo>
                    <a:cubicBezTo>
                      <a:pt x="9965" y="6040"/>
                      <a:pt x="11154" y="5017"/>
                      <a:pt x="11984" y="3855"/>
                    </a:cubicBezTo>
                    <a:cubicBezTo>
                      <a:pt x="12391" y="3266"/>
                      <a:pt x="12701" y="2641"/>
                      <a:pt x="12923" y="2007"/>
                    </a:cubicBezTo>
                    <a:cubicBezTo>
                      <a:pt x="13137" y="1368"/>
                      <a:pt x="13234" y="727"/>
                      <a:pt x="13273" y="110"/>
                    </a:cubicBezTo>
                    <a:lnTo>
                      <a:pt x="13278" y="41"/>
                    </a:lnTo>
                    <a:lnTo>
                      <a:pt x="13208" y="41"/>
                    </a:lnTo>
                    <a:cubicBezTo>
                      <a:pt x="10791" y="23"/>
                      <a:pt x="8772" y="9"/>
                      <a:pt x="73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4" name="Google Shape;3084;p84"/>
              <p:cNvSpPr/>
              <p:nvPr/>
            </p:nvSpPr>
            <p:spPr>
              <a:xfrm>
                <a:off x="1737602" y="3526725"/>
                <a:ext cx="13495" cy="13553"/>
              </a:xfrm>
              <a:custGeom>
                <a:rect b="b" l="l" r="r" t="t"/>
                <a:pathLst>
                  <a:path extrusionOk="0" h="931" w="927">
                    <a:moveTo>
                      <a:pt x="464" y="0"/>
                    </a:moveTo>
                    <a:cubicBezTo>
                      <a:pt x="206" y="0"/>
                      <a:pt x="0" y="210"/>
                      <a:pt x="0" y="467"/>
                    </a:cubicBezTo>
                    <a:cubicBezTo>
                      <a:pt x="0" y="721"/>
                      <a:pt x="206" y="930"/>
                      <a:pt x="464" y="930"/>
                    </a:cubicBezTo>
                    <a:cubicBezTo>
                      <a:pt x="716" y="930"/>
                      <a:pt x="926" y="721"/>
                      <a:pt x="926" y="467"/>
                    </a:cubicBezTo>
                    <a:cubicBezTo>
                      <a:pt x="926" y="210"/>
                      <a:pt x="716" y="0"/>
                      <a:pt x="46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5" name="Google Shape;3085;p84"/>
              <p:cNvSpPr/>
              <p:nvPr/>
            </p:nvSpPr>
            <p:spPr>
              <a:xfrm>
                <a:off x="1744211" y="3482950"/>
                <a:ext cx="141004" cy="50587"/>
              </a:xfrm>
              <a:custGeom>
                <a:rect b="b" l="l" r="r" t="t"/>
                <a:pathLst>
                  <a:path extrusionOk="0" h="3475" w="9686">
                    <a:moveTo>
                      <a:pt x="3374" y="0"/>
                    </a:moveTo>
                    <a:lnTo>
                      <a:pt x="3348" y="22"/>
                    </a:lnTo>
                    <a:cubicBezTo>
                      <a:pt x="2392" y="983"/>
                      <a:pt x="1547" y="1840"/>
                      <a:pt x="949" y="2461"/>
                    </a:cubicBezTo>
                    <a:cubicBezTo>
                      <a:pt x="669" y="2753"/>
                      <a:pt x="433" y="2998"/>
                      <a:pt x="250" y="3195"/>
                    </a:cubicBezTo>
                    <a:cubicBezTo>
                      <a:pt x="88" y="3365"/>
                      <a:pt x="0" y="3465"/>
                      <a:pt x="10" y="3474"/>
                    </a:cubicBezTo>
                    <a:cubicBezTo>
                      <a:pt x="10" y="3474"/>
                      <a:pt x="10" y="3474"/>
                      <a:pt x="10" y="3474"/>
                    </a:cubicBezTo>
                    <a:cubicBezTo>
                      <a:pt x="20" y="3474"/>
                      <a:pt x="120" y="3390"/>
                      <a:pt x="289" y="3234"/>
                    </a:cubicBezTo>
                    <a:cubicBezTo>
                      <a:pt x="482" y="3046"/>
                      <a:pt x="726" y="2814"/>
                      <a:pt x="1023" y="2530"/>
                    </a:cubicBezTo>
                    <a:cubicBezTo>
                      <a:pt x="1639" y="1937"/>
                      <a:pt x="2483" y="1101"/>
                      <a:pt x="3435" y="153"/>
                    </a:cubicBezTo>
                    <a:lnTo>
                      <a:pt x="4143" y="153"/>
                    </a:lnTo>
                    <a:cubicBezTo>
                      <a:pt x="5673" y="153"/>
                      <a:pt x="7059" y="144"/>
                      <a:pt x="8064" y="131"/>
                    </a:cubicBezTo>
                    <a:cubicBezTo>
                      <a:pt x="8540" y="123"/>
                      <a:pt x="8941" y="113"/>
                      <a:pt x="9252" y="105"/>
                    </a:cubicBezTo>
                    <a:cubicBezTo>
                      <a:pt x="9532" y="97"/>
                      <a:pt x="9685" y="87"/>
                      <a:pt x="9685" y="79"/>
                    </a:cubicBezTo>
                    <a:cubicBezTo>
                      <a:pt x="9685" y="65"/>
                      <a:pt x="9532" y="57"/>
                      <a:pt x="9252" y="48"/>
                    </a:cubicBezTo>
                    <a:cubicBezTo>
                      <a:pt x="8941" y="39"/>
                      <a:pt x="8540" y="31"/>
                      <a:pt x="8064" y="22"/>
                    </a:cubicBezTo>
                    <a:cubicBezTo>
                      <a:pt x="7059" y="9"/>
                      <a:pt x="5673" y="0"/>
                      <a:pt x="41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6" name="Google Shape;3086;p84"/>
              <p:cNvSpPr/>
              <p:nvPr/>
            </p:nvSpPr>
            <p:spPr>
              <a:xfrm>
                <a:off x="1868198" y="3447488"/>
                <a:ext cx="193484" cy="122501"/>
              </a:xfrm>
              <a:custGeom>
                <a:rect b="b" l="l" r="r" t="t"/>
                <a:pathLst>
                  <a:path extrusionOk="0" h="8415" w="13291">
                    <a:moveTo>
                      <a:pt x="1623" y="0"/>
                    </a:moveTo>
                    <a:lnTo>
                      <a:pt x="1623" y="0"/>
                    </a:lnTo>
                    <a:cubicBezTo>
                      <a:pt x="1618" y="0"/>
                      <a:pt x="1522" y="80"/>
                      <a:pt x="1526" y="80"/>
                    </a:cubicBezTo>
                    <a:cubicBezTo>
                      <a:pt x="1527" y="80"/>
                      <a:pt x="1532" y="76"/>
                      <a:pt x="1544" y="68"/>
                    </a:cubicBezTo>
                    <a:lnTo>
                      <a:pt x="1544" y="72"/>
                    </a:lnTo>
                    <a:lnTo>
                      <a:pt x="1539" y="80"/>
                    </a:lnTo>
                    <a:lnTo>
                      <a:pt x="1539" y="98"/>
                    </a:lnTo>
                    <a:lnTo>
                      <a:pt x="1531" y="133"/>
                    </a:lnTo>
                    <a:lnTo>
                      <a:pt x="1517" y="203"/>
                    </a:lnTo>
                    <a:lnTo>
                      <a:pt x="1491" y="338"/>
                    </a:lnTo>
                    <a:lnTo>
                      <a:pt x="1443" y="618"/>
                    </a:lnTo>
                    <a:cubicBezTo>
                      <a:pt x="1408" y="802"/>
                      <a:pt x="1374" y="986"/>
                      <a:pt x="1338" y="1169"/>
                    </a:cubicBezTo>
                    <a:cubicBezTo>
                      <a:pt x="1273" y="1531"/>
                      <a:pt x="1203" y="1894"/>
                      <a:pt x="1138" y="2257"/>
                    </a:cubicBezTo>
                    <a:cubicBezTo>
                      <a:pt x="1007" y="2973"/>
                      <a:pt x="875" y="3681"/>
                      <a:pt x="749" y="4372"/>
                    </a:cubicBezTo>
                    <a:cubicBezTo>
                      <a:pt x="491" y="5758"/>
                      <a:pt x="246" y="7086"/>
                      <a:pt x="19" y="8332"/>
                    </a:cubicBezTo>
                    <a:lnTo>
                      <a:pt x="1" y="8414"/>
                    </a:lnTo>
                    <a:lnTo>
                      <a:pt x="89" y="8414"/>
                    </a:lnTo>
                    <a:cubicBezTo>
                      <a:pt x="3519" y="8401"/>
                      <a:pt x="6421" y="8388"/>
                      <a:pt x="8474" y="8380"/>
                    </a:cubicBezTo>
                    <a:cubicBezTo>
                      <a:pt x="9484" y="8370"/>
                      <a:pt x="10289" y="8366"/>
                      <a:pt x="10848" y="8362"/>
                    </a:cubicBezTo>
                    <a:cubicBezTo>
                      <a:pt x="11110" y="8358"/>
                      <a:pt x="11320" y="8354"/>
                      <a:pt x="11469" y="8354"/>
                    </a:cubicBezTo>
                    <a:cubicBezTo>
                      <a:pt x="11534" y="8348"/>
                      <a:pt x="11586" y="8348"/>
                      <a:pt x="11630" y="8348"/>
                    </a:cubicBezTo>
                    <a:cubicBezTo>
                      <a:pt x="11665" y="8344"/>
                      <a:pt x="11683" y="8344"/>
                      <a:pt x="11678" y="8344"/>
                    </a:cubicBezTo>
                    <a:cubicBezTo>
                      <a:pt x="11678" y="8340"/>
                      <a:pt x="11661" y="8340"/>
                      <a:pt x="11621" y="8340"/>
                    </a:cubicBezTo>
                    <a:cubicBezTo>
                      <a:pt x="11578" y="8336"/>
                      <a:pt x="11525" y="8336"/>
                      <a:pt x="11455" y="8336"/>
                    </a:cubicBezTo>
                    <a:cubicBezTo>
                      <a:pt x="11302" y="8332"/>
                      <a:pt x="11088" y="8327"/>
                      <a:pt x="10822" y="8327"/>
                    </a:cubicBezTo>
                    <a:cubicBezTo>
                      <a:pt x="10257" y="8322"/>
                      <a:pt x="9450" y="8314"/>
                      <a:pt x="8435" y="8305"/>
                    </a:cubicBezTo>
                    <a:cubicBezTo>
                      <a:pt x="6407" y="8296"/>
                      <a:pt x="3549" y="8288"/>
                      <a:pt x="173" y="8275"/>
                    </a:cubicBezTo>
                    <a:lnTo>
                      <a:pt x="173" y="8275"/>
                    </a:lnTo>
                    <a:cubicBezTo>
                      <a:pt x="401" y="7053"/>
                      <a:pt x="645" y="5754"/>
                      <a:pt x="896" y="4403"/>
                    </a:cubicBezTo>
                    <a:cubicBezTo>
                      <a:pt x="1023" y="3707"/>
                      <a:pt x="1154" y="3005"/>
                      <a:pt x="1290" y="2283"/>
                    </a:cubicBezTo>
                    <a:cubicBezTo>
                      <a:pt x="1356" y="1924"/>
                      <a:pt x="1426" y="1562"/>
                      <a:pt x="1491" y="1195"/>
                    </a:cubicBezTo>
                    <a:cubicBezTo>
                      <a:pt x="1526" y="1012"/>
                      <a:pt x="1561" y="828"/>
                      <a:pt x="1596" y="645"/>
                    </a:cubicBezTo>
                    <a:lnTo>
                      <a:pt x="1644" y="369"/>
                    </a:lnTo>
                    <a:lnTo>
                      <a:pt x="1671" y="229"/>
                    </a:lnTo>
                    <a:lnTo>
                      <a:pt x="1683" y="159"/>
                    </a:lnTo>
                    <a:lnTo>
                      <a:pt x="1684" y="155"/>
                    </a:lnTo>
                    <a:lnTo>
                      <a:pt x="1684" y="155"/>
                    </a:lnTo>
                    <a:cubicBezTo>
                      <a:pt x="5958" y="151"/>
                      <a:pt x="9915" y="147"/>
                      <a:pt x="13138" y="141"/>
                    </a:cubicBezTo>
                    <a:lnTo>
                      <a:pt x="13138" y="141"/>
                    </a:lnTo>
                    <a:cubicBezTo>
                      <a:pt x="12694" y="2603"/>
                      <a:pt x="12326" y="4635"/>
                      <a:pt x="12072" y="6067"/>
                    </a:cubicBezTo>
                    <a:cubicBezTo>
                      <a:pt x="11945" y="6785"/>
                      <a:pt x="11844" y="7348"/>
                      <a:pt x="11774" y="7741"/>
                    </a:cubicBezTo>
                    <a:cubicBezTo>
                      <a:pt x="11743" y="7929"/>
                      <a:pt x="11717" y="8078"/>
                      <a:pt x="11699" y="8187"/>
                    </a:cubicBezTo>
                    <a:cubicBezTo>
                      <a:pt x="11687" y="8288"/>
                      <a:pt x="11678" y="8340"/>
                      <a:pt x="11678" y="8344"/>
                    </a:cubicBezTo>
                    <a:cubicBezTo>
                      <a:pt x="11683" y="8344"/>
                      <a:pt x="11691" y="8296"/>
                      <a:pt x="11713" y="8201"/>
                    </a:cubicBezTo>
                    <a:cubicBezTo>
                      <a:pt x="11735" y="8096"/>
                      <a:pt x="11766" y="7951"/>
                      <a:pt x="11800" y="7772"/>
                    </a:cubicBezTo>
                    <a:cubicBezTo>
                      <a:pt x="11879" y="7378"/>
                      <a:pt x="11988" y="6823"/>
                      <a:pt x="12124" y="6115"/>
                    </a:cubicBezTo>
                    <a:cubicBezTo>
                      <a:pt x="12403" y="4661"/>
                      <a:pt x="12797" y="2593"/>
                      <a:pt x="13273" y="89"/>
                    </a:cubicBezTo>
                    <a:lnTo>
                      <a:pt x="13291" y="15"/>
                    </a:lnTo>
                    <a:lnTo>
                      <a:pt x="13212" y="15"/>
                    </a:lnTo>
                    <a:cubicBezTo>
                      <a:pt x="9960" y="10"/>
                      <a:pt x="5953" y="6"/>
                      <a:pt x="1622" y="2"/>
                    </a:cubicBezTo>
                    <a:cubicBezTo>
                      <a:pt x="1623" y="1"/>
                      <a:pt x="1623" y="0"/>
                      <a:pt x="162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7" name="Google Shape;3087;p84"/>
              <p:cNvSpPr/>
              <p:nvPr/>
            </p:nvSpPr>
            <p:spPr>
              <a:xfrm>
                <a:off x="1748157" y="3662604"/>
                <a:ext cx="13495" cy="13495"/>
              </a:xfrm>
              <a:custGeom>
                <a:rect b="b" l="l" r="r" t="t"/>
                <a:pathLst>
                  <a:path extrusionOk="0" h="927" w="927">
                    <a:moveTo>
                      <a:pt x="463" y="1"/>
                    </a:moveTo>
                    <a:cubicBezTo>
                      <a:pt x="206" y="1"/>
                      <a:pt x="1" y="205"/>
                      <a:pt x="1" y="463"/>
                    </a:cubicBezTo>
                    <a:cubicBezTo>
                      <a:pt x="1" y="717"/>
                      <a:pt x="206" y="927"/>
                      <a:pt x="463" y="927"/>
                    </a:cubicBezTo>
                    <a:cubicBezTo>
                      <a:pt x="721" y="927"/>
                      <a:pt x="927" y="717"/>
                      <a:pt x="927" y="463"/>
                    </a:cubicBezTo>
                    <a:cubicBezTo>
                      <a:pt x="927" y="205"/>
                      <a:pt x="721" y="1"/>
                      <a:pt x="46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8" name="Google Shape;3088;p84"/>
              <p:cNvSpPr/>
              <p:nvPr/>
            </p:nvSpPr>
            <p:spPr>
              <a:xfrm>
                <a:off x="1754897" y="3668194"/>
                <a:ext cx="122618" cy="2300"/>
              </a:xfrm>
              <a:custGeom>
                <a:rect b="b" l="l" r="r" t="t"/>
                <a:pathLst>
                  <a:path extrusionOk="0" h="158" w="8423">
                    <a:moveTo>
                      <a:pt x="4214" y="1"/>
                    </a:moveTo>
                    <a:cubicBezTo>
                      <a:pt x="1884" y="1"/>
                      <a:pt x="0" y="36"/>
                      <a:pt x="0" y="79"/>
                    </a:cubicBezTo>
                    <a:cubicBezTo>
                      <a:pt x="0" y="123"/>
                      <a:pt x="1884" y="158"/>
                      <a:pt x="4214" y="158"/>
                    </a:cubicBezTo>
                    <a:cubicBezTo>
                      <a:pt x="6539" y="158"/>
                      <a:pt x="8423" y="123"/>
                      <a:pt x="8423" y="79"/>
                    </a:cubicBezTo>
                    <a:cubicBezTo>
                      <a:pt x="8423" y="36"/>
                      <a:pt x="6539" y="1"/>
                      <a:pt x="42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9" name="Google Shape;3089;p84"/>
              <p:cNvSpPr/>
              <p:nvPr/>
            </p:nvSpPr>
            <p:spPr>
              <a:xfrm>
                <a:off x="1862855" y="3632266"/>
                <a:ext cx="198768" cy="90795"/>
              </a:xfrm>
              <a:custGeom>
                <a:rect b="b" l="l" r="r" t="t"/>
                <a:pathLst>
                  <a:path extrusionOk="0" h="6237" w="13654">
                    <a:moveTo>
                      <a:pt x="1702" y="108"/>
                    </a:moveTo>
                    <a:lnTo>
                      <a:pt x="1702" y="108"/>
                    </a:lnTo>
                    <a:cubicBezTo>
                      <a:pt x="1702" y="108"/>
                      <a:pt x="1702" y="108"/>
                      <a:pt x="1701" y="109"/>
                    </a:cubicBezTo>
                    <a:lnTo>
                      <a:pt x="1701" y="109"/>
                    </a:lnTo>
                    <a:lnTo>
                      <a:pt x="1701" y="109"/>
                    </a:lnTo>
                    <a:cubicBezTo>
                      <a:pt x="1702" y="108"/>
                      <a:pt x="1702" y="108"/>
                      <a:pt x="1702" y="108"/>
                    </a:cubicBezTo>
                    <a:close/>
                    <a:moveTo>
                      <a:pt x="13504" y="149"/>
                    </a:moveTo>
                    <a:cubicBezTo>
                      <a:pt x="13058" y="1976"/>
                      <a:pt x="12692" y="3462"/>
                      <a:pt x="12434" y="4505"/>
                    </a:cubicBezTo>
                    <a:cubicBezTo>
                      <a:pt x="12312" y="5026"/>
                      <a:pt x="12211" y="5436"/>
                      <a:pt x="12141" y="5724"/>
                    </a:cubicBezTo>
                    <a:cubicBezTo>
                      <a:pt x="12110" y="5861"/>
                      <a:pt x="12088" y="5965"/>
                      <a:pt x="12066" y="6048"/>
                    </a:cubicBezTo>
                    <a:cubicBezTo>
                      <a:pt x="12054" y="6123"/>
                      <a:pt x="12045" y="6157"/>
                      <a:pt x="12045" y="6162"/>
                    </a:cubicBezTo>
                    <a:cubicBezTo>
                      <a:pt x="12045" y="6162"/>
                      <a:pt x="12023" y="6157"/>
                      <a:pt x="11984" y="6157"/>
                    </a:cubicBezTo>
                    <a:cubicBezTo>
                      <a:pt x="11941" y="6157"/>
                      <a:pt x="11883" y="6153"/>
                      <a:pt x="11814" y="6153"/>
                    </a:cubicBezTo>
                    <a:cubicBezTo>
                      <a:pt x="11652" y="6149"/>
                      <a:pt x="11429" y="6144"/>
                      <a:pt x="11149" y="6144"/>
                    </a:cubicBezTo>
                    <a:cubicBezTo>
                      <a:pt x="10559" y="6135"/>
                      <a:pt x="9720" y="6131"/>
                      <a:pt x="8671" y="6123"/>
                    </a:cubicBezTo>
                    <a:cubicBezTo>
                      <a:pt x="6571" y="6113"/>
                      <a:pt x="3624" y="6101"/>
                      <a:pt x="186" y="6087"/>
                    </a:cubicBezTo>
                    <a:lnTo>
                      <a:pt x="186" y="6087"/>
                    </a:lnTo>
                    <a:cubicBezTo>
                      <a:pt x="420" y="5180"/>
                      <a:pt x="660" y="4228"/>
                      <a:pt x="910" y="3247"/>
                    </a:cubicBezTo>
                    <a:cubicBezTo>
                      <a:pt x="1037" y="2735"/>
                      <a:pt x="1168" y="2220"/>
                      <a:pt x="1299" y="1700"/>
                    </a:cubicBezTo>
                    <a:cubicBezTo>
                      <a:pt x="1364" y="1438"/>
                      <a:pt x="1434" y="1171"/>
                      <a:pt x="1499" y="909"/>
                    </a:cubicBezTo>
                    <a:lnTo>
                      <a:pt x="1600" y="512"/>
                    </a:lnTo>
                    <a:lnTo>
                      <a:pt x="1653" y="310"/>
                    </a:lnTo>
                    <a:lnTo>
                      <a:pt x="1675" y="209"/>
                    </a:lnTo>
                    <a:lnTo>
                      <a:pt x="1685" y="171"/>
                    </a:lnTo>
                    <a:lnTo>
                      <a:pt x="1685" y="171"/>
                    </a:lnTo>
                    <a:cubicBezTo>
                      <a:pt x="6219" y="161"/>
                      <a:pt x="10362" y="153"/>
                      <a:pt x="13504" y="149"/>
                    </a:cubicBezTo>
                    <a:close/>
                    <a:moveTo>
                      <a:pt x="1643" y="0"/>
                    </a:moveTo>
                    <a:cubicBezTo>
                      <a:pt x="1642" y="0"/>
                      <a:pt x="1546" y="75"/>
                      <a:pt x="1547" y="75"/>
                    </a:cubicBezTo>
                    <a:cubicBezTo>
                      <a:pt x="1547" y="75"/>
                      <a:pt x="1547" y="74"/>
                      <a:pt x="1548" y="74"/>
                    </a:cubicBezTo>
                    <a:lnTo>
                      <a:pt x="1548" y="78"/>
                    </a:lnTo>
                    <a:lnTo>
                      <a:pt x="1548" y="83"/>
                    </a:lnTo>
                    <a:lnTo>
                      <a:pt x="1544" y="96"/>
                    </a:lnTo>
                    <a:lnTo>
                      <a:pt x="1539" y="122"/>
                    </a:lnTo>
                    <a:lnTo>
                      <a:pt x="1526" y="171"/>
                    </a:lnTo>
                    <a:lnTo>
                      <a:pt x="1499" y="270"/>
                    </a:lnTo>
                    <a:lnTo>
                      <a:pt x="1447" y="472"/>
                    </a:lnTo>
                    <a:lnTo>
                      <a:pt x="1347" y="869"/>
                    </a:lnTo>
                    <a:cubicBezTo>
                      <a:pt x="1281" y="1136"/>
                      <a:pt x="1216" y="1398"/>
                      <a:pt x="1150" y="1660"/>
                    </a:cubicBezTo>
                    <a:cubicBezTo>
                      <a:pt x="1019" y="2184"/>
                      <a:pt x="888" y="2700"/>
                      <a:pt x="761" y="3207"/>
                    </a:cubicBezTo>
                    <a:cubicBezTo>
                      <a:pt x="503" y="4225"/>
                      <a:pt x="259" y="5205"/>
                      <a:pt x="23" y="6144"/>
                    </a:cubicBezTo>
                    <a:lnTo>
                      <a:pt x="1" y="6236"/>
                    </a:lnTo>
                    <a:lnTo>
                      <a:pt x="93" y="6236"/>
                    </a:lnTo>
                    <a:cubicBezTo>
                      <a:pt x="3589" y="6222"/>
                      <a:pt x="6582" y="6210"/>
                      <a:pt x="8710" y="6201"/>
                    </a:cubicBezTo>
                    <a:cubicBezTo>
                      <a:pt x="9759" y="6192"/>
                      <a:pt x="10590" y="6188"/>
                      <a:pt x="11175" y="6179"/>
                    </a:cubicBezTo>
                    <a:cubicBezTo>
                      <a:pt x="11451" y="6179"/>
                      <a:pt x="11669" y="6175"/>
                      <a:pt x="11826" y="6170"/>
                    </a:cubicBezTo>
                    <a:cubicBezTo>
                      <a:pt x="11897" y="6170"/>
                      <a:pt x="11949" y="6166"/>
                      <a:pt x="11993" y="6166"/>
                    </a:cubicBezTo>
                    <a:cubicBezTo>
                      <a:pt x="12026" y="6166"/>
                      <a:pt x="12044" y="6163"/>
                      <a:pt x="12046" y="6162"/>
                    </a:cubicBezTo>
                    <a:lnTo>
                      <a:pt x="12046" y="6162"/>
                    </a:lnTo>
                    <a:cubicBezTo>
                      <a:pt x="12046" y="6162"/>
                      <a:pt x="12046" y="6162"/>
                      <a:pt x="12046" y="6162"/>
                    </a:cubicBezTo>
                    <a:cubicBezTo>
                      <a:pt x="12051" y="6162"/>
                      <a:pt x="12059" y="6127"/>
                      <a:pt x="12080" y="6061"/>
                    </a:cubicBezTo>
                    <a:cubicBezTo>
                      <a:pt x="12102" y="5982"/>
                      <a:pt x="12128" y="5882"/>
                      <a:pt x="12163" y="5750"/>
                    </a:cubicBezTo>
                    <a:cubicBezTo>
                      <a:pt x="12242" y="5467"/>
                      <a:pt x="12346" y="5065"/>
                      <a:pt x="12482" y="4550"/>
                    </a:cubicBezTo>
                    <a:cubicBezTo>
                      <a:pt x="12758" y="3487"/>
                      <a:pt x="13151" y="1970"/>
                      <a:pt x="13635" y="105"/>
                    </a:cubicBezTo>
                    <a:lnTo>
                      <a:pt x="13653" y="30"/>
                    </a:lnTo>
                    <a:lnTo>
                      <a:pt x="13579" y="30"/>
                    </a:lnTo>
                    <a:cubicBezTo>
                      <a:pt x="10415" y="26"/>
                      <a:pt x="6219" y="22"/>
                      <a:pt x="1626" y="13"/>
                    </a:cubicBezTo>
                    <a:cubicBezTo>
                      <a:pt x="1638" y="4"/>
                      <a:pt x="1643" y="0"/>
                      <a:pt x="16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0" name="Google Shape;3090;p84"/>
              <p:cNvSpPr/>
              <p:nvPr/>
            </p:nvSpPr>
            <p:spPr>
              <a:xfrm>
                <a:off x="1909046" y="3484479"/>
                <a:ext cx="115485" cy="2300"/>
              </a:xfrm>
              <a:custGeom>
                <a:rect b="b" l="l" r="r" t="t"/>
                <a:pathLst>
                  <a:path extrusionOk="0" h="158" w="7933">
                    <a:moveTo>
                      <a:pt x="3969" y="0"/>
                    </a:moveTo>
                    <a:cubicBezTo>
                      <a:pt x="1775" y="0"/>
                      <a:pt x="0" y="35"/>
                      <a:pt x="0" y="79"/>
                    </a:cubicBezTo>
                    <a:cubicBezTo>
                      <a:pt x="0" y="123"/>
                      <a:pt x="1775" y="157"/>
                      <a:pt x="3969" y="157"/>
                    </a:cubicBezTo>
                    <a:cubicBezTo>
                      <a:pt x="6158" y="157"/>
                      <a:pt x="7933" y="123"/>
                      <a:pt x="7933" y="79"/>
                    </a:cubicBezTo>
                    <a:cubicBezTo>
                      <a:pt x="7933" y="35"/>
                      <a:pt x="6158" y="0"/>
                      <a:pt x="39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1" name="Google Shape;3091;p84"/>
              <p:cNvSpPr/>
              <p:nvPr/>
            </p:nvSpPr>
            <p:spPr>
              <a:xfrm>
                <a:off x="1907008" y="3503360"/>
                <a:ext cx="116183" cy="2300"/>
              </a:xfrm>
              <a:custGeom>
                <a:rect b="b" l="l" r="r" t="t"/>
                <a:pathLst>
                  <a:path extrusionOk="0" h="158" w="7981">
                    <a:moveTo>
                      <a:pt x="3991" y="0"/>
                    </a:moveTo>
                    <a:cubicBezTo>
                      <a:pt x="1788" y="0"/>
                      <a:pt x="1" y="36"/>
                      <a:pt x="1" y="79"/>
                    </a:cubicBezTo>
                    <a:cubicBezTo>
                      <a:pt x="1" y="123"/>
                      <a:pt x="1788" y="158"/>
                      <a:pt x="3991" y="158"/>
                    </a:cubicBezTo>
                    <a:cubicBezTo>
                      <a:pt x="6193" y="158"/>
                      <a:pt x="7980" y="123"/>
                      <a:pt x="7980" y="79"/>
                    </a:cubicBezTo>
                    <a:cubicBezTo>
                      <a:pt x="7980" y="36"/>
                      <a:pt x="6193" y="0"/>
                      <a:pt x="399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2" name="Google Shape;3092;p84"/>
              <p:cNvSpPr/>
              <p:nvPr/>
            </p:nvSpPr>
            <p:spPr>
              <a:xfrm>
                <a:off x="1907721" y="3521615"/>
                <a:ext cx="112093" cy="2242"/>
              </a:xfrm>
              <a:custGeom>
                <a:rect b="b" l="l" r="r" t="t"/>
                <a:pathLst>
                  <a:path extrusionOk="0" h="154" w="7700">
                    <a:moveTo>
                      <a:pt x="3850" y="1"/>
                    </a:moveTo>
                    <a:cubicBezTo>
                      <a:pt x="1721" y="1"/>
                      <a:pt x="0" y="36"/>
                      <a:pt x="0" y="79"/>
                    </a:cubicBezTo>
                    <a:cubicBezTo>
                      <a:pt x="0" y="119"/>
                      <a:pt x="1721" y="154"/>
                      <a:pt x="3850" y="154"/>
                    </a:cubicBezTo>
                    <a:cubicBezTo>
                      <a:pt x="5974" y="154"/>
                      <a:pt x="7700" y="119"/>
                      <a:pt x="7700" y="79"/>
                    </a:cubicBezTo>
                    <a:cubicBezTo>
                      <a:pt x="7700" y="36"/>
                      <a:pt x="5974" y="1"/>
                      <a:pt x="38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3" name="Google Shape;3093;p84"/>
              <p:cNvSpPr/>
              <p:nvPr/>
            </p:nvSpPr>
            <p:spPr>
              <a:xfrm>
                <a:off x="1911783" y="3666098"/>
                <a:ext cx="110084" cy="2315"/>
              </a:xfrm>
              <a:custGeom>
                <a:rect b="b" l="l" r="r" t="t"/>
                <a:pathLst>
                  <a:path extrusionOk="0" h="159" w="7562">
                    <a:moveTo>
                      <a:pt x="3781" y="1"/>
                    </a:moveTo>
                    <a:cubicBezTo>
                      <a:pt x="1692" y="1"/>
                      <a:pt x="0" y="36"/>
                      <a:pt x="0" y="80"/>
                    </a:cubicBezTo>
                    <a:cubicBezTo>
                      <a:pt x="0" y="123"/>
                      <a:pt x="1692" y="158"/>
                      <a:pt x="3781" y="158"/>
                    </a:cubicBezTo>
                    <a:cubicBezTo>
                      <a:pt x="5865" y="158"/>
                      <a:pt x="7561" y="123"/>
                      <a:pt x="7561" y="80"/>
                    </a:cubicBezTo>
                    <a:cubicBezTo>
                      <a:pt x="7561" y="36"/>
                      <a:pt x="5865" y="1"/>
                      <a:pt x="378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4" name="Google Shape;3094;p84"/>
              <p:cNvSpPr/>
              <p:nvPr/>
            </p:nvSpPr>
            <p:spPr>
              <a:xfrm>
                <a:off x="1921202" y="3687032"/>
                <a:ext cx="93852" cy="2315"/>
              </a:xfrm>
              <a:custGeom>
                <a:rect b="b" l="l" r="r" t="t"/>
                <a:pathLst>
                  <a:path extrusionOk="0" h="159" w="6447">
                    <a:moveTo>
                      <a:pt x="3225" y="1"/>
                    </a:moveTo>
                    <a:cubicBezTo>
                      <a:pt x="1442" y="1"/>
                      <a:pt x="0" y="36"/>
                      <a:pt x="0" y="80"/>
                    </a:cubicBezTo>
                    <a:cubicBezTo>
                      <a:pt x="0" y="123"/>
                      <a:pt x="1442" y="158"/>
                      <a:pt x="3225" y="158"/>
                    </a:cubicBezTo>
                    <a:cubicBezTo>
                      <a:pt x="5004" y="158"/>
                      <a:pt x="6446" y="123"/>
                      <a:pt x="6446" y="80"/>
                    </a:cubicBezTo>
                    <a:cubicBezTo>
                      <a:pt x="6446" y="36"/>
                      <a:pt x="5004" y="1"/>
                      <a:pt x="32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95" name="Google Shape;3095;p84"/>
            <p:cNvGrpSpPr/>
            <p:nvPr/>
          </p:nvGrpSpPr>
          <p:grpSpPr>
            <a:xfrm>
              <a:off x="1114774" y="3680787"/>
              <a:ext cx="742127" cy="590438"/>
              <a:chOff x="1114774" y="3680787"/>
              <a:chExt cx="742127" cy="590438"/>
            </a:xfrm>
          </p:grpSpPr>
          <p:sp>
            <p:nvSpPr>
              <p:cNvPr id="3096" name="Google Shape;3096;p84"/>
              <p:cNvSpPr/>
              <p:nvPr/>
            </p:nvSpPr>
            <p:spPr>
              <a:xfrm>
                <a:off x="1570526" y="4224480"/>
                <a:ext cx="152927" cy="46744"/>
              </a:xfrm>
              <a:custGeom>
                <a:rect b="b" l="l" r="r" t="t"/>
                <a:pathLst>
                  <a:path extrusionOk="0" h="3211" w="10505">
                    <a:moveTo>
                      <a:pt x="5474" y="1"/>
                    </a:moveTo>
                    <a:cubicBezTo>
                      <a:pt x="5278" y="1"/>
                      <a:pt x="5075" y="5"/>
                      <a:pt x="4865" y="14"/>
                    </a:cubicBezTo>
                    <a:cubicBezTo>
                      <a:pt x="849" y="179"/>
                      <a:pt x="1" y="2504"/>
                      <a:pt x="359" y="2898"/>
                    </a:cubicBezTo>
                    <a:cubicBezTo>
                      <a:pt x="359" y="2898"/>
                      <a:pt x="4869" y="3211"/>
                      <a:pt x="7875" y="3211"/>
                    </a:cubicBezTo>
                    <a:cubicBezTo>
                      <a:pt x="9378" y="3211"/>
                      <a:pt x="10504" y="3132"/>
                      <a:pt x="10503" y="2898"/>
                    </a:cubicBezTo>
                    <a:cubicBezTo>
                      <a:pt x="10495" y="1395"/>
                      <a:pt x="9049" y="1"/>
                      <a:pt x="54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7" name="Google Shape;3097;p84"/>
              <p:cNvSpPr/>
              <p:nvPr/>
            </p:nvSpPr>
            <p:spPr>
              <a:xfrm>
                <a:off x="1253595" y="4125868"/>
                <a:ext cx="265558" cy="140931"/>
              </a:xfrm>
              <a:custGeom>
                <a:rect b="b" l="l" r="r" t="t"/>
                <a:pathLst>
                  <a:path extrusionOk="0" h="9681" w="18242">
                    <a:moveTo>
                      <a:pt x="4139" y="0"/>
                    </a:moveTo>
                    <a:cubicBezTo>
                      <a:pt x="3994" y="844"/>
                      <a:pt x="0" y="9680"/>
                      <a:pt x="2578" y="9680"/>
                    </a:cubicBezTo>
                    <a:lnTo>
                      <a:pt x="15531" y="9680"/>
                    </a:lnTo>
                    <a:cubicBezTo>
                      <a:pt x="15531" y="9680"/>
                      <a:pt x="14194" y="8417"/>
                      <a:pt x="182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8" name="Google Shape;3098;p84"/>
              <p:cNvSpPr/>
              <p:nvPr/>
            </p:nvSpPr>
            <p:spPr>
              <a:xfrm>
                <a:off x="1114774" y="3680787"/>
                <a:ext cx="729782" cy="466233"/>
              </a:xfrm>
              <a:custGeom>
                <a:rect b="b" l="l" r="r" t="t"/>
                <a:pathLst>
                  <a:path extrusionOk="0" h="32027" w="50131">
                    <a:moveTo>
                      <a:pt x="50130" y="1"/>
                    </a:moveTo>
                    <a:lnTo>
                      <a:pt x="5293" y="1085"/>
                    </a:lnTo>
                    <a:lnTo>
                      <a:pt x="0" y="32026"/>
                    </a:lnTo>
                    <a:lnTo>
                      <a:pt x="44654" y="32026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9" name="Google Shape;3099;p84"/>
              <p:cNvSpPr/>
              <p:nvPr/>
            </p:nvSpPr>
            <p:spPr>
              <a:xfrm>
                <a:off x="1148941" y="3714254"/>
                <a:ext cx="665205" cy="406343"/>
              </a:xfrm>
              <a:custGeom>
                <a:rect b="b" l="l" r="r" t="t"/>
                <a:pathLst>
                  <a:path extrusionOk="0" h="27913" w="45695">
                    <a:moveTo>
                      <a:pt x="45695" y="1"/>
                    </a:moveTo>
                    <a:lnTo>
                      <a:pt x="4466" y="298"/>
                    </a:lnTo>
                    <a:lnTo>
                      <a:pt x="0" y="27913"/>
                    </a:lnTo>
                    <a:lnTo>
                      <a:pt x="40782" y="27913"/>
                    </a:lnTo>
                    <a:lnTo>
                      <a:pt x="456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0" name="Google Shape;3100;p84"/>
              <p:cNvSpPr/>
              <p:nvPr/>
            </p:nvSpPr>
            <p:spPr>
              <a:xfrm>
                <a:off x="1114774" y="3680787"/>
                <a:ext cx="742127" cy="478505"/>
              </a:xfrm>
              <a:custGeom>
                <a:rect b="b" l="l" r="r" t="t"/>
                <a:pathLst>
                  <a:path extrusionOk="0" h="32870" w="50979">
                    <a:moveTo>
                      <a:pt x="50130" y="1"/>
                    </a:moveTo>
                    <a:lnTo>
                      <a:pt x="44654" y="32026"/>
                    </a:lnTo>
                    <a:lnTo>
                      <a:pt x="0" y="32026"/>
                    </a:lnTo>
                    <a:lnTo>
                      <a:pt x="1176" y="32869"/>
                    </a:lnTo>
                    <a:lnTo>
                      <a:pt x="45293" y="32869"/>
                    </a:lnTo>
                    <a:lnTo>
                      <a:pt x="50979" y="569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1" name="Google Shape;3101;p84"/>
              <p:cNvSpPr/>
              <p:nvPr/>
            </p:nvSpPr>
            <p:spPr>
              <a:xfrm>
                <a:off x="1208044" y="3714254"/>
                <a:ext cx="606102" cy="40921"/>
              </a:xfrm>
              <a:custGeom>
                <a:rect b="b" l="l" r="r" t="t"/>
                <a:pathLst>
                  <a:path extrusionOk="0" h="2811" w="41635">
                    <a:moveTo>
                      <a:pt x="41635" y="1"/>
                    </a:moveTo>
                    <a:lnTo>
                      <a:pt x="406" y="298"/>
                    </a:lnTo>
                    <a:lnTo>
                      <a:pt x="0" y="2811"/>
                    </a:lnTo>
                    <a:cubicBezTo>
                      <a:pt x="13" y="2714"/>
                      <a:pt x="41167" y="2653"/>
                      <a:pt x="41167" y="2653"/>
                    </a:cubicBezTo>
                    <a:lnTo>
                      <a:pt x="4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2" name="Google Shape;3102;p84"/>
              <p:cNvSpPr/>
              <p:nvPr/>
            </p:nvSpPr>
            <p:spPr>
              <a:xfrm>
                <a:off x="1649034" y="3849071"/>
                <a:ext cx="90038" cy="236545"/>
              </a:xfrm>
              <a:custGeom>
                <a:rect b="b" l="l" r="r" t="t"/>
                <a:pathLst>
                  <a:path extrusionOk="0" h="16249" w="6185">
                    <a:moveTo>
                      <a:pt x="6066" y="0"/>
                    </a:moveTo>
                    <a:cubicBezTo>
                      <a:pt x="4974" y="4"/>
                      <a:pt x="3904" y="4"/>
                      <a:pt x="2881" y="4"/>
                    </a:cubicBezTo>
                    <a:lnTo>
                      <a:pt x="2815" y="4"/>
                    </a:lnTo>
                    <a:lnTo>
                      <a:pt x="2802" y="66"/>
                    </a:lnTo>
                    <a:cubicBezTo>
                      <a:pt x="1998" y="4655"/>
                      <a:pt x="1290" y="8693"/>
                      <a:pt x="783" y="11598"/>
                    </a:cubicBezTo>
                    <a:cubicBezTo>
                      <a:pt x="534" y="13032"/>
                      <a:pt x="338" y="14186"/>
                      <a:pt x="198" y="14990"/>
                    </a:cubicBezTo>
                    <a:cubicBezTo>
                      <a:pt x="132" y="15374"/>
                      <a:pt x="84" y="15680"/>
                      <a:pt x="45" y="15894"/>
                    </a:cubicBezTo>
                    <a:cubicBezTo>
                      <a:pt x="31" y="15991"/>
                      <a:pt x="19" y="16069"/>
                      <a:pt x="9" y="16130"/>
                    </a:cubicBezTo>
                    <a:cubicBezTo>
                      <a:pt x="1" y="16178"/>
                      <a:pt x="1" y="16205"/>
                      <a:pt x="1" y="16205"/>
                    </a:cubicBezTo>
                    <a:cubicBezTo>
                      <a:pt x="1" y="16205"/>
                      <a:pt x="9" y="16174"/>
                      <a:pt x="23" y="16118"/>
                    </a:cubicBezTo>
                    <a:cubicBezTo>
                      <a:pt x="31" y="16056"/>
                      <a:pt x="49" y="15977"/>
                      <a:pt x="67" y="15877"/>
                    </a:cubicBezTo>
                    <a:cubicBezTo>
                      <a:pt x="110" y="15658"/>
                      <a:pt x="167" y="15348"/>
                      <a:pt x="241" y="14954"/>
                    </a:cubicBezTo>
                    <a:cubicBezTo>
                      <a:pt x="394" y="14147"/>
                      <a:pt x="608" y="12993"/>
                      <a:pt x="870" y="11555"/>
                    </a:cubicBezTo>
                    <a:cubicBezTo>
                      <a:pt x="1396" y="8680"/>
                      <a:pt x="2118" y="4688"/>
                      <a:pt x="2944" y="157"/>
                    </a:cubicBezTo>
                    <a:lnTo>
                      <a:pt x="5997" y="157"/>
                    </a:lnTo>
                    <a:cubicBezTo>
                      <a:pt x="4794" y="6866"/>
                      <a:pt x="3733" y="12753"/>
                      <a:pt x="3123" y="16161"/>
                    </a:cubicBezTo>
                    <a:lnTo>
                      <a:pt x="3123" y="16161"/>
                    </a:lnTo>
                    <a:cubicBezTo>
                      <a:pt x="2152" y="16174"/>
                      <a:pt x="1380" y="16183"/>
                      <a:pt x="840" y="16187"/>
                    </a:cubicBezTo>
                    <a:cubicBezTo>
                      <a:pt x="578" y="16192"/>
                      <a:pt x="368" y="16196"/>
                      <a:pt x="219" y="16196"/>
                    </a:cubicBezTo>
                    <a:cubicBezTo>
                      <a:pt x="154" y="16200"/>
                      <a:pt x="102" y="16200"/>
                      <a:pt x="57" y="16200"/>
                    </a:cubicBezTo>
                    <a:cubicBezTo>
                      <a:pt x="23" y="16200"/>
                      <a:pt x="1" y="16205"/>
                      <a:pt x="1" y="16205"/>
                    </a:cubicBezTo>
                    <a:cubicBezTo>
                      <a:pt x="1" y="16205"/>
                      <a:pt x="14" y="16209"/>
                      <a:pt x="49" y="16209"/>
                    </a:cubicBezTo>
                    <a:cubicBezTo>
                      <a:pt x="93" y="16209"/>
                      <a:pt x="140" y="16209"/>
                      <a:pt x="202" y="16213"/>
                    </a:cubicBezTo>
                    <a:cubicBezTo>
                      <a:pt x="350" y="16213"/>
                      <a:pt x="551" y="16218"/>
                      <a:pt x="814" y="16222"/>
                    </a:cubicBezTo>
                    <a:cubicBezTo>
                      <a:pt x="1364" y="16227"/>
                      <a:pt x="2155" y="16235"/>
                      <a:pt x="3156" y="16249"/>
                    </a:cubicBezTo>
                    <a:lnTo>
                      <a:pt x="3191" y="16249"/>
                    </a:lnTo>
                    <a:lnTo>
                      <a:pt x="3200" y="16213"/>
                    </a:lnTo>
                    <a:cubicBezTo>
                      <a:pt x="3829" y="12796"/>
                      <a:pt x="4922" y="6857"/>
                      <a:pt x="6167" y="92"/>
                    </a:cubicBezTo>
                    <a:lnTo>
                      <a:pt x="618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3" name="Google Shape;3103;p84"/>
              <p:cNvSpPr/>
              <p:nvPr/>
            </p:nvSpPr>
            <p:spPr>
              <a:xfrm>
                <a:off x="1573525" y="3916312"/>
                <a:ext cx="80750" cy="169362"/>
              </a:xfrm>
              <a:custGeom>
                <a:rect b="b" l="l" r="r" t="t"/>
                <a:pathLst>
                  <a:path extrusionOk="0" h="11634" w="5547">
                    <a:moveTo>
                      <a:pt x="2300" y="153"/>
                    </a:moveTo>
                    <a:cubicBezTo>
                      <a:pt x="3282" y="153"/>
                      <a:pt x="4307" y="153"/>
                      <a:pt x="5357" y="157"/>
                    </a:cubicBezTo>
                    <a:lnTo>
                      <a:pt x="5357" y="157"/>
                    </a:lnTo>
                    <a:cubicBezTo>
                      <a:pt x="4447" y="4793"/>
                      <a:pt x="3637" y="8906"/>
                      <a:pt x="3120" y="11538"/>
                    </a:cubicBezTo>
                    <a:lnTo>
                      <a:pt x="3120" y="11538"/>
                    </a:lnTo>
                    <a:cubicBezTo>
                      <a:pt x="2159" y="11551"/>
                      <a:pt x="1392" y="11560"/>
                      <a:pt x="849" y="11564"/>
                    </a:cubicBezTo>
                    <a:cubicBezTo>
                      <a:pt x="587" y="11568"/>
                      <a:pt x="381" y="11573"/>
                      <a:pt x="228" y="11577"/>
                    </a:cubicBezTo>
                    <a:cubicBezTo>
                      <a:pt x="83" y="11581"/>
                      <a:pt x="10" y="11581"/>
                      <a:pt x="5" y="11586"/>
                    </a:cubicBezTo>
                    <a:cubicBezTo>
                      <a:pt x="5" y="11586"/>
                      <a:pt x="14" y="11564"/>
                      <a:pt x="22" y="11525"/>
                    </a:cubicBezTo>
                    <a:cubicBezTo>
                      <a:pt x="31" y="11477"/>
                      <a:pt x="44" y="11420"/>
                      <a:pt x="57" y="11354"/>
                    </a:cubicBezTo>
                    <a:cubicBezTo>
                      <a:pt x="93" y="11192"/>
                      <a:pt x="141" y="10974"/>
                      <a:pt x="197" y="10698"/>
                    </a:cubicBezTo>
                    <a:cubicBezTo>
                      <a:pt x="315" y="10117"/>
                      <a:pt x="482" y="9300"/>
                      <a:pt x="686" y="8278"/>
                    </a:cubicBezTo>
                    <a:cubicBezTo>
                      <a:pt x="1095" y="6237"/>
                      <a:pt x="1659" y="3396"/>
                      <a:pt x="2300" y="153"/>
                    </a:cubicBezTo>
                    <a:close/>
                    <a:moveTo>
                      <a:pt x="2177" y="0"/>
                    </a:moveTo>
                    <a:lnTo>
                      <a:pt x="2164" y="62"/>
                    </a:lnTo>
                    <a:cubicBezTo>
                      <a:pt x="1539" y="3361"/>
                      <a:pt x="993" y="6245"/>
                      <a:pt x="599" y="8322"/>
                    </a:cubicBezTo>
                    <a:cubicBezTo>
                      <a:pt x="411" y="9335"/>
                      <a:pt x="258" y="10152"/>
                      <a:pt x="153" y="10729"/>
                    </a:cubicBezTo>
                    <a:cubicBezTo>
                      <a:pt x="105" y="11000"/>
                      <a:pt x="66" y="11214"/>
                      <a:pt x="40" y="11372"/>
                    </a:cubicBezTo>
                    <a:cubicBezTo>
                      <a:pt x="15" y="11512"/>
                      <a:pt x="1" y="11586"/>
                      <a:pt x="4" y="11586"/>
                    </a:cubicBezTo>
                    <a:cubicBezTo>
                      <a:pt x="4" y="11586"/>
                      <a:pt x="4" y="11586"/>
                      <a:pt x="5" y="11586"/>
                    </a:cubicBezTo>
                    <a:lnTo>
                      <a:pt x="5" y="11586"/>
                    </a:lnTo>
                    <a:cubicBezTo>
                      <a:pt x="0" y="11590"/>
                      <a:pt x="71" y="11590"/>
                      <a:pt x="206" y="11594"/>
                    </a:cubicBezTo>
                    <a:cubicBezTo>
                      <a:pt x="359" y="11599"/>
                      <a:pt x="560" y="11599"/>
                      <a:pt x="817" y="11608"/>
                    </a:cubicBezTo>
                    <a:cubicBezTo>
                      <a:pt x="1377" y="11612"/>
                      <a:pt x="2168" y="11620"/>
                      <a:pt x="3160" y="11634"/>
                    </a:cubicBezTo>
                    <a:lnTo>
                      <a:pt x="3199" y="11634"/>
                    </a:lnTo>
                    <a:lnTo>
                      <a:pt x="3209" y="11594"/>
                    </a:lnTo>
                    <a:cubicBezTo>
                      <a:pt x="3741" y="8951"/>
                      <a:pt x="4581" y="4786"/>
                      <a:pt x="5529" y="93"/>
                    </a:cubicBezTo>
                    <a:lnTo>
                      <a:pt x="55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4" name="Google Shape;3104;p84"/>
              <p:cNvSpPr/>
              <p:nvPr/>
            </p:nvSpPr>
            <p:spPr>
              <a:xfrm>
                <a:off x="1498146" y="3794291"/>
                <a:ext cx="100199" cy="291266"/>
              </a:xfrm>
              <a:custGeom>
                <a:rect b="b" l="l" r="r" t="t"/>
                <a:pathLst>
                  <a:path extrusionOk="0" h="20008" w="6883">
                    <a:moveTo>
                      <a:pt x="6696" y="158"/>
                    </a:moveTo>
                    <a:cubicBezTo>
                      <a:pt x="5142" y="8650"/>
                      <a:pt x="3807" y="16058"/>
                      <a:pt x="3126" y="19929"/>
                    </a:cubicBezTo>
                    <a:lnTo>
                      <a:pt x="3126" y="19929"/>
                    </a:lnTo>
                    <a:cubicBezTo>
                      <a:pt x="2135" y="19937"/>
                      <a:pt x="1358" y="19946"/>
                      <a:pt x="826" y="19950"/>
                    </a:cubicBezTo>
                    <a:cubicBezTo>
                      <a:pt x="563" y="19955"/>
                      <a:pt x="358" y="19959"/>
                      <a:pt x="214" y="19959"/>
                    </a:cubicBezTo>
                    <a:cubicBezTo>
                      <a:pt x="77" y="19963"/>
                      <a:pt x="3" y="19968"/>
                      <a:pt x="0" y="19968"/>
                    </a:cubicBezTo>
                    <a:lnTo>
                      <a:pt x="0" y="19968"/>
                    </a:lnTo>
                    <a:cubicBezTo>
                      <a:pt x="4" y="19967"/>
                      <a:pt x="9" y="19933"/>
                      <a:pt x="26" y="19863"/>
                    </a:cubicBezTo>
                    <a:cubicBezTo>
                      <a:pt x="39" y="19788"/>
                      <a:pt x="57" y="19693"/>
                      <a:pt x="83" y="19566"/>
                    </a:cubicBezTo>
                    <a:cubicBezTo>
                      <a:pt x="131" y="19294"/>
                      <a:pt x="206" y="18915"/>
                      <a:pt x="297" y="18425"/>
                    </a:cubicBezTo>
                    <a:cubicBezTo>
                      <a:pt x="481" y="17428"/>
                      <a:pt x="747" y="16000"/>
                      <a:pt x="1075" y="14217"/>
                    </a:cubicBezTo>
                    <a:cubicBezTo>
                      <a:pt x="1724" y="10669"/>
                      <a:pt x="2624" y="5738"/>
                      <a:pt x="3641" y="158"/>
                    </a:cubicBezTo>
                    <a:close/>
                    <a:moveTo>
                      <a:pt x="6765" y="1"/>
                    </a:moveTo>
                    <a:cubicBezTo>
                      <a:pt x="5672" y="1"/>
                      <a:pt x="4597" y="1"/>
                      <a:pt x="3579" y="5"/>
                    </a:cubicBezTo>
                    <a:lnTo>
                      <a:pt x="3514" y="5"/>
                    </a:lnTo>
                    <a:lnTo>
                      <a:pt x="3500" y="66"/>
                    </a:lnTo>
                    <a:cubicBezTo>
                      <a:pt x="2504" y="5699"/>
                      <a:pt x="1622" y="10681"/>
                      <a:pt x="983" y="14265"/>
                    </a:cubicBezTo>
                    <a:cubicBezTo>
                      <a:pt x="673" y="16039"/>
                      <a:pt x="424" y="17464"/>
                      <a:pt x="253" y="18460"/>
                    </a:cubicBezTo>
                    <a:cubicBezTo>
                      <a:pt x="170" y="18941"/>
                      <a:pt x="105" y="19316"/>
                      <a:pt x="61" y="19583"/>
                    </a:cubicBezTo>
                    <a:cubicBezTo>
                      <a:pt x="39" y="19705"/>
                      <a:pt x="26" y="19802"/>
                      <a:pt x="13" y="19871"/>
                    </a:cubicBezTo>
                    <a:cubicBezTo>
                      <a:pt x="4" y="19937"/>
                      <a:pt x="0" y="19968"/>
                      <a:pt x="0" y="19968"/>
                    </a:cubicBezTo>
                    <a:cubicBezTo>
                      <a:pt x="0" y="19968"/>
                      <a:pt x="65" y="19972"/>
                      <a:pt x="201" y="19976"/>
                    </a:cubicBezTo>
                    <a:cubicBezTo>
                      <a:pt x="341" y="19976"/>
                      <a:pt x="541" y="19981"/>
                      <a:pt x="799" y="19985"/>
                    </a:cubicBezTo>
                    <a:cubicBezTo>
                      <a:pt x="1346" y="19990"/>
                      <a:pt x="2137" y="19998"/>
                      <a:pt x="3155" y="20008"/>
                    </a:cubicBezTo>
                    <a:lnTo>
                      <a:pt x="3190" y="20008"/>
                    </a:lnTo>
                    <a:lnTo>
                      <a:pt x="3195" y="19976"/>
                    </a:lnTo>
                    <a:cubicBezTo>
                      <a:pt x="3924" y="16105"/>
                      <a:pt x="5301" y="8649"/>
                      <a:pt x="6866" y="92"/>
                    </a:cubicBezTo>
                    <a:lnTo>
                      <a:pt x="688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5" name="Google Shape;3105;p84"/>
              <p:cNvSpPr/>
              <p:nvPr/>
            </p:nvSpPr>
            <p:spPr>
              <a:xfrm>
                <a:off x="1422622" y="3964410"/>
                <a:ext cx="69934" cy="121337"/>
              </a:xfrm>
              <a:custGeom>
                <a:rect b="b" l="l" r="r" t="t"/>
                <a:pathLst>
                  <a:path extrusionOk="0" h="8335" w="4804">
                    <a:moveTo>
                      <a:pt x="1558" y="153"/>
                    </a:moveTo>
                    <a:lnTo>
                      <a:pt x="1558" y="153"/>
                    </a:lnTo>
                    <a:cubicBezTo>
                      <a:pt x="2517" y="153"/>
                      <a:pt x="3548" y="157"/>
                      <a:pt x="4616" y="157"/>
                    </a:cubicBezTo>
                    <a:lnTo>
                      <a:pt x="4616" y="157"/>
                    </a:lnTo>
                    <a:cubicBezTo>
                      <a:pt x="4029" y="3332"/>
                      <a:pt x="3496" y="6193"/>
                      <a:pt x="3115" y="8230"/>
                    </a:cubicBezTo>
                    <a:lnTo>
                      <a:pt x="3115" y="8230"/>
                    </a:lnTo>
                    <a:cubicBezTo>
                      <a:pt x="2175" y="8243"/>
                      <a:pt x="1412" y="8251"/>
                      <a:pt x="866" y="8260"/>
                    </a:cubicBezTo>
                    <a:cubicBezTo>
                      <a:pt x="604" y="8264"/>
                      <a:pt x="394" y="8269"/>
                      <a:pt x="232" y="8273"/>
                    </a:cubicBezTo>
                    <a:cubicBezTo>
                      <a:pt x="88" y="8273"/>
                      <a:pt x="9" y="8277"/>
                      <a:pt x="5" y="8282"/>
                    </a:cubicBezTo>
                    <a:cubicBezTo>
                      <a:pt x="9" y="8277"/>
                      <a:pt x="23" y="8221"/>
                      <a:pt x="45" y="8116"/>
                    </a:cubicBezTo>
                    <a:cubicBezTo>
                      <a:pt x="71" y="7997"/>
                      <a:pt x="101" y="7844"/>
                      <a:pt x="136" y="7652"/>
                    </a:cubicBezTo>
                    <a:cubicBezTo>
                      <a:pt x="219" y="7237"/>
                      <a:pt x="333" y="6660"/>
                      <a:pt x="473" y="5940"/>
                    </a:cubicBezTo>
                    <a:cubicBezTo>
                      <a:pt x="745" y="4488"/>
                      <a:pt x="1122" y="2478"/>
                      <a:pt x="1558" y="153"/>
                    </a:cubicBezTo>
                    <a:close/>
                    <a:moveTo>
                      <a:pt x="4686" y="0"/>
                    </a:moveTo>
                    <a:cubicBezTo>
                      <a:pt x="3571" y="0"/>
                      <a:pt x="2496" y="4"/>
                      <a:pt x="1499" y="4"/>
                    </a:cubicBezTo>
                    <a:lnTo>
                      <a:pt x="1434" y="4"/>
                    </a:lnTo>
                    <a:lnTo>
                      <a:pt x="1425" y="66"/>
                    </a:lnTo>
                    <a:cubicBezTo>
                      <a:pt x="1005" y="2443"/>
                      <a:pt x="648" y="4502"/>
                      <a:pt x="386" y="5983"/>
                    </a:cubicBezTo>
                    <a:cubicBezTo>
                      <a:pt x="263" y="6696"/>
                      <a:pt x="166" y="7267"/>
                      <a:pt x="97" y="7683"/>
                    </a:cubicBezTo>
                    <a:cubicBezTo>
                      <a:pt x="66" y="7866"/>
                      <a:pt x="45" y="8015"/>
                      <a:pt x="23" y="8133"/>
                    </a:cubicBezTo>
                    <a:cubicBezTo>
                      <a:pt x="10" y="8230"/>
                      <a:pt x="1" y="8282"/>
                      <a:pt x="4" y="8282"/>
                    </a:cubicBezTo>
                    <a:cubicBezTo>
                      <a:pt x="5" y="8282"/>
                      <a:pt x="5" y="8282"/>
                      <a:pt x="5" y="8282"/>
                    </a:cubicBezTo>
                    <a:lnTo>
                      <a:pt x="5" y="8282"/>
                    </a:lnTo>
                    <a:cubicBezTo>
                      <a:pt x="1" y="8286"/>
                      <a:pt x="71" y="8286"/>
                      <a:pt x="210" y="8290"/>
                    </a:cubicBezTo>
                    <a:cubicBezTo>
                      <a:pt x="368" y="8295"/>
                      <a:pt x="573" y="8299"/>
                      <a:pt x="831" y="8304"/>
                    </a:cubicBezTo>
                    <a:cubicBezTo>
                      <a:pt x="1395" y="8312"/>
                      <a:pt x="2185" y="8322"/>
                      <a:pt x="3160" y="8334"/>
                    </a:cubicBezTo>
                    <a:lnTo>
                      <a:pt x="3204" y="8334"/>
                    </a:lnTo>
                    <a:lnTo>
                      <a:pt x="3212" y="8290"/>
                    </a:lnTo>
                    <a:cubicBezTo>
                      <a:pt x="3606" y="6236"/>
                      <a:pt x="4166" y="3326"/>
                      <a:pt x="4785" y="92"/>
                    </a:cubicBezTo>
                    <a:lnTo>
                      <a:pt x="480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6" name="Google Shape;3106;p84"/>
              <p:cNvSpPr/>
              <p:nvPr/>
            </p:nvSpPr>
            <p:spPr>
              <a:xfrm>
                <a:off x="1347228" y="3887052"/>
                <a:ext cx="81697" cy="198564"/>
              </a:xfrm>
              <a:custGeom>
                <a:rect b="b" l="l" r="r" t="t"/>
                <a:pathLst>
                  <a:path extrusionOk="0" h="13640" w="5612">
                    <a:moveTo>
                      <a:pt x="5494" y="1"/>
                    </a:moveTo>
                    <a:cubicBezTo>
                      <a:pt x="4401" y="1"/>
                      <a:pt x="3336" y="1"/>
                      <a:pt x="2308" y="5"/>
                    </a:cubicBezTo>
                    <a:lnTo>
                      <a:pt x="2243" y="5"/>
                    </a:lnTo>
                    <a:lnTo>
                      <a:pt x="2229" y="66"/>
                    </a:lnTo>
                    <a:cubicBezTo>
                      <a:pt x="1587" y="3924"/>
                      <a:pt x="1023" y="7311"/>
                      <a:pt x="617" y="9745"/>
                    </a:cubicBezTo>
                    <a:cubicBezTo>
                      <a:pt x="420" y="10943"/>
                      <a:pt x="268" y="11909"/>
                      <a:pt x="154" y="12581"/>
                    </a:cubicBezTo>
                    <a:cubicBezTo>
                      <a:pt x="105" y="12906"/>
                      <a:pt x="67" y="13154"/>
                      <a:pt x="36" y="13338"/>
                    </a:cubicBezTo>
                    <a:cubicBezTo>
                      <a:pt x="27" y="13416"/>
                      <a:pt x="14" y="13482"/>
                      <a:pt x="10" y="13535"/>
                    </a:cubicBezTo>
                    <a:cubicBezTo>
                      <a:pt x="1" y="13574"/>
                      <a:pt x="1" y="13596"/>
                      <a:pt x="1" y="13596"/>
                    </a:cubicBezTo>
                    <a:cubicBezTo>
                      <a:pt x="6" y="13596"/>
                      <a:pt x="10" y="13569"/>
                      <a:pt x="18" y="13525"/>
                    </a:cubicBezTo>
                    <a:cubicBezTo>
                      <a:pt x="32" y="13469"/>
                      <a:pt x="40" y="13404"/>
                      <a:pt x="58" y="13321"/>
                    </a:cubicBezTo>
                    <a:cubicBezTo>
                      <a:pt x="93" y="13137"/>
                      <a:pt x="141" y="12879"/>
                      <a:pt x="198" y="12551"/>
                    </a:cubicBezTo>
                    <a:cubicBezTo>
                      <a:pt x="320" y="11873"/>
                      <a:pt x="490" y="10903"/>
                      <a:pt x="709" y="9702"/>
                    </a:cubicBezTo>
                    <a:cubicBezTo>
                      <a:pt x="1126" y="7299"/>
                      <a:pt x="1708" y="3959"/>
                      <a:pt x="2371" y="158"/>
                    </a:cubicBezTo>
                    <a:lnTo>
                      <a:pt x="5426" y="158"/>
                    </a:lnTo>
                    <a:cubicBezTo>
                      <a:pt x="4475" y="5679"/>
                      <a:pt x="3636" y="10558"/>
                      <a:pt x="3119" y="13552"/>
                    </a:cubicBezTo>
                    <a:lnTo>
                      <a:pt x="3119" y="13552"/>
                    </a:lnTo>
                    <a:cubicBezTo>
                      <a:pt x="2153" y="13561"/>
                      <a:pt x="1388" y="13570"/>
                      <a:pt x="845" y="13578"/>
                    </a:cubicBezTo>
                    <a:cubicBezTo>
                      <a:pt x="583" y="13583"/>
                      <a:pt x="377" y="13583"/>
                      <a:pt x="224" y="13587"/>
                    </a:cubicBezTo>
                    <a:cubicBezTo>
                      <a:pt x="158" y="13587"/>
                      <a:pt x="105" y="13591"/>
                      <a:pt x="62" y="13591"/>
                    </a:cubicBezTo>
                    <a:cubicBezTo>
                      <a:pt x="23" y="13591"/>
                      <a:pt x="6" y="13596"/>
                      <a:pt x="1" y="13596"/>
                    </a:cubicBezTo>
                    <a:cubicBezTo>
                      <a:pt x="1" y="13600"/>
                      <a:pt x="67" y="13600"/>
                      <a:pt x="206" y="13604"/>
                    </a:cubicBezTo>
                    <a:cubicBezTo>
                      <a:pt x="355" y="13604"/>
                      <a:pt x="556" y="13609"/>
                      <a:pt x="819" y="13613"/>
                    </a:cubicBezTo>
                    <a:cubicBezTo>
                      <a:pt x="1369" y="13622"/>
                      <a:pt x="2160" y="13630"/>
                      <a:pt x="3157" y="13640"/>
                    </a:cubicBezTo>
                    <a:lnTo>
                      <a:pt x="3195" y="13640"/>
                    </a:lnTo>
                    <a:lnTo>
                      <a:pt x="3205" y="13604"/>
                    </a:lnTo>
                    <a:cubicBezTo>
                      <a:pt x="3733" y="10598"/>
                      <a:pt x="4607" y="5669"/>
                      <a:pt x="5595" y="92"/>
                    </a:cubicBezTo>
                    <a:lnTo>
                      <a:pt x="561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7" name="Google Shape;3107;p84"/>
              <p:cNvSpPr/>
              <p:nvPr/>
            </p:nvSpPr>
            <p:spPr>
              <a:xfrm>
                <a:off x="1271791" y="3818850"/>
                <a:ext cx="94915" cy="266708"/>
              </a:xfrm>
              <a:custGeom>
                <a:rect b="b" l="l" r="r" t="t"/>
                <a:pathLst>
                  <a:path extrusionOk="0" h="18321" w="6520">
                    <a:moveTo>
                      <a:pt x="6402" y="1"/>
                    </a:moveTo>
                    <a:cubicBezTo>
                      <a:pt x="5309" y="1"/>
                      <a:pt x="4234" y="1"/>
                      <a:pt x="3212" y="5"/>
                    </a:cubicBezTo>
                    <a:lnTo>
                      <a:pt x="3147" y="5"/>
                    </a:lnTo>
                    <a:lnTo>
                      <a:pt x="3137" y="66"/>
                    </a:lnTo>
                    <a:cubicBezTo>
                      <a:pt x="2242" y="5231"/>
                      <a:pt x="1451" y="9789"/>
                      <a:pt x="878" y="13067"/>
                    </a:cubicBezTo>
                    <a:cubicBezTo>
                      <a:pt x="603" y="14688"/>
                      <a:pt x="380" y="15995"/>
                      <a:pt x="227" y="16905"/>
                    </a:cubicBezTo>
                    <a:cubicBezTo>
                      <a:pt x="153" y="17341"/>
                      <a:pt x="96" y="17686"/>
                      <a:pt x="53" y="17931"/>
                    </a:cubicBezTo>
                    <a:cubicBezTo>
                      <a:pt x="35" y="18040"/>
                      <a:pt x="22" y="18128"/>
                      <a:pt x="13" y="18194"/>
                    </a:cubicBezTo>
                    <a:cubicBezTo>
                      <a:pt x="4" y="18254"/>
                      <a:pt x="0" y="18281"/>
                      <a:pt x="0" y="18281"/>
                    </a:cubicBezTo>
                    <a:cubicBezTo>
                      <a:pt x="4" y="18281"/>
                      <a:pt x="9" y="18246"/>
                      <a:pt x="22" y="18184"/>
                    </a:cubicBezTo>
                    <a:cubicBezTo>
                      <a:pt x="35" y="18115"/>
                      <a:pt x="53" y="18027"/>
                      <a:pt x="75" y="17914"/>
                    </a:cubicBezTo>
                    <a:cubicBezTo>
                      <a:pt x="122" y="17665"/>
                      <a:pt x="188" y="17315"/>
                      <a:pt x="271" y="16869"/>
                    </a:cubicBezTo>
                    <a:cubicBezTo>
                      <a:pt x="437" y="15961"/>
                      <a:pt x="673" y="14650"/>
                      <a:pt x="970" y="13024"/>
                    </a:cubicBezTo>
                    <a:cubicBezTo>
                      <a:pt x="1553" y="9777"/>
                      <a:pt x="2362" y="5266"/>
                      <a:pt x="3279" y="158"/>
                    </a:cubicBezTo>
                    <a:lnTo>
                      <a:pt x="6333" y="158"/>
                    </a:lnTo>
                    <a:cubicBezTo>
                      <a:pt x="4950" y="7855"/>
                      <a:pt x="3758" y="14587"/>
                      <a:pt x="3122" y="18242"/>
                    </a:cubicBezTo>
                    <a:lnTo>
                      <a:pt x="3122" y="18242"/>
                    </a:lnTo>
                    <a:cubicBezTo>
                      <a:pt x="2137" y="18250"/>
                      <a:pt x="1366" y="18259"/>
                      <a:pt x="830" y="18263"/>
                    </a:cubicBezTo>
                    <a:cubicBezTo>
                      <a:pt x="568" y="18268"/>
                      <a:pt x="363" y="18272"/>
                      <a:pt x="218" y="18272"/>
                    </a:cubicBezTo>
                    <a:cubicBezTo>
                      <a:pt x="153" y="18276"/>
                      <a:pt x="101" y="18276"/>
                      <a:pt x="57" y="18276"/>
                    </a:cubicBezTo>
                    <a:cubicBezTo>
                      <a:pt x="22" y="18276"/>
                      <a:pt x="4" y="18281"/>
                      <a:pt x="0" y="18281"/>
                    </a:cubicBezTo>
                    <a:cubicBezTo>
                      <a:pt x="0" y="18281"/>
                      <a:pt x="17" y="18281"/>
                      <a:pt x="49" y="18285"/>
                    </a:cubicBezTo>
                    <a:cubicBezTo>
                      <a:pt x="92" y="18285"/>
                      <a:pt x="140" y="18285"/>
                      <a:pt x="201" y="18289"/>
                    </a:cubicBezTo>
                    <a:cubicBezTo>
                      <a:pt x="345" y="18289"/>
                      <a:pt x="547" y="18294"/>
                      <a:pt x="804" y="18298"/>
                    </a:cubicBezTo>
                    <a:cubicBezTo>
                      <a:pt x="1354" y="18303"/>
                      <a:pt x="2146" y="18311"/>
                      <a:pt x="3155" y="18321"/>
                    </a:cubicBezTo>
                    <a:lnTo>
                      <a:pt x="3190" y="18321"/>
                    </a:lnTo>
                    <a:lnTo>
                      <a:pt x="3195" y="18289"/>
                    </a:lnTo>
                    <a:cubicBezTo>
                      <a:pt x="3877" y="14632"/>
                      <a:pt x="5109" y="7849"/>
                      <a:pt x="6503" y="92"/>
                    </a:cubicBezTo>
                    <a:lnTo>
                      <a:pt x="652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8" name="Google Shape;3108;p84"/>
              <p:cNvSpPr/>
              <p:nvPr/>
            </p:nvSpPr>
            <p:spPr>
              <a:xfrm>
                <a:off x="1228017" y="373118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9" name="Google Shape;3109;p84"/>
              <p:cNvSpPr/>
              <p:nvPr/>
            </p:nvSpPr>
            <p:spPr>
              <a:xfrm>
                <a:off x="1255050" y="373118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76" y="0"/>
                    </a:moveTo>
                    <a:cubicBezTo>
                      <a:pt x="166" y="0"/>
                      <a:pt x="1" y="171"/>
                      <a:pt x="1" y="377"/>
                    </a:cubicBezTo>
                    <a:cubicBezTo>
                      <a:pt x="1" y="586"/>
                      <a:pt x="166" y="756"/>
                      <a:pt x="376" y="756"/>
                    </a:cubicBezTo>
                    <a:cubicBezTo>
                      <a:pt x="586" y="756"/>
                      <a:pt x="757" y="586"/>
                      <a:pt x="757" y="377"/>
                    </a:cubicBezTo>
                    <a:cubicBezTo>
                      <a:pt x="757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0" name="Google Shape;3110;p84"/>
              <p:cNvSpPr/>
              <p:nvPr/>
            </p:nvSpPr>
            <p:spPr>
              <a:xfrm>
                <a:off x="1282098" y="373118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1" name="Google Shape;3111;p84"/>
              <p:cNvSpPr/>
              <p:nvPr/>
            </p:nvSpPr>
            <p:spPr>
              <a:xfrm>
                <a:off x="1196325" y="3906515"/>
                <a:ext cx="79804" cy="179159"/>
              </a:xfrm>
              <a:custGeom>
                <a:rect b="b" l="l" r="r" t="t"/>
                <a:pathLst>
                  <a:path extrusionOk="0" h="12307" w="5482">
                    <a:moveTo>
                      <a:pt x="5364" y="1"/>
                    </a:moveTo>
                    <a:cubicBezTo>
                      <a:pt x="4271" y="1"/>
                      <a:pt x="3204" y="1"/>
                      <a:pt x="2177" y="5"/>
                    </a:cubicBezTo>
                    <a:lnTo>
                      <a:pt x="2112" y="5"/>
                    </a:lnTo>
                    <a:lnTo>
                      <a:pt x="2103" y="66"/>
                    </a:lnTo>
                    <a:cubicBezTo>
                      <a:pt x="1496" y="3549"/>
                      <a:pt x="963" y="6603"/>
                      <a:pt x="578" y="8798"/>
                    </a:cubicBezTo>
                    <a:cubicBezTo>
                      <a:pt x="398" y="9877"/>
                      <a:pt x="251" y="10742"/>
                      <a:pt x="146" y="11349"/>
                    </a:cubicBezTo>
                    <a:cubicBezTo>
                      <a:pt x="97" y="11638"/>
                      <a:pt x="62" y="11861"/>
                      <a:pt x="36" y="12027"/>
                    </a:cubicBezTo>
                    <a:cubicBezTo>
                      <a:pt x="11" y="12176"/>
                      <a:pt x="2" y="12255"/>
                      <a:pt x="1" y="12259"/>
                    </a:cubicBezTo>
                    <a:lnTo>
                      <a:pt x="1" y="12259"/>
                    </a:lnTo>
                    <a:cubicBezTo>
                      <a:pt x="5" y="12258"/>
                      <a:pt x="9" y="12236"/>
                      <a:pt x="19" y="12194"/>
                    </a:cubicBezTo>
                    <a:cubicBezTo>
                      <a:pt x="27" y="12145"/>
                      <a:pt x="41" y="12084"/>
                      <a:pt x="58" y="12014"/>
                    </a:cubicBezTo>
                    <a:cubicBezTo>
                      <a:pt x="88" y="11843"/>
                      <a:pt x="132" y="11612"/>
                      <a:pt x="189" y="11319"/>
                    </a:cubicBezTo>
                    <a:cubicBezTo>
                      <a:pt x="303" y="10707"/>
                      <a:pt x="465" y="9838"/>
                      <a:pt x="670" y="8753"/>
                    </a:cubicBezTo>
                    <a:cubicBezTo>
                      <a:pt x="1065" y="6591"/>
                      <a:pt x="1611" y="3588"/>
                      <a:pt x="2240" y="158"/>
                    </a:cubicBezTo>
                    <a:lnTo>
                      <a:pt x="5295" y="158"/>
                    </a:lnTo>
                    <a:cubicBezTo>
                      <a:pt x="4405" y="5087"/>
                      <a:pt x="3615" y="9459"/>
                      <a:pt x="3120" y="12211"/>
                    </a:cubicBezTo>
                    <a:lnTo>
                      <a:pt x="3120" y="12211"/>
                    </a:lnTo>
                    <a:cubicBezTo>
                      <a:pt x="2155" y="12224"/>
                      <a:pt x="1387" y="12233"/>
                      <a:pt x="848" y="12237"/>
                    </a:cubicBezTo>
                    <a:cubicBezTo>
                      <a:pt x="582" y="12241"/>
                      <a:pt x="376" y="12246"/>
                      <a:pt x="224" y="12250"/>
                    </a:cubicBezTo>
                    <a:cubicBezTo>
                      <a:pt x="158" y="12250"/>
                      <a:pt x="106" y="12254"/>
                      <a:pt x="62" y="12254"/>
                    </a:cubicBezTo>
                    <a:cubicBezTo>
                      <a:pt x="23" y="12254"/>
                      <a:pt x="5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3" y="12263"/>
                      <a:pt x="69" y="12263"/>
                      <a:pt x="207" y="12267"/>
                    </a:cubicBezTo>
                    <a:cubicBezTo>
                      <a:pt x="355" y="12272"/>
                      <a:pt x="560" y="12272"/>
                      <a:pt x="818" y="12281"/>
                    </a:cubicBezTo>
                    <a:cubicBezTo>
                      <a:pt x="1373" y="12285"/>
                      <a:pt x="2165" y="12293"/>
                      <a:pt x="3161" y="12307"/>
                    </a:cubicBezTo>
                    <a:lnTo>
                      <a:pt x="3196" y="12307"/>
                    </a:lnTo>
                    <a:lnTo>
                      <a:pt x="3204" y="12267"/>
                    </a:lnTo>
                    <a:cubicBezTo>
                      <a:pt x="3716" y="9501"/>
                      <a:pt x="4537" y="5078"/>
                      <a:pt x="5463" y="92"/>
                    </a:cubicBezTo>
                    <a:lnTo>
                      <a:pt x="548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2" name="Google Shape;3112;p84"/>
              <p:cNvSpPr/>
              <p:nvPr/>
            </p:nvSpPr>
            <p:spPr>
              <a:xfrm>
                <a:off x="1456919" y="3824193"/>
                <a:ext cx="264655" cy="83487"/>
              </a:xfrm>
              <a:custGeom>
                <a:rect b="b" l="l" r="r" t="t"/>
                <a:pathLst>
                  <a:path extrusionOk="0" h="5735" w="18180">
                    <a:moveTo>
                      <a:pt x="975" y="1"/>
                    </a:moveTo>
                    <a:lnTo>
                      <a:pt x="0" y="5735"/>
                    </a:lnTo>
                    <a:lnTo>
                      <a:pt x="17083" y="5735"/>
                    </a:lnTo>
                    <a:lnTo>
                      <a:pt x="1818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3" name="Google Shape;3113;p84"/>
              <p:cNvSpPr/>
              <p:nvPr/>
            </p:nvSpPr>
            <p:spPr>
              <a:xfrm>
                <a:off x="1452144" y="3906515"/>
                <a:ext cx="32652" cy="30294"/>
              </a:xfrm>
              <a:custGeom>
                <a:rect b="b" l="l" r="r" t="t"/>
                <a:pathLst>
                  <a:path extrusionOk="0" h="2081" w="2243">
                    <a:moveTo>
                      <a:pt x="341" y="1"/>
                    </a:moveTo>
                    <a:lnTo>
                      <a:pt x="328" y="80"/>
                    </a:lnTo>
                    <a:lnTo>
                      <a:pt x="0" y="2081"/>
                    </a:lnTo>
                    <a:cubicBezTo>
                      <a:pt x="0" y="2081"/>
                      <a:pt x="2242" y="1"/>
                      <a:pt x="2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4" name="Google Shape;3114;p84"/>
              <p:cNvSpPr/>
              <p:nvPr/>
            </p:nvSpPr>
            <p:spPr>
              <a:xfrm>
                <a:off x="1499034" y="3852056"/>
                <a:ext cx="185011" cy="2315"/>
              </a:xfrm>
              <a:custGeom>
                <a:rect b="b" l="l" r="r" t="t"/>
                <a:pathLst>
                  <a:path extrusionOk="0" h="159" w="12709">
                    <a:moveTo>
                      <a:pt x="6354" y="1"/>
                    </a:moveTo>
                    <a:cubicBezTo>
                      <a:pt x="2846" y="1"/>
                      <a:pt x="0" y="35"/>
                      <a:pt x="0" y="79"/>
                    </a:cubicBezTo>
                    <a:cubicBezTo>
                      <a:pt x="0" y="123"/>
                      <a:pt x="2846" y="158"/>
                      <a:pt x="6354" y="158"/>
                    </a:cubicBezTo>
                    <a:cubicBezTo>
                      <a:pt x="9863" y="158"/>
                      <a:pt x="12709" y="123"/>
                      <a:pt x="12709" y="79"/>
                    </a:cubicBezTo>
                    <a:cubicBezTo>
                      <a:pt x="12709" y="35"/>
                      <a:pt x="9863" y="1"/>
                      <a:pt x="63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5" name="Google Shape;3115;p84"/>
              <p:cNvSpPr/>
              <p:nvPr/>
            </p:nvSpPr>
            <p:spPr>
              <a:xfrm>
                <a:off x="1496617" y="3872232"/>
                <a:ext cx="184997" cy="2242"/>
              </a:xfrm>
              <a:custGeom>
                <a:rect b="b" l="l" r="r" t="t"/>
                <a:pathLst>
                  <a:path extrusionOk="0" h="154" w="12708">
                    <a:moveTo>
                      <a:pt x="6354" y="0"/>
                    </a:moveTo>
                    <a:cubicBezTo>
                      <a:pt x="2845" y="0"/>
                      <a:pt x="0" y="35"/>
                      <a:pt x="0" y="79"/>
                    </a:cubicBezTo>
                    <a:cubicBezTo>
                      <a:pt x="0" y="118"/>
                      <a:pt x="2845" y="153"/>
                      <a:pt x="6354" y="153"/>
                    </a:cubicBezTo>
                    <a:cubicBezTo>
                      <a:pt x="9864" y="153"/>
                      <a:pt x="12708" y="118"/>
                      <a:pt x="12708" y="79"/>
                    </a:cubicBezTo>
                    <a:cubicBezTo>
                      <a:pt x="12708" y="35"/>
                      <a:pt x="9864" y="0"/>
                      <a:pt x="63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16" name="Google Shape;3116;p84"/>
            <p:cNvGrpSpPr/>
            <p:nvPr/>
          </p:nvGrpSpPr>
          <p:grpSpPr>
            <a:xfrm>
              <a:off x="411603" y="4266784"/>
              <a:ext cx="1702500" cy="442228"/>
              <a:chOff x="411603" y="4266784"/>
              <a:chExt cx="1702500" cy="442228"/>
            </a:xfrm>
          </p:grpSpPr>
          <p:sp>
            <p:nvSpPr>
              <p:cNvPr id="3117" name="Google Shape;3117;p84"/>
              <p:cNvSpPr/>
              <p:nvPr/>
            </p:nvSpPr>
            <p:spPr>
              <a:xfrm>
                <a:off x="1379866" y="4295608"/>
                <a:ext cx="708470" cy="413404"/>
              </a:xfrm>
              <a:custGeom>
                <a:rect b="b" l="l" r="r" t="t"/>
                <a:pathLst>
                  <a:path extrusionOk="0" h="28398" w="48667">
                    <a:moveTo>
                      <a:pt x="1" y="0"/>
                    </a:moveTo>
                    <a:lnTo>
                      <a:pt x="1" y="28398"/>
                    </a:lnTo>
                    <a:lnTo>
                      <a:pt x="48667" y="28398"/>
                    </a:lnTo>
                    <a:lnTo>
                      <a:pt x="4866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8" name="Google Shape;3118;p84"/>
              <p:cNvSpPr/>
              <p:nvPr/>
            </p:nvSpPr>
            <p:spPr>
              <a:xfrm>
                <a:off x="1379866" y="4295608"/>
                <a:ext cx="322754" cy="413404"/>
              </a:xfrm>
              <a:custGeom>
                <a:rect b="b" l="l" r="r" t="t"/>
                <a:pathLst>
                  <a:path extrusionOk="0" h="28398" w="22171">
                    <a:moveTo>
                      <a:pt x="1" y="0"/>
                    </a:moveTo>
                    <a:lnTo>
                      <a:pt x="1" y="28398"/>
                    </a:lnTo>
                    <a:lnTo>
                      <a:pt x="22170" y="28398"/>
                    </a:lnTo>
                    <a:lnTo>
                      <a:pt x="2217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9" name="Google Shape;3119;p84"/>
              <p:cNvSpPr/>
              <p:nvPr/>
            </p:nvSpPr>
            <p:spPr>
              <a:xfrm>
                <a:off x="1408938" y="4320036"/>
                <a:ext cx="261613" cy="117071"/>
              </a:xfrm>
              <a:custGeom>
                <a:rect b="b" l="l" r="r" t="t"/>
                <a:pathLst>
                  <a:path extrusionOk="0" h="8042" w="17971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5"/>
                      <a:pt x="17884" y="4477"/>
                      <a:pt x="17888" y="5834"/>
                    </a:cubicBezTo>
                    <a:cubicBezTo>
                      <a:pt x="17897" y="6512"/>
                      <a:pt x="17901" y="7040"/>
                      <a:pt x="17906" y="7407"/>
                    </a:cubicBezTo>
                    <a:cubicBezTo>
                      <a:pt x="17906" y="7587"/>
                      <a:pt x="17910" y="7722"/>
                      <a:pt x="17910" y="7823"/>
                    </a:cubicBezTo>
                    <a:cubicBezTo>
                      <a:pt x="17910" y="7915"/>
                      <a:pt x="17914" y="7967"/>
                      <a:pt x="17914" y="7967"/>
                    </a:cubicBezTo>
                    <a:cubicBezTo>
                      <a:pt x="17914" y="7967"/>
                      <a:pt x="17884" y="7963"/>
                      <a:pt x="17823" y="7963"/>
                    </a:cubicBezTo>
                    <a:cubicBezTo>
                      <a:pt x="17761" y="7963"/>
                      <a:pt x="17674" y="7958"/>
                      <a:pt x="17565" y="7958"/>
                    </a:cubicBezTo>
                    <a:cubicBezTo>
                      <a:pt x="17333" y="7958"/>
                      <a:pt x="17000" y="7954"/>
                      <a:pt x="16572" y="7950"/>
                    </a:cubicBezTo>
                    <a:cubicBezTo>
                      <a:pt x="15699" y="7945"/>
                      <a:pt x="14440" y="7937"/>
                      <a:pt x="12863" y="7928"/>
                    </a:cubicBezTo>
                    <a:cubicBezTo>
                      <a:pt x="9714" y="7919"/>
                      <a:pt x="5292" y="7906"/>
                      <a:pt x="154" y="7893"/>
                    </a:cubicBezTo>
                    <a:lnTo>
                      <a:pt x="154" y="7893"/>
                    </a:lnTo>
                    <a:cubicBezTo>
                      <a:pt x="154" y="6692"/>
                      <a:pt x="154" y="5436"/>
                      <a:pt x="158" y="4143"/>
                    </a:cubicBezTo>
                    <a:lnTo>
                      <a:pt x="158" y="2133"/>
                    </a:lnTo>
                    <a:lnTo>
                      <a:pt x="158" y="1110"/>
                    </a:lnTo>
                    <a:lnTo>
                      <a:pt x="158" y="595"/>
                    </a:lnTo>
                    <a:lnTo>
                      <a:pt x="158" y="337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49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cubicBezTo>
                      <a:pt x="54" y="26"/>
                      <a:pt x="9" y="71"/>
                      <a:pt x="1" y="79"/>
                    </a:cubicBezTo>
                    <a:lnTo>
                      <a:pt x="1" y="79"/>
                    </a:lnTo>
                    <a:lnTo>
                      <a:pt x="1" y="83"/>
                    </a:lnTo>
                    <a:lnTo>
                      <a:pt x="1" y="92"/>
                    </a:lnTo>
                    <a:lnTo>
                      <a:pt x="1" y="110"/>
                    </a:lnTo>
                    <a:lnTo>
                      <a:pt x="1" y="140"/>
                    </a:lnTo>
                    <a:lnTo>
                      <a:pt x="1" y="206"/>
                    </a:lnTo>
                    <a:lnTo>
                      <a:pt x="1" y="337"/>
                    </a:lnTo>
                    <a:lnTo>
                      <a:pt x="1" y="595"/>
                    </a:lnTo>
                    <a:lnTo>
                      <a:pt x="1" y="1110"/>
                    </a:lnTo>
                    <a:lnTo>
                      <a:pt x="1" y="2133"/>
                    </a:lnTo>
                    <a:lnTo>
                      <a:pt x="1" y="4143"/>
                    </a:lnTo>
                    <a:cubicBezTo>
                      <a:pt x="5" y="5463"/>
                      <a:pt x="5" y="6744"/>
                      <a:pt x="5" y="7967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8"/>
                      <a:pt x="9737" y="8016"/>
                      <a:pt x="12910" y="8006"/>
                    </a:cubicBezTo>
                    <a:cubicBezTo>
                      <a:pt x="14483" y="7998"/>
                      <a:pt x="15738" y="7990"/>
                      <a:pt x="16603" y="7984"/>
                    </a:cubicBezTo>
                    <a:cubicBezTo>
                      <a:pt x="17027" y="7980"/>
                      <a:pt x="17355" y="7980"/>
                      <a:pt x="17583" y="7976"/>
                    </a:cubicBezTo>
                    <a:cubicBezTo>
                      <a:pt x="17687" y="7976"/>
                      <a:pt x="17770" y="7972"/>
                      <a:pt x="17835" y="7972"/>
                    </a:cubicBezTo>
                    <a:cubicBezTo>
                      <a:pt x="17882" y="7972"/>
                      <a:pt x="17911" y="7968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6"/>
                    </a:cubicBezTo>
                    <a:cubicBezTo>
                      <a:pt x="17923" y="7736"/>
                      <a:pt x="17923" y="7605"/>
                      <a:pt x="17928" y="7429"/>
                    </a:cubicBezTo>
                    <a:cubicBezTo>
                      <a:pt x="17932" y="7067"/>
                      <a:pt x="17936" y="6542"/>
                      <a:pt x="17940" y="5870"/>
                    </a:cubicBezTo>
                    <a:cubicBezTo>
                      <a:pt x="17950" y="4493"/>
                      <a:pt x="17958" y="2518"/>
                      <a:pt x="17971" y="79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8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0" name="Google Shape;3120;p84"/>
              <p:cNvSpPr/>
              <p:nvPr/>
            </p:nvSpPr>
            <p:spPr>
              <a:xfrm>
                <a:off x="1527654" y="4366590"/>
                <a:ext cx="23670" cy="24034"/>
              </a:xfrm>
              <a:custGeom>
                <a:rect b="b" l="l" r="r" t="t"/>
                <a:pathLst>
                  <a:path extrusionOk="0" h="1651" w="1626">
                    <a:moveTo>
                      <a:pt x="854" y="134"/>
                    </a:moveTo>
                    <a:cubicBezTo>
                      <a:pt x="1014" y="134"/>
                      <a:pt x="1163" y="190"/>
                      <a:pt x="1268" y="268"/>
                    </a:cubicBezTo>
                    <a:cubicBezTo>
                      <a:pt x="1434" y="381"/>
                      <a:pt x="1513" y="538"/>
                      <a:pt x="1548" y="649"/>
                    </a:cubicBezTo>
                    <a:cubicBezTo>
                      <a:pt x="1581" y="754"/>
                      <a:pt x="1587" y="823"/>
                      <a:pt x="1599" y="827"/>
                    </a:cubicBezTo>
                    <a:lnTo>
                      <a:pt x="1599" y="827"/>
                    </a:lnTo>
                    <a:cubicBezTo>
                      <a:pt x="1587" y="827"/>
                      <a:pt x="1581" y="896"/>
                      <a:pt x="1548" y="1002"/>
                    </a:cubicBezTo>
                    <a:cubicBezTo>
                      <a:pt x="1513" y="1111"/>
                      <a:pt x="1434" y="1268"/>
                      <a:pt x="1268" y="1383"/>
                    </a:cubicBezTo>
                    <a:cubicBezTo>
                      <a:pt x="1163" y="1461"/>
                      <a:pt x="1014" y="1516"/>
                      <a:pt x="854" y="1516"/>
                    </a:cubicBezTo>
                    <a:cubicBezTo>
                      <a:pt x="774" y="1516"/>
                      <a:pt x="690" y="1502"/>
                      <a:pt x="608" y="1470"/>
                    </a:cubicBezTo>
                    <a:cubicBezTo>
                      <a:pt x="368" y="1383"/>
                      <a:pt x="158" y="1125"/>
                      <a:pt x="162" y="823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48"/>
                      <a:pt x="774" y="134"/>
                      <a:pt x="854" y="134"/>
                    </a:cubicBezTo>
                    <a:close/>
                    <a:moveTo>
                      <a:pt x="824" y="0"/>
                    </a:moveTo>
                    <a:cubicBezTo>
                      <a:pt x="738" y="0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3"/>
                    </a:cubicBezTo>
                    <a:cubicBezTo>
                      <a:pt x="1" y="1194"/>
                      <a:pt x="263" y="1509"/>
                      <a:pt x="560" y="1605"/>
                    </a:cubicBezTo>
                    <a:cubicBezTo>
                      <a:pt x="649" y="1637"/>
                      <a:pt x="739" y="1650"/>
                      <a:pt x="825" y="1650"/>
                    </a:cubicBezTo>
                    <a:cubicBezTo>
                      <a:pt x="1027" y="1650"/>
                      <a:pt x="1211" y="1575"/>
                      <a:pt x="1334" y="1474"/>
                    </a:cubicBezTo>
                    <a:cubicBezTo>
                      <a:pt x="1517" y="1325"/>
                      <a:pt x="1587" y="1137"/>
                      <a:pt x="1604" y="1020"/>
                    </a:cubicBezTo>
                    <a:cubicBezTo>
                      <a:pt x="1626" y="897"/>
                      <a:pt x="1609" y="827"/>
                      <a:pt x="1601" y="827"/>
                    </a:cubicBezTo>
                    <a:lnTo>
                      <a:pt x="1601" y="827"/>
                    </a:lnTo>
                    <a:cubicBezTo>
                      <a:pt x="1609" y="823"/>
                      <a:pt x="1626" y="754"/>
                      <a:pt x="1604" y="631"/>
                    </a:cubicBezTo>
                    <a:cubicBezTo>
                      <a:pt x="1587" y="512"/>
                      <a:pt x="1517" y="325"/>
                      <a:pt x="1334" y="181"/>
                    </a:cubicBezTo>
                    <a:cubicBezTo>
                      <a:pt x="1211" y="76"/>
                      <a:pt x="1026" y="0"/>
                      <a:pt x="8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1" name="Google Shape;3121;p84"/>
              <p:cNvSpPr/>
              <p:nvPr/>
            </p:nvSpPr>
            <p:spPr>
              <a:xfrm>
                <a:off x="1408938" y="4446438"/>
                <a:ext cx="261613" cy="117086"/>
              </a:xfrm>
              <a:custGeom>
                <a:rect b="b" l="l" r="r" t="t"/>
                <a:pathLst>
                  <a:path extrusionOk="0" h="8043" w="17971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6"/>
                      <a:pt x="17884" y="4477"/>
                      <a:pt x="17888" y="5836"/>
                    </a:cubicBezTo>
                    <a:cubicBezTo>
                      <a:pt x="17897" y="6512"/>
                      <a:pt x="17901" y="7042"/>
                      <a:pt x="17906" y="7413"/>
                    </a:cubicBezTo>
                    <a:cubicBezTo>
                      <a:pt x="17906" y="7587"/>
                      <a:pt x="17910" y="7723"/>
                      <a:pt x="17910" y="7823"/>
                    </a:cubicBezTo>
                    <a:cubicBezTo>
                      <a:pt x="17910" y="7920"/>
                      <a:pt x="17914" y="7968"/>
                      <a:pt x="17914" y="7968"/>
                    </a:cubicBezTo>
                    <a:cubicBezTo>
                      <a:pt x="17914" y="7968"/>
                      <a:pt x="17884" y="7968"/>
                      <a:pt x="17823" y="7964"/>
                    </a:cubicBezTo>
                    <a:cubicBezTo>
                      <a:pt x="17761" y="7964"/>
                      <a:pt x="17674" y="7964"/>
                      <a:pt x="17565" y="7959"/>
                    </a:cubicBezTo>
                    <a:cubicBezTo>
                      <a:pt x="17333" y="7959"/>
                      <a:pt x="17000" y="7954"/>
                      <a:pt x="16572" y="7950"/>
                    </a:cubicBezTo>
                    <a:cubicBezTo>
                      <a:pt x="15699" y="7946"/>
                      <a:pt x="14440" y="7937"/>
                      <a:pt x="12863" y="7928"/>
                    </a:cubicBezTo>
                    <a:cubicBezTo>
                      <a:pt x="9714" y="7920"/>
                      <a:pt x="5292" y="7911"/>
                      <a:pt x="154" y="7894"/>
                    </a:cubicBezTo>
                    <a:lnTo>
                      <a:pt x="154" y="7894"/>
                    </a:lnTo>
                    <a:cubicBezTo>
                      <a:pt x="154" y="6692"/>
                      <a:pt x="154" y="5437"/>
                      <a:pt x="158" y="4144"/>
                    </a:cubicBezTo>
                    <a:lnTo>
                      <a:pt x="158" y="2138"/>
                    </a:lnTo>
                    <a:lnTo>
                      <a:pt x="158" y="1111"/>
                    </a:lnTo>
                    <a:lnTo>
                      <a:pt x="158" y="596"/>
                    </a:lnTo>
                    <a:lnTo>
                      <a:pt x="158" y="338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50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lnTo>
                      <a:pt x="1" y="80"/>
                    </a:lnTo>
                    <a:lnTo>
                      <a:pt x="1" y="84"/>
                    </a:lnTo>
                    <a:lnTo>
                      <a:pt x="1" y="88"/>
                    </a:lnTo>
                    <a:lnTo>
                      <a:pt x="1" y="93"/>
                    </a:lnTo>
                    <a:lnTo>
                      <a:pt x="1" y="110"/>
                    </a:lnTo>
                    <a:lnTo>
                      <a:pt x="1" y="146"/>
                    </a:lnTo>
                    <a:lnTo>
                      <a:pt x="1" y="206"/>
                    </a:lnTo>
                    <a:lnTo>
                      <a:pt x="1" y="338"/>
                    </a:lnTo>
                    <a:lnTo>
                      <a:pt x="1" y="596"/>
                    </a:lnTo>
                    <a:lnTo>
                      <a:pt x="1" y="1111"/>
                    </a:lnTo>
                    <a:lnTo>
                      <a:pt x="1" y="2138"/>
                    </a:lnTo>
                    <a:lnTo>
                      <a:pt x="1" y="4144"/>
                    </a:lnTo>
                    <a:cubicBezTo>
                      <a:pt x="5" y="5463"/>
                      <a:pt x="5" y="6744"/>
                      <a:pt x="5" y="7968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9"/>
                      <a:pt x="9737" y="8016"/>
                      <a:pt x="12910" y="8007"/>
                    </a:cubicBezTo>
                    <a:cubicBezTo>
                      <a:pt x="14483" y="7998"/>
                      <a:pt x="15738" y="7994"/>
                      <a:pt x="16603" y="7986"/>
                    </a:cubicBezTo>
                    <a:cubicBezTo>
                      <a:pt x="17027" y="7986"/>
                      <a:pt x="17355" y="7980"/>
                      <a:pt x="17583" y="7976"/>
                    </a:cubicBezTo>
                    <a:cubicBezTo>
                      <a:pt x="17687" y="7976"/>
                      <a:pt x="17770" y="7976"/>
                      <a:pt x="17835" y="7972"/>
                    </a:cubicBezTo>
                    <a:cubicBezTo>
                      <a:pt x="17888" y="7972"/>
                      <a:pt x="17918" y="7972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7"/>
                    </a:cubicBezTo>
                    <a:cubicBezTo>
                      <a:pt x="17923" y="7736"/>
                      <a:pt x="17923" y="7605"/>
                      <a:pt x="17928" y="7430"/>
                    </a:cubicBezTo>
                    <a:cubicBezTo>
                      <a:pt x="17932" y="7068"/>
                      <a:pt x="17936" y="6543"/>
                      <a:pt x="17940" y="5870"/>
                    </a:cubicBezTo>
                    <a:cubicBezTo>
                      <a:pt x="17950" y="4493"/>
                      <a:pt x="17958" y="2518"/>
                      <a:pt x="17971" y="80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9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2" name="Google Shape;3122;p84"/>
              <p:cNvSpPr/>
              <p:nvPr/>
            </p:nvSpPr>
            <p:spPr>
              <a:xfrm>
                <a:off x="1527654" y="4492993"/>
                <a:ext cx="23685" cy="24034"/>
              </a:xfrm>
              <a:custGeom>
                <a:rect b="b" l="l" r="r" t="t"/>
                <a:pathLst>
                  <a:path extrusionOk="0" h="1651" w="1627">
                    <a:moveTo>
                      <a:pt x="824" y="1"/>
                    </a:moveTo>
                    <a:cubicBezTo>
                      <a:pt x="738" y="1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8"/>
                    </a:cubicBezTo>
                    <a:cubicBezTo>
                      <a:pt x="1" y="1195"/>
                      <a:pt x="263" y="1510"/>
                      <a:pt x="560" y="1605"/>
                    </a:cubicBezTo>
                    <a:cubicBezTo>
                      <a:pt x="649" y="1637"/>
                      <a:pt x="739" y="1651"/>
                      <a:pt x="825" y="1651"/>
                    </a:cubicBezTo>
                    <a:cubicBezTo>
                      <a:pt x="1027" y="1651"/>
                      <a:pt x="1211" y="1576"/>
                      <a:pt x="1334" y="1474"/>
                    </a:cubicBezTo>
                    <a:cubicBezTo>
                      <a:pt x="1517" y="1326"/>
                      <a:pt x="1587" y="1143"/>
                      <a:pt x="1604" y="1020"/>
                    </a:cubicBezTo>
                    <a:cubicBezTo>
                      <a:pt x="1626" y="893"/>
                      <a:pt x="1608" y="828"/>
                      <a:pt x="1600" y="828"/>
                    </a:cubicBezTo>
                    <a:cubicBezTo>
                      <a:pt x="1587" y="828"/>
                      <a:pt x="1582" y="893"/>
                      <a:pt x="1548" y="1002"/>
                    </a:cubicBezTo>
                    <a:cubicBezTo>
                      <a:pt x="1513" y="1111"/>
                      <a:pt x="1434" y="1269"/>
                      <a:pt x="1268" y="1387"/>
                    </a:cubicBezTo>
                    <a:cubicBezTo>
                      <a:pt x="1163" y="1462"/>
                      <a:pt x="1015" y="1517"/>
                      <a:pt x="856" y="1517"/>
                    </a:cubicBezTo>
                    <a:cubicBezTo>
                      <a:pt x="775" y="1517"/>
                      <a:pt x="691" y="1503"/>
                      <a:pt x="608" y="1470"/>
                    </a:cubicBezTo>
                    <a:cubicBezTo>
                      <a:pt x="368" y="1383"/>
                      <a:pt x="158" y="1125"/>
                      <a:pt x="162" y="828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50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8"/>
                    </a:cubicBezTo>
                    <a:cubicBezTo>
                      <a:pt x="1434" y="383"/>
                      <a:pt x="1513" y="540"/>
                      <a:pt x="1548" y="649"/>
                    </a:cubicBezTo>
                    <a:cubicBezTo>
                      <a:pt x="1582" y="758"/>
                      <a:pt x="1587" y="828"/>
                      <a:pt x="1600" y="828"/>
                    </a:cubicBezTo>
                    <a:cubicBezTo>
                      <a:pt x="1608" y="828"/>
                      <a:pt x="1626" y="758"/>
                      <a:pt x="1604" y="635"/>
                    </a:cubicBezTo>
                    <a:cubicBezTo>
                      <a:pt x="1587" y="514"/>
                      <a:pt x="1517" y="325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3" name="Google Shape;3123;p84"/>
              <p:cNvSpPr/>
              <p:nvPr/>
            </p:nvSpPr>
            <p:spPr>
              <a:xfrm>
                <a:off x="1408923" y="4572608"/>
                <a:ext cx="261627" cy="117319"/>
              </a:xfrm>
              <a:custGeom>
                <a:rect b="b" l="l" r="r" t="t"/>
                <a:pathLst>
                  <a:path extrusionOk="0" h="8059" w="17972">
                    <a:moveTo>
                      <a:pt x="98" y="0"/>
                    </a:moveTo>
                    <a:cubicBezTo>
                      <a:pt x="98" y="0"/>
                      <a:pt x="93" y="5"/>
                      <a:pt x="81" y="17"/>
                    </a:cubicBezTo>
                    <a:cubicBezTo>
                      <a:pt x="81" y="17"/>
                      <a:pt x="81" y="17"/>
                      <a:pt x="81" y="17"/>
                    </a:cubicBezTo>
                    <a:lnTo>
                      <a:pt x="81" y="17"/>
                    </a:lnTo>
                    <a:cubicBezTo>
                      <a:pt x="91" y="7"/>
                      <a:pt x="98" y="0"/>
                      <a:pt x="98" y="0"/>
                    </a:cubicBezTo>
                    <a:close/>
                    <a:moveTo>
                      <a:pt x="161" y="95"/>
                    </a:moveTo>
                    <a:cubicBezTo>
                      <a:pt x="161" y="95"/>
                      <a:pt x="160" y="95"/>
                      <a:pt x="159" y="96"/>
                    </a:cubicBezTo>
                    <a:lnTo>
                      <a:pt x="159" y="96"/>
                    </a:lnTo>
                    <a:lnTo>
                      <a:pt x="159" y="96"/>
                    </a:lnTo>
                    <a:cubicBezTo>
                      <a:pt x="160" y="95"/>
                      <a:pt x="161" y="95"/>
                      <a:pt x="161" y="95"/>
                    </a:cubicBezTo>
                    <a:close/>
                    <a:moveTo>
                      <a:pt x="2" y="96"/>
                    </a:moveTo>
                    <a:cubicBezTo>
                      <a:pt x="1" y="97"/>
                      <a:pt x="1" y="97"/>
                      <a:pt x="1" y="97"/>
                    </a:cubicBezTo>
                    <a:cubicBezTo>
                      <a:pt x="1" y="97"/>
                      <a:pt x="1" y="97"/>
                      <a:pt x="2" y="96"/>
                    </a:cubicBezTo>
                    <a:lnTo>
                      <a:pt x="2" y="96"/>
                    </a:lnTo>
                    <a:lnTo>
                      <a:pt x="2" y="96"/>
                    </a:lnTo>
                    <a:close/>
                    <a:moveTo>
                      <a:pt x="81" y="174"/>
                    </a:moveTo>
                    <a:lnTo>
                      <a:pt x="81" y="174"/>
                    </a:lnTo>
                    <a:cubicBezTo>
                      <a:pt x="70" y="185"/>
                      <a:pt x="63" y="192"/>
                      <a:pt x="63" y="192"/>
                    </a:cubicBezTo>
                    <a:cubicBezTo>
                      <a:pt x="63" y="192"/>
                      <a:pt x="68" y="187"/>
                      <a:pt x="81" y="174"/>
                    </a:cubicBezTo>
                    <a:cubicBezTo>
                      <a:pt x="81" y="174"/>
                      <a:pt x="81" y="174"/>
                      <a:pt x="81" y="174"/>
                    </a:cubicBezTo>
                    <a:close/>
                    <a:moveTo>
                      <a:pt x="17859" y="153"/>
                    </a:moveTo>
                    <a:cubicBezTo>
                      <a:pt x="17872" y="2552"/>
                      <a:pt x="17885" y="4495"/>
                      <a:pt x="17889" y="5852"/>
                    </a:cubicBezTo>
                    <a:cubicBezTo>
                      <a:pt x="17898" y="6529"/>
                      <a:pt x="17902" y="7058"/>
                      <a:pt x="17907" y="7429"/>
                    </a:cubicBezTo>
                    <a:cubicBezTo>
                      <a:pt x="17907" y="7604"/>
                      <a:pt x="17911" y="7740"/>
                      <a:pt x="17911" y="7840"/>
                    </a:cubicBezTo>
                    <a:cubicBezTo>
                      <a:pt x="17911" y="7936"/>
                      <a:pt x="17915" y="7984"/>
                      <a:pt x="17915" y="7984"/>
                    </a:cubicBezTo>
                    <a:cubicBezTo>
                      <a:pt x="17915" y="7984"/>
                      <a:pt x="17885" y="7984"/>
                      <a:pt x="17824" y="7980"/>
                    </a:cubicBezTo>
                    <a:cubicBezTo>
                      <a:pt x="17762" y="7980"/>
                      <a:pt x="17675" y="7980"/>
                      <a:pt x="17566" y="7976"/>
                    </a:cubicBezTo>
                    <a:cubicBezTo>
                      <a:pt x="17334" y="7976"/>
                      <a:pt x="17001" y="7972"/>
                      <a:pt x="16573" y="7966"/>
                    </a:cubicBezTo>
                    <a:cubicBezTo>
                      <a:pt x="15700" y="7962"/>
                      <a:pt x="14441" y="7954"/>
                      <a:pt x="12864" y="7945"/>
                    </a:cubicBezTo>
                    <a:cubicBezTo>
                      <a:pt x="9715" y="7936"/>
                      <a:pt x="5293" y="7928"/>
                      <a:pt x="155" y="7910"/>
                    </a:cubicBezTo>
                    <a:lnTo>
                      <a:pt x="155" y="7910"/>
                    </a:lnTo>
                    <a:cubicBezTo>
                      <a:pt x="155" y="6708"/>
                      <a:pt x="155" y="5454"/>
                      <a:pt x="159" y="4160"/>
                    </a:cubicBezTo>
                    <a:lnTo>
                      <a:pt x="159" y="2155"/>
                    </a:lnTo>
                    <a:lnTo>
                      <a:pt x="159" y="1128"/>
                    </a:lnTo>
                    <a:lnTo>
                      <a:pt x="159" y="612"/>
                    </a:lnTo>
                    <a:lnTo>
                      <a:pt x="159" y="354"/>
                    </a:lnTo>
                    <a:lnTo>
                      <a:pt x="159" y="227"/>
                    </a:lnTo>
                    <a:lnTo>
                      <a:pt x="159" y="174"/>
                    </a:lnTo>
                    <a:lnTo>
                      <a:pt x="159" y="174"/>
                    </a:lnTo>
                    <a:cubicBezTo>
                      <a:pt x="7036" y="166"/>
                      <a:pt x="13276" y="158"/>
                      <a:pt x="17859" y="153"/>
                    </a:cubicBezTo>
                    <a:close/>
                    <a:moveTo>
                      <a:pt x="81" y="17"/>
                    </a:moveTo>
                    <a:cubicBezTo>
                      <a:pt x="56" y="42"/>
                      <a:pt x="10" y="88"/>
                      <a:pt x="2" y="96"/>
                    </a:cubicBezTo>
                    <a:lnTo>
                      <a:pt x="2" y="96"/>
                    </a:lnTo>
                    <a:lnTo>
                      <a:pt x="2" y="100"/>
                    </a:lnTo>
                    <a:lnTo>
                      <a:pt x="2" y="105"/>
                    </a:lnTo>
                    <a:lnTo>
                      <a:pt x="2" y="114"/>
                    </a:lnTo>
                    <a:lnTo>
                      <a:pt x="2" y="126"/>
                    </a:lnTo>
                    <a:lnTo>
                      <a:pt x="2" y="162"/>
                    </a:lnTo>
                    <a:lnTo>
                      <a:pt x="2" y="227"/>
                    </a:lnTo>
                    <a:lnTo>
                      <a:pt x="2" y="354"/>
                    </a:lnTo>
                    <a:lnTo>
                      <a:pt x="2" y="612"/>
                    </a:lnTo>
                    <a:lnTo>
                      <a:pt x="2" y="1128"/>
                    </a:lnTo>
                    <a:lnTo>
                      <a:pt x="2" y="2155"/>
                    </a:lnTo>
                    <a:lnTo>
                      <a:pt x="2" y="4160"/>
                    </a:lnTo>
                    <a:cubicBezTo>
                      <a:pt x="6" y="5481"/>
                      <a:pt x="6" y="6760"/>
                      <a:pt x="6" y="7984"/>
                    </a:cubicBezTo>
                    <a:lnTo>
                      <a:pt x="6" y="8059"/>
                    </a:lnTo>
                    <a:lnTo>
                      <a:pt x="81" y="8059"/>
                    </a:lnTo>
                    <a:cubicBezTo>
                      <a:pt x="5272" y="8045"/>
                      <a:pt x="9738" y="8032"/>
                      <a:pt x="12911" y="8024"/>
                    </a:cubicBezTo>
                    <a:cubicBezTo>
                      <a:pt x="14484" y="8015"/>
                      <a:pt x="15739" y="8010"/>
                      <a:pt x="16604" y="8006"/>
                    </a:cubicBezTo>
                    <a:cubicBezTo>
                      <a:pt x="17028" y="8002"/>
                      <a:pt x="17356" y="7998"/>
                      <a:pt x="17584" y="7993"/>
                    </a:cubicBezTo>
                    <a:cubicBezTo>
                      <a:pt x="17688" y="7993"/>
                      <a:pt x="17771" y="7993"/>
                      <a:pt x="17836" y="7988"/>
                    </a:cubicBezTo>
                    <a:cubicBezTo>
                      <a:pt x="17889" y="7988"/>
                      <a:pt x="17919" y="7988"/>
                      <a:pt x="17915" y="7984"/>
                    </a:cubicBezTo>
                    <a:lnTo>
                      <a:pt x="17915" y="7984"/>
                    </a:lnTo>
                    <a:cubicBezTo>
                      <a:pt x="17915" y="7984"/>
                      <a:pt x="17915" y="7984"/>
                      <a:pt x="17915" y="7984"/>
                    </a:cubicBezTo>
                    <a:cubicBezTo>
                      <a:pt x="17919" y="7984"/>
                      <a:pt x="17919" y="7937"/>
                      <a:pt x="17924" y="7853"/>
                    </a:cubicBezTo>
                    <a:cubicBezTo>
                      <a:pt x="17924" y="7752"/>
                      <a:pt x="17924" y="7621"/>
                      <a:pt x="17929" y="7451"/>
                    </a:cubicBezTo>
                    <a:cubicBezTo>
                      <a:pt x="17933" y="7084"/>
                      <a:pt x="17937" y="6560"/>
                      <a:pt x="17941" y="5886"/>
                    </a:cubicBezTo>
                    <a:cubicBezTo>
                      <a:pt x="17951" y="4510"/>
                      <a:pt x="17959" y="2534"/>
                      <a:pt x="17972" y="96"/>
                    </a:cubicBezTo>
                    <a:lnTo>
                      <a:pt x="17972" y="39"/>
                    </a:lnTo>
                    <a:lnTo>
                      <a:pt x="17915" y="39"/>
                    </a:lnTo>
                    <a:cubicBezTo>
                      <a:pt x="13310" y="35"/>
                      <a:pt x="7017" y="27"/>
                      <a:pt x="81" y="1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4" name="Google Shape;3124;p84"/>
              <p:cNvSpPr/>
              <p:nvPr/>
            </p:nvSpPr>
            <p:spPr>
              <a:xfrm>
                <a:off x="1527654" y="4619396"/>
                <a:ext cx="23685" cy="24049"/>
              </a:xfrm>
              <a:custGeom>
                <a:rect b="b" l="l" r="r" t="t"/>
                <a:pathLst>
                  <a:path extrusionOk="0" h="1652" w="1627">
                    <a:moveTo>
                      <a:pt x="824" y="1"/>
                    </a:moveTo>
                    <a:cubicBezTo>
                      <a:pt x="738" y="1"/>
                      <a:pt x="649" y="15"/>
                      <a:pt x="560" y="46"/>
                    </a:cubicBezTo>
                    <a:cubicBezTo>
                      <a:pt x="263" y="143"/>
                      <a:pt x="1" y="457"/>
                      <a:pt x="5" y="829"/>
                    </a:cubicBezTo>
                    <a:cubicBezTo>
                      <a:pt x="1" y="1196"/>
                      <a:pt x="263" y="1510"/>
                      <a:pt x="560" y="1606"/>
                    </a:cubicBezTo>
                    <a:cubicBezTo>
                      <a:pt x="650" y="1638"/>
                      <a:pt x="741" y="1652"/>
                      <a:pt x="829" y="1652"/>
                    </a:cubicBezTo>
                    <a:cubicBezTo>
                      <a:pt x="1029" y="1652"/>
                      <a:pt x="1212" y="1578"/>
                      <a:pt x="1334" y="1475"/>
                    </a:cubicBezTo>
                    <a:cubicBezTo>
                      <a:pt x="1517" y="1327"/>
                      <a:pt x="1587" y="1143"/>
                      <a:pt x="1604" y="1021"/>
                    </a:cubicBezTo>
                    <a:cubicBezTo>
                      <a:pt x="1626" y="894"/>
                      <a:pt x="1608" y="829"/>
                      <a:pt x="1600" y="829"/>
                    </a:cubicBezTo>
                    <a:cubicBezTo>
                      <a:pt x="1587" y="829"/>
                      <a:pt x="1582" y="894"/>
                      <a:pt x="1548" y="1003"/>
                    </a:cubicBezTo>
                    <a:cubicBezTo>
                      <a:pt x="1513" y="1113"/>
                      <a:pt x="1434" y="1270"/>
                      <a:pt x="1268" y="1388"/>
                    </a:cubicBezTo>
                    <a:cubicBezTo>
                      <a:pt x="1164" y="1465"/>
                      <a:pt x="1018" y="1518"/>
                      <a:pt x="861" y="1518"/>
                    </a:cubicBezTo>
                    <a:cubicBezTo>
                      <a:pt x="778" y="1518"/>
                      <a:pt x="692" y="1504"/>
                      <a:pt x="608" y="1470"/>
                    </a:cubicBezTo>
                    <a:cubicBezTo>
                      <a:pt x="368" y="1388"/>
                      <a:pt x="158" y="1125"/>
                      <a:pt x="162" y="829"/>
                    </a:cubicBezTo>
                    <a:cubicBezTo>
                      <a:pt x="158" y="527"/>
                      <a:pt x="368" y="269"/>
                      <a:pt x="608" y="181"/>
                    </a:cubicBezTo>
                    <a:cubicBezTo>
                      <a:pt x="690" y="151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9"/>
                    </a:cubicBezTo>
                    <a:cubicBezTo>
                      <a:pt x="1434" y="387"/>
                      <a:pt x="1513" y="540"/>
                      <a:pt x="1548" y="649"/>
                    </a:cubicBezTo>
                    <a:cubicBezTo>
                      <a:pt x="1582" y="758"/>
                      <a:pt x="1587" y="829"/>
                      <a:pt x="1600" y="829"/>
                    </a:cubicBezTo>
                    <a:cubicBezTo>
                      <a:pt x="1608" y="829"/>
                      <a:pt x="1626" y="758"/>
                      <a:pt x="1604" y="636"/>
                    </a:cubicBezTo>
                    <a:cubicBezTo>
                      <a:pt x="1587" y="514"/>
                      <a:pt x="1517" y="330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5" name="Google Shape;3125;p84"/>
              <p:cNvSpPr/>
              <p:nvPr/>
            </p:nvSpPr>
            <p:spPr>
              <a:xfrm>
                <a:off x="434444" y="4295608"/>
                <a:ext cx="595984" cy="413404"/>
              </a:xfrm>
              <a:custGeom>
                <a:rect b="b" l="l" r="r" t="t"/>
                <a:pathLst>
                  <a:path extrusionOk="0" h="28398" w="40940">
                    <a:moveTo>
                      <a:pt x="0" y="0"/>
                    </a:moveTo>
                    <a:lnTo>
                      <a:pt x="0" y="28398"/>
                    </a:lnTo>
                    <a:lnTo>
                      <a:pt x="40939" y="28398"/>
                    </a:lnTo>
                    <a:lnTo>
                      <a:pt x="4093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6" name="Google Shape;3126;p84"/>
              <p:cNvSpPr/>
              <p:nvPr/>
            </p:nvSpPr>
            <p:spPr>
              <a:xfrm>
                <a:off x="411603" y="4266784"/>
                <a:ext cx="1702500" cy="39262"/>
              </a:xfrm>
              <a:custGeom>
                <a:rect b="b" l="l" r="r" t="t"/>
                <a:pathLst>
                  <a:path extrusionOk="0" h="2697" w="116950">
                    <a:moveTo>
                      <a:pt x="0" y="0"/>
                    </a:moveTo>
                    <a:lnTo>
                      <a:pt x="0" y="2697"/>
                    </a:lnTo>
                    <a:lnTo>
                      <a:pt x="116949" y="2697"/>
                    </a:lnTo>
                    <a:lnTo>
                      <a:pt x="11694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7" name="Google Shape;3127;p84"/>
              <p:cNvSpPr/>
              <p:nvPr/>
            </p:nvSpPr>
            <p:spPr>
              <a:xfrm>
                <a:off x="434444" y="4306031"/>
                <a:ext cx="52815" cy="402981"/>
              </a:xfrm>
              <a:custGeom>
                <a:rect b="b" l="l" r="r" t="t"/>
                <a:pathLst>
                  <a:path extrusionOk="0" h="27682" w="3628">
                    <a:moveTo>
                      <a:pt x="0" y="1"/>
                    </a:moveTo>
                    <a:lnTo>
                      <a:pt x="0" y="27682"/>
                    </a:lnTo>
                    <a:lnTo>
                      <a:pt x="3627" y="27682"/>
                    </a:lnTo>
                    <a:lnTo>
                      <a:pt x="362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28" name="Google Shape;3128;p84"/>
            <p:cNvSpPr/>
            <p:nvPr/>
          </p:nvSpPr>
          <p:spPr>
            <a:xfrm>
              <a:off x="1415110" y="3972533"/>
              <a:ext cx="32216" cy="42712"/>
            </a:xfrm>
            <a:custGeom>
              <a:rect b="b" l="l" r="r" t="t"/>
              <a:pathLst>
                <a:path extrusionOk="0" h="2934" w="2213">
                  <a:moveTo>
                    <a:pt x="2174" y="0"/>
                  </a:moveTo>
                  <a:cubicBezTo>
                    <a:pt x="2104" y="0"/>
                    <a:pt x="1912" y="33"/>
                    <a:pt x="1648" y="133"/>
                  </a:cubicBezTo>
                  <a:cubicBezTo>
                    <a:pt x="1483" y="202"/>
                    <a:pt x="1295" y="312"/>
                    <a:pt x="1120" y="474"/>
                  </a:cubicBezTo>
                  <a:cubicBezTo>
                    <a:pt x="936" y="644"/>
                    <a:pt x="814" y="884"/>
                    <a:pt x="709" y="1130"/>
                  </a:cubicBezTo>
                  <a:cubicBezTo>
                    <a:pt x="299" y="2112"/>
                    <a:pt x="1" y="2921"/>
                    <a:pt x="41" y="2934"/>
                  </a:cubicBezTo>
                  <a:cubicBezTo>
                    <a:pt x="41" y="2934"/>
                    <a:pt x="41" y="2934"/>
                    <a:pt x="42" y="2934"/>
                  </a:cubicBezTo>
                  <a:cubicBezTo>
                    <a:pt x="87" y="2934"/>
                    <a:pt x="447" y="2158"/>
                    <a:pt x="853" y="1190"/>
                  </a:cubicBezTo>
                  <a:cubicBezTo>
                    <a:pt x="954" y="950"/>
                    <a:pt x="1063" y="731"/>
                    <a:pt x="1216" y="579"/>
                  </a:cubicBezTo>
                  <a:cubicBezTo>
                    <a:pt x="1374" y="422"/>
                    <a:pt x="1544" y="307"/>
                    <a:pt x="1692" y="233"/>
                  </a:cubicBezTo>
                  <a:cubicBezTo>
                    <a:pt x="1998" y="85"/>
                    <a:pt x="2213" y="28"/>
                    <a:pt x="2203" y="6"/>
                  </a:cubicBezTo>
                  <a:cubicBezTo>
                    <a:pt x="2202" y="3"/>
                    <a:pt x="2192" y="0"/>
                    <a:pt x="217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84"/>
            <p:cNvSpPr/>
            <p:nvPr/>
          </p:nvSpPr>
          <p:spPr>
            <a:xfrm>
              <a:off x="1432492" y="3986916"/>
              <a:ext cx="14383" cy="28474"/>
            </a:xfrm>
            <a:custGeom>
              <a:rect b="b" l="l" r="r" t="t"/>
              <a:pathLst>
                <a:path extrusionOk="0" h="1956" w="988">
                  <a:moveTo>
                    <a:pt x="883" y="1"/>
                  </a:moveTo>
                  <a:cubicBezTo>
                    <a:pt x="817" y="1"/>
                    <a:pt x="722" y="45"/>
                    <a:pt x="656" y="132"/>
                  </a:cubicBezTo>
                  <a:cubicBezTo>
                    <a:pt x="529" y="312"/>
                    <a:pt x="406" y="556"/>
                    <a:pt x="289" y="850"/>
                  </a:cubicBezTo>
                  <a:cubicBezTo>
                    <a:pt x="57" y="1435"/>
                    <a:pt x="0" y="1946"/>
                    <a:pt x="39" y="1955"/>
                  </a:cubicBezTo>
                  <a:cubicBezTo>
                    <a:pt x="39" y="1955"/>
                    <a:pt x="40" y="1955"/>
                    <a:pt x="40" y="1955"/>
                  </a:cubicBezTo>
                  <a:cubicBezTo>
                    <a:pt x="85" y="1955"/>
                    <a:pt x="208" y="1474"/>
                    <a:pt x="432" y="906"/>
                  </a:cubicBezTo>
                  <a:cubicBezTo>
                    <a:pt x="547" y="626"/>
                    <a:pt x="660" y="360"/>
                    <a:pt x="747" y="194"/>
                  </a:cubicBezTo>
                  <a:cubicBezTo>
                    <a:pt x="839" y="32"/>
                    <a:pt x="979" y="54"/>
                    <a:pt x="983" y="37"/>
                  </a:cubicBezTo>
                  <a:cubicBezTo>
                    <a:pt x="987" y="27"/>
                    <a:pt x="957" y="1"/>
                    <a:pt x="892" y="1"/>
                  </a:cubicBezTo>
                  <a:cubicBezTo>
                    <a:pt x="889" y="1"/>
                    <a:pt x="886" y="1"/>
                    <a:pt x="88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30" name="Google Shape;3130;p84"/>
            <p:cNvGrpSpPr/>
            <p:nvPr/>
          </p:nvGrpSpPr>
          <p:grpSpPr>
            <a:xfrm>
              <a:off x="684717" y="3495251"/>
              <a:ext cx="774124" cy="1220312"/>
              <a:chOff x="684717" y="3495251"/>
              <a:chExt cx="774124" cy="1220312"/>
            </a:xfrm>
          </p:grpSpPr>
          <p:sp>
            <p:nvSpPr>
              <p:cNvPr id="3131" name="Google Shape;3131;p84"/>
              <p:cNvSpPr/>
              <p:nvPr/>
            </p:nvSpPr>
            <p:spPr>
              <a:xfrm>
                <a:off x="1065788" y="3618219"/>
                <a:ext cx="30935" cy="52975"/>
              </a:xfrm>
              <a:custGeom>
                <a:rect b="b" l="l" r="r" t="t"/>
                <a:pathLst>
                  <a:path extrusionOk="0" h="3639" w="2125">
                    <a:moveTo>
                      <a:pt x="1100" y="135"/>
                    </a:moveTo>
                    <a:cubicBezTo>
                      <a:pt x="1175" y="135"/>
                      <a:pt x="1248" y="151"/>
                      <a:pt x="1316" y="182"/>
                    </a:cubicBezTo>
                    <a:cubicBezTo>
                      <a:pt x="1513" y="265"/>
                      <a:pt x="1652" y="440"/>
                      <a:pt x="1753" y="602"/>
                    </a:cubicBezTo>
                    <a:cubicBezTo>
                      <a:pt x="1949" y="938"/>
                      <a:pt x="2015" y="1262"/>
                      <a:pt x="2050" y="1477"/>
                    </a:cubicBezTo>
                    <a:cubicBezTo>
                      <a:pt x="2085" y="1691"/>
                      <a:pt x="2090" y="1817"/>
                      <a:pt x="2102" y="1821"/>
                    </a:cubicBezTo>
                    <a:lnTo>
                      <a:pt x="2102" y="1821"/>
                    </a:lnTo>
                    <a:cubicBezTo>
                      <a:pt x="2090" y="1822"/>
                      <a:pt x="2085" y="1947"/>
                      <a:pt x="2050" y="2162"/>
                    </a:cubicBezTo>
                    <a:cubicBezTo>
                      <a:pt x="2015" y="2376"/>
                      <a:pt x="1949" y="2699"/>
                      <a:pt x="1753" y="3036"/>
                    </a:cubicBezTo>
                    <a:cubicBezTo>
                      <a:pt x="1652" y="3198"/>
                      <a:pt x="1513" y="3373"/>
                      <a:pt x="1316" y="3456"/>
                    </a:cubicBezTo>
                    <a:cubicBezTo>
                      <a:pt x="1249" y="3488"/>
                      <a:pt x="1176" y="3503"/>
                      <a:pt x="1102" y="3503"/>
                    </a:cubicBezTo>
                    <a:cubicBezTo>
                      <a:pt x="959" y="3503"/>
                      <a:pt x="811" y="3447"/>
                      <a:pt x="691" y="3338"/>
                    </a:cubicBezTo>
                    <a:cubicBezTo>
                      <a:pt x="319" y="3002"/>
                      <a:pt x="162" y="2407"/>
                      <a:pt x="158" y="1817"/>
                    </a:cubicBezTo>
                    <a:cubicBezTo>
                      <a:pt x="162" y="1231"/>
                      <a:pt x="319" y="637"/>
                      <a:pt x="691" y="301"/>
                    </a:cubicBezTo>
                    <a:cubicBezTo>
                      <a:pt x="811" y="191"/>
                      <a:pt x="958" y="135"/>
                      <a:pt x="1100" y="135"/>
                    </a:cubicBezTo>
                    <a:close/>
                    <a:moveTo>
                      <a:pt x="1076" y="0"/>
                    </a:moveTo>
                    <a:cubicBezTo>
                      <a:pt x="1043" y="0"/>
                      <a:pt x="1009" y="3"/>
                      <a:pt x="975" y="8"/>
                    </a:cubicBezTo>
                    <a:cubicBezTo>
                      <a:pt x="835" y="29"/>
                      <a:pt x="708" y="99"/>
                      <a:pt x="599" y="192"/>
                    </a:cubicBezTo>
                    <a:cubicBezTo>
                      <a:pt x="166" y="576"/>
                      <a:pt x="9" y="1201"/>
                      <a:pt x="0" y="1817"/>
                    </a:cubicBezTo>
                    <a:cubicBezTo>
                      <a:pt x="9" y="2437"/>
                      <a:pt x="166" y="3062"/>
                      <a:pt x="599" y="3447"/>
                    </a:cubicBezTo>
                    <a:cubicBezTo>
                      <a:pt x="708" y="3539"/>
                      <a:pt x="835" y="3609"/>
                      <a:pt x="975" y="3631"/>
                    </a:cubicBezTo>
                    <a:cubicBezTo>
                      <a:pt x="1009" y="3636"/>
                      <a:pt x="1043" y="3639"/>
                      <a:pt x="1076" y="3639"/>
                    </a:cubicBezTo>
                    <a:cubicBezTo>
                      <a:pt x="1181" y="3639"/>
                      <a:pt x="1282" y="3614"/>
                      <a:pt x="1368" y="3574"/>
                    </a:cubicBezTo>
                    <a:cubicBezTo>
                      <a:pt x="1604" y="3464"/>
                      <a:pt x="1745" y="3268"/>
                      <a:pt x="1850" y="3093"/>
                    </a:cubicBezTo>
                    <a:cubicBezTo>
                      <a:pt x="2046" y="2726"/>
                      <a:pt x="2090" y="2394"/>
                      <a:pt x="2112" y="2171"/>
                    </a:cubicBezTo>
                    <a:cubicBezTo>
                      <a:pt x="2124" y="1947"/>
                      <a:pt x="2107" y="1822"/>
                      <a:pt x="2103" y="1821"/>
                    </a:cubicBezTo>
                    <a:lnTo>
                      <a:pt x="2103" y="1821"/>
                    </a:lnTo>
                    <a:cubicBezTo>
                      <a:pt x="2107" y="1817"/>
                      <a:pt x="2124" y="1691"/>
                      <a:pt x="2112" y="1467"/>
                    </a:cubicBezTo>
                    <a:cubicBezTo>
                      <a:pt x="2090" y="1245"/>
                      <a:pt x="2046" y="912"/>
                      <a:pt x="1850" y="545"/>
                    </a:cubicBezTo>
                    <a:cubicBezTo>
                      <a:pt x="1745" y="370"/>
                      <a:pt x="1604" y="174"/>
                      <a:pt x="1368" y="65"/>
                    </a:cubicBezTo>
                    <a:cubicBezTo>
                      <a:pt x="1282" y="25"/>
                      <a:pt x="1181" y="0"/>
                      <a:pt x="10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2" name="Google Shape;3132;p84"/>
              <p:cNvSpPr/>
              <p:nvPr/>
            </p:nvSpPr>
            <p:spPr>
              <a:xfrm>
                <a:off x="895364" y="3535415"/>
                <a:ext cx="183803" cy="295925"/>
              </a:xfrm>
              <a:custGeom>
                <a:rect b="b" l="l" r="r" t="t"/>
                <a:pathLst>
                  <a:path extrusionOk="0" h="20328" w="12626">
                    <a:moveTo>
                      <a:pt x="12625" y="1"/>
                    </a:moveTo>
                    <a:lnTo>
                      <a:pt x="887" y="1671"/>
                    </a:lnTo>
                    <a:lnTo>
                      <a:pt x="0" y="19602"/>
                    </a:lnTo>
                    <a:lnTo>
                      <a:pt x="7678" y="20327"/>
                    </a:lnTo>
                    <a:lnTo>
                      <a:pt x="8103" y="15975"/>
                    </a:lnTo>
                    <a:cubicBezTo>
                      <a:pt x="8103" y="15975"/>
                      <a:pt x="8431" y="16056"/>
                      <a:pt x="8893" y="16056"/>
                    </a:cubicBezTo>
                    <a:cubicBezTo>
                      <a:pt x="9760" y="16056"/>
                      <a:pt x="11098" y="15772"/>
                      <a:pt x="11633" y="14139"/>
                    </a:cubicBezTo>
                    <a:cubicBezTo>
                      <a:pt x="12157" y="12535"/>
                      <a:pt x="12625" y="1"/>
                      <a:pt x="1262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3" name="Google Shape;3133;p84"/>
              <p:cNvSpPr/>
              <p:nvPr/>
            </p:nvSpPr>
            <p:spPr>
              <a:xfrm>
                <a:off x="861255" y="3495251"/>
                <a:ext cx="258119" cy="269023"/>
              </a:xfrm>
              <a:custGeom>
                <a:rect b="b" l="l" r="r" t="t"/>
                <a:pathLst>
                  <a:path extrusionOk="0" h="18480" w="17731">
                    <a:moveTo>
                      <a:pt x="12669" y="0"/>
                    </a:moveTo>
                    <a:cubicBezTo>
                      <a:pt x="11645" y="0"/>
                      <a:pt x="10594" y="302"/>
                      <a:pt x="9716" y="982"/>
                    </a:cubicBezTo>
                    <a:cubicBezTo>
                      <a:pt x="9716" y="982"/>
                      <a:pt x="9143" y="890"/>
                      <a:pt x="8280" y="890"/>
                    </a:cubicBezTo>
                    <a:cubicBezTo>
                      <a:pt x="5851" y="890"/>
                      <a:pt x="1121" y="1618"/>
                      <a:pt x="363" y="7170"/>
                    </a:cubicBezTo>
                    <a:cubicBezTo>
                      <a:pt x="0" y="9813"/>
                      <a:pt x="1273" y="11951"/>
                      <a:pt x="1482" y="13577"/>
                    </a:cubicBezTo>
                    <a:cubicBezTo>
                      <a:pt x="1919" y="16963"/>
                      <a:pt x="2517" y="18397"/>
                      <a:pt x="2517" y="18397"/>
                    </a:cubicBezTo>
                    <a:lnTo>
                      <a:pt x="4196" y="18472"/>
                    </a:lnTo>
                    <a:cubicBezTo>
                      <a:pt x="4351" y="18476"/>
                      <a:pt x="4499" y="18479"/>
                      <a:pt x="4641" y="18479"/>
                    </a:cubicBezTo>
                    <a:cubicBezTo>
                      <a:pt x="5886" y="18479"/>
                      <a:pt x="6659" y="18244"/>
                      <a:pt x="7985" y="16902"/>
                    </a:cubicBezTo>
                    <a:cubicBezTo>
                      <a:pt x="9349" y="15521"/>
                      <a:pt x="9738" y="14743"/>
                      <a:pt x="10698" y="13270"/>
                    </a:cubicBezTo>
                    <a:cubicBezTo>
                      <a:pt x="10698" y="13270"/>
                      <a:pt x="9304" y="12458"/>
                      <a:pt x="9540" y="11235"/>
                    </a:cubicBezTo>
                    <a:cubicBezTo>
                      <a:pt x="9665" y="10585"/>
                      <a:pt x="10352" y="10173"/>
                      <a:pt x="10968" y="10173"/>
                    </a:cubicBezTo>
                    <a:cubicBezTo>
                      <a:pt x="11558" y="10173"/>
                      <a:pt x="12084" y="10552"/>
                      <a:pt x="11987" y="11465"/>
                    </a:cubicBezTo>
                    <a:cubicBezTo>
                      <a:pt x="11987" y="11465"/>
                      <a:pt x="12286" y="11449"/>
                      <a:pt x="12591" y="11449"/>
                    </a:cubicBezTo>
                    <a:cubicBezTo>
                      <a:pt x="12777" y="11449"/>
                      <a:pt x="12965" y="11455"/>
                      <a:pt x="13089" y="11475"/>
                    </a:cubicBezTo>
                    <a:lnTo>
                      <a:pt x="13500" y="7502"/>
                    </a:lnTo>
                    <a:cubicBezTo>
                      <a:pt x="13500" y="7502"/>
                      <a:pt x="15969" y="6169"/>
                      <a:pt x="16624" y="4609"/>
                    </a:cubicBezTo>
                    <a:cubicBezTo>
                      <a:pt x="17731" y="1973"/>
                      <a:pt x="15290" y="0"/>
                      <a:pt x="126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4" name="Google Shape;3134;p84"/>
              <p:cNvSpPr/>
              <p:nvPr/>
            </p:nvSpPr>
            <p:spPr>
              <a:xfrm>
                <a:off x="1046005" y="3644786"/>
                <a:ext cx="50398" cy="3392"/>
              </a:xfrm>
              <a:custGeom>
                <a:rect b="b" l="l" r="r" t="t"/>
                <a:pathLst>
                  <a:path extrusionOk="0" h="233" w="3462">
                    <a:moveTo>
                      <a:pt x="3019" y="1"/>
                    </a:moveTo>
                    <a:cubicBezTo>
                      <a:pt x="2702" y="1"/>
                      <a:pt x="2241" y="14"/>
                      <a:pt x="1727" y="40"/>
                    </a:cubicBezTo>
                    <a:cubicBezTo>
                      <a:pt x="774" y="88"/>
                      <a:pt x="0" y="162"/>
                      <a:pt x="4" y="206"/>
                    </a:cubicBezTo>
                    <a:cubicBezTo>
                      <a:pt x="7" y="224"/>
                      <a:pt x="164" y="233"/>
                      <a:pt x="422" y="233"/>
                    </a:cubicBezTo>
                    <a:cubicBezTo>
                      <a:pt x="740" y="233"/>
                      <a:pt x="1210" y="219"/>
                      <a:pt x="1735" y="193"/>
                    </a:cubicBezTo>
                    <a:cubicBezTo>
                      <a:pt x="2688" y="144"/>
                      <a:pt x="3461" y="71"/>
                      <a:pt x="3461" y="31"/>
                    </a:cubicBezTo>
                    <a:cubicBezTo>
                      <a:pt x="3459" y="11"/>
                      <a:pt x="3293" y="1"/>
                      <a:pt x="30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5" name="Google Shape;3135;p84"/>
              <p:cNvSpPr/>
              <p:nvPr/>
            </p:nvSpPr>
            <p:spPr>
              <a:xfrm>
                <a:off x="1088818" y="3939430"/>
                <a:ext cx="370023" cy="291834"/>
              </a:xfrm>
              <a:custGeom>
                <a:rect b="b" l="l" r="r" t="t"/>
                <a:pathLst>
                  <a:path extrusionOk="0" h="20047" w="25418">
                    <a:moveTo>
                      <a:pt x="22593" y="0"/>
                    </a:moveTo>
                    <a:cubicBezTo>
                      <a:pt x="22259" y="0"/>
                      <a:pt x="19762" y="2900"/>
                      <a:pt x="19762" y="2900"/>
                    </a:cubicBezTo>
                    <a:lnTo>
                      <a:pt x="19762" y="4688"/>
                    </a:lnTo>
                    <a:cubicBezTo>
                      <a:pt x="19103" y="3876"/>
                      <a:pt x="18630" y="3641"/>
                      <a:pt x="18302" y="3641"/>
                    </a:cubicBezTo>
                    <a:cubicBezTo>
                      <a:pt x="18010" y="3641"/>
                      <a:pt x="17834" y="3827"/>
                      <a:pt x="17743" y="3958"/>
                    </a:cubicBezTo>
                    <a:cubicBezTo>
                      <a:pt x="17551" y="4237"/>
                      <a:pt x="19762" y="6318"/>
                      <a:pt x="19762" y="6318"/>
                    </a:cubicBezTo>
                    <a:lnTo>
                      <a:pt x="19762" y="6956"/>
                    </a:lnTo>
                    <a:lnTo>
                      <a:pt x="8789" y="12856"/>
                    </a:lnTo>
                    <a:lnTo>
                      <a:pt x="5900" y="5671"/>
                    </a:lnTo>
                    <a:lnTo>
                      <a:pt x="0" y="8765"/>
                    </a:lnTo>
                    <a:lnTo>
                      <a:pt x="3523" y="17291"/>
                    </a:lnTo>
                    <a:cubicBezTo>
                      <a:pt x="4241" y="19028"/>
                      <a:pt x="5910" y="20046"/>
                      <a:pt x="7644" y="20046"/>
                    </a:cubicBezTo>
                    <a:cubicBezTo>
                      <a:pt x="8409" y="20046"/>
                      <a:pt x="9188" y="19848"/>
                      <a:pt x="9903" y="19425"/>
                    </a:cubicBezTo>
                    <a:lnTo>
                      <a:pt x="22817" y="11794"/>
                    </a:lnTo>
                    <a:lnTo>
                      <a:pt x="23677" y="10361"/>
                    </a:lnTo>
                    <a:cubicBezTo>
                      <a:pt x="23975" y="9867"/>
                      <a:pt x="24149" y="9308"/>
                      <a:pt x="24189" y="8731"/>
                    </a:cubicBezTo>
                    <a:lnTo>
                      <a:pt x="24617" y="2280"/>
                    </a:lnTo>
                    <a:cubicBezTo>
                      <a:pt x="25417" y="1791"/>
                      <a:pt x="25063" y="855"/>
                      <a:pt x="25063" y="855"/>
                    </a:cubicBezTo>
                    <a:lnTo>
                      <a:pt x="25063" y="855"/>
                    </a:lnTo>
                    <a:lnTo>
                      <a:pt x="22262" y="2591"/>
                    </a:lnTo>
                    <a:lnTo>
                      <a:pt x="21235" y="4989"/>
                    </a:lnTo>
                    <a:lnTo>
                      <a:pt x="21235" y="2900"/>
                    </a:lnTo>
                    <a:cubicBezTo>
                      <a:pt x="21235" y="2900"/>
                      <a:pt x="21995" y="2014"/>
                      <a:pt x="22620" y="1345"/>
                    </a:cubicBezTo>
                    <a:cubicBezTo>
                      <a:pt x="23241" y="681"/>
                      <a:pt x="22795" y="235"/>
                      <a:pt x="22620" y="12"/>
                    </a:cubicBezTo>
                    <a:cubicBezTo>
                      <a:pt x="22614" y="4"/>
                      <a:pt x="22605" y="0"/>
                      <a:pt x="22593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6" name="Google Shape;3136;p84"/>
              <p:cNvSpPr/>
              <p:nvPr/>
            </p:nvSpPr>
            <p:spPr>
              <a:xfrm>
                <a:off x="1201173" y="4126625"/>
                <a:ext cx="16989" cy="42653"/>
              </a:xfrm>
              <a:custGeom>
                <a:rect b="b" l="l" r="r" t="t"/>
                <a:pathLst>
                  <a:path extrusionOk="0" h="2930" w="1167">
                    <a:moveTo>
                      <a:pt x="1126" y="1"/>
                    </a:moveTo>
                    <a:cubicBezTo>
                      <a:pt x="1077" y="1"/>
                      <a:pt x="805" y="636"/>
                      <a:pt x="511" y="1435"/>
                    </a:cubicBezTo>
                    <a:cubicBezTo>
                      <a:pt x="210" y="2243"/>
                      <a:pt x="0" y="2911"/>
                      <a:pt x="39" y="2929"/>
                    </a:cubicBezTo>
                    <a:cubicBezTo>
                      <a:pt x="40" y="2929"/>
                      <a:pt x="40" y="2929"/>
                      <a:pt x="41" y="2929"/>
                    </a:cubicBezTo>
                    <a:cubicBezTo>
                      <a:pt x="89" y="2929"/>
                      <a:pt x="361" y="2292"/>
                      <a:pt x="656" y="1491"/>
                    </a:cubicBezTo>
                    <a:cubicBezTo>
                      <a:pt x="957" y="683"/>
                      <a:pt x="1167" y="15"/>
                      <a:pt x="1128" y="1"/>
                    </a:cubicBezTo>
                    <a:cubicBezTo>
                      <a:pt x="1127" y="1"/>
                      <a:pt x="1127" y="1"/>
                      <a:pt x="1126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7" name="Google Shape;3137;p84"/>
              <p:cNvSpPr/>
              <p:nvPr/>
            </p:nvSpPr>
            <p:spPr>
              <a:xfrm>
                <a:off x="762774" y="3790652"/>
                <a:ext cx="434541" cy="576026"/>
              </a:xfrm>
              <a:custGeom>
                <a:rect b="b" l="l" r="r" t="t"/>
                <a:pathLst>
                  <a:path extrusionOk="0" h="39569" w="29850">
                    <a:moveTo>
                      <a:pt x="10060" y="0"/>
                    </a:moveTo>
                    <a:cubicBezTo>
                      <a:pt x="9991" y="0"/>
                      <a:pt x="9923" y="1"/>
                      <a:pt x="9855" y="1"/>
                    </a:cubicBezTo>
                    <a:cubicBezTo>
                      <a:pt x="5393" y="54"/>
                      <a:pt x="1557" y="3200"/>
                      <a:pt x="674" y="7575"/>
                    </a:cubicBezTo>
                    <a:cubicBezTo>
                      <a:pt x="0" y="10913"/>
                      <a:pt x="1180" y="13116"/>
                      <a:pt x="420" y="20423"/>
                    </a:cubicBezTo>
                    <a:lnTo>
                      <a:pt x="175" y="38786"/>
                    </a:lnTo>
                    <a:lnTo>
                      <a:pt x="21423" y="39569"/>
                    </a:lnTo>
                    <a:lnTo>
                      <a:pt x="20636" y="17892"/>
                    </a:lnTo>
                    <a:lnTo>
                      <a:pt x="21891" y="22140"/>
                    </a:lnTo>
                    <a:lnTo>
                      <a:pt x="29849" y="18535"/>
                    </a:lnTo>
                    <a:cubicBezTo>
                      <a:pt x="29561" y="17648"/>
                      <a:pt x="28244" y="13684"/>
                      <a:pt x="25723" y="7400"/>
                    </a:cubicBezTo>
                    <a:cubicBezTo>
                      <a:pt x="24321" y="3896"/>
                      <a:pt x="21200" y="1369"/>
                      <a:pt x="17477" y="749"/>
                    </a:cubicBezTo>
                    <a:cubicBezTo>
                      <a:pt x="14953" y="329"/>
                      <a:pt x="12212" y="0"/>
                      <a:pt x="100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8" name="Google Shape;3138;p84"/>
              <p:cNvSpPr/>
              <p:nvPr/>
            </p:nvSpPr>
            <p:spPr>
              <a:xfrm>
                <a:off x="723338" y="3863891"/>
                <a:ext cx="62495" cy="221449"/>
              </a:xfrm>
              <a:custGeom>
                <a:rect b="b" l="l" r="r" t="t"/>
                <a:pathLst>
                  <a:path extrusionOk="0" h="15212" w="4293">
                    <a:moveTo>
                      <a:pt x="4292" y="1"/>
                    </a:moveTo>
                    <a:cubicBezTo>
                      <a:pt x="3181" y="1386"/>
                      <a:pt x="0" y="13146"/>
                      <a:pt x="0" y="13146"/>
                    </a:cubicBezTo>
                    <a:cubicBezTo>
                      <a:pt x="1005" y="15081"/>
                      <a:pt x="3347" y="15212"/>
                      <a:pt x="3962" y="15212"/>
                    </a:cubicBezTo>
                    <a:cubicBezTo>
                      <a:pt x="4059" y="15212"/>
                      <a:pt x="4113" y="15209"/>
                      <a:pt x="4113" y="15209"/>
                    </a:cubicBezTo>
                    <a:lnTo>
                      <a:pt x="42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9" name="Google Shape;3139;p84"/>
              <p:cNvSpPr/>
              <p:nvPr/>
            </p:nvSpPr>
            <p:spPr>
              <a:xfrm>
                <a:off x="774420" y="3885756"/>
                <a:ext cx="368741" cy="81129"/>
              </a:xfrm>
              <a:custGeom>
                <a:rect b="b" l="l" r="r" t="t"/>
                <a:pathLst>
                  <a:path extrusionOk="0" h="5573" w="25330">
                    <a:moveTo>
                      <a:pt x="862" y="0"/>
                    </a:moveTo>
                    <a:cubicBezTo>
                      <a:pt x="617" y="0"/>
                      <a:pt x="420" y="19"/>
                      <a:pt x="280" y="46"/>
                    </a:cubicBezTo>
                    <a:cubicBezTo>
                      <a:pt x="96" y="80"/>
                      <a:pt x="1" y="106"/>
                      <a:pt x="5" y="116"/>
                    </a:cubicBezTo>
                    <a:cubicBezTo>
                      <a:pt x="5" y="122"/>
                      <a:pt x="16" y="124"/>
                      <a:pt x="37" y="124"/>
                    </a:cubicBezTo>
                    <a:cubicBezTo>
                      <a:pt x="105" y="124"/>
                      <a:pt x="282" y="99"/>
                      <a:pt x="557" y="99"/>
                    </a:cubicBezTo>
                    <a:cubicBezTo>
                      <a:pt x="706" y="99"/>
                      <a:pt x="884" y="107"/>
                      <a:pt x="1088" y="128"/>
                    </a:cubicBezTo>
                    <a:cubicBezTo>
                      <a:pt x="1779" y="207"/>
                      <a:pt x="2750" y="548"/>
                      <a:pt x="3772" y="1270"/>
                    </a:cubicBezTo>
                    <a:cubicBezTo>
                      <a:pt x="4283" y="1627"/>
                      <a:pt x="4812" y="2065"/>
                      <a:pt x="5358" y="2563"/>
                    </a:cubicBezTo>
                    <a:cubicBezTo>
                      <a:pt x="5904" y="3061"/>
                      <a:pt x="6486" y="3607"/>
                      <a:pt x="7155" y="4122"/>
                    </a:cubicBezTo>
                    <a:cubicBezTo>
                      <a:pt x="7823" y="4634"/>
                      <a:pt x="8587" y="5124"/>
                      <a:pt x="9493" y="5390"/>
                    </a:cubicBezTo>
                    <a:cubicBezTo>
                      <a:pt x="9908" y="5514"/>
                      <a:pt x="10349" y="5572"/>
                      <a:pt x="10795" y="5572"/>
                    </a:cubicBezTo>
                    <a:cubicBezTo>
                      <a:pt x="11315" y="5572"/>
                      <a:pt x="11843" y="5493"/>
                      <a:pt x="12351" y="5342"/>
                    </a:cubicBezTo>
                    <a:cubicBezTo>
                      <a:pt x="13299" y="5066"/>
                      <a:pt x="14142" y="4604"/>
                      <a:pt x="14929" y="4149"/>
                    </a:cubicBezTo>
                    <a:cubicBezTo>
                      <a:pt x="15715" y="3690"/>
                      <a:pt x="16454" y="3223"/>
                      <a:pt x="17179" y="2825"/>
                    </a:cubicBezTo>
                    <a:cubicBezTo>
                      <a:pt x="17900" y="2423"/>
                      <a:pt x="18622" y="2109"/>
                      <a:pt x="19325" y="1934"/>
                    </a:cubicBezTo>
                    <a:cubicBezTo>
                      <a:pt x="19675" y="1824"/>
                      <a:pt x="20029" y="1807"/>
                      <a:pt x="20361" y="1763"/>
                    </a:cubicBezTo>
                    <a:cubicBezTo>
                      <a:pt x="20693" y="1776"/>
                      <a:pt x="21020" y="1758"/>
                      <a:pt x="21322" y="1811"/>
                    </a:cubicBezTo>
                    <a:cubicBezTo>
                      <a:pt x="21934" y="1916"/>
                      <a:pt x="22484" y="2077"/>
                      <a:pt x="22974" y="2192"/>
                    </a:cubicBezTo>
                    <a:cubicBezTo>
                      <a:pt x="23425" y="2295"/>
                      <a:pt x="23828" y="2355"/>
                      <a:pt x="24168" y="2355"/>
                    </a:cubicBezTo>
                    <a:cubicBezTo>
                      <a:pt x="24200" y="2355"/>
                      <a:pt x="24232" y="2354"/>
                      <a:pt x="24263" y="2353"/>
                    </a:cubicBezTo>
                    <a:cubicBezTo>
                      <a:pt x="24626" y="2345"/>
                      <a:pt x="24897" y="2266"/>
                      <a:pt x="25076" y="2200"/>
                    </a:cubicBezTo>
                    <a:cubicBezTo>
                      <a:pt x="25247" y="2121"/>
                      <a:pt x="25330" y="2073"/>
                      <a:pt x="25326" y="2065"/>
                    </a:cubicBezTo>
                    <a:cubicBezTo>
                      <a:pt x="25325" y="2062"/>
                      <a:pt x="25322" y="2061"/>
                      <a:pt x="25318" y="2061"/>
                    </a:cubicBezTo>
                    <a:cubicBezTo>
                      <a:pt x="25265" y="2061"/>
                      <a:pt x="24941" y="2231"/>
                      <a:pt x="24344" y="2231"/>
                    </a:cubicBezTo>
                    <a:cubicBezTo>
                      <a:pt x="24318" y="2231"/>
                      <a:pt x="24291" y="2231"/>
                      <a:pt x="24263" y="2230"/>
                    </a:cubicBezTo>
                    <a:cubicBezTo>
                      <a:pt x="23918" y="2226"/>
                      <a:pt x="23499" y="2147"/>
                      <a:pt x="23018" y="2021"/>
                    </a:cubicBezTo>
                    <a:cubicBezTo>
                      <a:pt x="22533" y="1894"/>
                      <a:pt x="21990" y="1715"/>
                      <a:pt x="21361" y="1597"/>
                    </a:cubicBezTo>
                    <a:cubicBezTo>
                      <a:pt x="21042" y="1532"/>
                      <a:pt x="20701" y="1544"/>
                      <a:pt x="20352" y="1522"/>
                    </a:cubicBezTo>
                    <a:cubicBezTo>
                      <a:pt x="20003" y="1562"/>
                      <a:pt x="19631" y="1575"/>
                      <a:pt x="19263" y="1680"/>
                    </a:cubicBezTo>
                    <a:cubicBezTo>
                      <a:pt x="18529" y="1855"/>
                      <a:pt x="17778" y="2170"/>
                      <a:pt x="17044" y="2571"/>
                    </a:cubicBezTo>
                    <a:cubicBezTo>
                      <a:pt x="16300" y="2969"/>
                      <a:pt x="15558" y="3432"/>
                      <a:pt x="14775" y="3886"/>
                    </a:cubicBezTo>
                    <a:cubicBezTo>
                      <a:pt x="13993" y="4332"/>
                      <a:pt x="13168" y="4778"/>
                      <a:pt x="12262" y="5045"/>
                    </a:cubicBezTo>
                    <a:cubicBezTo>
                      <a:pt x="11779" y="5189"/>
                      <a:pt x="11284" y="5264"/>
                      <a:pt x="10797" y="5264"/>
                    </a:cubicBezTo>
                    <a:cubicBezTo>
                      <a:pt x="10379" y="5264"/>
                      <a:pt x="9967" y="5208"/>
                      <a:pt x="9575" y="5093"/>
                    </a:cubicBezTo>
                    <a:cubicBezTo>
                      <a:pt x="8728" y="4852"/>
                      <a:pt x="7988" y="4385"/>
                      <a:pt x="7329" y="3896"/>
                    </a:cubicBezTo>
                    <a:cubicBezTo>
                      <a:pt x="6673" y="3398"/>
                      <a:pt x="6088" y="2864"/>
                      <a:pt x="5529" y="2371"/>
                    </a:cubicBezTo>
                    <a:cubicBezTo>
                      <a:pt x="4973" y="1877"/>
                      <a:pt x="4428" y="1440"/>
                      <a:pt x="3898" y="1086"/>
                    </a:cubicBezTo>
                    <a:cubicBezTo>
                      <a:pt x="2837" y="373"/>
                      <a:pt x="1814" y="50"/>
                      <a:pt x="1102" y="6"/>
                    </a:cubicBezTo>
                    <a:cubicBezTo>
                      <a:pt x="1018" y="2"/>
                      <a:pt x="938" y="0"/>
                      <a:pt x="86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0" name="Google Shape;3140;p84"/>
              <p:cNvSpPr/>
              <p:nvPr/>
            </p:nvSpPr>
            <p:spPr>
              <a:xfrm>
                <a:off x="925381" y="4118036"/>
                <a:ext cx="140043" cy="15926"/>
              </a:xfrm>
              <a:custGeom>
                <a:rect b="b" l="l" r="r" t="t"/>
                <a:pathLst>
                  <a:path extrusionOk="0" h="1094" w="9620">
                    <a:moveTo>
                      <a:pt x="7606" y="0"/>
                    </a:moveTo>
                    <a:cubicBezTo>
                      <a:pt x="7324" y="0"/>
                      <a:pt x="7024" y="27"/>
                      <a:pt x="6713" y="84"/>
                    </a:cubicBezTo>
                    <a:cubicBezTo>
                      <a:pt x="6119" y="189"/>
                      <a:pt x="5490" y="391"/>
                      <a:pt x="4839" y="556"/>
                    </a:cubicBezTo>
                    <a:cubicBezTo>
                      <a:pt x="4137" y="739"/>
                      <a:pt x="3456" y="807"/>
                      <a:pt x="2841" y="807"/>
                    </a:cubicBezTo>
                    <a:cubicBezTo>
                      <a:pt x="2310" y="807"/>
                      <a:pt x="1829" y="756"/>
                      <a:pt x="1426" y="687"/>
                    </a:cubicBezTo>
                    <a:cubicBezTo>
                      <a:pt x="638" y="557"/>
                      <a:pt x="142" y="374"/>
                      <a:pt x="38" y="374"/>
                    </a:cubicBezTo>
                    <a:cubicBezTo>
                      <a:pt x="27" y="374"/>
                      <a:pt x="20" y="376"/>
                      <a:pt x="18" y="381"/>
                    </a:cubicBezTo>
                    <a:cubicBezTo>
                      <a:pt x="0" y="412"/>
                      <a:pt x="494" y="696"/>
                      <a:pt x="1382" y="906"/>
                    </a:cubicBezTo>
                    <a:cubicBezTo>
                      <a:pt x="1839" y="1015"/>
                      <a:pt x="2411" y="1093"/>
                      <a:pt x="3045" y="1093"/>
                    </a:cubicBezTo>
                    <a:cubicBezTo>
                      <a:pt x="3628" y="1093"/>
                      <a:pt x="4264" y="1027"/>
                      <a:pt x="4913" y="857"/>
                    </a:cubicBezTo>
                    <a:cubicBezTo>
                      <a:pt x="5581" y="687"/>
                      <a:pt x="6198" y="482"/>
                      <a:pt x="6765" y="369"/>
                    </a:cubicBezTo>
                    <a:cubicBezTo>
                      <a:pt x="7131" y="290"/>
                      <a:pt x="7477" y="252"/>
                      <a:pt x="7793" y="252"/>
                    </a:cubicBezTo>
                    <a:cubicBezTo>
                      <a:pt x="7967" y="252"/>
                      <a:pt x="8132" y="264"/>
                      <a:pt x="8286" y="286"/>
                    </a:cubicBezTo>
                    <a:cubicBezTo>
                      <a:pt x="9114" y="389"/>
                      <a:pt x="9529" y="770"/>
                      <a:pt x="9598" y="770"/>
                    </a:cubicBezTo>
                    <a:cubicBezTo>
                      <a:pt x="9602" y="770"/>
                      <a:pt x="9605" y="769"/>
                      <a:pt x="9607" y="766"/>
                    </a:cubicBezTo>
                    <a:cubicBezTo>
                      <a:pt x="9619" y="752"/>
                      <a:pt x="9536" y="635"/>
                      <a:pt x="9327" y="482"/>
                    </a:cubicBezTo>
                    <a:cubicBezTo>
                      <a:pt x="9121" y="329"/>
                      <a:pt x="8780" y="155"/>
                      <a:pt x="8322" y="67"/>
                    </a:cubicBezTo>
                    <a:cubicBezTo>
                      <a:pt x="8104" y="23"/>
                      <a:pt x="7863" y="0"/>
                      <a:pt x="76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1" name="Google Shape;3141;p84"/>
              <p:cNvSpPr/>
              <p:nvPr/>
            </p:nvSpPr>
            <p:spPr>
              <a:xfrm>
                <a:off x="922266" y="4285316"/>
                <a:ext cx="146405" cy="24180"/>
              </a:xfrm>
              <a:custGeom>
                <a:rect b="b" l="l" r="r" t="t"/>
                <a:pathLst>
                  <a:path extrusionOk="0" h="1661" w="10057">
                    <a:moveTo>
                      <a:pt x="1914" y="1"/>
                    </a:moveTo>
                    <a:cubicBezTo>
                      <a:pt x="1736" y="1"/>
                      <a:pt x="1566" y="12"/>
                      <a:pt x="1408" y="34"/>
                    </a:cubicBezTo>
                    <a:cubicBezTo>
                      <a:pt x="910" y="104"/>
                      <a:pt x="529" y="292"/>
                      <a:pt x="307" y="463"/>
                    </a:cubicBezTo>
                    <a:cubicBezTo>
                      <a:pt x="83" y="633"/>
                      <a:pt x="0" y="768"/>
                      <a:pt x="14" y="778"/>
                    </a:cubicBezTo>
                    <a:cubicBezTo>
                      <a:pt x="16" y="779"/>
                      <a:pt x="18" y="780"/>
                      <a:pt x="20" y="780"/>
                    </a:cubicBezTo>
                    <a:cubicBezTo>
                      <a:pt x="51" y="780"/>
                      <a:pt x="160" y="682"/>
                      <a:pt x="376" y="563"/>
                    </a:cubicBezTo>
                    <a:cubicBezTo>
                      <a:pt x="604" y="432"/>
                      <a:pt x="966" y="292"/>
                      <a:pt x="1434" y="253"/>
                    </a:cubicBezTo>
                    <a:cubicBezTo>
                      <a:pt x="1529" y="245"/>
                      <a:pt x="1627" y="241"/>
                      <a:pt x="1730" y="241"/>
                    </a:cubicBezTo>
                    <a:cubicBezTo>
                      <a:pt x="2134" y="241"/>
                      <a:pt x="2595" y="305"/>
                      <a:pt x="3077" y="445"/>
                    </a:cubicBezTo>
                    <a:cubicBezTo>
                      <a:pt x="3676" y="615"/>
                      <a:pt x="4318" y="921"/>
                      <a:pt x="5013" y="1192"/>
                    </a:cubicBezTo>
                    <a:cubicBezTo>
                      <a:pt x="5692" y="1462"/>
                      <a:pt x="6392" y="1660"/>
                      <a:pt x="7052" y="1660"/>
                    </a:cubicBezTo>
                    <a:cubicBezTo>
                      <a:pt x="7067" y="1660"/>
                      <a:pt x="7083" y="1660"/>
                      <a:pt x="7098" y="1660"/>
                    </a:cubicBezTo>
                    <a:cubicBezTo>
                      <a:pt x="7770" y="1656"/>
                      <a:pt x="8352" y="1450"/>
                      <a:pt x="8798" y="1228"/>
                    </a:cubicBezTo>
                    <a:cubicBezTo>
                      <a:pt x="9244" y="1000"/>
                      <a:pt x="9558" y="746"/>
                      <a:pt x="9759" y="563"/>
                    </a:cubicBezTo>
                    <a:cubicBezTo>
                      <a:pt x="9960" y="375"/>
                      <a:pt x="10057" y="253"/>
                      <a:pt x="10039" y="240"/>
                    </a:cubicBezTo>
                    <a:cubicBezTo>
                      <a:pt x="10037" y="238"/>
                      <a:pt x="10035" y="237"/>
                      <a:pt x="10031" y="237"/>
                    </a:cubicBezTo>
                    <a:cubicBezTo>
                      <a:pt x="9963" y="237"/>
                      <a:pt x="9530" y="652"/>
                      <a:pt x="8702" y="1030"/>
                    </a:cubicBezTo>
                    <a:cubicBezTo>
                      <a:pt x="8285" y="1211"/>
                      <a:pt x="7760" y="1372"/>
                      <a:pt x="7169" y="1372"/>
                    </a:cubicBezTo>
                    <a:cubicBezTo>
                      <a:pt x="7145" y="1372"/>
                      <a:pt x="7122" y="1372"/>
                      <a:pt x="7098" y="1371"/>
                    </a:cubicBezTo>
                    <a:cubicBezTo>
                      <a:pt x="6477" y="1367"/>
                      <a:pt x="5809" y="1175"/>
                      <a:pt x="5127" y="904"/>
                    </a:cubicBezTo>
                    <a:cubicBezTo>
                      <a:pt x="4440" y="637"/>
                      <a:pt x="3794" y="336"/>
                      <a:pt x="3151" y="169"/>
                    </a:cubicBezTo>
                    <a:cubicBezTo>
                      <a:pt x="2716" y="53"/>
                      <a:pt x="2295" y="1"/>
                      <a:pt x="19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2" name="Google Shape;3142;p84"/>
              <p:cNvSpPr/>
              <p:nvPr/>
            </p:nvSpPr>
            <p:spPr>
              <a:xfrm>
                <a:off x="732815" y="4088280"/>
                <a:ext cx="36015" cy="178519"/>
              </a:xfrm>
              <a:custGeom>
                <a:rect b="b" l="l" r="r" t="t"/>
                <a:pathLst>
                  <a:path extrusionOk="0" h="12263" w="2474">
                    <a:moveTo>
                      <a:pt x="1" y="0"/>
                    </a:moveTo>
                    <a:lnTo>
                      <a:pt x="2094" y="12262"/>
                    </a:lnTo>
                    <a:lnTo>
                      <a:pt x="2316" y="12262"/>
                    </a:lnTo>
                    <a:lnTo>
                      <a:pt x="2474" y="245"/>
                    </a:lnTo>
                    <a:cubicBezTo>
                      <a:pt x="1643" y="236"/>
                      <a:pt x="818" y="170"/>
                      <a:pt x="1" y="0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3" name="Google Shape;3143;p84"/>
              <p:cNvSpPr/>
              <p:nvPr/>
            </p:nvSpPr>
            <p:spPr>
              <a:xfrm>
                <a:off x="778481" y="4355789"/>
                <a:ext cx="201112" cy="8603"/>
              </a:xfrm>
              <a:custGeom>
                <a:rect b="b" l="l" r="r" t="t"/>
                <a:pathLst>
                  <a:path extrusionOk="0" h="591" w="13815">
                    <a:moveTo>
                      <a:pt x="1" y="1"/>
                    </a:moveTo>
                    <a:lnTo>
                      <a:pt x="49" y="294"/>
                    </a:lnTo>
                    <a:lnTo>
                      <a:pt x="13815" y="590"/>
                    </a:lnTo>
                    <a:cubicBezTo>
                      <a:pt x="13815" y="564"/>
                      <a:pt x="13815" y="538"/>
                      <a:pt x="13811" y="50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4" name="Google Shape;3144;p84"/>
              <p:cNvSpPr/>
              <p:nvPr/>
            </p:nvSpPr>
            <p:spPr>
              <a:xfrm>
                <a:off x="763283" y="4266784"/>
                <a:ext cx="3261" cy="17513"/>
              </a:xfrm>
              <a:custGeom>
                <a:rect b="b" l="l" r="r" t="t"/>
                <a:pathLst>
                  <a:path extrusionOk="0" h="1203" w="224">
                    <a:moveTo>
                      <a:pt x="1" y="0"/>
                    </a:moveTo>
                    <a:lnTo>
                      <a:pt x="206" y="1202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5" name="Google Shape;3145;p84"/>
              <p:cNvSpPr/>
              <p:nvPr/>
            </p:nvSpPr>
            <p:spPr>
              <a:xfrm>
                <a:off x="766268" y="4084583"/>
                <a:ext cx="213267" cy="278601"/>
              </a:xfrm>
              <a:custGeom>
                <a:rect b="b" l="l" r="r" t="t"/>
                <a:pathLst>
                  <a:path extrusionOk="0" h="19138" w="14650">
                    <a:moveTo>
                      <a:pt x="8007" y="0"/>
                    </a:moveTo>
                    <a:cubicBezTo>
                      <a:pt x="7395" y="0"/>
                      <a:pt x="6775" y="49"/>
                      <a:pt x="6176" y="83"/>
                    </a:cubicBezTo>
                    <a:cubicBezTo>
                      <a:pt x="4240" y="198"/>
                      <a:pt x="2295" y="503"/>
                      <a:pt x="368" y="503"/>
                    </a:cubicBezTo>
                    <a:cubicBezTo>
                      <a:pt x="303" y="503"/>
                      <a:pt x="237" y="503"/>
                      <a:pt x="176" y="499"/>
                    </a:cubicBezTo>
                    <a:lnTo>
                      <a:pt x="18" y="12516"/>
                    </a:lnTo>
                    <a:lnTo>
                      <a:pt x="1" y="13718"/>
                    </a:lnTo>
                    <a:lnTo>
                      <a:pt x="840" y="18631"/>
                    </a:lnTo>
                    <a:lnTo>
                      <a:pt x="14650" y="19137"/>
                    </a:lnTo>
                    <a:cubicBezTo>
                      <a:pt x="14567" y="17516"/>
                      <a:pt x="14488" y="15965"/>
                      <a:pt x="14383" y="14436"/>
                    </a:cubicBezTo>
                    <a:cubicBezTo>
                      <a:pt x="14182" y="14357"/>
                      <a:pt x="13986" y="14291"/>
                      <a:pt x="13793" y="14234"/>
                    </a:cubicBezTo>
                    <a:cubicBezTo>
                      <a:pt x="13308" y="14095"/>
                      <a:pt x="12845" y="14029"/>
                      <a:pt x="12443" y="14029"/>
                    </a:cubicBezTo>
                    <a:cubicBezTo>
                      <a:pt x="12342" y="14029"/>
                      <a:pt x="12241" y="14033"/>
                      <a:pt x="12150" y="14042"/>
                    </a:cubicBezTo>
                    <a:cubicBezTo>
                      <a:pt x="11682" y="14081"/>
                      <a:pt x="11320" y="14221"/>
                      <a:pt x="11092" y="14352"/>
                    </a:cubicBezTo>
                    <a:cubicBezTo>
                      <a:pt x="10878" y="14470"/>
                      <a:pt x="10769" y="14571"/>
                      <a:pt x="10734" y="14571"/>
                    </a:cubicBezTo>
                    <a:lnTo>
                      <a:pt x="10730" y="14567"/>
                    </a:lnTo>
                    <a:cubicBezTo>
                      <a:pt x="10716" y="14557"/>
                      <a:pt x="10799" y="14422"/>
                      <a:pt x="11023" y="14252"/>
                    </a:cubicBezTo>
                    <a:cubicBezTo>
                      <a:pt x="11245" y="14081"/>
                      <a:pt x="11626" y="13893"/>
                      <a:pt x="12124" y="13823"/>
                    </a:cubicBezTo>
                    <a:cubicBezTo>
                      <a:pt x="12285" y="13801"/>
                      <a:pt x="12451" y="13788"/>
                      <a:pt x="12631" y="13788"/>
                    </a:cubicBezTo>
                    <a:cubicBezTo>
                      <a:pt x="13011" y="13788"/>
                      <a:pt x="13435" y="13841"/>
                      <a:pt x="13867" y="13958"/>
                    </a:cubicBezTo>
                    <a:cubicBezTo>
                      <a:pt x="14034" y="13998"/>
                      <a:pt x="14195" y="14051"/>
                      <a:pt x="14361" y="14107"/>
                    </a:cubicBezTo>
                    <a:cubicBezTo>
                      <a:pt x="14129" y="10886"/>
                      <a:pt x="13772" y="7775"/>
                      <a:pt x="12985" y="4428"/>
                    </a:cubicBezTo>
                    <a:cubicBezTo>
                      <a:pt x="12897" y="4047"/>
                      <a:pt x="12796" y="3659"/>
                      <a:pt x="12675" y="3278"/>
                    </a:cubicBezTo>
                    <a:cubicBezTo>
                      <a:pt x="12548" y="3256"/>
                      <a:pt x="12425" y="3230"/>
                      <a:pt x="12312" y="3204"/>
                    </a:cubicBezTo>
                    <a:cubicBezTo>
                      <a:pt x="11424" y="2994"/>
                      <a:pt x="10930" y="2710"/>
                      <a:pt x="10948" y="2679"/>
                    </a:cubicBezTo>
                    <a:cubicBezTo>
                      <a:pt x="10948" y="2675"/>
                      <a:pt x="10957" y="2671"/>
                      <a:pt x="10970" y="2671"/>
                    </a:cubicBezTo>
                    <a:cubicBezTo>
                      <a:pt x="11075" y="2671"/>
                      <a:pt x="11573" y="2854"/>
                      <a:pt x="12356" y="2985"/>
                    </a:cubicBezTo>
                    <a:cubicBezTo>
                      <a:pt x="12429" y="2998"/>
                      <a:pt x="12508" y="3012"/>
                      <a:pt x="12592" y="3024"/>
                    </a:cubicBezTo>
                    <a:cubicBezTo>
                      <a:pt x="12290" y="2177"/>
                      <a:pt x="11862" y="1394"/>
                      <a:pt x="11162" y="853"/>
                    </a:cubicBezTo>
                    <a:cubicBezTo>
                      <a:pt x="10275" y="162"/>
                      <a:pt x="9157" y="0"/>
                      <a:pt x="80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6" name="Google Shape;3146;p84"/>
              <p:cNvSpPr/>
              <p:nvPr/>
            </p:nvSpPr>
            <p:spPr>
              <a:xfrm>
                <a:off x="925381" y="4123451"/>
                <a:ext cx="25403" cy="8866"/>
              </a:xfrm>
              <a:custGeom>
                <a:rect b="b" l="l" r="r" t="t"/>
                <a:pathLst>
                  <a:path extrusionOk="0" h="609" w="1745">
                    <a:moveTo>
                      <a:pt x="40" y="1"/>
                    </a:moveTo>
                    <a:cubicBezTo>
                      <a:pt x="27" y="1"/>
                      <a:pt x="18" y="5"/>
                      <a:pt x="18" y="9"/>
                    </a:cubicBezTo>
                    <a:cubicBezTo>
                      <a:pt x="0" y="40"/>
                      <a:pt x="494" y="324"/>
                      <a:pt x="1382" y="534"/>
                    </a:cubicBezTo>
                    <a:cubicBezTo>
                      <a:pt x="1495" y="560"/>
                      <a:pt x="1618" y="586"/>
                      <a:pt x="1745" y="608"/>
                    </a:cubicBezTo>
                    <a:cubicBezTo>
                      <a:pt x="1718" y="521"/>
                      <a:pt x="1688" y="438"/>
                      <a:pt x="1662" y="354"/>
                    </a:cubicBezTo>
                    <a:cubicBezTo>
                      <a:pt x="1578" y="342"/>
                      <a:pt x="1499" y="328"/>
                      <a:pt x="1426" y="315"/>
                    </a:cubicBezTo>
                    <a:cubicBezTo>
                      <a:pt x="643" y="184"/>
                      <a:pt x="145" y="1"/>
                      <a:pt x="40" y="1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7" name="Google Shape;3147;p84"/>
              <p:cNvSpPr/>
              <p:nvPr/>
            </p:nvSpPr>
            <p:spPr>
              <a:xfrm>
                <a:off x="922266" y="4285301"/>
                <a:ext cx="53397" cy="11399"/>
              </a:xfrm>
              <a:custGeom>
                <a:rect b="b" l="l" r="r" t="t"/>
                <a:pathLst>
                  <a:path extrusionOk="0" h="783" w="3668">
                    <a:moveTo>
                      <a:pt x="1915" y="0"/>
                    </a:moveTo>
                    <a:cubicBezTo>
                      <a:pt x="1735" y="0"/>
                      <a:pt x="1569" y="13"/>
                      <a:pt x="1408" y="35"/>
                    </a:cubicBezTo>
                    <a:cubicBezTo>
                      <a:pt x="910" y="105"/>
                      <a:pt x="529" y="293"/>
                      <a:pt x="307" y="464"/>
                    </a:cubicBezTo>
                    <a:cubicBezTo>
                      <a:pt x="83" y="634"/>
                      <a:pt x="0" y="769"/>
                      <a:pt x="14" y="779"/>
                    </a:cubicBezTo>
                    <a:lnTo>
                      <a:pt x="18" y="783"/>
                    </a:lnTo>
                    <a:cubicBezTo>
                      <a:pt x="53" y="783"/>
                      <a:pt x="162" y="682"/>
                      <a:pt x="376" y="564"/>
                    </a:cubicBezTo>
                    <a:cubicBezTo>
                      <a:pt x="604" y="433"/>
                      <a:pt x="966" y="293"/>
                      <a:pt x="1434" y="254"/>
                    </a:cubicBezTo>
                    <a:cubicBezTo>
                      <a:pt x="1525" y="245"/>
                      <a:pt x="1626" y="241"/>
                      <a:pt x="1727" y="241"/>
                    </a:cubicBezTo>
                    <a:cubicBezTo>
                      <a:pt x="2129" y="241"/>
                      <a:pt x="2592" y="307"/>
                      <a:pt x="3077" y="446"/>
                    </a:cubicBezTo>
                    <a:cubicBezTo>
                      <a:pt x="3270" y="503"/>
                      <a:pt x="3466" y="569"/>
                      <a:pt x="3667" y="648"/>
                    </a:cubicBezTo>
                    <a:cubicBezTo>
                      <a:pt x="3659" y="537"/>
                      <a:pt x="3654" y="428"/>
                      <a:pt x="3645" y="319"/>
                    </a:cubicBezTo>
                    <a:cubicBezTo>
                      <a:pt x="3479" y="263"/>
                      <a:pt x="3318" y="210"/>
                      <a:pt x="3151" y="170"/>
                    </a:cubicBezTo>
                    <a:cubicBezTo>
                      <a:pt x="2719" y="53"/>
                      <a:pt x="2295" y="0"/>
                      <a:pt x="1915" y="0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8" name="Google Shape;3148;p84"/>
              <p:cNvSpPr/>
              <p:nvPr/>
            </p:nvSpPr>
            <p:spPr>
              <a:xfrm>
                <a:off x="783329" y="3949329"/>
                <a:ext cx="11195" cy="124962"/>
              </a:xfrm>
              <a:custGeom>
                <a:rect b="b" l="l" r="r" t="t"/>
                <a:pathLst>
                  <a:path extrusionOk="0" h="8584" w="769">
                    <a:moveTo>
                      <a:pt x="171" y="1"/>
                    </a:moveTo>
                    <a:lnTo>
                      <a:pt x="97" y="525"/>
                    </a:lnTo>
                    <a:lnTo>
                      <a:pt x="0" y="8583"/>
                    </a:lnTo>
                    <a:lnTo>
                      <a:pt x="769" y="8583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9" name="Google Shape;3149;p84"/>
              <p:cNvSpPr/>
              <p:nvPr/>
            </p:nvSpPr>
            <p:spPr>
              <a:xfrm>
                <a:off x="842112" y="4355279"/>
                <a:ext cx="513225" cy="360284"/>
              </a:xfrm>
              <a:custGeom>
                <a:rect b="b" l="l" r="r" t="t"/>
                <a:pathLst>
                  <a:path extrusionOk="0" h="24749" w="35255">
                    <a:moveTo>
                      <a:pt x="0" y="0"/>
                    </a:moveTo>
                    <a:lnTo>
                      <a:pt x="0" y="10738"/>
                    </a:lnTo>
                    <a:lnTo>
                      <a:pt x="24281" y="11376"/>
                    </a:lnTo>
                    <a:lnTo>
                      <a:pt x="24923" y="24749"/>
                    </a:lnTo>
                    <a:lnTo>
                      <a:pt x="34944" y="24749"/>
                    </a:lnTo>
                    <a:lnTo>
                      <a:pt x="35184" y="9239"/>
                    </a:lnTo>
                    <a:cubicBezTo>
                      <a:pt x="35254" y="4803"/>
                      <a:pt x="31758" y="1128"/>
                      <a:pt x="27322" y="97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0" name="Google Shape;3150;p84"/>
              <p:cNvSpPr/>
              <p:nvPr/>
            </p:nvSpPr>
            <p:spPr>
              <a:xfrm>
                <a:off x="684717" y="4492891"/>
                <a:ext cx="235657" cy="42057"/>
              </a:xfrm>
              <a:custGeom>
                <a:rect b="b" l="l" r="r" t="t"/>
                <a:pathLst>
                  <a:path extrusionOk="0" h="2889" w="16188">
                    <a:moveTo>
                      <a:pt x="16149" y="0"/>
                    </a:moveTo>
                    <a:cubicBezTo>
                      <a:pt x="16131" y="0"/>
                      <a:pt x="16143" y="253"/>
                      <a:pt x="16030" y="682"/>
                    </a:cubicBezTo>
                    <a:cubicBezTo>
                      <a:pt x="15921" y="1106"/>
                      <a:pt x="15632" y="1722"/>
                      <a:pt x="14995" y="2199"/>
                    </a:cubicBezTo>
                    <a:cubicBezTo>
                      <a:pt x="14675" y="2430"/>
                      <a:pt x="14277" y="2627"/>
                      <a:pt x="13823" y="2697"/>
                    </a:cubicBezTo>
                    <a:cubicBezTo>
                      <a:pt x="13633" y="2733"/>
                      <a:pt x="13437" y="2736"/>
                      <a:pt x="13229" y="2736"/>
                    </a:cubicBezTo>
                    <a:cubicBezTo>
                      <a:pt x="13189" y="2736"/>
                      <a:pt x="13148" y="2736"/>
                      <a:pt x="13107" y="2736"/>
                    </a:cubicBezTo>
                    <a:lnTo>
                      <a:pt x="12329" y="2736"/>
                    </a:lnTo>
                    <a:cubicBezTo>
                      <a:pt x="11266" y="2732"/>
                      <a:pt x="10100" y="2732"/>
                      <a:pt x="8876" y="2732"/>
                    </a:cubicBezTo>
                    <a:cubicBezTo>
                      <a:pt x="6433" y="2744"/>
                      <a:pt x="4222" y="2754"/>
                      <a:pt x="2601" y="2762"/>
                    </a:cubicBezTo>
                    <a:cubicBezTo>
                      <a:pt x="1810" y="2770"/>
                      <a:pt x="1167" y="2780"/>
                      <a:pt x="699" y="2788"/>
                    </a:cubicBezTo>
                    <a:cubicBezTo>
                      <a:pt x="485" y="2792"/>
                      <a:pt x="315" y="2802"/>
                      <a:pt x="180" y="2802"/>
                    </a:cubicBezTo>
                    <a:cubicBezTo>
                      <a:pt x="62" y="2810"/>
                      <a:pt x="1" y="2814"/>
                      <a:pt x="1" y="2819"/>
                    </a:cubicBezTo>
                    <a:cubicBezTo>
                      <a:pt x="1" y="2823"/>
                      <a:pt x="62" y="2828"/>
                      <a:pt x="180" y="2836"/>
                    </a:cubicBezTo>
                    <a:cubicBezTo>
                      <a:pt x="315" y="2836"/>
                      <a:pt x="485" y="2845"/>
                      <a:pt x="699" y="2849"/>
                    </a:cubicBezTo>
                    <a:cubicBezTo>
                      <a:pt x="1167" y="2854"/>
                      <a:pt x="1814" y="2863"/>
                      <a:pt x="2601" y="2871"/>
                    </a:cubicBezTo>
                    <a:cubicBezTo>
                      <a:pt x="4222" y="2875"/>
                      <a:pt x="6433" y="2881"/>
                      <a:pt x="8876" y="2889"/>
                    </a:cubicBezTo>
                    <a:cubicBezTo>
                      <a:pt x="10100" y="2885"/>
                      <a:pt x="11266" y="2881"/>
                      <a:pt x="12329" y="2881"/>
                    </a:cubicBezTo>
                    <a:cubicBezTo>
                      <a:pt x="12595" y="2875"/>
                      <a:pt x="12853" y="2875"/>
                      <a:pt x="13107" y="2875"/>
                    </a:cubicBezTo>
                    <a:cubicBezTo>
                      <a:pt x="13351" y="2871"/>
                      <a:pt x="13609" y="2871"/>
                      <a:pt x="13845" y="2823"/>
                    </a:cubicBezTo>
                    <a:cubicBezTo>
                      <a:pt x="14321" y="2744"/>
                      <a:pt x="14737" y="2530"/>
                      <a:pt x="15060" y="2286"/>
                    </a:cubicBezTo>
                    <a:cubicBezTo>
                      <a:pt x="15715" y="1779"/>
                      <a:pt x="15995" y="1132"/>
                      <a:pt x="16091" y="699"/>
                    </a:cubicBezTo>
                    <a:cubicBezTo>
                      <a:pt x="16187" y="253"/>
                      <a:pt x="16149" y="0"/>
                      <a:pt x="161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1" name="Google Shape;3151;p84"/>
              <p:cNvSpPr/>
              <p:nvPr/>
            </p:nvSpPr>
            <p:spPr>
              <a:xfrm>
                <a:off x="921625" y="4561777"/>
                <a:ext cx="68653" cy="2242"/>
              </a:xfrm>
              <a:custGeom>
                <a:rect b="b" l="l" r="r" t="t"/>
                <a:pathLst>
                  <a:path extrusionOk="0" h="154" w="4716">
                    <a:moveTo>
                      <a:pt x="2356" y="1"/>
                    </a:moveTo>
                    <a:cubicBezTo>
                      <a:pt x="1054" y="1"/>
                      <a:pt x="0" y="36"/>
                      <a:pt x="0" y="75"/>
                    </a:cubicBezTo>
                    <a:cubicBezTo>
                      <a:pt x="0" y="119"/>
                      <a:pt x="1054" y="154"/>
                      <a:pt x="2356" y="154"/>
                    </a:cubicBezTo>
                    <a:cubicBezTo>
                      <a:pt x="3659" y="154"/>
                      <a:pt x="4716" y="119"/>
                      <a:pt x="4716" y="75"/>
                    </a:cubicBezTo>
                    <a:cubicBezTo>
                      <a:pt x="4716" y="36"/>
                      <a:pt x="3659" y="1"/>
                      <a:pt x="235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52" name="Google Shape;3152;p84"/>
            <p:cNvGrpSpPr/>
            <p:nvPr/>
          </p:nvGrpSpPr>
          <p:grpSpPr>
            <a:xfrm>
              <a:off x="608057" y="4070142"/>
              <a:ext cx="621052" cy="634794"/>
              <a:chOff x="608057" y="4070142"/>
              <a:chExt cx="621052" cy="634794"/>
            </a:xfrm>
          </p:grpSpPr>
          <p:sp>
            <p:nvSpPr>
              <p:cNvPr id="3153" name="Google Shape;3153;p84"/>
              <p:cNvSpPr/>
              <p:nvPr/>
            </p:nvSpPr>
            <p:spPr>
              <a:xfrm>
                <a:off x="936387" y="4561719"/>
                <a:ext cx="39145" cy="143217"/>
              </a:xfrm>
              <a:custGeom>
                <a:rect b="b" l="l" r="r" t="t"/>
                <a:pathLst>
                  <a:path extrusionOk="0" h="9838" w="2689">
                    <a:moveTo>
                      <a:pt x="1" y="1"/>
                    </a:moveTo>
                    <a:lnTo>
                      <a:pt x="1" y="9838"/>
                    </a:lnTo>
                    <a:lnTo>
                      <a:pt x="2689" y="9838"/>
                    </a:lnTo>
                    <a:lnTo>
                      <a:pt x="268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4" name="Google Shape;3154;p84"/>
              <p:cNvSpPr/>
              <p:nvPr/>
            </p:nvSpPr>
            <p:spPr>
              <a:xfrm>
                <a:off x="608057" y="4070142"/>
                <a:ext cx="311749" cy="463613"/>
              </a:xfrm>
              <a:custGeom>
                <a:rect b="b" l="l" r="r" t="t"/>
                <a:pathLst>
                  <a:path extrusionOk="0" h="31847" w="21415">
                    <a:moveTo>
                      <a:pt x="2514" y="0"/>
                    </a:moveTo>
                    <a:cubicBezTo>
                      <a:pt x="1124" y="0"/>
                      <a:pt x="1" y="1124"/>
                      <a:pt x="1" y="2509"/>
                    </a:cubicBezTo>
                    <a:lnTo>
                      <a:pt x="1" y="26217"/>
                    </a:lnTo>
                    <a:cubicBezTo>
                      <a:pt x="1" y="29325"/>
                      <a:pt x="2522" y="31846"/>
                      <a:pt x="5634" y="31846"/>
                    </a:cubicBezTo>
                    <a:lnTo>
                      <a:pt x="21415" y="31846"/>
                    </a:lnTo>
                    <a:lnTo>
                      <a:pt x="21415" y="2509"/>
                    </a:lnTo>
                    <a:cubicBezTo>
                      <a:pt x="21415" y="1124"/>
                      <a:pt x="20291" y="0"/>
                      <a:pt x="189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5" name="Google Shape;3155;p84"/>
              <p:cNvSpPr/>
              <p:nvPr/>
            </p:nvSpPr>
            <p:spPr>
              <a:xfrm>
                <a:off x="669519" y="4500971"/>
                <a:ext cx="559590" cy="60763"/>
              </a:xfrm>
              <a:custGeom>
                <a:rect b="b" l="l" r="r" t="t"/>
                <a:pathLst>
                  <a:path extrusionOk="0" h="4174" w="38440">
                    <a:moveTo>
                      <a:pt x="4173" y="0"/>
                    </a:moveTo>
                    <a:cubicBezTo>
                      <a:pt x="1866" y="0"/>
                      <a:pt x="0" y="1866"/>
                      <a:pt x="0" y="4174"/>
                    </a:cubicBezTo>
                    <a:lnTo>
                      <a:pt x="38440" y="4174"/>
                    </a:lnTo>
                    <a:cubicBezTo>
                      <a:pt x="38440" y="1866"/>
                      <a:pt x="36570" y="0"/>
                      <a:pt x="342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6" name="Google Shape;3156;p84"/>
              <p:cNvSpPr/>
              <p:nvPr/>
            </p:nvSpPr>
            <p:spPr>
              <a:xfrm>
                <a:off x="875638" y="4319162"/>
                <a:ext cx="285021" cy="217576"/>
              </a:xfrm>
              <a:custGeom>
                <a:rect b="b" l="l" r="r" t="t"/>
                <a:pathLst>
                  <a:path extrusionOk="0" h="14946" w="19579">
                    <a:moveTo>
                      <a:pt x="7730" y="1"/>
                    </a:moveTo>
                    <a:cubicBezTo>
                      <a:pt x="6457" y="1"/>
                      <a:pt x="5302" y="22"/>
                      <a:pt x="4292" y="26"/>
                    </a:cubicBezTo>
                    <a:cubicBezTo>
                      <a:pt x="2967" y="39"/>
                      <a:pt x="1892" y="56"/>
                      <a:pt x="1154" y="78"/>
                    </a:cubicBezTo>
                    <a:cubicBezTo>
                      <a:pt x="783" y="87"/>
                      <a:pt x="494" y="95"/>
                      <a:pt x="297" y="105"/>
                    </a:cubicBezTo>
                    <a:cubicBezTo>
                      <a:pt x="105" y="117"/>
                      <a:pt x="0" y="126"/>
                      <a:pt x="0" y="135"/>
                    </a:cubicBezTo>
                    <a:cubicBezTo>
                      <a:pt x="0" y="148"/>
                      <a:pt x="105" y="157"/>
                      <a:pt x="297" y="170"/>
                    </a:cubicBezTo>
                    <a:cubicBezTo>
                      <a:pt x="494" y="178"/>
                      <a:pt x="783" y="187"/>
                      <a:pt x="1154" y="196"/>
                    </a:cubicBezTo>
                    <a:cubicBezTo>
                      <a:pt x="1892" y="218"/>
                      <a:pt x="2967" y="230"/>
                      <a:pt x="4292" y="248"/>
                    </a:cubicBezTo>
                    <a:cubicBezTo>
                      <a:pt x="5616" y="266"/>
                      <a:pt x="7197" y="257"/>
                      <a:pt x="8942" y="297"/>
                    </a:cubicBezTo>
                    <a:cubicBezTo>
                      <a:pt x="9807" y="309"/>
                      <a:pt x="10707" y="480"/>
                      <a:pt x="11602" y="751"/>
                    </a:cubicBezTo>
                    <a:cubicBezTo>
                      <a:pt x="12503" y="1022"/>
                      <a:pt x="13385" y="1450"/>
                      <a:pt x="14212" y="2009"/>
                    </a:cubicBezTo>
                    <a:cubicBezTo>
                      <a:pt x="15033" y="2569"/>
                      <a:pt x="15763" y="3220"/>
                      <a:pt x="16362" y="3945"/>
                    </a:cubicBezTo>
                    <a:cubicBezTo>
                      <a:pt x="16957" y="4675"/>
                      <a:pt x="17433" y="5454"/>
                      <a:pt x="17796" y="6240"/>
                    </a:cubicBezTo>
                    <a:cubicBezTo>
                      <a:pt x="17883" y="6436"/>
                      <a:pt x="17953" y="6638"/>
                      <a:pt x="18032" y="6830"/>
                    </a:cubicBezTo>
                    <a:cubicBezTo>
                      <a:pt x="18071" y="6930"/>
                      <a:pt x="18110" y="7027"/>
                      <a:pt x="18145" y="7122"/>
                    </a:cubicBezTo>
                    <a:cubicBezTo>
                      <a:pt x="18176" y="7223"/>
                      <a:pt x="18206" y="7324"/>
                      <a:pt x="18232" y="7420"/>
                    </a:cubicBezTo>
                    <a:cubicBezTo>
                      <a:pt x="18289" y="7616"/>
                      <a:pt x="18346" y="7808"/>
                      <a:pt x="18403" y="8001"/>
                    </a:cubicBezTo>
                    <a:cubicBezTo>
                      <a:pt x="18442" y="8197"/>
                      <a:pt x="18482" y="8390"/>
                      <a:pt x="18516" y="8578"/>
                    </a:cubicBezTo>
                    <a:cubicBezTo>
                      <a:pt x="18661" y="9334"/>
                      <a:pt x="18748" y="10059"/>
                      <a:pt x="18857" y="10715"/>
                    </a:cubicBezTo>
                    <a:cubicBezTo>
                      <a:pt x="19059" y="12021"/>
                      <a:pt x="19224" y="13084"/>
                      <a:pt x="19347" y="13813"/>
                    </a:cubicBezTo>
                    <a:cubicBezTo>
                      <a:pt x="19408" y="14180"/>
                      <a:pt x="19460" y="14464"/>
                      <a:pt x="19495" y="14657"/>
                    </a:cubicBezTo>
                    <a:cubicBezTo>
                      <a:pt x="19535" y="14845"/>
                      <a:pt x="19557" y="14946"/>
                      <a:pt x="19569" y="14946"/>
                    </a:cubicBezTo>
                    <a:cubicBezTo>
                      <a:pt x="19579" y="14946"/>
                      <a:pt x="19574" y="14841"/>
                      <a:pt x="19557" y="14648"/>
                    </a:cubicBezTo>
                    <a:cubicBezTo>
                      <a:pt x="19539" y="14452"/>
                      <a:pt x="19509" y="14163"/>
                      <a:pt x="19465" y="13796"/>
                    </a:cubicBezTo>
                    <a:cubicBezTo>
                      <a:pt x="19382" y="13062"/>
                      <a:pt x="19246" y="11995"/>
                      <a:pt x="19075" y="10684"/>
                    </a:cubicBezTo>
                    <a:cubicBezTo>
                      <a:pt x="18980" y="10024"/>
                      <a:pt x="18910" y="9308"/>
                      <a:pt x="18770" y="8530"/>
                    </a:cubicBezTo>
                    <a:cubicBezTo>
                      <a:pt x="18735" y="8338"/>
                      <a:pt x="18700" y="8141"/>
                      <a:pt x="18665" y="7939"/>
                    </a:cubicBezTo>
                    <a:cubicBezTo>
                      <a:pt x="18609" y="7743"/>
                      <a:pt x="18551" y="7542"/>
                      <a:pt x="18494" y="7342"/>
                    </a:cubicBezTo>
                    <a:cubicBezTo>
                      <a:pt x="18468" y="7241"/>
                      <a:pt x="18438" y="7136"/>
                      <a:pt x="18411" y="7035"/>
                    </a:cubicBezTo>
                    <a:cubicBezTo>
                      <a:pt x="18373" y="6935"/>
                      <a:pt x="18333" y="6834"/>
                      <a:pt x="18294" y="6733"/>
                    </a:cubicBezTo>
                    <a:cubicBezTo>
                      <a:pt x="18215" y="6533"/>
                      <a:pt x="18145" y="6323"/>
                      <a:pt x="18058" y="6122"/>
                    </a:cubicBezTo>
                    <a:cubicBezTo>
                      <a:pt x="17691" y="5309"/>
                      <a:pt x="17205" y="4510"/>
                      <a:pt x="16598" y="3753"/>
                    </a:cubicBezTo>
                    <a:cubicBezTo>
                      <a:pt x="15987" y="3001"/>
                      <a:pt x="15235" y="2324"/>
                      <a:pt x="14387" y="1751"/>
                    </a:cubicBezTo>
                    <a:cubicBezTo>
                      <a:pt x="13534" y="1174"/>
                      <a:pt x="12621" y="734"/>
                      <a:pt x="11695" y="462"/>
                    </a:cubicBezTo>
                    <a:cubicBezTo>
                      <a:pt x="10769" y="183"/>
                      <a:pt x="9841" y="12"/>
                      <a:pt x="8950" y="8"/>
                    </a:cubicBezTo>
                    <a:cubicBezTo>
                      <a:pt x="8532" y="3"/>
                      <a:pt x="8125" y="1"/>
                      <a:pt x="773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57" name="Google Shape;3157;p84"/>
            <p:cNvGrpSpPr/>
            <p:nvPr/>
          </p:nvGrpSpPr>
          <p:grpSpPr>
            <a:xfrm>
              <a:off x="428010" y="4078498"/>
              <a:ext cx="147613" cy="188301"/>
              <a:chOff x="428010" y="4078498"/>
              <a:chExt cx="147613" cy="188301"/>
            </a:xfrm>
          </p:grpSpPr>
          <p:sp>
            <p:nvSpPr>
              <p:cNvPr id="3158" name="Google Shape;3158;p84"/>
              <p:cNvSpPr/>
              <p:nvPr/>
            </p:nvSpPr>
            <p:spPr>
              <a:xfrm>
                <a:off x="447298" y="4119200"/>
                <a:ext cx="41736" cy="34050"/>
              </a:xfrm>
              <a:custGeom>
                <a:rect b="b" l="l" r="r" t="t"/>
                <a:pathLst>
                  <a:path extrusionOk="0" h="2339" w="2867">
                    <a:moveTo>
                      <a:pt x="481" y="0"/>
                    </a:moveTo>
                    <a:cubicBezTo>
                      <a:pt x="481" y="0"/>
                      <a:pt x="0" y="1354"/>
                      <a:pt x="926" y="2338"/>
                    </a:cubicBezTo>
                    <a:lnTo>
                      <a:pt x="2867" y="2338"/>
                    </a:lnTo>
                    <a:cubicBezTo>
                      <a:pt x="2867" y="2338"/>
                      <a:pt x="2687" y="144"/>
                      <a:pt x="481" y="0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9" name="Google Shape;3159;p84"/>
              <p:cNvSpPr/>
              <p:nvPr/>
            </p:nvSpPr>
            <p:spPr>
              <a:xfrm>
                <a:off x="452510" y="4119200"/>
                <a:ext cx="36525" cy="34050"/>
              </a:xfrm>
              <a:custGeom>
                <a:rect b="b" l="l" r="r" t="t"/>
                <a:pathLst>
                  <a:path extrusionOk="0" h="2339" w="2509">
                    <a:moveTo>
                      <a:pt x="123" y="0"/>
                    </a:moveTo>
                    <a:cubicBezTo>
                      <a:pt x="123" y="0"/>
                      <a:pt x="0" y="349"/>
                      <a:pt x="0" y="826"/>
                    </a:cubicBezTo>
                    <a:cubicBezTo>
                      <a:pt x="0" y="1285"/>
                      <a:pt x="114" y="1858"/>
                      <a:pt x="568" y="2338"/>
                    </a:cubicBezTo>
                    <a:lnTo>
                      <a:pt x="2509" y="2338"/>
                    </a:lnTo>
                    <a:cubicBezTo>
                      <a:pt x="2509" y="2338"/>
                      <a:pt x="2329" y="144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0" name="Google Shape;3160;p84"/>
              <p:cNvSpPr/>
              <p:nvPr/>
            </p:nvSpPr>
            <p:spPr>
              <a:xfrm>
                <a:off x="477258" y="4078498"/>
                <a:ext cx="50078" cy="74753"/>
              </a:xfrm>
              <a:custGeom>
                <a:rect b="b" l="l" r="r" t="t"/>
                <a:pathLst>
                  <a:path extrusionOk="0" h="5135" w="3440">
                    <a:moveTo>
                      <a:pt x="1708" y="1"/>
                    </a:moveTo>
                    <a:cubicBezTo>
                      <a:pt x="1577" y="1"/>
                      <a:pt x="0" y="2541"/>
                      <a:pt x="910" y="5134"/>
                    </a:cubicBezTo>
                    <a:lnTo>
                      <a:pt x="2727" y="5134"/>
                    </a:lnTo>
                    <a:cubicBezTo>
                      <a:pt x="2727" y="5134"/>
                      <a:pt x="3439" y="2062"/>
                      <a:pt x="1714" y="3"/>
                    </a:cubicBezTo>
                    <a:cubicBezTo>
                      <a:pt x="1713" y="1"/>
                      <a:pt x="1711" y="1"/>
                      <a:pt x="17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1" name="Google Shape;3161;p84"/>
              <p:cNvSpPr/>
              <p:nvPr/>
            </p:nvSpPr>
            <p:spPr>
              <a:xfrm>
                <a:off x="516956" y="4119200"/>
                <a:ext cx="38053" cy="34050"/>
              </a:xfrm>
              <a:custGeom>
                <a:rect b="b" l="l" r="r" t="t"/>
                <a:pathLst>
                  <a:path extrusionOk="0" h="2339" w="2614">
                    <a:moveTo>
                      <a:pt x="2212" y="0"/>
                    </a:moveTo>
                    <a:cubicBezTo>
                      <a:pt x="2212" y="0"/>
                      <a:pt x="135" y="96"/>
                      <a:pt x="0" y="2338"/>
                    </a:cubicBezTo>
                    <a:lnTo>
                      <a:pt x="1823" y="2338"/>
                    </a:lnTo>
                    <a:cubicBezTo>
                      <a:pt x="1823" y="2338"/>
                      <a:pt x="2614" y="1219"/>
                      <a:pt x="22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2" name="Google Shape;3162;p84"/>
              <p:cNvSpPr/>
              <p:nvPr/>
            </p:nvSpPr>
            <p:spPr>
              <a:xfrm>
                <a:off x="428010" y="4151707"/>
                <a:ext cx="147613" cy="115092"/>
              </a:xfrm>
              <a:custGeom>
                <a:rect b="b" l="l" r="r" t="t"/>
                <a:pathLst>
                  <a:path extrusionOk="0" h="7906" w="10140">
                    <a:moveTo>
                      <a:pt x="2103" y="0"/>
                    </a:moveTo>
                    <a:cubicBezTo>
                      <a:pt x="2103" y="0"/>
                      <a:pt x="1" y="1364"/>
                      <a:pt x="468" y="4051"/>
                    </a:cubicBezTo>
                    <a:cubicBezTo>
                      <a:pt x="936" y="6735"/>
                      <a:pt x="3776" y="7905"/>
                      <a:pt x="3776" y="7905"/>
                    </a:cubicBezTo>
                    <a:lnTo>
                      <a:pt x="6932" y="7905"/>
                    </a:lnTo>
                    <a:cubicBezTo>
                      <a:pt x="6932" y="7905"/>
                      <a:pt x="10140" y="6495"/>
                      <a:pt x="10061" y="3575"/>
                    </a:cubicBezTo>
                    <a:cubicBezTo>
                      <a:pt x="9982" y="656"/>
                      <a:pt x="8073" y="44"/>
                      <a:pt x="8073" y="44"/>
                    </a:cubicBezTo>
                    <a:lnTo>
                      <a:pt x="210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3" name="Google Shape;3163;p84"/>
              <p:cNvSpPr/>
              <p:nvPr/>
            </p:nvSpPr>
            <p:spPr>
              <a:xfrm>
                <a:off x="433745" y="4188232"/>
                <a:ext cx="140611" cy="20308"/>
              </a:xfrm>
              <a:custGeom>
                <a:rect b="b" l="l" r="r" t="t"/>
                <a:pathLst>
                  <a:path extrusionOk="0" h="1395" w="9659">
                    <a:moveTo>
                      <a:pt x="8452" y="0"/>
                    </a:moveTo>
                    <a:cubicBezTo>
                      <a:pt x="8413" y="0"/>
                      <a:pt x="8374" y="1"/>
                      <a:pt x="8334" y="4"/>
                    </a:cubicBezTo>
                    <a:cubicBezTo>
                      <a:pt x="7818" y="35"/>
                      <a:pt x="7277" y="323"/>
                      <a:pt x="6730" y="660"/>
                    </a:cubicBezTo>
                    <a:cubicBezTo>
                      <a:pt x="6450" y="821"/>
                      <a:pt x="6158" y="996"/>
                      <a:pt x="5835" y="1110"/>
                    </a:cubicBezTo>
                    <a:cubicBezTo>
                      <a:pt x="5609" y="1191"/>
                      <a:pt x="5369" y="1238"/>
                      <a:pt x="5123" y="1238"/>
                    </a:cubicBezTo>
                    <a:cubicBezTo>
                      <a:pt x="5016" y="1238"/>
                      <a:pt x="4907" y="1229"/>
                      <a:pt x="4798" y="1210"/>
                    </a:cubicBezTo>
                    <a:cubicBezTo>
                      <a:pt x="4078" y="1092"/>
                      <a:pt x="3471" y="690"/>
                      <a:pt x="2880" y="414"/>
                    </a:cubicBezTo>
                    <a:cubicBezTo>
                      <a:pt x="2402" y="181"/>
                      <a:pt x="1909" y="24"/>
                      <a:pt x="1468" y="24"/>
                    </a:cubicBezTo>
                    <a:cubicBezTo>
                      <a:pt x="1372" y="24"/>
                      <a:pt x="1279" y="32"/>
                      <a:pt x="1189" y="47"/>
                    </a:cubicBezTo>
                    <a:cubicBezTo>
                      <a:pt x="686" y="126"/>
                      <a:pt x="332" y="388"/>
                      <a:pt x="171" y="616"/>
                    </a:cubicBezTo>
                    <a:cubicBezTo>
                      <a:pt x="88" y="729"/>
                      <a:pt x="48" y="834"/>
                      <a:pt x="26" y="904"/>
                    </a:cubicBezTo>
                    <a:cubicBezTo>
                      <a:pt x="9" y="974"/>
                      <a:pt x="0" y="1013"/>
                      <a:pt x="4" y="1013"/>
                    </a:cubicBezTo>
                    <a:cubicBezTo>
                      <a:pt x="5" y="1013"/>
                      <a:pt x="5" y="1014"/>
                      <a:pt x="6" y="1014"/>
                    </a:cubicBezTo>
                    <a:cubicBezTo>
                      <a:pt x="24" y="1014"/>
                      <a:pt x="53" y="854"/>
                      <a:pt x="219" y="655"/>
                    </a:cubicBezTo>
                    <a:cubicBezTo>
                      <a:pt x="389" y="450"/>
                      <a:pt x="726" y="218"/>
                      <a:pt x="1202" y="157"/>
                    </a:cubicBezTo>
                    <a:cubicBezTo>
                      <a:pt x="1274" y="147"/>
                      <a:pt x="1349" y="141"/>
                      <a:pt x="1425" y="141"/>
                    </a:cubicBezTo>
                    <a:cubicBezTo>
                      <a:pt x="1851" y="141"/>
                      <a:pt x="2334" y="301"/>
                      <a:pt x="2819" y="545"/>
                    </a:cubicBezTo>
                    <a:cubicBezTo>
                      <a:pt x="3392" y="821"/>
                      <a:pt x="4008" y="1237"/>
                      <a:pt x="4776" y="1363"/>
                    </a:cubicBezTo>
                    <a:cubicBezTo>
                      <a:pt x="4891" y="1384"/>
                      <a:pt x="5008" y="1394"/>
                      <a:pt x="5123" y="1394"/>
                    </a:cubicBezTo>
                    <a:cubicBezTo>
                      <a:pt x="5390" y="1394"/>
                      <a:pt x="5652" y="1342"/>
                      <a:pt x="5887" y="1253"/>
                    </a:cubicBezTo>
                    <a:cubicBezTo>
                      <a:pt x="6228" y="1127"/>
                      <a:pt x="6525" y="948"/>
                      <a:pt x="6801" y="781"/>
                    </a:cubicBezTo>
                    <a:cubicBezTo>
                      <a:pt x="7346" y="440"/>
                      <a:pt x="7862" y="157"/>
                      <a:pt x="8342" y="113"/>
                    </a:cubicBezTo>
                    <a:cubicBezTo>
                      <a:pt x="8397" y="108"/>
                      <a:pt x="8450" y="105"/>
                      <a:pt x="8502" y="105"/>
                    </a:cubicBezTo>
                    <a:cubicBezTo>
                      <a:pt x="8904" y="105"/>
                      <a:pt x="9222" y="260"/>
                      <a:pt x="9396" y="414"/>
                    </a:cubicBezTo>
                    <a:cubicBezTo>
                      <a:pt x="9592" y="589"/>
                      <a:pt x="9638" y="739"/>
                      <a:pt x="9652" y="739"/>
                    </a:cubicBezTo>
                    <a:cubicBezTo>
                      <a:pt x="9653" y="739"/>
                      <a:pt x="9653" y="739"/>
                      <a:pt x="9653" y="738"/>
                    </a:cubicBezTo>
                    <a:cubicBezTo>
                      <a:pt x="9659" y="738"/>
                      <a:pt x="9649" y="698"/>
                      <a:pt x="9623" y="633"/>
                    </a:cubicBezTo>
                    <a:cubicBezTo>
                      <a:pt x="9593" y="567"/>
                      <a:pt x="9536" y="467"/>
                      <a:pt x="9435" y="371"/>
                    </a:cubicBezTo>
                    <a:cubicBezTo>
                      <a:pt x="9255" y="186"/>
                      <a:pt x="8906" y="0"/>
                      <a:pt x="845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4" name="Google Shape;3164;p84"/>
              <p:cNvSpPr/>
              <p:nvPr/>
            </p:nvSpPr>
            <p:spPr>
              <a:xfrm>
                <a:off x="435900" y="4198466"/>
                <a:ext cx="139082" cy="20308"/>
              </a:xfrm>
              <a:custGeom>
                <a:rect b="b" l="l" r="r" t="t"/>
                <a:pathLst>
                  <a:path extrusionOk="0" h="1395" w="9554">
                    <a:moveTo>
                      <a:pt x="8358" y="1"/>
                    </a:moveTo>
                    <a:cubicBezTo>
                      <a:pt x="8320" y="1"/>
                      <a:pt x="8282" y="2"/>
                      <a:pt x="8243" y="5"/>
                    </a:cubicBezTo>
                    <a:cubicBezTo>
                      <a:pt x="7736" y="35"/>
                      <a:pt x="7198" y="324"/>
                      <a:pt x="6657" y="660"/>
                    </a:cubicBezTo>
                    <a:cubicBezTo>
                      <a:pt x="6381" y="822"/>
                      <a:pt x="6093" y="992"/>
                      <a:pt x="5774" y="1110"/>
                    </a:cubicBezTo>
                    <a:cubicBezTo>
                      <a:pt x="5552" y="1192"/>
                      <a:pt x="5312" y="1238"/>
                      <a:pt x="5068" y="1238"/>
                    </a:cubicBezTo>
                    <a:cubicBezTo>
                      <a:pt x="4962" y="1238"/>
                      <a:pt x="4854" y="1230"/>
                      <a:pt x="4747" y="1211"/>
                    </a:cubicBezTo>
                    <a:cubicBezTo>
                      <a:pt x="4031" y="1093"/>
                      <a:pt x="3432" y="691"/>
                      <a:pt x="2851" y="415"/>
                    </a:cubicBezTo>
                    <a:cubicBezTo>
                      <a:pt x="2379" y="182"/>
                      <a:pt x="1892" y="24"/>
                      <a:pt x="1455" y="24"/>
                    </a:cubicBezTo>
                    <a:cubicBezTo>
                      <a:pt x="1358" y="24"/>
                      <a:pt x="1264" y="31"/>
                      <a:pt x="1172" y="48"/>
                    </a:cubicBezTo>
                    <a:cubicBezTo>
                      <a:pt x="674" y="127"/>
                      <a:pt x="328" y="393"/>
                      <a:pt x="171" y="621"/>
                    </a:cubicBezTo>
                    <a:cubicBezTo>
                      <a:pt x="88" y="734"/>
                      <a:pt x="49" y="835"/>
                      <a:pt x="27" y="905"/>
                    </a:cubicBezTo>
                    <a:cubicBezTo>
                      <a:pt x="9" y="975"/>
                      <a:pt x="1" y="1014"/>
                      <a:pt x="5" y="1014"/>
                    </a:cubicBezTo>
                    <a:cubicBezTo>
                      <a:pt x="6" y="1014"/>
                      <a:pt x="6" y="1014"/>
                      <a:pt x="7" y="1014"/>
                    </a:cubicBezTo>
                    <a:cubicBezTo>
                      <a:pt x="24" y="1014"/>
                      <a:pt x="49" y="860"/>
                      <a:pt x="219" y="660"/>
                    </a:cubicBezTo>
                    <a:cubicBezTo>
                      <a:pt x="381" y="455"/>
                      <a:pt x="717" y="219"/>
                      <a:pt x="1189" y="157"/>
                    </a:cubicBezTo>
                    <a:cubicBezTo>
                      <a:pt x="1260" y="147"/>
                      <a:pt x="1332" y="142"/>
                      <a:pt x="1407" y="142"/>
                    </a:cubicBezTo>
                    <a:cubicBezTo>
                      <a:pt x="1827" y="142"/>
                      <a:pt x="2306" y="301"/>
                      <a:pt x="2785" y="546"/>
                    </a:cubicBezTo>
                    <a:cubicBezTo>
                      <a:pt x="3353" y="822"/>
                      <a:pt x="3960" y="1237"/>
                      <a:pt x="4721" y="1363"/>
                    </a:cubicBezTo>
                    <a:cubicBezTo>
                      <a:pt x="4836" y="1385"/>
                      <a:pt x="4953" y="1395"/>
                      <a:pt x="5068" y="1395"/>
                    </a:cubicBezTo>
                    <a:cubicBezTo>
                      <a:pt x="5333" y="1395"/>
                      <a:pt x="5592" y="1342"/>
                      <a:pt x="5826" y="1254"/>
                    </a:cubicBezTo>
                    <a:cubicBezTo>
                      <a:pt x="6163" y="1127"/>
                      <a:pt x="6455" y="949"/>
                      <a:pt x="6731" y="782"/>
                    </a:cubicBezTo>
                    <a:cubicBezTo>
                      <a:pt x="7268" y="441"/>
                      <a:pt x="7780" y="157"/>
                      <a:pt x="8252" y="114"/>
                    </a:cubicBezTo>
                    <a:cubicBezTo>
                      <a:pt x="8305" y="109"/>
                      <a:pt x="8357" y="106"/>
                      <a:pt x="8408" y="106"/>
                    </a:cubicBezTo>
                    <a:cubicBezTo>
                      <a:pt x="8806" y="106"/>
                      <a:pt x="9122" y="264"/>
                      <a:pt x="9296" y="415"/>
                    </a:cubicBezTo>
                    <a:cubicBezTo>
                      <a:pt x="9488" y="590"/>
                      <a:pt x="9534" y="739"/>
                      <a:pt x="9548" y="739"/>
                    </a:cubicBezTo>
                    <a:cubicBezTo>
                      <a:pt x="9549" y="739"/>
                      <a:pt x="9549" y="739"/>
                      <a:pt x="9550" y="739"/>
                    </a:cubicBezTo>
                    <a:cubicBezTo>
                      <a:pt x="9554" y="739"/>
                      <a:pt x="9545" y="699"/>
                      <a:pt x="9519" y="634"/>
                    </a:cubicBezTo>
                    <a:cubicBezTo>
                      <a:pt x="9489" y="568"/>
                      <a:pt x="9436" y="472"/>
                      <a:pt x="9336" y="372"/>
                    </a:cubicBezTo>
                    <a:cubicBezTo>
                      <a:pt x="9158" y="190"/>
                      <a:pt x="8810" y="1"/>
                      <a:pt x="835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5" name="Google Shape;3165;p84"/>
              <p:cNvSpPr/>
              <p:nvPr/>
            </p:nvSpPr>
            <p:spPr>
              <a:xfrm>
                <a:off x="452204" y="4208103"/>
                <a:ext cx="7948" cy="7046"/>
              </a:xfrm>
              <a:custGeom>
                <a:rect b="b" l="l" r="r" t="t"/>
                <a:pathLst>
                  <a:path extrusionOk="0" h="484" w="546">
                    <a:moveTo>
                      <a:pt x="253" y="59"/>
                    </a:moveTo>
                    <a:lnTo>
                      <a:pt x="253" y="59"/>
                    </a:lnTo>
                    <a:cubicBezTo>
                      <a:pt x="253" y="59"/>
                      <a:pt x="253" y="59"/>
                      <a:pt x="253" y="59"/>
                    </a:cubicBezTo>
                    <a:cubicBezTo>
                      <a:pt x="257" y="81"/>
                      <a:pt x="323" y="85"/>
                      <a:pt x="367" y="156"/>
                    </a:cubicBezTo>
                    <a:cubicBezTo>
                      <a:pt x="388" y="186"/>
                      <a:pt x="393" y="225"/>
                      <a:pt x="376" y="261"/>
                    </a:cubicBezTo>
                    <a:cubicBezTo>
                      <a:pt x="359" y="297"/>
                      <a:pt x="311" y="330"/>
                      <a:pt x="273" y="330"/>
                    </a:cubicBezTo>
                    <a:cubicBezTo>
                      <a:pt x="271" y="330"/>
                      <a:pt x="269" y="330"/>
                      <a:pt x="266" y="330"/>
                    </a:cubicBezTo>
                    <a:cubicBezTo>
                      <a:pt x="227" y="326"/>
                      <a:pt x="178" y="287"/>
                      <a:pt x="166" y="247"/>
                    </a:cubicBezTo>
                    <a:cubicBezTo>
                      <a:pt x="148" y="208"/>
                      <a:pt x="157" y="164"/>
                      <a:pt x="178" y="134"/>
                    </a:cubicBezTo>
                    <a:cubicBezTo>
                      <a:pt x="201" y="96"/>
                      <a:pt x="229" y="74"/>
                      <a:pt x="253" y="59"/>
                    </a:cubicBezTo>
                    <a:close/>
                    <a:moveTo>
                      <a:pt x="234" y="1"/>
                    </a:moveTo>
                    <a:cubicBezTo>
                      <a:pt x="198" y="1"/>
                      <a:pt x="149" y="14"/>
                      <a:pt x="95" y="59"/>
                    </a:cubicBezTo>
                    <a:cubicBezTo>
                      <a:pt x="47" y="98"/>
                      <a:pt x="0" y="190"/>
                      <a:pt x="26" y="287"/>
                    </a:cubicBezTo>
                    <a:cubicBezTo>
                      <a:pt x="52" y="382"/>
                      <a:pt x="131" y="475"/>
                      <a:pt x="257" y="483"/>
                    </a:cubicBezTo>
                    <a:cubicBezTo>
                      <a:pt x="263" y="483"/>
                      <a:pt x="268" y="484"/>
                      <a:pt x="274" y="484"/>
                    </a:cubicBezTo>
                    <a:cubicBezTo>
                      <a:pt x="389" y="484"/>
                      <a:pt x="478" y="404"/>
                      <a:pt x="507" y="317"/>
                    </a:cubicBezTo>
                    <a:cubicBezTo>
                      <a:pt x="545" y="221"/>
                      <a:pt x="498" y="120"/>
                      <a:pt x="446" y="77"/>
                    </a:cubicBezTo>
                    <a:cubicBezTo>
                      <a:pt x="399" y="38"/>
                      <a:pt x="355" y="26"/>
                      <a:pt x="321" y="26"/>
                    </a:cubicBezTo>
                    <a:cubicBezTo>
                      <a:pt x="310" y="26"/>
                      <a:pt x="300" y="27"/>
                      <a:pt x="292" y="29"/>
                    </a:cubicBezTo>
                    <a:lnTo>
                      <a:pt x="292" y="29"/>
                    </a:lnTo>
                    <a:cubicBezTo>
                      <a:pt x="292" y="28"/>
                      <a:pt x="293" y="26"/>
                      <a:pt x="293" y="25"/>
                    </a:cubicBezTo>
                    <a:cubicBezTo>
                      <a:pt x="295" y="16"/>
                      <a:pt x="272" y="1"/>
                      <a:pt x="2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6" name="Google Shape;3166;p84"/>
              <p:cNvSpPr/>
              <p:nvPr/>
            </p:nvSpPr>
            <p:spPr>
              <a:xfrm>
                <a:off x="504174" y="4191551"/>
                <a:ext cx="7963" cy="7060"/>
              </a:xfrm>
              <a:custGeom>
                <a:rect b="b" l="l" r="r" t="t"/>
                <a:pathLst>
                  <a:path extrusionOk="0" h="485" w="547">
                    <a:moveTo>
                      <a:pt x="252" y="59"/>
                    </a:moveTo>
                    <a:lnTo>
                      <a:pt x="252" y="59"/>
                    </a:lnTo>
                    <a:cubicBezTo>
                      <a:pt x="253" y="60"/>
                      <a:pt x="253" y="60"/>
                      <a:pt x="253" y="60"/>
                    </a:cubicBezTo>
                    <a:cubicBezTo>
                      <a:pt x="258" y="81"/>
                      <a:pt x="323" y="87"/>
                      <a:pt x="367" y="152"/>
                    </a:cubicBezTo>
                    <a:cubicBezTo>
                      <a:pt x="389" y="186"/>
                      <a:pt x="398" y="226"/>
                      <a:pt x="376" y="261"/>
                    </a:cubicBezTo>
                    <a:cubicBezTo>
                      <a:pt x="359" y="298"/>
                      <a:pt x="316" y="327"/>
                      <a:pt x="275" y="327"/>
                    </a:cubicBezTo>
                    <a:cubicBezTo>
                      <a:pt x="272" y="327"/>
                      <a:pt x="269" y="327"/>
                      <a:pt x="267" y="327"/>
                    </a:cubicBezTo>
                    <a:cubicBezTo>
                      <a:pt x="227" y="327"/>
                      <a:pt x="184" y="287"/>
                      <a:pt x="166" y="248"/>
                    </a:cubicBezTo>
                    <a:cubicBezTo>
                      <a:pt x="148" y="208"/>
                      <a:pt x="158" y="165"/>
                      <a:pt x="180" y="130"/>
                    </a:cubicBezTo>
                    <a:cubicBezTo>
                      <a:pt x="201" y="95"/>
                      <a:pt x="230" y="74"/>
                      <a:pt x="252" y="59"/>
                    </a:cubicBezTo>
                    <a:close/>
                    <a:moveTo>
                      <a:pt x="233" y="1"/>
                    </a:moveTo>
                    <a:cubicBezTo>
                      <a:pt x="198" y="1"/>
                      <a:pt x="151" y="14"/>
                      <a:pt x="101" y="55"/>
                    </a:cubicBezTo>
                    <a:cubicBezTo>
                      <a:pt x="49" y="99"/>
                      <a:pt x="0" y="191"/>
                      <a:pt x="31" y="287"/>
                    </a:cubicBezTo>
                    <a:cubicBezTo>
                      <a:pt x="53" y="379"/>
                      <a:pt x="136" y="470"/>
                      <a:pt x="258" y="484"/>
                    </a:cubicBezTo>
                    <a:cubicBezTo>
                      <a:pt x="261" y="484"/>
                      <a:pt x="264" y="484"/>
                      <a:pt x="267" y="484"/>
                    </a:cubicBezTo>
                    <a:cubicBezTo>
                      <a:pt x="389" y="484"/>
                      <a:pt x="477" y="403"/>
                      <a:pt x="507" y="317"/>
                    </a:cubicBezTo>
                    <a:cubicBezTo>
                      <a:pt x="547" y="218"/>
                      <a:pt x="498" y="117"/>
                      <a:pt x="450" y="77"/>
                    </a:cubicBezTo>
                    <a:cubicBezTo>
                      <a:pt x="403" y="39"/>
                      <a:pt x="358" y="27"/>
                      <a:pt x="323" y="27"/>
                    </a:cubicBezTo>
                    <a:cubicBezTo>
                      <a:pt x="311" y="27"/>
                      <a:pt x="301" y="28"/>
                      <a:pt x="291" y="30"/>
                    </a:cubicBezTo>
                    <a:lnTo>
                      <a:pt x="291" y="30"/>
                    </a:lnTo>
                    <a:cubicBezTo>
                      <a:pt x="292" y="28"/>
                      <a:pt x="293" y="27"/>
                      <a:pt x="293" y="25"/>
                    </a:cubicBezTo>
                    <a:cubicBezTo>
                      <a:pt x="295" y="16"/>
                      <a:pt x="271" y="1"/>
                      <a:pt x="2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7" name="Google Shape;3167;p84"/>
              <p:cNvSpPr/>
              <p:nvPr/>
            </p:nvSpPr>
            <p:spPr>
              <a:xfrm>
                <a:off x="554616" y="4208860"/>
                <a:ext cx="7905" cy="7046"/>
              </a:xfrm>
              <a:custGeom>
                <a:rect b="b" l="l" r="r" t="t"/>
                <a:pathLst>
                  <a:path extrusionOk="0" h="484" w="543">
                    <a:moveTo>
                      <a:pt x="249" y="60"/>
                    </a:moveTo>
                    <a:cubicBezTo>
                      <a:pt x="255" y="82"/>
                      <a:pt x="320" y="86"/>
                      <a:pt x="364" y="151"/>
                    </a:cubicBezTo>
                    <a:cubicBezTo>
                      <a:pt x="386" y="187"/>
                      <a:pt x="394" y="225"/>
                      <a:pt x="372" y="261"/>
                    </a:cubicBezTo>
                    <a:cubicBezTo>
                      <a:pt x="355" y="297"/>
                      <a:pt x="313" y="326"/>
                      <a:pt x="275" y="326"/>
                    </a:cubicBezTo>
                    <a:cubicBezTo>
                      <a:pt x="272" y="326"/>
                      <a:pt x="269" y="326"/>
                      <a:pt x="267" y="326"/>
                    </a:cubicBezTo>
                    <a:cubicBezTo>
                      <a:pt x="223" y="326"/>
                      <a:pt x="180" y="287"/>
                      <a:pt x="162" y="247"/>
                    </a:cubicBezTo>
                    <a:cubicBezTo>
                      <a:pt x="150" y="209"/>
                      <a:pt x="158" y="165"/>
                      <a:pt x="180" y="130"/>
                    </a:cubicBezTo>
                    <a:cubicBezTo>
                      <a:pt x="201" y="96"/>
                      <a:pt x="228" y="75"/>
                      <a:pt x="249" y="60"/>
                    </a:cubicBezTo>
                    <a:close/>
                    <a:moveTo>
                      <a:pt x="232" y="0"/>
                    </a:moveTo>
                    <a:cubicBezTo>
                      <a:pt x="197" y="0"/>
                      <a:pt x="149" y="13"/>
                      <a:pt x="97" y="56"/>
                    </a:cubicBezTo>
                    <a:cubicBezTo>
                      <a:pt x="49" y="99"/>
                      <a:pt x="1" y="191"/>
                      <a:pt x="27" y="287"/>
                    </a:cubicBezTo>
                    <a:cubicBezTo>
                      <a:pt x="49" y="379"/>
                      <a:pt x="132" y="471"/>
                      <a:pt x="254" y="483"/>
                    </a:cubicBezTo>
                    <a:cubicBezTo>
                      <a:pt x="258" y="484"/>
                      <a:pt x="261" y="484"/>
                      <a:pt x="264" y="484"/>
                    </a:cubicBezTo>
                    <a:cubicBezTo>
                      <a:pt x="385" y="484"/>
                      <a:pt x="473" y="407"/>
                      <a:pt x="507" y="318"/>
                    </a:cubicBezTo>
                    <a:cubicBezTo>
                      <a:pt x="543" y="217"/>
                      <a:pt x="499" y="116"/>
                      <a:pt x="446" y="78"/>
                    </a:cubicBezTo>
                    <a:cubicBezTo>
                      <a:pt x="399" y="39"/>
                      <a:pt x="354" y="26"/>
                      <a:pt x="319" y="26"/>
                    </a:cubicBezTo>
                    <a:cubicBezTo>
                      <a:pt x="307" y="26"/>
                      <a:pt x="297" y="27"/>
                      <a:pt x="288" y="30"/>
                    </a:cubicBezTo>
                    <a:lnTo>
                      <a:pt x="288" y="30"/>
                    </a:lnTo>
                    <a:cubicBezTo>
                      <a:pt x="289" y="28"/>
                      <a:pt x="289" y="27"/>
                      <a:pt x="289" y="25"/>
                    </a:cubicBezTo>
                    <a:cubicBezTo>
                      <a:pt x="293" y="16"/>
                      <a:pt x="271" y="0"/>
                      <a:pt x="23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68" name="Google Shape;3168;p84"/>
            <p:cNvGrpSpPr/>
            <p:nvPr/>
          </p:nvGrpSpPr>
          <p:grpSpPr>
            <a:xfrm>
              <a:off x="1877369" y="4077333"/>
              <a:ext cx="125151" cy="189466"/>
              <a:chOff x="1877369" y="4077333"/>
              <a:chExt cx="125151" cy="189466"/>
            </a:xfrm>
          </p:grpSpPr>
          <p:sp>
            <p:nvSpPr>
              <p:cNvPr id="3169" name="Google Shape;3169;p84"/>
              <p:cNvSpPr/>
              <p:nvPr/>
            </p:nvSpPr>
            <p:spPr>
              <a:xfrm>
                <a:off x="1884487" y="4111747"/>
                <a:ext cx="108614" cy="155052"/>
              </a:xfrm>
              <a:custGeom>
                <a:rect b="b" l="l" r="r" t="t"/>
                <a:pathLst>
                  <a:path extrusionOk="0" h="10651" w="7461">
                    <a:moveTo>
                      <a:pt x="1" y="0"/>
                    </a:moveTo>
                    <a:lnTo>
                      <a:pt x="1028" y="10650"/>
                    </a:lnTo>
                    <a:lnTo>
                      <a:pt x="6215" y="10650"/>
                    </a:lnTo>
                    <a:lnTo>
                      <a:pt x="7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0" name="Google Shape;3170;p84"/>
              <p:cNvSpPr/>
              <p:nvPr/>
            </p:nvSpPr>
            <p:spPr>
              <a:xfrm>
                <a:off x="1877369" y="4091716"/>
                <a:ext cx="125151" cy="20424"/>
              </a:xfrm>
              <a:custGeom>
                <a:rect b="b" l="l" r="r" t="t"/>
                <a:pathLst>
                  <a:path extrusionOk="0" h="1403" w="8597">
                    <a:moveTo>
                      <a:pt x="490" y="0"/>
                    </a:moveTo>
                    <a:cubicBezTo>
                      <a:pt x="490" y="0"/>
                      <a:pt x="57" y="432"/>
                      <a:pt x="0" y="1403"/>
                    </a:cubicBezTo>
                    <a:lnTo>
                      <a:pt x="8435" y="1403"/>
                    </a:lnTo>
                    <a:cubicBezTo>
                      <a:pt x="8435" y="1403"/>
                      <a:pt x="8596" y="537"/>
                      <a:pt x="79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1" name="Google Shape;3171;p84"/>
              <p:cNvSpPr/>
              <p:nvPr/>
            </p:nvSpPr>
            <p:spPr>
              <a:xfrm>
                <a:off x="1894299" y="4077333"/>
                <a:ext cx="92688" cy="16246"/>
              </a:xfrm>
              <a:custGeom>
                <a:rect b="b" l="l" r="r" t="t"/>
                <a:pathLst>
                  <a:path extrusionOk="0" h="1116" w="6367">
                    <a:moveTo>
                      <a:pt x="5947" y="0"/>
                    </a:moveTo>
                    <a:lnTo>
                      <a:pt x="289" y="14"/>
                    </a:lnTo>
                    <a:lnTo>
                      <a:pt x="0" y="1067"/>
                    </a:lnTo>
                    <a:lnTo>
                      <a:pt x="6367" y="1115"/>
                    </a:lnTo>
                    <a:lnTo>
                      <a:pt x="59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2" name="Google Shape;3172;p84"/>
              <p:cNvSpPr/>
              <p:nvPr/>
            </p:nvSpPr>
            <p:spPr>
              <a:xfrm>
                <a:off x="1882901" y="4150557"/>
                <a:ext cx="110200" cy="77999"/>
              </a:xfrm>
              <a:custGeom>
                <a:rect b="b" l="l" r="r" t="t"/>
                <a:pathLst>
                  <a:path extrusionOk="0" h="5358" w="7570">
                    <a:moveTo>
                      <a:pt x="1" y="0"/>
                    </a:moveTo>
                    <a:cubicBezTo>
                      <a:pt x="1" y="97"/>
                      <a:pt x="621" y="5358"/>
                      <a:pt x="621" y="5358"/>
                    </a:cubicBezTo>
                    <a:lnTo>
                      <a:pt x="6962" y="5358"/>
                    </a:lnTo>
                    <a:lnTo>
                      <a:pt x="75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173" name="Google Shape;3173;p84"/>
          <p:cNvGrpSpPr/>
          <p:nvPr/>
        </p:nvGrpSpPr>
        <p:grpSpPr>
          <a:xfrm>
            <a:off x="360110" y="841240"/>
            <a:ext cx="3832469" cy="713693"/>
            <a:chOff x="1575694" y="930575"/>
            <a:chExt cx="1989550" cy="713693"/>
          </a:xfrm>
        </p:grpSpPr>
        <p:sp>
          <p:nvSpPr>
            <p:cNvPr id="3174" name="Google Shape;3174;p84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84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6" name="Google Shape;3176;p84"/>
          <p:cNvSpPr txBox="1"/>
          <p:nvPr>
            <p:ph idx="4294967295" type="ctrTitle"/>
          </p:nvPr>
        </p:nvSpPr>
        <p:spPr>
          <a:xfrm>
            <a:off x="651775" y="806442"/>
            <a:ext cx="3207600" cy="71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Yeseva One"/>
                <a:ea typeface="Yeseva One"/>
                <a:cs typeface="Yeseva One"/>
                <a:sym typeface="Yeseva One"/>
              </a:rPr>
              <a:t>RESEARCH QUESTION</a:t>
            </a:r>
            <a:endParaRPr b="1" sz="2100">
              <a:latin typeface="Yeseva One"/>
              <a:ea typeface="Yeseva One"/>
              <a:cs typeface="Yeseva One"/>
              <a:sym typeface="Yeseva One"/>
            </a:endParaRPr>
          </a:p>
        </p:txBody>
      </p:sp>
      <p:grpSp>
        <p:nvGrpSpPr>
          <p:cNvPr id="3177" name="Google Shape;3177;p84"/>
          <p:cNvGrpSpPr/>
          <p:nvPr/>
        </p:nvGrpSpPr>
        <p:grpSpPr>
          <a:xfrm>
            <a:off x="984932" y="1679446"/>
            <a:ext cx="3207552" cy="1019224"/>
            <a:chOff x="1575694" y="930575"/>
            <a:chExt cx="1989550" cy="713693"/>
          </a:xfrm>
        </p:grpSpPr>
        <p:sp>
          <p:nvSpPr>
            <p:cNvPr id="3178" name="Google Shape;3178;p84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84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80" name="Google Shape;3180;p84"/>
          <p:cNvSpPr txBox="1"/>
          <p:nvPr>
            <p:ph idx="3" type="subTitle"/>
          </p:nvPr>
        </p:nvSpPr>
        <p:spPr>
          <a:xfrm>
            <a:off x="1088700" y="1679447"/>
            <a:ext cx="30000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mbria Math"/>
              <a:buAutoNum type="arabicPeriod"/>
            </a:pPr>
            <a:r>
              <a:rPr b="1" lang="en-GB" sz="14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RESEARCH QUESTION</a:t>
            </a:r>
            <a:endParaRPr b="1" sz="1400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mbria Math"/>
              <a:buAutoNum type="arabicPeriod"/>
            </a:pPr>
            <a:r>
              <a:rPr b="1" lang="en-GB" sz="14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RESEARCH GAP</a:t>
            </a:r>
            <a:endParaRPr b="1" sz="1400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mbria Math"/>
              <a:buAutoNum type="arabicPeriod"/>
            </a:pPr>
            <a:r>
              <a:rPr b="1" lang="en-GB" sz="14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SUB OBJECTIVES</a:t>
            </a:r>
            <a:endParaRPr/>
          </a:p>
        </p:txBody>
      </p:sp>
      <p:sp>
        <p:nvSpPr>
          <p:cNvPr id="3181" name="Google Shape;3181;p84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IT20157814 | M.N H AHMED</a:t>
            </a:r>
            <a:endParaRPr sz="1300"/>
          </a:p>
        </p:txBody>
      </p:sp>
      <p:pic>
        <p:nvPicPr>
          <p:cNvPr id="3182" name="Google Shape;318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86" name="Shape 3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7" name="Google Shape;3187;p85"/>
          <p:cNvSpPr txBox="1"/>
          <p:nvPr>
            <p:ph idx="4" type="ctrTitle"/>
          </p:nvPr>
        </p:nvSpPr>
        <p:spPr>
          <a:xfrm>
            <a:off x="3697300" y="381100"/>
            <a:ext cx="50850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latin typeface="Yeseva One"/>
                <a:ea typeface="Yeseva One"/>
                <a:cs typeface="Yeseva One"/>
                <a:sym typeface="Yeseva One"/>
              </a:rPr>
              <a:t>RESEARCH QUESTION</a:t>
            </a:r>
            <a:endParaRPr b="1" sz="2500"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3188" name="Google Shape;3188;p85"/>
          <p:cNvSpPr txBox="1"/>
          <p:nvPr/>
        </p:nvSpPr>
        <p:spPr>
          <a:xfrm>
            <a:off x="500100" y="1179475"/>
            <a:ext cx="8143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mbria Math"/>
              <a:buChar char="●"/>
            </a:pPr>
            <a:r>
              <a:rPr lang="en-GB" sz="2000">
                <a:latin typeface="Cambria Math"/>
                <a:ea typeface="Cambria Math"/>
                <a:cs typeface="Cambria Math"/>
                <a:sym typeface="Cambria Math"/>
              </a:rPr>
              <a:t>How can Implementing secure file management system to ensure confidentiality, integrity, and availability of the files, in blockchain based criminal information management system for Sri Lanka?</a:t>
            </a:r>
            <a:endParaRPr b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pic>
        <p:nvPicPr>
          <p:cNvPr id="3189" name="Google Shape;318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0" name="Google Shape;3190;p85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IT20157814 | M.N H AHMED</a:t>
            </a:r>
            <a:endParaRPr sz="13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86"/>
          <p:cNvSpPr txBox="1"/>
          <p:nvPr>
            <p:ph idx="4" type="ctrTitle"/>
          </p:nvPr>
        </p:nvSpPr>
        <p:spPr>
          <a:xfrm>
            <a:off x="3697300" y="381100"/>
            <a:ext cx="50850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Yeseva One"/>
                <a:ea typeface="Yeseva One"/>
                <a:cs typeface="Yeseva One"/>
                <a:sym typeface="Yeseva One"/>
              </a:rPr>
              <a:t>RESEARCH GAP</a:t>
            </a:r>
            <a:endParaRPr b="1" sz="2100"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Yeseva One"/>
              <a:ea typeface="Yeseva One"/>
              <a:cs typeface="Yeseva One"/>
              <a:sym typeface="Yeseva One"/>
            </a:endParaRPr>
          </a:p>
        </p:txBody>
      </p:sp>
      <p:pic>
        <p:nvPicPr>
          <p:cNvPr id="3196" name="Google Shape;319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97" name="Google Shape;3197;p86"/>
          <p:cNvGraphicFramePr/>
          <p:nvPr/>
        </p:nvGraphicFramePr>
        <p:xfrm>
          <a:off x="985400" y="1789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{FEF2678D-62CB-48C8-A2E4-081C9ED013A9}</a:tableStyleId>
              </a:tblPr>
              <a:tblGrid>
                <a:gridCol w="1628475"/>
                <a:gridCol w="2815100"/>
                <a:gridCol w="3132600"/>
              </a:tblGrid>
              <a:tr h="57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Existing System </a:t>
                      </a:r>
                      <a:endParaRPr b="1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(Manual/Centralized System)</a:t>
                      </a:r>
                      <a:endParaRPr b="1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Secure File </a:t>
                      </a:r>
                      <a:r>
                        <a:rPr b="1" lang="en-GB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Management</a:t>
                      </a:r>
                      <a:r>
                        <a:rPr b="1" lang="en-GB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 System in Decentralized Network </a:t>
                      </a:r>
                      <a:endParaRPr b="1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Confidentiality </a:t>
                      </a:r>
                      <a:endParaRPr b="1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Low</a:t>
                      </a:r>
                      <a:endParaRPr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High</a:t>
                      </a:r>
                      <a:endParaRPr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Integrity </a:t>
                      </a:r>
                      <a:endParaRPr b="1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Low</a:t>
                      </a:r>
                      <a:endParaRPr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High</a:t>
                      </a:r>
                      <a:endParaRPr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Availability</a:t>
                      </a:r>
                      <a:endParaRPr b="1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Low</a:t>
                      </a:r>
                      <a:endParaRPr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High</a:t>
                      </a:r>
                      <a:endParaRPr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98" name="Google Shape;3198;p86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IT20157814 | M.N H AHMED</a:t>
            </a:r>
            <a:endParaRPr sz="13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202" name="Shape 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3" name="Google Shape;3203;p87"/>
          <p:cNvSpPr txBox="1"/>
          <p:nvPr>
            <p:ph idx="4" type="ctrTitle"/>
          </p:nvPr>
        </p:nvSpPr>
        <p:spPr>
          <a:xfrm>
            <a:off x="3697300" y="381100"/>
            <a:ext cx="50850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Yeseva One"/>
                <a:ea typeface="Yeseva One"/>
                <a:cs typeface="Yeseva One"/>
                <a:sym typeface="Yeseva One"/>
              </a:rPr>
              <a:t>SPECIFIC &amp; SUB OBJECTIVES</a:t>
            </a:r>
            <a:endParaRPr b="1" sz="2100">
              <a:latin typeface="Yeseva One"/>
              <a:ea typeface="Yeseva One"/>
              <a:cs typeface="Yeseva One"/>
              <a:sym typeface="Yeseva One"/>
            </a:endParaRPr>
          </a:p>
        </p:txBody>
      </p:sp>
      <p:pic>
        <p:nvPicPr>
          <p:cNvPr id="3204" name="Google Shape;320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05" name="Google Shape;3205;p87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IT20157814 | M.N H AHMED</a:t>
            </a:r>
            <a:endParaRPr sz="1300"/>
          </a:p>
        </p:txBody>
      </p:sp>
      <p:sp>
        <p:nvSpPr>
          <p:cNvPr id="3206" name="Google Shape;3206;p87"/>
          <p:cNvSpPr txBox="1"/>
          <p:nvPr/>
        </p:nvSpPr>
        <p:spPr>
          <a:xfrm>
            <a:off x="544200" y="1388275"/>
            <a:ext cx="8055600" cy="23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F1F1F"/>
              </a:buClr>
              <a:buSzPts val="2100"/>
              <a:buFont typeface="Cambria Math"/>
              <a:buChar char="●"/>
            </a:pPr>
            <a:r>
              <a:rPr lang="en-GB" sz="2100">
                <a:solidFill>
                  <a:srgbClr val="1F1F1F"/>
                </a:solidFill>
                <a:latin typeface="Cambria Math"/>
                <a:ea typeface="Cambria Math"/>
                <a:cs typeface="Cambria Math"/>
                <a:sym typeface="Cambria Math"/>
              </a:rPr>
              <a:t>Implementing cryptography secure file management system to share file</a:t>
            </a:r>
            <a:endParaRPr sz="2100">
              <a:solidFill>
                <a:srgbClr val="1F1F1F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100"/>
              <a:buFont typeface="Cambria Math"/>
              <a:buChar char="●"/>
            </a:pPr>
            <a:r>
              <a:rPr lang="en-GB" sz="2100">
                <a:solidFill>
                  <a:srgbClr val="1F1F1F"/>
                </a:solidFill>
                <a:latin typeface="Cambria Math"/>
                <a:ea typeface="Cambria Math"/>
                <a:cs typeface="Cambria Math"/>
                <a:sym typeface="Cambria Math"/>
              </a:rPr>
              <a:t>Implementing cryptography secure file management system to </a:t>
            </a:r>
            <a:r>
              <a:rPr lang="en-GB" sz="2100">
                <a:solidFill>
                  <a:srgbClr val="1F1F1F"/>
                </a:solidFill>
                <a:latin typeface="Cambria Math"/>
                <a:ea typeface="Cambria Math"/>
                <a:cs typeface="Cambria Math"/>
                <a:sym typeface="Cambria Math"/>
              </a:rPr>
              <a:t>store file.</a:t>
            </a:r>
            <a:endParaRPr sz="2100">
              <a:solidFill>
                <a:srgbClr val="1F1F1F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100"/>
              <a:buFont typeface="Cambria Math"/>
              <a:buChar char="●"/>
            </a:pPr>
            <a:r>
              <a:rPr lang="en-GB" sz="2100">
                <a:solidFill>
                  <a:srgbClr val="1F1F1F"/>
                </a:solidFill>
                <a:latin typeface="Cambria Math"/>
                <a:ea typeface="Cambria Math"/>
                <a:cs typeface="Cambria Math"/>
                <a:sym typeface="Cambria Math"/>
              </a:rPr>
              <a:t>Ensure Confidentiality, Integrity, Availability.</a:t>
            </a:r>
            <a:endParaRPr sz="2100">
              <a:solidFill>
                <a:srgbClr val="1F1F1F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100"/>
              <a:buFont typeface="Cambria Math"/>
              <a:buChar char="●"/>
            </a:pPr>
            <a:r>
              <a:rPr lang="en-GB" sz="2100">
                <a:solidFill>
                  <a:srgbClr val="1F1F1F"/>
                </a:solidFill>
                <a:latin typeface="Cambria Math"/>
                <a:ea typeface="Cambria Math"/>
                <a:cs typeface="Cambria Math"/>
                <a:sym typeface="Cambria Math"/>
              </a:rPr>
              <a:t>Increase the performance and usability of criminal Records.</a:t>
            </a:r>
            <a:endParaRPr sz="2100">
              <a:solidFill>
                <a:srgbClr val="1F1F1F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1" name="Google Shape;3211;p88"/>
          <p:cNvGrpSpPr/>
          <p:nvPr/>
        </p:nvGrpSpPr>
        <p:grpSpPr>
          <a:xfrm>
            <a:off x="360110" y="841240"/>
            <a:ext cx="3832469" cy="713693"/>
            <a:chOff x="1575694" y="930575"/>
            <a:chExt cx="1989550" cy="713693"/>
          </a:xfrm>
        </p:grpSpPr>
        <p:sp>
          <p:nvSpPr>
            <p:cNvPr id="3212" name="Google Shape;3212;p88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88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4" name="Google Shape;3214;p88"/>
          <p:cNvSpPr txBox="1"/>
          <p:nvPr>
            <p:ph idx="4294967295" type="ctrTitle"/>
          </p:nvPr>
        </p:nvSpPr>
        <p:spPr>
          <a:xfrm>
            <a:off x="651775" y="806450"/>
            <a:ext cx="3540600" cy="71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latin typeface="Yeseva One"/>
                <a:ea typeface="Yeseva One"/>
                <a:cs typeface="Yeseva One"/>
                <a:sym typeface="Yeseva One"/>
              </a:rPr>
              <a:t>METHODOLOGY</a:t>
            </a:r>
            <a:endParaRPr b="1" sz="3000">
              <a:latin typeface="Yeseva One"/>
              <a:ea typeface="Yeseva One"/>
              <a:cs typeface="Yeseva One"/>
              <a:sym typeface="Yeseva One"/>
            </a:endParaRPr>
          </a:p>
        </p:txBody>
      </p:sp>
      <p:grpSp>
        <p:nvGrpSpPr>
          <p:cNvPr id="3215" name="Google Shape;3215;p88"/>
          <p:cNvGrpSpPr/>
          <p:nvPr/>
        </p:nvGrpSpPr>
        <p:grpSpPr>
          <a:xfrm>
            <a:off x="984932" y="1679446"/>
            <a:ext cx="3207552" cy="1019224"/>
            <a:chOff x="1575694" y="930575"/>
            <a:chExt cx="1989550" cy="713693"/>
          </a:xfrm>
        </p:grpSpPr>
        <p:sp>
          <p:nvSpPr>
            <p:cNvPr id="3216" name="Google Shape;3216;p88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88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8" name="Google Shape;3218;p88"/>
          <p:cNvGrpSpPr/>
          <p:nvPr/>
        </p:nvGrpSpPr>
        <p:grpSpPr>
          <a:xfrm>
            <a:off x="4452997" y="926715"/>
            <a:ext cx="4035031" cy="3266095"/>
            <a:chOff x="2662433" y="1049418"/>
            <a:chExt cx="2214616" cy="1650460"/>
          </a:xfrm>
        </p:grpSpPr>
        <p:sp>
          <p:nvSpPr>
            <p:cNvPr id="3219" name="Google Shape;3219;p88"/>
            <p:cNvSpPr/>
            <p:nvPr/>
          </p:nvSpPr>
          <p:spPr>
            <a:xfrm>
              <a:off x="2662433" y="2499776"/>
              <a:ext cx="2214616" cy="1095"/>
            </a:xfrm>
            <a:custGeom>
              <a:rect b="b" l="l" r="r" t="t"/>
              <a:pathLst>
                <a:path extrusionOk="0" h="60" w="121299">
                  <a:moveTo>
                    <a:pt x="0" y="0"/>
                  </a:moveTo>
                  <a:lnTo>
                    <a:pt x="0" y="60"/>
                  </a:lnTo>
                  <a:lnTo>
                    <a:pt x="121299" y="60"/>
                  </a:lnTo>
                  <a:lnTo>
                    <a:pt x="121299" y="0"/>
                  </a:lnTo>
                  <a:close/>
                </a:path>
              </a:pathLst>
            </a:custGeom>
            <a:solidFill>
              <a:srgbClr val="D4E1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88"/>
            <p:cNvSpPr/>
            <p:nvPr/>
          </p:nvSpPr>
          <p:spPr>
            <a:xfrm>
              <a:off x="3034502" y="2550641"/>
              <a:ext cx="244139" cy="1187"/>
            </a:xfrm>
            <a:custGeom>
              <a:rect b="b" l="l" r="r" t="t"/>
              <a:pathLst>
                <a:path extrusionOk="0" h="65" w="13372">
                  <a:moveTo>
                    <a:pt x="1" y="0"/>
                  </a:moveTo>
                  <a:lnTo>
                    <a:pt x="1" y="64"/>
                  </a:lnTo>
                  <a:lnTo>
                    <a:pt x="13372" y="64"/>
                  </a:lnTo>
                  <a:lnTo>
                    <a:pt x="13372" y="0"/>
                  </a:lnTo>
                  <a:close/>
                </a:path>
              </a:pathLst>
            </a:custGeom>
            <a:solidFill>
              <a:srgbClr val="D4E1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88"/>
            <p:cNvSpPr/>
            <p:nvPr/>
          </p:nvSpPr>
          <p:spPr>
            <a:xfrm>
              <a:off x="2958661" y="2551244"/>
              <a:ext cx="27916" cy="1114"/>
            </a:xfrm>
            <a:custGeom>
              <a:rect b="b" l="l" r="r" t="t"/>
              <a:pathLst>
                <a:path extrusionOk="0" h="61" w="1529">
                  <a:moveTo>
                    <a:pt x="1" y="1"/>
                  </a:moveTo>
                  <a:lnTo>
                    <a:pt x="1" y="61"/>
                  </a:lnTo>
                  <a:lnTo>
                    <a:pt x="1528" y="61"/>
                  </a:lnTo>
                  <a:lnTo>
                    <a:pt x="1528" y="1"/>
                  </a:lnTo>
                  <a:close/>
                </a:path>
              </a:pathLst>
            </a:custGeom>
            <a:solidFill>
              <a:srgbClr val="D4E1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88"/>
            <p:cNvSpPr/>
            <p:nvPr/>
          </p:nvSpPr>
          <p:spPr>
            <a:xfrm>
              <a:off x="3697359" y="2531818"/>
              <a:ext cx="51979" cy="1114"/>
            </a:xfrm>
            <a:custGeom>
              <a:rect b="b" l="l" r="r" t="t"/>
              <a:pathLst>
                <a:path extrusionOk="0" h="61" w="2847">
                  <a:moveTo>
                    <a:pt x="0" y="1"/>
                  </a:moveTo>
                  <a:lnTo>
                    <a:pt x="0" y="61"/>
                  </a:lnTo>
                  <a:lnTo>
                    <a:pt x="2846" y="61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D4E1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88"/>
            <p:cNvSpPr/>
            <p:nvPr/>
          </p:nvSpPr>
          <p:spPr>
            <a:xfrm>
              <a:off x="3774807" y="2531818"/>
              <a:ext cx="285493" cy="1114"/>
            </a:xfrm>
            <a:custGeom>
              <a:rect b="b" l="l" r="r" t="t"/>
              <a:pathLst>
                <a:path extrusionOk="0" h="61" w="15637">
                  <a:moveTo>
                    <a:pt x="1" y="1"/>
                  </a:moveTo>
                  <a:lnTo>
                    <a:pt x="1" y="61"/>
                  </a:lnTo>
                  <a:lnTo>
                    <a:pt x="15636" y="61"/>
                  </a:lnTo>
                  <a:lnTo>
                    <a:pt x="15636" y="1"/>
                  </a:lnTo>
                  <a:close/>
                </a:path>
              </a:pathLst>
            </a:custGeom>
            <a:solidFill>
              <a:srgbClr val="D4E1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88"/>
            <p:cNvSpPr/>
            <p:nvPr/>
          </p:nvSpPr>
          <p:spPr>
            <a:xfrm>
              <a:off x="4281636" y="2552339"/>
              <a:ext cx="186044" cy="1114"/>
            </a:xfrm>
            <a:custGeom>
              <a:rect b="b" l="l" r="r" t="t"/>
              <a:pathLst>
                <a:path extrusionOk="0" h="61" w="10190">
                  <a:moveTo>
                    <a:pt x="1" y="1"/>
                  </a:moveTo>
                  <a:lnTo>
                    <a:pt x="1" y="61"/>
                  </a:lnTo>
                  <a:lnTo>
                    <a:pt x="10189" y="61"/>
                  </a:lnTo>
                  <a:lnTo>
                    <a:pt x="10189" y="1"/>
                  </a:lnTo>
                  <a:close/>
                </a:path>
              </a:pathLst>
            </a:custGeom>
            <a:solidFill>
              <a:srgbClr val="D4E1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88"/>
            <p:cNvSpPr/>
            <p:nvPr/>
          </p:nvSpPr>
          <p:spPr>
            <a:xfrm>
              <a:off x="4512319" y="2532366"/>
              <a:ext cx="157763" cy="1114"/>
            </a:xfrm>
            <a:custGeom>
              <a:rect b="b" l="l" r="r" t="t"/>
              <a:pathLst>
                <a:path extrusionOk="0" h="61" w="8641">
                  <a:moveTo>
                    <a:pt x="1" y="0"/>
                  </a:moveTo>
                  <a:lnTo>
                    <a:pt x="1" y="60"/>
                  </a:lnTo>
                  <a:lnTo>
                    <a:pt x="8640" y="60"/>
                  </a:lnTo>
                  <a:lnTo>
                    <a:pt x="8640" y="0"/>
                  </a:lnTo>
                  <a:close/>
                </a:path>
              </a:pathLst>
            </a:custGeom>
            <a:solidFill>
              <a:srgbClr val="D4E1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88"/>
            <p:cNvSpPr/>
            <p:nvPr/>
          </p:nvSpPr>
          <p:spPr>
            <a:xfrm>
              <a:off x="2831698" y="1049418"/>
              <a:ext cx="905828" cy="1252811"/>
            </a:xfrm>
            <a:custGeom>
              <a:rect b="b" l="l" r="r" t="t"/>
              <a:pathLst>
                <a:path extrusionOk="0" h="68619" w="49614">
                  <a:moveTo>
                    <a:pt x="48228" y="64"/>
                  </a:moveTo>
                  <a:cubicBezTo>
                    <a:pt x="48960" y="64"/>
                    <a:pt x="49554" y="658"/>
                    <a:pt x="49554" y="1386"/>
                  </a:cubicBezTo>
                  <a:lnTo>
                    <a:pt x="49554" y="67236"/>
                  </a:lnTo>
                  <a:cubicBezTo>
                    <a:pt x="49554" y="67965"/>
                    <a:pt x="48960" y="68559"/>
                    <a:pt x="48228" y="68559"/>
                  </a:cubicBezTo>
                  <a:lnTo>
                    <a:pt x="1382" y="68559"/>
                  </a:lnTo>
                  <a:cubicBezTo>
                    <a:pt x="654" y="68559"/>
                    <a:pt x="60" y="67965"/>
                    <a:pt x="60" y="67236"/>
                  </a:cubicBezTo>
                  <a:lnTo>
                    <a:pt x="60" y="1386"/>
                  </a:lnTo>
                  <a:cubicBezTo>
                    <a:pt x="60" y="658"/>
                    <a:pt x="654" y="64"/>
                    <a:pt x="1382" y="64"/>
                  </a:cubicBezTo>
                  <a:close/>
                  <a:moveTo>
                    <a:pt x="1382" y="1"/>
                  </a:moveTo>
                  <a:cubicBezTo>
                    <a:pt x="620" y="1"/>
                    <a:pt x="0" y="624"/>
                    <a:pt x="0" y="1386"/>
                  </a:cubicBezTo>
                  <a:lnTo>
                    <a:pt x="0" y="67236"/>
                  </a:lnTo>
                  <a:cubicBezTo>
                    <a:pt x="0" y="67998"/>
                    <a:pt x="620" y="68619"/>
                    <a:pt x="1382" y="68619"/>
                  </a:cubicBezTo>
                  <a:lnTo>
                    <a:pt x="48228" y="68619"/>
                  </a:lnTo>
                  <a:cubicBezTo>
                    <a:pt x="48994" y="68619"/>
                    <a:pt x="49614" y="67998"/>
                    <a:pt x="49614" y="67236"/>
                  </a:cubicBezTo>
                  <a:lnTo>
                    <a:pt x="49614" y="1386"/>
                  </a:lnTo>
                  <a:cubicBezTo>
                    <a:pt x="49614" y="624"/>
                    <a:pt x="48994" y="1"/>
                    <a:pt x="482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88"/>
            <p:cNvSpPr/>
            <p:nvPr/>
          </p:nvSpPr>
          <p:spPr>
            <a:xfrm>
              <a:off x="3789669" y="1049418"/>
              <a:ext cx="905919" cy="1252811"/>
            </a:xfrm>
            <a:custGeom>
              <a:rect b="b" l="l" r="r" t="t"/>
              <a:pathLst>
                <a:path extrusionOk="0" h="68619" w="49619">
                  <a:moveTo>
                    <a:pt x="48232" y="64"/>
                  </a:moveTo>
                  <a:cubicBezTo>
                    <a:pt x="48961" y="64"/>
                    <a:pt x="49554" y="658"/>
                    <a:pt x="49554" y="1386"/>
                  </a:cubicBezTo>
                  <a:lnTo>
                    <a:pt x="49554" y="67236"/>
                  </a:lnTo>
                  <a:cubicBezTo>
                    <a:pt x="49554" y="67965"/>
                    <a:pt x="48961" y="68559"/>
                    <a:pt x="48232" y="68559"/>
                  </a:cubicBezTo>
                  <a:lnTo>
                    <a:pt x="1387" y="68559"/>
                  </a:lnTo>
                  <a:cubicBezTo>
                    <a:pt x="659" y="68559"/>
                    <a:pt x="61" y="67965"/>
                    <a:pt x="61" y="67236"/>
                  </a:cubicBezTo>
                  <a:lnTo>
                    <a:pt x="61" y="1386"/>
                  </a:lnTo>
                  <a:cubicBezTo>
                    <a:pt x="61" y="658"/>
                    <a:pt x="659" y="64"/>
                    <a:pt x="1387" y="64"/>
                  </a:cubicBezTo>
                  <a:close/>
                  <a:moveTo>
                    <a:pt x="1387" y="1"/>
                  </a:moveTo>
                  <a:cubicBezTo>
                    <a:pt x="625" y="1"/>
                    <a:pt x="1" y="624"/>
                    <a:pt x="1" y="1386"/>
                  </a:cubicBezTo>
                  <a:lnTo>
                    <a:pt x="1" y="67236"/>
                  </a:lnTo>
                  <a:cubicBezTo>
                    <a:pt x="1" y="67998"/>
                    <a:pt x="625" y="68619"/>
                    <a:pt x="1387" y="68619"/>
                  </a:cubicBezTo>
                  <a:lnTo>
                    <a:pt x="48232" y="68619"/>
                  </a:lnTo>
                  <a:cubicBezTo>
                    <a:pt x="48994" y="68619"/>
                    <a:pt x="49618" y="67998"/>
                    <a:pt x="49618" y="67236"/>
                  </a:cubicBezTo>
                  <a:lnTo>
                    <a:pt x="49618" y="1386"/>
                  </a:lnTo>
                  <a:cubicBezTo>
                    <a:pt x="49618" y="624"/>
                    <a:pt x="48994" y="1"/>
                    <a:pt x="48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88"/>
            <p:cNvSpPr/>
            <p:nvPr/>
          </p:nvSpPr>
          <p:spPr>
            <a:xfrm>
              <a:off x="3534429" y="1132198"/>
              <a:ext cx="1089279" cy="703315"/>
            </a:xfrm>
            <a:custGeom>
              <a:rect b="b" l="l" r="r" t="t"/>
              <a:pathLst>
                <a:path extrusionOk="0" h="38522" w="59662">
                  <a:moveTo>
                    <a:pt x="0" y="1"/>
                  </a:moveTo>
                  <a:lnTo>
                    <a:pt x="0" y="38521"/>
                  </a:lnTo>
                  <a:lnTo>
                    <a:pt x="59662" y="38521"/>
                  </a:lnTo>
                  <a:lnTo>
                    <a:pt x="596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29" name="Google Shape;3229;p88"/>
            <p:cNvGrpSpPr/>
            <p:nvPr/>
          </p:nvGrpSpPr>
          <p:grpSpPr>
            <a:xfrm>
              <a:off x="3517997" y="1132198"/>
              <a:ext cx="1105711" cy="719199"/>
              <a:chOff x="3517997" y="1132198"/>
              <a:chExt cx="1105711" cy="719199"/>
            </a:xfrm>
          </p:grpSpPr>
          <p:sp>
            <p:nvSpPr>
              <p:cNvPr id="3230" name="Google Shape;3230;p88"/>
              <p:cNvSpPr/>
              <p:nvPr/>
            </p:nvSpPr>
            <p:spPr>
              <a:xfrm>
                <a:off x="3517997" y="1132198"/>
                <a:ext cx="1098006" cy="703315"/>
              </a:xfrm>
              <a:custGeom>
                <a:rect b="b" l="l" r="r" t="t"/>
                <a:pathLst>
                  <a:path extrusionOk="0" h="38522" w="60140">
                    <a:moveTo>
                      <a:pt x="0" y="1"/>
                    </a:moveTo>
                    <a:lnTo>
                      <a:pt x="0" y="38521"/>
                    </a:lnTo>
                    <a:lnTo>
                      <a:pt x="60140" y="38521"/>
                    </a:lnTo>
                    <a:lnTo>
                      <a:pt x="60140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1" name="Google Shape;3231;p88"/>
              <p:cNvSpPr/>
              <p:nvPr/>
            </p:nvSpPr>
            <p:spPr>
              <a:xfrm>
                <a:off x="3534429" y="1835495"/>
                <a:ext cx="1089279" cy="15902"/>
              </a:xfrm>
              <a:custGeom>
                <a:rect b="b" l="l" r="r" t="t"/>
                <a:pathLst>
                  <a:path extrusionOk="0" h="871" w="59662">
                    <a:moveTo>
                      <a:pt x="0" y="0"/>
                    </a:moveTo>
                    <a:lnTo>
                      <a:pt x="0" y="871"/>
                    </a:lnTo>
                    <a:lnTo>
                      <a:pt x="59662" y="871"/>
                    </a:lnTo>
                    <a:lnTo>
                      <a:pt x="596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32" name="Google Shape;3232;p88"/>
            <p:cNvSpPr/>
            <p:nvPr/>
          </p:nvSpPr>
          <p:spPr>
            <a:xfrm>
              <a:off x="3540965" y="1162012"/>
              <a:ext cx="1052070" cy="643686"/>
            </a:xfrm>
            <a:custGeom>
              <a:rect b="b" l="l" r="r" t="t"/>
              <a:pathLst>
                <a:path extrusionOk="0" h="35256" w="57624">
                  <a:moveTo>
                    <a:pt x="1" y="0"/>
                  </a:moveTo>
                  <a:lnTo>
                    <a:pt x="1" y="35256"/>
                  </a:lnTo>
                  <a:lnTo>
                    <a:pt x="57623" y="35256"/>
                  </a:lnTo>
                  <a:lnTo>
                    <a:pt x="576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88"/>
            <p:cNvSpPr/>
            <p:nvPr/>
          </p:nvSpPr>
          <p:spPr>
            <a:xfrm>
              <a:off x="4029847" y="1162012"/>
              <a:ext cx="306836" cy="643686"/>
            </a:xfrm>
            <a:custGeom>
              <a:rect b="b" l="l" r="r" t="t"/>
              <a:pathLst>
                <a:path extrusionOk="0" h="35256" w="16806">
                  <a:moveTo>
                    <a:pt x="1" y="0"/>
                  </a:moveTo>
                  <a:lnTo>
                    <a:pt x="7386" y="35256"/>
                  </a:lnTo>
                  <a:lnTo>
                    <a:pt x="16805" y="35256"/>
                  </a:lnTo>
                  <a:lnTo>
                    <a:pt x="94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88"/>
            <p:cNvSpPr/>
            <p:nvPr/>
          </p:nvSpPr>
          <p:spPr>
            <a:xfrm>
              <a:off x="3901368" y="1162012"/>
              <a:ext cx="214635" cy="643686"/>
            </a:xfrm>
            <a:custGeom>
              <a:rect b="b" l="l" r="r" t="t"/>
              <a:pathLst>
                <a:path extrusionOk="0" h="35256" w="11756">
                  <a:moveTo>
                    <a:pt x="1" y="0"/>
                  </a:moveTo>
                  <a:lnTo>
                    <a:pt x="7386" y="35256"/>
                  </a:lnTo>
                  <a:lnTo>
                    <a:pt x="11756" y="35256"/>
                  </a:lnTo>
                  <a:lnTo>
                    <a:pt x="43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88"/>
            <p:cNvSpPr/>
            <p:nvPr/>
          </p:nvSpPr>
          <p:spPr>
            <a:xfrm>
              <a:off x="3540965" y="1157978"/>
              <a:ext cx="2958" cy="580369"/>
            </a:xfrm>
            <a:custGeom>
              <a:rect b="b" l="l" r="r" t="t"/>
              <a:pathLst>
                <a:path extrusionOk="0" h="31788" w="162">
                  <a:moveTo>
                    <a:pt x="1" y="1"/>
                  </a:moveTo>
                  <a:lnTo>
                    <a:pt x="1" y="31787"/>
                  </a:lnTo>
                  <a:lnTo>
                    <a:pt x="162" y="31787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rgbClr val="D4E1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88"/>
            <p:cNvSpPr/>
            <p:nvPr/>
          </p:nvSpPr>
          <p:spPr>
            <a:xfrm>
              <a:off x="3495084" y="1381595"/>
              <a:ext cx="75166" cy="20193"/>
            </a:xfrm>
            <a:custGeom>
              <a:rect b="b" l="l" r="r" t="t"/>
              <a:pathLst>
                <a:path extrusionOk="0" h="1106" w="4117">
                  <a:moveTo>
                    <a:pt x="22" y="0"/>
                  </a:moveTo>
                  <a:cubicBezTo>
                    <a:pt x="8" y="0"/>
                    <a:pt x="0" y="8"/>
                    <a:pt x="0" y="23"/>
                  </a:cubicBezTo>
                  <a:lnTo>
                    <a:pt x="0" y="1083"/>
                  </a:lnTo>
                  <a:cubicBezTo>
                    <a:pt x="0" y="1099"/>
                    <a:pt x="8" y="1106"/>
                    <a:pt x="22" y="1106"/>
                  </a:cubicBezTo>
                  <a:lnTo>
                    <a:pt x="4094" y="1106"/>
                  </a:lnTo>
                  <a:cubicBezTo>
                    <a:pt x="4105" y="1106"/>
                    <a:pt x="4116" y="1099"/>
                    <a:pt x="4116" y="1083"/>
                  </a:cubicBezTo>
                  <a:lnTo>
                    <a:pt x="4116" y="23"/>
                  </a:lnTo>
                  <a:cubicBezTo>
                    <a:pt x="4116" y="8"/>
                    <a:pt x="4105" y="0"/>
                    <a:pt x="4094" y="0"/>
                  </a:cubicBezTo>
                  <a:close/>
                </a:path>
              </a:pathLst>
            </a:custGeom>
            <a:solidFill>
              <a:srgbClr val="F3F7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88"/>
            <p:cNvSpPr/>
            <p:nvPr/>
          </p:nvSpPr>
          <p:spPr>
            <a:xfrm>
              <a:off x="3505236" y="2049071"/>
              <a:ext cx="190079" cy="450723"/>
            </a:xfrm>
            <a:custGeom>
              <a:rect b="b" l="l" r="r" t="t"/>
              <a:pathLst>
                <a:path extrusionOk="0" h="24687" w="10411">
                  <a:moveTo>
                    <a:pt x="1" y="1"/>
                  </a:moveTo>
                  <a:lnTo>
                    <a:pt x="1" y="24686"/>
                  </a:lnTo>
                  <a:lnTo>
                    <a:pt x="10411" y="24686"/>
                  </a:lnTo>
                  <a:lnTo>
                    <a:pt x="104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88"/>
            <p:cNvSpPr/>
            <p:nvPr/>
          </p:nvSpPr>
          <p:spPr>
            <a:xfrm>
              <a:off x="3505236" y="2414733"/>
              <a:ext cx="104013" cy="85062"/>
            </a:xfrm>
            <a:custGeom>
              <a:rect b="b" l="l" r="r" t="t"/>
              <a:pathLst>
                <a:path extrusionOk="0" h="4659" w="5697">
                  <a:moveTo>
                    <a:pt x="1" y="1"/>
                  </a:moveTo>
                  <a:lnTo>
                    <a:pt x="1" y="4658"/>
                  </a:lnTo>
                  <a:lnTo>
                    <a:pt x="2780" y="4658"/>
                  </a:lnTo>
                  <a:lnTo>
                    <a:pt x="5697" y="1"/>
                  </a:lnTo>
                  <a:close/>
                </a:path>
              </a:pathLst>
            </a:custGeom>
            <a:solidFill>
              <a:srgbClr val="F3F7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88"/>
            <p:cNvSpPr/>
            <p:nvPr/>
          </p:nvSpPr>
          <p:spPr>
            <a:xfrm>
              <a:off x="4462750" y="2049071"/>
              <a:ext cx="190079" cy="450723"/>
            </a:xfrm>
            <a:custGeom>
              <a:rect b="b" l="l" r="r" t="t"/>
              <a:pathLst>
                <a:path extrusionOk="0" h="24687" w="10411">
                  <a:moveTo>
                    <a:pt x="0" y="1"/>
                  </a:moveTo>
                  <a:lnTo>
                    <a:pt x="0" y="24686"/>
                  </a:lnTo>
                  <a:lnTo>
                    <a:pt x="10411" y="24686"/>
                  </a:lnTo>
                  <a:lnTo>
                    <a:pt x="1041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88"/>
            <p:cNvSpPr/>
            <p:nvPr/>
          </p:nvSpPr>
          <p:spPr>
            <a:xfrm>
              <a:off x="3505236" y="2049071"/>
              <a:ext cx="1001862" cy="421456"/>
            </a:xfrm>
            <a:custGeom>
              <a:rect b="b" l="l" r="r" t="t"/>
              <a:pathLst>
                <a:path extrusionOk="0" h="23084" w="54874">
                  <a:moveTo>
                    <a:pt x="1" y="1"/>
                  </a:moveTo>
                  <a:lnTo>
                    <a:pt x="1" y="23084"/>
                  </a:lnTo>
                  <a:lnTo>
                    <a:pt x="54874" y="23084"/>
                  </a:lnTo>
                  <a:lnTo>
                    <a:pt x="548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88"/>
            <p:cNvSpPr/>
            <p:nvPr/>
          </p:nvSpPr>
          <p:spPr>
            <a:xfrm>
              <a:off x="4403085" y="2414733"/>
              <a:ext cx="104013" cy="85062"/>
            </a:xfrm>
            <a:custGeom>
              <a:rect b="b" l="l" r="r" t="t"/>
              <a:pathLst>
                <a:path extrusionOk="0" h="4659" w="5697">
                  <a:moveTo>
                    <a:pt x="0" y="1"/>
                  </a:moveTo>
                  <a:lnTo>
                    <a:pt x="2918" y="4658"/>
                  </a:lnTo>
                  <a:lnTo>
                    <a:pt x="5697" y="4658"/>
                  </a:lnTo>
                  <a:lnTo>
                    <a:pt x="56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88"/>
            <p:cNvSpPr/>
            <p:nvPr/>
          </p:nvSpPr>
          <p:spPr>
            <a:xfrm>
              <a:off x="3544580" y="2090680"/>
              <a:ext cx="923154" cy="146900"/>
            </a:xfrm>
            <a:custGeom>
              <a:rect b="b" l="l" r="r" t="t"/>
              <a:pathLst>
                <a:path extrusionOk="0" h="8046" w="50563">
                  <a:moveTo>
                    <a:pt x="1" y="0"/>
                  </a:moveTo>
                  <a:lnTo>
                    <a:pt x="1" y="8046"/>
                  </a:lnTo>
                  <a:lnTo>
                    <a:pt x="50563" y="8046"/>
                  </a:lnTo>
                  <a:lnTo>
                    <a:pt x="505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88"/>
            <p:cNvSpPr/>
            <p:nvPr/>
          </p:nvSpPr>
          <p:spPr>
            <a:xfrm>
              <a:off x="3544580" y="2280595"/>
              <a:ext cx="923154" cy="146845"/>
            </a:xfrm>
            <a:custGeom>
              <a:rect b="b" l="l" r="r" t="t"/>
              <a:pathLst>
                <a:path extrusionOk="0" h="8043" w="50563">
                  <a:moveTo>
                    <a:pt x="1" y="0"/>
                  </a:moveTo>
                  <a:lnTo>
                    <a:pt x="1" y="8042"/>
                  </a:lnTo>
                  <a:lnTo>
                    <a:pt x="50563" y="8042"/>
                  </a:lnTo>
                  <a:lnTo>
                    <a:pt x="505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88"/>
            <p:cNvSpPr/>
            <p:nvPr/>
          </p:nvSpPr>
          <p:spPr>
            <a:xfrm>
              <a:off x="3706616" y="2090680"/>
              <a:ext cx="761119" cy="146900"/>
            </a:xfrm>
            <a:custGeom>
              <a:rect b="b" l="l" r="r" t="t"/>
              <a:pathLst>
                <a:path extrusionOk="0" h="8046" w="41688">
                  <a:moveTo>
                    <a:pt x="0" y="0"/>
                  </a:moveTo>
                  <a:lnTo>
                    <a:pt x="0" y="8046"/>
                  </a:lnTo>
                  <a:lnTo>
                    <a:pt x="41688" y="8046"/>
                  </a:lnTo>
                  <a:lnTo>
                    <a:pt x="4168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88"/>
            <p:cNvSpPr/>
            <p:nvPr/>
          </p:nvSpPr>
          <p:spPr>
            <a:xfrm>
              <a:off x="3706616" y="2280595"/>
              <a:ext cx="761119" cy="146845"/>
            </a:xfrm>
            <a:custGeom>
              <a:rect b="b" l="l" r="r" t="t"/>
              <a:pathLst>
                <a:path extrusionOk="0" h="8043" w="41688">
                  <a:moveTo>
                    <a:pt x="0" y="0"/>
                  </a:moveTo>
                  <a:lnTo>
                    <a:pt x="0" y="8042"/>
                  </a:lnTo>
                  <a:lnTo>
                    <a:pt x="41688" y="8042"/>
                  </a:lnTo>
                  <a:lnTo>
                    <a:pt x="4168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46" name="Google Shape;3246;p88"/>
            <p:cNvGrpSpPr/>
            <p:nvPr/>
          </p:nvGrpSpPr>
          <p:grpSpPr>
            <a:xfrm>
              <a:off x="2940312" y="1852548"/>
              <a:ext cx="421127" cy="567717"/>
              <a:chOff x="2940312" y="1852548"/>
              <a:chExt cx="421127" cy="567717"/>
            </a:xfrm>
          </p:grpSpPr>
          <p:sp>
            <p:nvSpPr>
              <p:cNvPr id="3247" name="Google Shape;3247;p88"/>
              <p:cNvSpPr/>
              <p:nvPr/>
            </p:nvSpPr>
            <p:spPr>
              <a:xfrm>
                <a:off x="3147973" y="1911318"/>
                <a:ext cx="30362" cy="508946"/>
              </a:xfrm>
              <a:custGeom>
                <a:rect b="b" l="l" r="r" t="t"/>
                <a:pathLst>
                  <a:path extrusionOk="0" h="27876" w="1663">
                    <a:moveTo>
                      <a:pt x="1211" y="0"/>
                    </a:moveTo>
                    <a:lnTo>
                      <a:pt x="359" y="621"/>
                    </a:lnTo>
                    <a:cubicBezTo>
                      <a:pt x="1" y="3803"/>
                      <a:pt x="549" y="21530"/>
                      <a:pt x="1162" y="27876"/>
                    </a:cubicBezTo>
                    <a:lnTo>
                      <a:pt x="1663" y="27876"/>
                    </a:lnTo>
                    <a:cubicBezTo>
                      <a:pt x="1651" y="27788"/>
                      <a:pt x="1642" y="27723"/>
                      <a:pt x="1634" y="27675"/>
                    </a:cubicBezTo>
                    <a:lnTo>
                      <a:pt x="1634" y="27675"/>
                    </a:lnTo>
                    <a:cubicBezTo>
                      <a:pt x="1650" y="27390"/>
                      <a:pt x="1629" y="26062"/>
                      <a:pt x="1405" y="21299"/>
                    </a:cubicBezTo>
                    <a:cubicBezTo>
                      <a:pt x="949" y="11576"/>
                      <a:pt x="1211" y="1"/>
                      <a:pt x="12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8" name="Google Shape;3248;p88"/>
              <p:cNvSpPr/>
              <p:nvPr/>
            </p:nvSpPr>
            <p:spPr>
              <a:xfrm>
                <a:off x="2940312" y="2147899"/>
                <a:ext cx="229898" cy="148397"/>
              </a:xfrm>
              <a:custGeom>
                <a:rect b="b" l="l" r="r" t="t"/>
                <a:pathLst>
                  <a:path extrusionOk="0" h="8128" w="12592">
                    <a:moveTo>
                      <a:pt x="1423" y="0"/>
                    </a:moveTo>
                    <a:cubicBezTo>
                      <a:pt x="1415" y="0"/>
                      <a:pt x="1407" y="0"/>
                      <a:pt x="1398" y="0"/>
                    </a:cubicBezTo>
                    <a:cubicBezTo>
                      <a:pt x="1" y="4"/>
                      <a:pt x="5653" y="1564"/>
                      <a:pt x="8006" y="3286"/>
                    </a:cubicBezTo>
                    <a:cubicBezTo>
                      <a:pt x="9832" y="4624"/>
                      <a:pt x="11890" y="6876"/>
                      <a:pt x="12592" y="8127"/>
                    </a:cubicBezTo>
                    <a:cubicBezTo>
                      <a:pt x="12140" y="5498"/>
                      <a:pt x="11878" y="3638"/>
                      <a:pt x="10168" y="2293"/>
                    </a:cubicBezTo>
                    <a:cubicBezTo>
                      <a:pt x="8462" y="955"/>
                      <a:pt x="4978" y="0"/>
                      <a:pt x="14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9" name="Google Shape;3249;p88"/>
              <p:cNvSpPr/>
              <p:nvPr/>
            </p:nvSpPr>
            <p:spPr>
              <a:xfrm>
                <a:off x="3161958" y="2178627"/>
                <a:ext cx="199481" cy="155116"/>
              </a:xfrm>
              <a:custGeom>
                <a:rect b="b" l="l" r="r" t="t"/>
                <a:pathLst>
                  <a:path extrusionOk="0" h="8496" w="10926">
                    <a:moveTo>
                      <a:pt x="9727" y="1"/>
                    </a:moveTo>
                    <a:cubicBezTo>
                      <a:pt x="9711" y="1"/>
                      <a:pt x="9693" y="1"/>
                      <a:pt x="9674" y="2"/>
                    </a:cubicBezTo>
                    <a:cubicBezTo>
                      <a:pt x="6125" y="124"/>
                      <a:pt x="2843" y="1200"/>
                      <a:pt x="1424" y="2601"/>
                    </a:cubicBezTo>
                    <a:cubicBezTo>
                      <a:pt x="0" y="3998"/>
                      <a:pt x="135" y="5862"/>
                      <a:pt x="240" y="8495"/>
                    </a:cubicBezTo>
                    <a:cubicBezTo>
                      <a:pt x="672" y="7225"/>
                      <a:pt x="2248" y="4909"/>
                      <a:pt x="3788" y="3512"/>
                    </a:cubicBezTo>
                    <a:cubicBezTo>
                      <a:pt x="5740" y="1736"/>
                      <a:pt x="10925" y="1"/>
                      <a:pt x="97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0" name="Google Shape;3250;p88"/>
              <p:cNvSpPr/>
              <p:nvPr/>
            </p:nvSpPr>
            <p:spPr>
              <a:xfrm>
                <a:off x="2967315" y="1981208"/>
                <a:ext cx="194716" cy="125703"/>
              </a:xfrm>
              <a:custGeom>
                <a:rect b="b" l="l" r="r" t="t"/>
                <a:pathLst>
                  <a:path extrusionOk="0" h="6885" w="10665">
                    <a:moveTo>
                      <a:pt x="1205" y="1"/>
                    </a:moveTo>
                    <a:cubicBezTo>
                      <a:pt x="1198" y="1"/>
                      <a:pt x="1192" y="1"/>
                      <a:pt x="1185" y="1"/>
                    </a:cubicBezTo>
                    <a:cubicBezTo>
                      <a:pt x="1" y="1"/>
                      <a:pt x="4790" y="1323"/>
                      <a:pt x="6781" y="2783"/>
                    </a:cubicBezTo>
                    <a:cubicBezTo>
                      <a:pt x="8327" y="3919"/>
                      <a:pt x="10071" y="5824"/>
                      <a:pt x="10665" y="6885"/>
                    </a:cubicBezTo>
                    <a:cubicBezTo>
                      <a:pt x="10280" y="4655"/>
                      <a:pt x="10063" y="3083"/>
                      <a:pt x="8615" y="1943"/>
                    </a:cubicBezTo>
                    <a:cubicBezTo>
                      <a:pt x="7168" y="810"/>
                      <a:pt x="4216" y="1"/>
                      <a:pt x="12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1" name="Google Shape;3251;p88"/>
              <p:cNvSpPr/>
              <p:nvPr/>
            </p:nvSpPr>
            <p:spPr>
              <a:xfrm>
                <a:off x="3155057" y="2007262"/>
                <a:ext cx="168900" cy="131363"/>
              </a:xfrm>
              <a:custGeom>
                <a:rect b="b" l="l" r="r" t="t"/>
                <a:pathLst>
                  <a:path extrusionOk="0" h="7195" w="9251">
                    <a:moveTo>
                      <a:pt x="8237" y="0"/>
                    </a:moveTo>
                    <a:cubicBezTo>
                      <a:pt x="8223" y="0"/>
                      <a:pt x="8208" y="0"/>
                      <a:pt x="8192" y="1"/>
                    </a:cubicBezTo>
                    <a:cubicBezTo>
                      <a:pt x="5186" y="106"/>
                      <a:pt x="2407" y="1017"/>
                      <a:pt x="1204" y="2201"/>
                    </a:cubicBezTo>
                    <a:cubicBezTo>
                      <a:pt x="1" y="3385"/>
                      <a:pt x="113" y="4961"/>
                      <a:pt x="202" y="7195"/>
                    </a:cubicBezTo>
                    <a:cubicBezTo>
                      <a:pt x="569" y="6119"/>
                      <a:pt x="1906" y="4158"/>
                      <a:pt x="3206" y="2970"/>
                    </a:cubicBezTo>
                    <a:cubicBezTo>
                      <a:pt x="4860" y="1467"/>
                      <a:pt x="9251" y="0"/>
                      <a:pt x="82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2" name="Google Shape;3252;p88"/>
              <p:cNvSpPr/>
              <p:nvPr/>
            </p:nvSpPr>
            <p:spPr>
              <a:xfrm>
                <a:off x="3148667" y="1852548"/>
                <a:ext cx="123822" cy="107482"/>
              </a:xfrm>
              <a:custGeom>
                <a:rect b="b" l="l" r="r" t="t"/>
                <a:pathLst>
                  <a:path extrusionOk="0" h="5887" w="6782">
                    <a:moveTo>
                      <a:pt x="6146" y="0"/>
                    </a:moveTo>
                    <a:cubicBezTo>
                      <a:pt x="6126" y="0"/>
                      <a:pt x="6104" y="1"/>
                      <a:pt x="6077" y="4"/>
                    </a:cubicBezTo>
                    <a:cubicBezTo>
                      <a:pt x="3788" y="216"/>
                      <a:pt x="1711" y="1038"/>
                      <a:pt x="855" y="2002"/>
                    </a:cubicBezTo>
                    <a:cubicBezTo>
                      <a:pt x="0" y="2969"/>
                      <a:pt x="171" y="4176"/>
                      <a:pt x="359" y="5886"/>
                    </a:cubicBezTo>
                    <a:cubicBezTo>
                      <a:pt x="583" y="5046"/>
                      <a:pt x="1497" y="3477"/>
                      <a:pt x="2428" y="2510"/>
                    </a:cubicBezTo>
                    <a:cubicBezTo>
                      <a:pt x="3591" y="1299"/>
                      <a:pt x="6782" y="0"/>
                      <a:pt x="61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3" name="Google Shape;3253;p88"/>
              <p:cNvSpPr/>
              <p:nvPr/>
            </p:nvSpPr>
            <p:spPr>
              <a:xfrm>
                <a:off x="3077754" y="1868687"/>
                <a:ext cx="87618" cy="92839"/>
              </a:xfrm>
              <a:custGeom>
                <a:rect b="b" l="l" r="r" t="t"/>
                <a:pathLst>
                  <a:path extrusionOk="0" h="5085" w="4799">
                    <a:moveTo>
                      <a:pt x="425" y="1"/>
                    </a:moveTo>
                    <a:cubicBezTo>
                      <a:pt x="1" y="1"/>
                      <a:pt x="2250" y="1138"/>
                      <a:pt x="3085" y="2178"/>
                    </a:cubicBezTo>
                    <a:cubicBezTo>
                      <a:pt x="3757" y="3016"/>
                      <a:pt x="4429" y="4364"/>
                      <a:pt x="4601" y="5085"/>
                    </a:cubicBezTo>
                    <a:cubicBezTo>
                      <a:pt x="4698" y="3624"/>
                      <a:pt x="4799" y="2593"/>
                      <a:pt x="4179" y="1761"/>
                    </a:cubicBezTo>
                    <a:cubicBezTo>
                      <a:pt x="3559" y="928"/>
                      <a:pt x="2091" y="206"/>
                      <a:pt x="478" y="5"/>
                    </a:cubicBezTo>
                    <a:cubicBezTo>
                      <a:pt x="457" y="2"/>
                      <a:pt x="439" y="1"/>
                      <a:pt x="4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54" name="Google Shape;3254;p88"/>
            <p:cNvSpPr/>
            <p:nvPr/>
          </p:nvSpPr>
          <p:spPr>
            <a:xfrm>
              <a:off x="3101051" y="2384516"/>
              <a:ext cx="140418" cy="115278"/>
            </a:xfrm>
            <a:custGeom>
              <a:rect b="b" l="l" r="r" t="t"/>
              <a:pathLst>
                <a:path extrusionOk="0" h="6314" w="7691">
                  <a:moveTo>
                    <a:pt x="1" y="1"/>
                  </a:moveTo>
                  <a:lnTo>
                    <a:pt x="314" y="2978"/>
                  </a:lnTo>
                  <a:cubicBezTo>
                    <a:pt x="423" y="4849"/>
                    <a:pt x="1973" y="6313"/>
                    <a:pt x="3848" y="6313"/>
                  </a:cubicBezTo>
                  <a:cubicBezTo>
                    <a:pt x="5723" y="6313"/>
                    <a:pt x="7273" y="4849"/>
                    <a:pt x="7382" y="2978"/>
                  </a:cubicBezTo>
                  <a:lnTo>
                    <a:pt x="7691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88"/>
            <p:cNvSpPr/>
            <p:nvPr/>
          </p:nvSpPr>
          <p:spPr>
            <a:xfrm>
              <a:off x="3087413" y="2365839"/>
              <a:ext cx="167713" cy="41134"/>
            </a:xfrm>
            <a:custGeom>
              <a:rect b="b" l="l" r="r" t="t"/>
              <a:pathLst>
                <a:path extrusionOk="0" h="2253" w="9186">
                  <a:moveTo>
                    <a:pt x="1" y="0"/>
                  </a:moveTo>
                  <a:lnTo>
                    <a:pt x="251" y="2253"/>
                  </a:lnTo>
                  <a:lnTo>
                    <a:pt x="8939" y="2253"/>
                  </a:lnTo>
                  <a:lnTo>
                    <a:pt x="9186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88"/>
            <p:cNvSpPr/>
            <p:nvPr/>
          </p:nvSpPr>
          <p:spPr>
            <a:xfrm>
              <a:off x="2910936" y="2599535"/>
              <a:ext cx="1717611" cy="100343"/>
            </a:xfrm>
            <a:custGeom>
              <a:rect b="b" l="l" r="r" t="t"/>
              <a:pathLst>
                <a:path extrusionOk="0" h="5496" w="94077">
                  <a:moveTo>
                    <a:pt x="47041" y="0"/>
                  </a:moveTo>
                  <a:cubicBezTo>
                    <a:pt x="21062" y="0"/>
                    <a:pt x="1" y="1229"/>
                    <a:pt x="1" y="2746"/>
                  </a:cubicBezTo>
                  <a:cubicBezTo>
                    <a:pt x="1" y="4263"/>
                    <a:pt x="21062" y="5495"/>
                    <a:pt x="47041" y="5495"/>
                  </a:cubicBezTo>
                  <a:cubicBezTo>
                    <a:pt x="73018" y="5495"/>
                    <a:pt x="94076" y="4263"/>
                    <a:pt x="94076" y="2746"/>
                  </a:cubicBezTo>
                  <a:cubicBezTo>
                    <a:pt x="94076" y="1229"/>
                    <a:pt x="73018" y="0"/>
                    <a:pt x="470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88"/>
            <p:cNvSpPr/>
            <p:nvPr/>
          </p:nvSpPr>
          <p:spPr>
            <a:xfrm>
              <a:off x="3026396" y="1770151"/>
              <a:ext cx="10991" cy="57986"/>
            </a:xfrm>
            <a:custGeom>
              <a:rect b="b" l="l" r="r" t="t"/>
              <a:pathLst>
                <a:path extrusionOk="0" h="3176" w="602">
                  <a:moveTo>
                    <a:pt x="243" y="1"/>
                  </a:moveTo>
                  <a:lnTo>
                    <a:pt x="0" y="12"/>
                  </a:lnTo>
                  <a:cubicBezTo>
                    <a:pt x="56" y="1069"/>
                    <a:pt x="179" y="2134"/>
                    <a:pt x="362" y="3176"/>
                  </a:cubicBezTo>
                  <a:lnTo>
                    <a:pt x="602" y="3135"/>
                  </a:lnTo>
                  <a:cubicBezTo>
                    <a:pt x="418" y="2100"/>
                    <a:pt x="299" y="1047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88"/>
            <p:cNvSpPr/>
            <p:nvPr/>
          </p:nvSpPr>
          <p:spPr>
            <a:xfrm>
              <a:off x="3036474" y="1845299"/>
              <a:ext cx="10991" cy="28317"/>
            </a:xfrm>
            <a:custGeom>
              <a:rect b="b" l="l" r="r" t="t"/>
              <a:pathLst>
                <a:path extrusionOk="0" h="1551" w="602">
                  <a:moveTo>
                    <a:pt x="240" y="1"/>
                  </a:moveTo>
                  <a:lnTo>
                    <a:pt x="0" y="53"/>
                  </a:lnTo>
                  <a:cubicBezTo>
                    <a:pt x="109" y="551"/>
                    <a:pt x="232" y="1054"/>
                    <a:pt x="367" y="1551"/>
                  </a:cubicBezTo>
                  <a:lnTo>
                    <a:pt x="602" y="1484"/>
                  </a:lnTo>
                  <a:cubicBezTo>
                    <a:pt x="467" y="994"/>
                    <a:pt x="344" y="494"/>
                    <a:pt x="2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88"/>
            <p:cNvSpPr/>
            <p:nvPr/>
          </p:nvSpPr>
          <p:spPr>
            <a:xfrm>
              <a:off x="4197889" y="2552339"/>
              <a:ext cx="59136" cy="1114"/>
            </a:xfrm>
            <a:custGeom>
              <a:rect b="b" l="l" r="r" t="t"/>
              <a:pathLst>
                <a:path extrusionOk="0" h="61" w="3239">
                  <a:moveTo>
                    <a:pt x="0" y="1"/>
                  </a:moveTo>
                  <a:lnTo>
                    <a:pt x="0" y="61"/>
                  </a:lnTo>
                  <a:lnTo>
                    <a:pt x="3238" y="61"/>
                  </a:lnTo>
                  <a:lnTo>
                    <a:pt x="3238" y="1"/>
                  </a:lnTo>
                  <a:close/>
                </a:path>
              </a:pathLst>
            </a:custGeom>
            <a:solidFill>
              <a:srgbClr val="D4E1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88"/>
            <p:cNvSpPr/>
            <p:nvPr/>
          </p:nvSpPr>
          <p:spPr>
            <a:xfrm>
              <a:off x="3938614" y="2508357"/>
              <a:ext cx="46812" cy="83966"/>
            </a:xfrm>
            <a:custGeom>
              <a:rect b="b" l="l" r="r" t="t"/>
              <a:pathLst>
                <a:path extrusionOk="0" h="4599" w="2564">
                  <a:moveTo>
                    <a:pt x="893" y="1"/>
                  </a:moveTo>
                  <a:lnTo>
                    <a:pt x="0" y="4023"/>
                  </a:lnTo>
                  <a:lnTo>
                    <a:pt x="1670" y="4599"/>
                  </a:lnTo>
                  <a:lnTo>
                    <a:pt x="2563" y="579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88"/>
            <p:cNvSpPr/>
            <p:nvPr/>
          </p:nvSpPr>
          <p:spPr>
            <a:xfrm>
              <a:off x="4204845" y="2534958"/>
              <a:ext cx="57438" cy="74691"/>
            </a:xfrm>
            <a:custGeom>
              <a:rect b="b" l="l" r="r" t="t"/>
              <a:pathLst>
                <a:path extrusionOk="0" h="4091" w="3146">
                  <a:moveTo>
                    <a:pt x="0" y="1"/>
                  </a:moveTo>
                  <a:lnTo>
                    <a:pt x="1378" y="4090"/>
                  </a:lnTo>
                  <a:lnTo>
                    <a:pt x="3145" y="4090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88"/>
            <p:cNvSpPr/>
            <p:nvPr/>
          </p:nvSpPr>
          <p:spPr>
            <a:xfrm>
              <a:off x="4163382" y="2605943"/>
              <a:ext cx="111444" cy="36716"/>
            </a:xfrm>
            <a:custGeom>
              <a:rect b="b" l="l" r="r" t="t"/>
              <a:pathLst>
                <a:path extrusionOk="0" h="2011" w="6104">
                  <a:moveTo>
                    <a:pt x="3414" y="1"/>
                  </a:moveTo>
                  <a:cubicBezTo>
                    <a:pt x="3310" y="1"/>
                    <a:pt x="3206" y="38"/>
                    <a:pt x="3127" y="109"/>
                  </a:cubicBezTo>
                  <a:cubicBezTo>
                    <a:pt x="2690" y="501"/>
                    <a:pt x="1666" y="912"/>
                    <a:pt x="303" y="1207"/>
                  </a:cubicBezTo>
                  <a:cubicBezTo>
                    <a:pt x="1" y="1274"/>
                    <a:pt x="113" y="2010"/>
                    <a:pt x="837" y="2010"/>
                  </a:cubicBezTo>
                  <a:cubicBezTo>
                    <a:pt x="1580" y="2010"/>
                    <a:pt x="3201" y="1954"/>
                    <a:pt x="3739" y="1954"/>
                  </a:cubicBezTo>
                  <a:cubicBezTo>
                    <a:pt x="4609" y="1954"/>
                    <a:pt x="5118" y="1995"/>
                    <a:pt x="5809" y="2007"/>
                  </a:cubicBezTo>
                  <a:cubicBezTo>
                    <a:pt x="5811" y="2007"/>
                    <a:pt x="5813" y="2007"/>
                    <a:pt x="5814" y="2007"/>
                  </a:cubicBezTo>
                  <a:cubicBezTo>
                    <a:pt x="5979" y="2007"/>
                    <a:pt x="6103" y="1852"/>
                    <a:pt x="6070" y="1693"/>
                  </a:cubicBezTo>
                  <a:lnTo>
                    <a:pt x="5719" y="120"/>
                  </a:lnTo>
                  <a:cubicBezTo>
                    <a:pt x="5704" y="49"/>
                    <a:pt x="5640" y="1"/>
                    <a:pt x="55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88"/>
            <p:cNvSpPr/>
            <p:nvPr/>
          </p:nvSpPr>
          <p:spPr>
            <a:xfrm>
              <a:off x="3855232" y="2574486"/>
              <a:ext cx="120153" cy="51742"/>
            </a:xfrm>
            <a:custGeom>
              <a:rect b="b" l="l" r="r" t="t"/>
              <a:pathLst>
                <a:path extrusionOk="0" h="2834" w="6581">
                  <a:moveTo>
                    <a:pt x="322" y="0"/>
                  </a:moveTo>
                  <a:cubicBezTo>
                    <a:pt x="31" y="0"/>
                    <a:pt x="1" y="728"/>
                    <a:pt x="671" y="962"/>
                  </a:cubicBezTo>
                  <a:cubicBezTo>
                    <a:pt x="1804" y="1354"/>
                    <a:pt x="2659" y="1589"/>
                    <a:pt x="3626" y="1925"/>
                  </a:cubicBezTo>
                  <a:cubicBezTo>
                    <a:pt x="4452" y="2213"/>
                    <a:pt x="5389" y="2579"/>
                    <a:pt x="6043" y="2818"/>
                  </a:cubicBezTo>
                  <a:cubicBezTo>
                    <a:pt x="6072" y="2828"/>
                    <a:pt x="6101" y="2833"/>
                    <a:pt x="6130" y="2833"/>
                  </a:cubicBezTo>
                  <a:cubicBezTo>
                    <a:pt x="6257" y="2833"/>
                    <a:pt x="6372" y="2739"/>
                    <a:pt x="6386" y="2605"/>
                  </a:cubicBezTo>
                  <a:lnTo>
                    <a:pt x="6570" y="1006"/>
                  </a:lnTo>
                  <a:cubicBezTo>
                    <a:pt x="6581" y="932"/>
                    <a:pt x="6536" y="865"/>
                    <a:pt x="6469" y="842"/>
                  </a:cubicBezTo>
                  <a:lnTo>
                    <a:pt x="4646" y="211"/>
                  </a:lnTo>
                  <a:cubicBezTo>
                    <a:pt x="4573" y="187"/>
                    <a:pt x="4498" y="176"/>
                    <a:pt x="4423" y="176"/>
                  </a:cubicBezTo>
                  <a:cubicBezTo>
                    <a:pt x="4348" y="176"/>
                    <a:pt x="4272" y="187"/>
                    <a:pt x="4198" y="203"/>
                  </a:cubicBezTo>
                  <a:cubicBezTo>
                    <a:pt x="3800" y="291"/>
                    <a:pt x="3427" y="325"/>
                    <a:pt x="3063" y="325"/>
                  </a:cubicBezTo>
                  <a:cubicBezTo>
                    <a:pt x="2173" y="325"/>
                    <a:pt x="1340" y="121"/>
                    <a:pt x="343" y="1"/>
                  </a:cubicBezTo>
                  <a:cubicBezTo>
                    <a:pt x="336" y="1"/>
                    <a:pt x="329" y="0"/>
                    <a:pt x="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88"/>
            <p:cNvSpPr/>
            <p:nvPr/>
          </p:nvSpPr>
          <p:spPr>
            <a:xfrm>
              <a:off x="3893755" y="1623672"/>
              <a:ext cx="221628" cy="172771"/>
            </a:xfrm>
            <a:custGeom>
              <a:rect b="b" l="l" r="r" t="t"/>
              <a:pathLst>
                <a:path extrusionOk="0" h="9463" w="12139">
                  <a:moveTo>
                    <a:pt x="9606" y="1"/>
                  </a:moveTo>
                  <a:cubicBezTo>
                    <a:pt x="9506" y="269"/>
                    <a:pt x="9379" y="583"/>
                    <a:pt x="9263" y="879"/>
                  </a:cubicBezTo>
                  <a:cubicBezTo>
                    <a:pt x="9144" y="1178"/>
                    <a:pt x="9016" y="1476"/>
                    <a:pt x="8886" y="1771"/>
                  </a:cubicBezTo>
                  <a:cubicBezTo>
                    <a:pt x="8624" y="2358"/>
                    <a:pt x="8359" y="2944"/>
                    <a:pt x="8064" y="3508"/>
                  </a:cubicBezTo>
                  <a:cubicBezTo>
                    <a:pt x="7489" y="4636"/>
                    <a:pt x="6827" y="5731"/>
                    <a:pt x="6062" y="6534"/>
                  </a:cubicBezTo>
                  <a:cubicBezTo>
                    <a:pt x="5965" y="6631"/>
                    <a:pt x="5872" y="6728"/>
                    <a:pt x="5770" y="6810"/>
                  </a:cubicBezTo>
                  <a:cubicBezTo>
                    <a:pt x="5726" y="6847"/>
                    <a:pt x="5666" y="6903"/>
                    <a:pt x="5636" y="6925"/>
                  </a:cubicBezTo>
                  <a:cubicBezTo>
                    <a:pt x="5603" y="6956"/>
                    <a:pt x="5569" y="6982"/>
                    <a:pt x="5536" y="7004"/>
                  </a:cubicBezTo>
                  <a:cubicBezTo>
                    <a:pt x="5397" y="7094"/>
                    <a:pt x="5281" y="7142"/>
                    <a:pt x="5128" y="7165"/>
                  </a:cubicBezTo>
                  <a:cubicBezTo>
                    <a:pt x="5088" y="7171"/>
                    <a:pt x="5045" y="7174"/>
                    <a:pt x="4999" y="7174"/>
                  </a:cubicBezTo>
                  <a:cubicBezTo>
                    <a:pt x="4699" y="7174"/>
                    <a:pt x="4280" y="7038"/>
                    <a:pt x="3866" y="6791"/>
                  </a:cubicBezTo>
                  <a:cubicBezTo>
                    <a:pt x="3380" y="6511"/>
                    <a:pt x="2898" y="6123"/>
                    <a:pt x="2438" y="5697"/>
                  </a:cubicBezTo>
                  <a:cubicBezTo>
                    <a:pt x="2211" y="5480"/>
                    <a:pt x="1979" y="5260"/>
                    <a:pt x="1759" y="5025"/>
                  </a:cubicBezTo>
                  <a:cubicBezTo>
                    <a:pt x="1542" y="4796"/>
                    <a:pt x="1322" y="4543"/>
                    <a:pt x="1124" y="4315"/>
                  </a:cubicBezTo>
                  <a:lnTo>
                    <a:pt x="0" y="5017"/>
                  </a:lnTo>
                  <a:cubicBezTo>
                    <a:pt x="164" y="5361"/>
                    <a:pt x="336" y="5656"/>
                    <a:pt x="526" y="5966"/>
                  </a:cubicBezTo>
                  <a:cubicBezTo>
                    <a:pt x="713" y="6268"/>
                    <a:pt x="911" y="6571"/>
                    <a:pt x="1131" y="6858"/>
                  </a:cubicBezTo>
                  <a:cubicBezTo>
                    <a:pt x="1569" y="7437"/>
                    <a:pt x="2066" y="7994"/>
                    <a:pt x="2689" y="8487"/>
                  </a:cubicBezTo>
                  <a:cubicBezTo>
                    <a:pt x="3007" y="8730"/>
                    <a:pt x="3354" y="8958"/>
                    <a:pt x="3765" y="9144"/>
                  </a:cubicBezTo>
                  <a:cubicBezTo>
                    <a:pt x="4172" y="9323"/>
                    <a:pt x="4650" y="9454"/>
                    <a:pt x="5173" y="9462"/>
                  </a:cubicBezTo>
                  <a:cubicBezTo>
                    <a:pt x="5192" y="9463"/>
                    <a:pt x="5212" y="9463"/>
                    <a:pt x="5231" y="9463"/>
                  </a:cubicBezTo>
                  <a:cubicBezTo>
                    <a:pt x="5737" y="9463"/>
                    <a:pt x="6265" y="9330"/>
                    <a:pt x="6701" y="9096"/>
                  </a:cubicBezTo>
                  <a:cubicBezTo>
                    <a:pt x="6813" y="9037"/>
                    <a:pt x="6925" y="8969"/>
                    <a:pt x="7025" y="8902"/>
                  </a:cubicBezTo>
                  <a:cubicBezTo>
                    <a:pt x="7134" y="8830"/>
                    <a:pt x="7201" y="8775"/>
                    <a:pt x="7291" y="8711"/>
                  </a:cubicBezTo>
                  <a:cubicBezTo>
                    <a:pt x="7458" y="8588"/>
                    <a:pt x="7612" y="8454"/>
                    <a:pt x="7761" y="8319"/>
                  </a:cubicBezTo>
                  <a:cubicBezTo>
                    <a:pt x="8359" y="7785"/>
                    <a:pt x="8834" y="7199"/>
                    <a:pt x="9267" y="6601"/>
                  </a:cubicBezTo>
                  <a:cubicBezTo>
                    <a:pt x="9700" y="6003"/>
                    <a:pt x="10073" y="5387"/>
                    <a:pt x="10417" y="4763"/>
                  </a:cubicBezTo>
                  <a:cubicBezTo>
                    <a:pt x="10761" y="4136"/>
                    <a:pt x="11078" y="3505"/>
                    <a:pt x="11358" y="2858"/>
                  </a:cubicBezTo>
                  <a:cubicBezTo>
                    <a:pt x="11500" y="2533"/>
                    <a:pt x="11635" y="2208"/>
                    <a:pt x="11766" y="1883"/>
                  </a:cubicBezTo>
                  <a:cubicBezTo>
                    <a:pt x="11900" y="1551"/>
                    <a:pt x="12016" y="1233"/>
                    <a:pt x="12139" y="867"/>
                  </a:cubicBezTo>
                  <a:lnTo>
                    <a:pt x="9606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88"/>
            <p:cNvSpPr/>
            <p:nvPr/>
          </p:nvSpPr>
          <p:spPr>
            <a:xfrm>
              <a:off x="4010147" y="1596486"/>
              <a:ext cx="125283" cy="134138"/>
            </a:xfrm>
            <a:custGeom>
              <a:rect b="b" l="l" r="r" t="t"/>
              <a:pathLst>
                <a:path extrusionOk="0" h="7347" w="6862">
                  <a:moveTo>
                    <a:pt x="4752" y="1"/>
                  </a:moveTo>
                  <a:cubicBezTo>
                    <a:pt x="4056" y="1"/>
                    <a:pt x="3263" y="372"/>
                    <a:pt x="2578" y="1143"/>
                  </a:cubicBezTo>
                  <a:cubicBezTo>
                    <a:pt x="1128" y="2779"/>
                    <a:pt x="1" y="4971"/>
                    <a:pt x="1" y="4971"/>
                  </a:cubicBezTo>
                  <a:lnTo>
                    <a:pt x="3247" y="7347"/>
                  </a:lnTo>
                  <a:cubicBezTo>
                    <a:pt x="3247" y="7347"/>
                    <a:pt x="6862" y="3134"/>
                    <a:pt x="6481" y="1490"/>
                  </a:cubicBezTo>
                  <a:cubicBezTo>
                    <a:pt x="6257" y="513"/>
                    <a:pt x="5571" y="1"/>
                    <a:pt x="47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88"/>
            <p:cNvSpPr/>
            <p:nvPr/>
          </p:nvSpPr>
          <p:spPr>
            <a:xfrm>
              <a:off x="3876356" y="1681110"/>
              <a:ext cx="50957" cy="35876"/>
            </a:xfrm>
            <a:custGeom>
              <a:rect b="b" l="l" r="r" t="t"/>
              <a:pathLst>
                <a:path extrusionOk="0" h="1965" w="2791">
                  <a:moveTo>
                    <a:pt x="531" y="0"/>
                  </a:moveTo>
                  <a:lnTo>
                    <a:pt x="531" y="0"/>
                  </a:lnTo>
                  <a:cubicBezTo>
                    <a:pt x="531" y="0"/>
                    <a:pt x="0" y="1117"/>
                    <a:pt x="968" y="1964"/>
                  </a:cubicBezTo>
                  <a:lnTo>
                    <a:pt x="2074" y="1871"/>
                  </a:lnTo>
                  <a:lnTo>
                    <a:pt x="2791" y="75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88"/>
            <p:cNvSpPr/>
            <p:nvPr/>
          </p:nvSpPr>
          <p:spPr>
            <a:xfrm>
              <a:off x="3886032" y="1660424"/>
              <a:ext cx="45699" cy="22055"/>
            </a:xfrm>
            <a:custGeom>
              <a:rect b="b" l="l" r="r" t="t"/>
              <a:pathLst>
                <a:path extrusionOk="0" h="1208" w="2503">
                  <a:moveTo>
                    <a:pt x="2503" y="1"/>
                  </a:moveTo>
                  <a:lnTo>
                    <a:pt x="732" y="341"/>
                  </a:lnTo>
                  <a:lnTo>
                    <a:pt x="1" y="1133"/>
                  </a:lnTo>
                  <a:lnTo>
                    <a:pt x="2261" y="1208"/>
                  </a:lnTo>
                  <a:lnTo>
                    <a:pt x="2503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88"/>
            <p:cNvSpPr/>
            <p:nvPr/>
          </p:nvSpPr>
          <p:spPr>
            <a:xfrm>
              <a:off x="3946446" y="2508357"/>
              <a:ext cx="38980" cy="48437"/>
            </a:xfrm>
            <a:custGeom>
              <a:rect b="b" l="l" r="r" t="t"/>
              <a:pathLst>
                <a:path extrusionOk="0" h="2653" w="2135">
                  <a:moveTo>
                    <a:pt x="464" y="1"/>
                  </a:moveTo>
                  <a:lnTo>
                    <a:pt x="1" y="2074"/>
                  </a:lnTo>
                  <a:lnTo>
                    <a:pt x="1674" y="2653"/>
                  </a:lnTo>
                  <a:lnTo>
                    <a:pt x="2134" y="579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88"/>
            <p:cNvSpPr/>
            <p:nvPr/>
          </p:nvSpPr>
          <p:spPr>
            <a:xfrm>
              <a:off x="4204845" y="2534958"/>
              <a:ext cx="45297" cy="38542"/>
            </a:xfrm>
            <a:custGeom>
              <a:rect b="b" l="l" r="r" t="t"/>
              <a:pathLst>
                <a:path extrusionOk="0" h="2111" w="2481">
                  <a:moveTo>
                    <a:pt x="0" y="1"/>
                  </a:moveTo>
                  <a:lnTo>
                    <a:pt x="714" y="2111"/>
                  </a:lnTo>
                  <a:lnTo>
                    <a:pt x="2481" y="2111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88"/>
            <p:cNvSpPr/>
            <p:nvPr/>
          </p:nvSpPr>
          <p:spPr>
            <a:xfrm>
              <a:off x="4036705" y="1594149"/>
              <a:ext cx="230099" cy="301723"/>
            </a:xfrm>
            <a:custGeom>
              <a:rect b="b" l="l" r="r" t="t"/>
              <a:pathLst>
                <a:path extrusionOk="0" h="16526" w="12603">
                  <a:moveTo>
                    <a:pt x="5003" y="0"/>
                  </a:moveTo>
                  <a:cubicBezTo>
                    <a:pt x="3806" y="0"/>
                    <a:pt x="2779" y="135"/>
                    <a:pt x="2779" y="135"/>
                  </a:cubicBezTo>
                  <a:cubicBezTo>
                    <a:pt x="2779" y="135"/>
                    <a:pt x="0" y="5148"/>
                    <a:pt x="635" y="15266"/>
                  </a:cubicBezTo>
                  <a:cubicBezTo>
                    <a:pt x="3455" y="15643"/>
                    <a:pt x="8632" y="16341"/>
                    <a:pt x="10003" y="16525"/>
                  </a:cubicBezTo>
                  <a:cubicBezTo>
                    <a:pt x="10133" y="15815"/>
                    <a:pt x="10208" y="13697"/>
                    <a:pt x="10533" y="10933"/>
                  </a:cubicBezTo>
                  <a:cubicBezTo>
                    <a:pt x="10671" y="9757"/>
                    <a:pt x="10854" y="8457"/>
                    <a:pt x="11108" y="7101"/>
                  </a:cubicBezTo>
                  <a:cubicBezTo>
                    <a:pt x="11459" y="5248"/>
                    <a:pt x="11933" y="3284"/>
                    <a:pt x="12602" y="1371"/>
                  </a:cubicBezTo>
                  <a:cubicBezTo>
                    <a:pt x="12602" y="1371"/>
                    <a:pt x="11516" y="990"/>
                    <a:pt x="10268" y="707"/>
                  </a:cubicBezTo>
                  <a:cubicBezTo>
                    <a:pt x="10021" y="650"/>
                    <a:pt x="9771" y="598"/>
                    <a:pt x="9521" y="550"/>
                  </a:cubicBezTo>
                  <a:cubicBezTo>
                    <a:pt x="8333" y="333"/>
                    <a:pt x="6603" y="60"/>
                    <a:pt x="5536" y="16"/>
                  </a:cubicBezTo>
                  <a:cubicBezTo>
                    <a:pt x="5371" y="8"/>
                    <a:pt x="5210" y="0"/>
                    <a:pt x="5050" y="0"/>
                  </a:cubicBezTo>
                  <a:cubicBezTo>
                    <a:pt x="5034" y="0"/>
                    <a:pt x="5019" y="0"/>
                    <a:pt x="50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88"/>
            <p:cNvSpPr/>
            <p:nvPr/>
          </p:nvSpPr>
          <p:spPr>
            <a:xfrm>
              <a:off x="4211929" y="1723796"/>
              <a:ext cx="33630" cy="69981"/>
            </a:xfrm>
            <a:custGeom>
              <a:rect b="b" l="l" r="r" t="t"/>
              <a:pathLst>
                <a:path extrusionOk="0" h="3833" w="1842">
                  <a:moveTo>
                    <a:pt x="1842" y="0"/>
                  </a:moveTo>
                  <a:lnTo>
                    <a:pt x="1" y="908"/>
                  </a:lnTo>
                  <a:lnTo>
                    <a:pt x="1267" y="3832"/>
                  </a:lnTo>
                  <a:cubicBezTo>
                    <a:pt x="1405" y="2652"/>
                    <a:pt x="1588" y="1356"/>
                    <a:pt x="18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88"/>
            <p:cNvSpPr/>
            <p:nvPr/>
          </p:nvSpPr>
          <p:spPr>
            <a:xfrm>
              <a:off x="4107404" y="1652208"/>
              <a:ext cx="66074" cy="76572"/>
            </a:xfrm>
            <a:custGeom>
              <a:rect b="b" l="l" r="r" t="t"/>
              <a:pathLst>
                <a:path extrusionOk="0" h="4194" w="3619">
                  <a:moveTo>
                    <a:pt x="2050" y="242"/>
                  </a:moveTo>
                  <a:cubicBezTo>
                    <a:pt x="2357" y="242"/>
                    <a:pt x="2645" y="354"/>
                    <a:pt x="2869" y="567"/>
                  </a:cubicBezTo>
                  <a:cubicBezTo>
                    <a:pt x="3197" y="877"/>
                    <a:pt x="3372" y="1363"/>
                    <a:pt x="3346" y="1908"/>
                  </a:cubicBezTo>
                  <a:cubicBezTo>
                    <a:pt x="3302" y="2935"/>
                    <a:pt x="2566" y="3847"/>
                    <a:pt x="1707" y="3940"/>
                  </a:cubicBezTo>
                  <a:cubicBezTo>
                    <a:pt x="1658" y="3945"/>
                    <a:pt x="1610" y="3948"/>
                    <a:pt x="1562" y="3948"/>
                  </a:cubicBezTo>
                  <a:cubicBezTo>
                    <a:pt x="1258" y="3948"/>
                    <a:pt x="974" y="3836"/>
                    <a:pt x="750" y="3626"/>
                  </a:cubicBezTo>
                  <a:cubicBezTo>
                    <a:pt x="418" y="3316"/>
                    <a:pt x="247" y="2826"/>
                    <a:pt x="269" y="2285"/>
                  </a:cubicBezTo>
                  <a:cubicBezTo>
                    <a:pt x="317" y="1258"/>
                    <a:pt x="1053" y="347"/>
                    <a:pt x="1912" y="249"/>
                  </a:cubicBezTo>
                  <a:cubicBezTo>
                    <a:pt x="1961" y="246"/>
                    <a:pt x="2005" y="242"/>
                    <a:pt x="2050" y="242"/>
                  </a:cubicBezTo>
                  <a:close/>
                  <a:moveTo>
                    <a:pt x="2059" y="1"/>
                  </a:moveTo>
                  <a:cubicBezTo>
                    <a:pt x="2002" y="1"/>
                    <a:pt x="1944" y="4"/>
                    <a:pt x="1886" y="11"/>
                  </a:cubicBezTo>
                  <a:cubicBezTo>
                    <a:pt x="911" y="118"/>
                    <a:pt x="78" y="1135"/>
                    <a:pt x="26" y="2274"/>
                  </a:cubicBezTo>
                  <a:cubicBezTo>
                    <a:pt x="0" y="2887"/>
                    <a:pt x="202" y="3447"/>
                    <a:pt x="583" y="3802"/>
                  </a:cubicBezTo>
                  <a:cubicBezTo>
                    <a:pt x="855" y="4055"/>
                    <a:pt x="1199" y="4194"/>
                    <a:pt x="1565" y="4194"/>
                  </a:cubicBezTo>
                  <a:cubicBezTo>
                    <a:pt x="1621" y="4194"/>
                    <a:pt x="1677" y="4190"/>
                    <a:pt x="1733" y="4183"/>
                  </a:cubicBezTo>
                  <a:cubicBezTo>
                    <a:pt x="2704" y="4074"/>
                    <a:pt x="3537" y="3059"/>
                    <a:pt x="3589" y="1919"/>
                  </a:cubicBezTo>
                  <a:cubicBezTo>
                    <a:pt x="3619" y="1303"/>
                    <a:pt x="3417" y="746"/>
                    <a:pt x="3033" y="387"/>
                  </a:cubicBezTo>
                  <a:cubicBezTo>
                    <a:pt x="2765" y="135"/>
                    <a:pt x="242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88"/>
            <p:cNvSpPr/>
            <p:nvPr/>
          </p:nvSpPr>
          <p:spPr>
            <a:xfrm>
              <a:off x="4137401" y="1521320"/>
              <a:ext cx="83017" cy="98755"/>
            </a:xfrm>
            <a:custGeom>
              <a:rect b="b" l="l" r="r" t="t"/>
              <a:pathLst>
                <a:path extrusionOk="0" h="5409" w="4547">
                  <a:moveTo>
                    <a:pt x="4546" y="0"/>
                  </a:moveTo>
                  <a:lnTo>
                    <a:pt x="1819" y="1760"/>
                  </a:lnTo>
                  <a:cubicBezTo>
                    <a:pt x="1935" y="2791"/>
                    <a:pt x="1827" y="3855"/>
                    <a:pt x="352" y="4005"/>
                  </a:cubicBezTo>
                  <a:cubicBezTo>
                    <a:pt x="49" y="4396"/>
                    <a:pt x="0" y="5174"/>
                    <a:pt x="1102" y="5349"/>
                  </a:cubicBezTo>
                  <a:cubicBezTo>
                    <a:pt x="1361" y="5390"/>
                    <a:pt x="1607" y="5408"/>
                    <a:pt x="1841" y="5408"/>
                  </a:cubicBezTo>
                  <a:cubicBezTo>
                    <a:pt x="2905" y="5408"/>
                    <a:pt x="3721" y="5022"/>
                    <a:pt x="4337" y="4539"/>
                  </a:cubicBezTo>
                  <a:cubicBezTo>
                    <a:pt x="3556" y="3564"/>
                    <a:pt x="4120" y="1248"/>
                    <a:pt x="4546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88"/>
            <p:cNvSpPr/>
            <p:nvPr/>
          </p:nvSpPr>
          <p:spPr>
            <a:xfrm>
              <a:off x="4170612" y="1534411"/>
              <a:ext cx="30034" cy="32206"/>
            </a:xfrm>
            <a:custGeom>
              <a:rect b="b" l="l" r="r" t="t"/>
              <a:pathLst>
                <a:path extrusionOk="0" h="1764" w="1645">
                  <a:moveTo>
                    <a:pt x="1614" y="0"/>
                  </a:moveTo>
                  <a:lnTo>
                    <a:pt x="0" y="1043"/>
                  </a:lnTo>
                  <a:cubicBezTo>
                    <a:pt x="31" y="1286"/>
                    <a:pt x="45" y="1532"/>
                    <a:pt x="31" y="1764"/>
                  </a:cubicBezTo>
                  <a:cubicBezTo>
                    <a:pt x="586" y="1760"/>
                    <a:pt x="1416" y="1264"/>
                    <a:pt x="1550" y="699"/>
                  </a:cubicBezTo>
                  <a:cubicBezTo>
                    <a:pt x="1617" y="415"/>
                    <a:pt x="1644" y="143"/>
                    <a:pt x="1614" y="0"/>
                  </a:cubicBez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88"/>
            <p:cNvSpPr/>
            <p:nvPr/>
          </p:nvSpPr>
          <p:spPr>
            <a:xfrm>
              <a:off x="4127761" y="1429832"/>
              <a:ext cx="77010" cy="70985"/>
            </a:xfrm>
            <a:custGeom>
              <a:rect b="b" l="l" r="r" t="t"/>
              <a:pathLst>
                <a:path extrusionOk="0" h="3888" w="4218">
                  <a:moveTo>
                    <a:pt x="1762" y="0"/>
                  </a:moveTo>
                  <a:cubicBezTo>
                    <a:pt x="446" y="0"/>
                    <a:pt x="1" y="3199"/>
                    <a:pt x="838" y="3824"/>
                  </a:cubicBezTo>
                  <a:cubicBezTo>
                    <a:pt x="898" y="3867"/>
                    <a:pt x="965" y="3887"/>
                    <a:pt x="1040" y="3887"/>
                  </a:cubicBezTo>
                  <a:cubicBezTo>
                    <a:pt x="2042" y="3887"/>
                    <a:pt x="4217" y="197"/>
                    <a:pt x="1828" y="3"/>
                  </a:cubicBezTo>
                  <a:cubicBezTo>
                    <a:pt x="1806" y="1"/>
                    <a:pt x="1784" y="0"/>
                    <a:pt x="1762" y="0"/>
                  </a:cubicBezTo>
                  <a:close/>
                </a:path>
              </a:pathLst>
            </a:custGeom>
            <a:solidFill>
              <a:srgbClr val="1E2A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88"/>
            <p:cNvSpPr/>
            <p:nvPr/>
          </p:nvSpPr>
          <p:spPr>
            <a:xfrm>
              <a:off x="4130719" y="1433794"/>
              <a:ext cx="102644" cy="125739"/>
            </a:xfrm>
            <a:custGeom>
              <a:rect b="b" l="l" r="r" t="t"/>
              <a:pathLst>
                <a:path extrusionOk="0" h="6887" w="5622">
                  <a:moveTo>
                    <a:pt x="3001" y="0"/>
                  </a:moveTo>
                  <a:cubicBezTo>
                    <a:pt x="2798" y="0"/>
                    <a:pt x="2589" y="26"/>
                    <a:pt x="2376" y="81"/>
                  </a:cubicBezTo>
                  <a:cubicBezTo>
                    <a:pt x="583" y="544"/>
                    <a:pt x="1" y="3087"/>
                    <a:pt x="161" y="4697"/>
                  </a:cubicBezTo>
                  <a:cubicBezTo>
                    <a:pt x="289" y="5971"/>
                    <a:pt x="1360" y="6886"/>
                    <a:pt x="2508" y="6886"/>
                  </a:cubicBezTo>
                  <a:cubicBezTo>
                    <a:pt x="2970" y="6886"/>
                    <a:pt x="3444" y="6738"/>
                    <a:pt x="3874" y="6404"/>
                  </a:cubicBezTo>
                  <a:cubicBezTo>
                    <a:pt x="4871" y="5635"/>
                    <a:pt x="4983" y="4608"/>
                    <a:pt x="5323" y="2889"/>
                  </a:cubicBezTo>
                  <a:cubicBezTo>
                    <a:pt x="5621" y="1375"/>
                    <a:pt x="4479" y="0"/>
                    <a:pt x="3001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88"/>
            <p:cNvSpPr/>
            <p:nvPr/>
          </p:nvSpPr>
          <p:spPr>
            <a:xfrm>
              <a:off x="4193689" y="1443068"/>
              <a:ext cx="93077" cy="74929"/>
            </a:xfrm>
            <a:custGeom>
              <a:rect b="b" l="l" r="r" t="t"/>
              <a:pathLst>
                <a:path extrusionOk="0" h="4104" w="5098">
                  <a:moveTo>
                    <a:pt x="2134" y="0"/>
                  </a:moveTo>
                  <a:cubicBezTo>
                    <a:pt x="1" y="0"/>
                    <a:pt x="607" y="4104"/>
                    <a:pt x="1391" y="4104"/>
                  </a:cubicBezTo>
                  <a:cubicBezTo>
                    <a:pt x="1436" y="4104"/>
                    <a:pt x="1481" y="4091"/>
                    <a:pt x="1527" y="4062"/>
                  </a:cubicBezTo>
                  <a:cubicBezTo>
                    <a:pt x="3327" y="2942"/>
                    <a:pt x="5097" y="140"/>
                    <a:pt x="2213" y="2"/>
                  </a:cubicBezTo>
                  <a:cubicBezTo>
                    <a:pt x="2187" y="1"/>
                    <a:pt x="2160" y="0"/>
                    <a:pt x="21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88"/>
            <p:cNvSpPr/>
            <p:nvPr/>
          </p:nvSpPr>
          <p:spPr>
            <a:xfrm>
              <a:off x="4102895" y="1404801"/>
              <a:ext cx="161378" cy="57639"/>
            </a:xfrm>
            <a:custGeom>
              <a:rect b="b" l="l" r="r" t="t"/>
              <a:pathLst>
                <a:path extrusionOk="0" h="3157" w="8839">
                  <a:moveTo>
                    <a:pt x="4199" y="0"/>
                  </a:moveTo>
                  <a:cubicBezTo>
                    <a:pt x="3816" y="0"/>
                    <a:pt x="3402" y="232"/>
                    <a:pt x="3052" y="616"/>
                  </a:cubicBezTo>
                  <a:cubicBezTo>
                    <a:pt x="2716" y="981"/>
                    <a:pt x="2218" y="1145"/>
                    <a:pt x="1782" y="1145"/>
                  </a:cubicBezTo>
                  <a:cubicBezTo>
                    <a:pt x="1398" y="1145"/>
                    <a:pt x="1063" y="1018"/>
                    <a:pt x="930" y="791"/>
                  </a:cubicBezTo>
                  <a:lnTo>
                    <a:pt x="930" y="791"/>
                  </a:lnTo>
                  <a:cubicBezTo>
                    <a:pt x="1" y="2476"/>
                    <a:pt x="1984" y="1990"/>
                    <a:pt x="3142" y="2543"/>
                  </a:cubicBezTo>
                  <a:cubicBezTo>
                    <a:pt x="3485" y="2707"/>
                    <a:pt x="3875" y="2753"/>
                    <a:pt x="4283" y="2753"/>
                  </a:cubicBezTo>
                  <a:cubicBezTo>
                    <a:pt x="4806" y="2753"/>
                    <a:pt x="5360" y="2677"/>
                    <a:pt x="5884" y="2677"/>
                  </a:cubicBezTo>
                  <a:cubicBezTo>
                    <a:pt x="6329" y="2677"/>
                    <a:pt x="6753" y="2732"/>
                    <a:pt x="7119" y="2935"/>
                  </a:cubicBezTo>
                  <a:cubicBezTo>
                    <a:pt x="7397" y="3090"/>
                    <a:pt x="7633" y="3157"/>
                    <a:pt x="7830" y="3157"/>
                  </a:cubicBezTo>
                  <a:cubicBezTo>
                    <a:pt x="8839" y="3157"/>
                    <a:pt x="8805" y="1395"/>
                    <a:pt x="7982" y="698"/>
                  </a:cubicBezTo>
                  <a:cubicBezTo>
                    <a:pt x="7682" y="445"/>
                    <a:pt x="7369" y="360"/>
                    <a:pt x="7061" y="360"/>
                  </a:cubicBezTo>
                  <a:cubicBezTo>
                    <a:pt x="6443" y="360"/>
                    <a:pt x="5847" y="701"/>
                    <a:pt x="5424" y="701"/>
                  </a:cubicBezTo>
                  <a:cubicBezTo>
                    <a:pt x="5251" y="701"/>
                    <a:pt x="5106" y="644"/>
                    <a:pt x="5002" y="481"/>
                  </a:cubicBezTo>
                  <a:cubicBezTo>
                    <a:pt x="4787" y="147"/>
                    <a:pt x="4503" y="0"/>
                    <a:pt x="41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88"/>
            <p:cNvSpPr/>
            <p:nvPr/>
          </p:nvSpPr>
          <p:spPr>
            <a:xfrm>
              <a:off x="4249849" y="1440768"/>
              <a:ext cx="22329" cy="12470"/>
            </a:xfrm>
            <a:custGeom>
              <a:rect b="b" l="l" r="r" t="t"/>
              <a:pathLst>
                <a:path extrusionOk="0" h="683" w="1223">
                  <a:moveTo>
                    <a:pt x="1211" y="1"/>
                  </a:moveTo>
                  <a:cubicBezTo>
                    <a:pt x="1024" y="532"/>
                    <a:pt x="1" y="569"/>
                    <a:pt x="1" y="569"/>
                  </a:cubicBezTo>
                  <a:cubicBezTo>
                    <a:pt x="250" y="647"/>
                    <a:pt x="452" y="682"/>
                    <a:pt x="615" y="682"/>
                  </a:cubicBezTo>
                  <a:cubicBezTo>
                    <a:pt x="1083" y="682"/>
                    <a:pt x="1222" y="392"/>
                    <a:pt x="12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88"/>
            <p:cNvSpPr/>
            <p:nvPr/>
          </p:nvSpPr>
          <p:spPr>
            <a:xfrm>
              <a:off x="4203183" y="1500415"/>
              <a:ext cx="40623" cy="33813"/>
            </a:xfrm>
            <a:custGeom>
              <a:rect b="b" l="l" r="r" t="t"/>
              <a:pathLst>
                <a:path extrusionOk="0" h="1852" w="2225">
                  <a:moveTo>
                    <a:pt x="1373" y="1"/>
                  </a:moveTo>
                  <a:cubicBezTo>
                    <a:pt x="903" y="1"/>
                    <a:pt x="442" y="473"/>
                    <a:pt x="245" y="858"/>
                  </a:cubicBezTo>
                  <a:cubicBezTo>
                    <a:pt x="1" y="1327"/>
                    <a:pt x="155" y="1851"/>
                    <a:pt x="682" y="1851"/>
                  </a:cubicBezTo>
                  <a:cubicBezTo>
                    <a:pt x="705" y="1851"/>
                    <a:pt x="728" y="1850"/>
                    <a:pt x="752" y="1848"/>
                  </a:cubicBezTo>
                  <a:cubicBezTo>
                    <a:pt x="1141" y="1818"/>
                    <a:pt x="1581" y="1624"/>
                    <a:pt x="1881" y="1257"/>
                  </a:cubicBezTo>
                  <a:cubicBezTo>
                    <a:pt x="2224" y="840"/>
                    <a:pt x="2124" y="216"/>
                    <a:pt x="1589" y="36"/>
                  </a:cubicBezTo>
                  <a:cubicBezTo>
                    <a:pt x="1518" y="12"/>
                    <a:pt x="1445" y="1"/>
                    <a:pt x="1373" y="1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88"/>
            <p:cNvSpPr/>
            <p:nvPr/>
          </p:nvSpPr>
          <p:spPr>
            <a:xfrm>
              <a:off x="3937537" y="1872850"/>
              <a:ext cx="229278" cy="680256"/>
            </a:xfrm>
            <a:custGeom>
              <a:rect b="b" l="l" r="r" t="t"/>
              <a:pathLst>
                <a:path extrusionOk="0" h="37259" w="12558">
                  <a:moveTo>
                    <a:pt x="6394" y="1"/>
                  </a:moveTo>
                  <a:cubicBezTo>
                    <a:pt x="6394" y="1"/>
                    <a:pt x="1703" y="14385"/>
                    <a:pt x="1176" y="19753"/>
                  </a:cubicBezTo>
                  <a:cubicBezTo>
                    <a:pt x="623" y="25336"/>
                    <a:pt x="0" y="36280"/>
                    <a:pt x="0" y="36280"/>
                  </a:cubicBezTo>
                  <a:lnTo>
                    <a:pt x="2827" y="37259"/>
                  </a:lnTo>
                  <a:cubicBezTo>
                    <a:pt x="2827" y="37259"/>
                    <a:pt x="5598" y="26338"/>
                    <a:pt x="6465" y="20899"/>
                  </a:cubicBezTo>
                  <a:cubicBezTo>
                    <a:pt x="6730" y="19244"/>
                    <a:pt x="7320" y="16955"/>
                    <a:pt x="8034" y="14508"/>
                  </a:cubicBezTo>
                  <a:cubicBezTo>
                    <a:pt x="8934" y="11427"/>
                    <a:pt x="10028" y="8106"/>
                    <a:pt x="10914" y="5503"/>
                  </a:cubicBezTo>
                  <a:cubicBezTo>
                    <a:pt x="11851" y="2765"/>
                    <a:pt x="12557" y="830"/>
                    <a:pt x="12557" y="830"/>
                  </a:cubicBezTo>
                  <a:lnTo>
                    <a:pt x="63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88"/>
            <p:cNvSpPr/>
            <p:nvPr/>
          </p:nvSpPr>
          <p:spPr>
            <a:xfrm>
              <a:off x="4082373" y="1947322"/>
              <a:ext cx="54444" cy="190426"/>
            </a:xfrm>
            <a:custGeom>
              <a:rect b="b" l="l" r="r" t="t"/>
              <a:pathLst>
                <a:path extrusionOk="0" h="10430" w="2982">
                  <a:moveTo>
                    <a:pt x="2428" y="0"/>
                  </a:moveTo>
                  <a:cubicBezTo>
                    <a:pt x="777" y="1726"/>
                    <a:pt x="0" y="7344"/>
                    <a:pt x="101" y="10429"/>
                  </a:cubicBezTo>
                  <a:cubicBezTo>
                    <a:pt x="1001" y="7348"/>
                    <a:pt x="2095" y="4027"/>
                    <a:pt x="2981" y="1424"/>
                  </a:cubicBezTo>
                  <a:lnTo>
                    <a:pt x="24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88"/>
            <p:cNvSpPr/>
            <p:nvPr/>
          </p:nvSpPr>
          <p:spPr>
            <a:xfrm>
              <a:off x="4109449" y="1880975"/>
              <a:ext cx="152359" cy="685021"/>
            </a:xfrm>
            <a:custGeom>
              <a:rect b="b" l="l" r="r" t="t"/>
              <a:pathLst>
                <a:path extrusionOk="0" h="37520" w="8345">
                  <a:moveTo>
                    <a:pt x="302" y="0"/>
                  </a:moveTo>
                  <a:lnTo>
                    <a:pt x="302" y="0"/>
                  </a:lnTo>
                  <a:cubicBezTo>
                    <a:pt x="302" y="1"/>
                    <a:pt x="0" y="15146"/>
                    <a:pt x="414" y="20308"/>
                  </a:cubicBezTo>
                  <a:cubicBezTo>
                    <a:pt x="871" y="25964"/>
                    <a:pt x="5106" y="37519"/>
                    <a:pt x="5106" y="37519"/>
                  </a:cubicBezTo>
                  <a:lnTo>
                    <a:pt x="8344" y="37519"/>
                  </a:lnTo>
                  <a:cubicBezTo>
                    <a:pt x="8344" y="37519"/>
                    <a:pt x="6186" y="26942"/>
                    <a:pt x="5520" y="21451"/>
                  </a:cubicBezTo>
                  <a:cubicBezTo>
                    <a:pt x="4766" y="15198"/>
                    <a:pt x="6350" y="819"/>
                    <a:pt x="6350" y="819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88"/>
            <p:cNvSpPr/>
            <p:nvPr/>
          </p:nvSpPr>
          <p:spPr>
            <a:xfrm>
              <a:off x="4187372" y="2545109"/>
              <a:ext cx="77832" cy="22201"/>
            </a:xfrm>
            <a:custGeom>
              <a:rect b="b" l="l" r="r" t="t"/>
              <a:pathLst>
                <a:path extrusionOk="0" h="1216" w="4263">
                  <a:moveTo>
                    <a:pt x="1" y="0"/>
                  </a:moveTo>
                  <a:lnTo>
                    <a:pt x="449" y="1215"/>
                  </a:lnTo>
                  <a:lnTo>
                    <a:pt x="4263" y="1215"/>
                  </a:lnTo>
                  <a:lnTo>
                    <a:pt x="4263" y="7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88"/>
            <p:cNvSpPr/>
            <p:nvPr/>
          </p:nvSpPr>
          <p:spPr>
            <a:xfrm>
              <a:off x="3930580" y="2510730"/>
              <a:ext cx="68466" cy="44767"/>
            </a:xfrm>
            <a:custGeom>
              <a:rect b="b" l="l" r="r" t="t"/>
              <a:pathLst>
                <a:path extrusionOk="0" h="2452" w="3750">
                  <a:moveTo>
                    <a:pt x="0" y="1"/>
                  </a:moveTo>
                  <a:lnTo>
                    <a:pt x="0" y="1286"/>
                  </a:lnTo>
                  <a:lnTo>
                    <a:pt x="3372" y="2452"/>
                  </a:lnTo>
                  <a:lnTo>
                    <a:pt x="3750" y="13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88"/>
            <p:cNvSpPr/>
            <p:nvPr/>
          </p:nvSpPr>
          <p:spPr>
            <a:xfrm>
              <a:off x="4172182" y="1483801"/>
              <a:ext cx="6828" cy="9384"/>
            </a:xfrm>
            <a:custGeom>
              <a:rect b="b" l="l" r="r" t="t"/>
              <a:pathLst>
                <a:path extrusionOk="0" h="514" w="374">
                  <a:moveTo>
                    <a:pt x="210" y="1"/>
                  </a:moveTo>
                  <a:cubicBezTo>
                    <a:pt x="122" y="1"/>
                    <a:pt x="40" y="99"/>
                    <a:pt x="23" y="233"/>
                  </a:cubicBezTo>
                  <a:cubicBezTo>
                    <a:pt x="0" y="374"/>
                    <a:pt x="60" y="502"/>
                    <a:pt x="153" y="513"/>
                  </a:cubicBezTo>
                  <a:cubicBezTo>
                    <a:pt x="158" y="513"/>
                    <a:pt x="163" y="513"/>
                    <a:pt x="168" y="513"/>
                  </a:cubicBezTo>
                  <a:cubicBezTo>
                    <a:pt x="256" y="513"/>
                    <a:pt x="337" y="412"/>
                    <a:pt x="355" y="278"/>
                  </a:cubicBezTo>
                  <a:cubicBezTo>
                    <a:pt x="374" y="140"/>
                    <a:pt x="314" y="12"/>
                    <a:pt x="224" y="2"/>
                  </a:cubicBezTo>
                  <a:cubicBezTo>
                    <a:pt x="219" y="1"/>
                    <a:pt x="215" y="1"/>
                    <a:pt x="2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88"/>
            <p:cNvSpPr/>
            <p:nvPr/>
          </p:nvSpPr>
          <p:spPr>
            <a:xfrm>
              <a:off x="4143061" y="1479839"/>
              <a:ext cx="6847" cy="9403"/>
            </a:xfrm>
            <a:custGeom>
              <a:rect b="b" l="l" r="r" t="t"/>
              <a:pathLst>
                <a:path extrusionOk="0" h="515" w="375">
                  <a:moveTo>
                    <a:pt x="207" y="1"/>
                  </a:moveTo>
                  <a:cubicBezTo>
                    <a:pt x="119" y="1"/>
                    <a:pt x="37" y="102"/>
                    <a:pt x="19" y="237"/>
                  </a:cubicBezTo>
                  <a:cubicBezTo>
                    <a:pt x="0" y="379"/>
                    <a:pt x="61" y="502"/>
                    <a:pt x="154" y="514"/>
                  </a:cubicBezTo>
                  <a:cubicBezTo>
                    <a:pt x="159" y="514"/>
                    <a:pt x="165" y="515"/>
                    <a:pt x="170" y="515"/>
                  </a:cubicBezTo>
                  <a:cubicBezTo>
                    <a:pt x="254" y="515"/>
                    <a:pt x="334" y="415"/>
                    <a:pt x="355" y="281"/>
                  </a:cubicBezTo>
                  <a:cubicBezTo>
                    <a:pt x="374" y="140"/>
                    <a:pt x="314" y="17"/>
                    <a:pt x="221" y="2"/>
                  </a:cubicBezTo>
                  <a:cubicBezTo>
                    <a:pt x="216" y="1"/>
                    <a:pt x="211" y="1"/>
                    <a:pt x="2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88"/>
            <p:cNvSpPr/>
            <p:nvPr/>
          </p:nvSpPr>
          <p:spPr>
            <a:xfrm>
              <a:off x="4143335" y="1487507"/>
              <a:ext cx="15300" cy="24429"/>
            </a:xfrm>
            <a:custGeom>
              <a:rect b="b" l="l" r="r" t="t"/>
              <a:pathLst>
                <a:path extrusionOk="0" h="1338" w="838">
                  <a:moveTo>
                    <a:pt x="837" y="0"/>
                  </a:moveTo>
                  <a:cubicBezTo>
                    <a:pt x="837" y="1"/>
                    <a:pt x="408" y="773"/>
                    <a:pt x="1" y="1116"/>
                  </a:cubicBezTo>
                  <a:cubicBezTo>
                    <a:pt x="156" y="1310"/>
                    <a:pt x="429" y="1337"/>
                    <a:pt x="569" y="1337"/>
                  </a:cubicBezTo>
                  <a:cubicBezTo>
                    <a:pt x="623" y="1337"/>
                    <a:pt x="658" y="1333"/>
                    <a:pt x="658" y="1333"/>
                  </a:cubicBezTo>
                  <a:lnTo>
                    <a:pt x="837" y="0"/>
                  </a:lnTo>
                  <a:close/>
                </a:path>
              </a:pathLst>
            </a:custGeom>
            <a:solidFill>
              <a:srgbClr val="DE57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88"/>
            <p:cNvSpPr/>
            <p:nvPr/>
          </p:nvSpPr>
          <p:spPr>
            <a:xfrm>
              <a:off x="4161136" y="1512483"/>
              <a:ext cx="20120" cy="7778"/>
            </a:xfrm>
            <a:custGeom>
              <a:rect b="b" l="l" r="r" t="t"/>
              <a:pathLst>
                <a:path extrusionOk="0" h="426" w="1102">
                  <a:moveTo>
                    <a:pt x="1056" y="1"/>
                  </a:moveTo>
                  <a:cubicBezTo>
                    <a:pt x="1044" y="1"/>
                    <a:pt x="1032" y="6"/>
                    <a:pt x="1024" y="14"/>
                  </a:cubicBezTo>
                  <a:cubicBezTo>
                    <a:pt x="1021" y="17"/>
                    <a:pt x="734" y="340"/>
                    <a:pt x="226" y="340"/>
                  </a:cubicBezTo>
                  <a:cubicBezTo>
                    <a:pt x="170" y="340"/>
                    <a:pt x="112" y="336"/>
                    <a:pt x="52" y="327"/>
                  </a:cubicBezTo>
                  <a:cubicBezTo>
                    <a:pt x="50" y="327"/>
                    <a:pt x="48" y="327"/>
                    <a:pt x="47" y="327"/>
                  </a:cubicBezTo>
                  <a:cubicBezTo>
                    <a:pt x="26" y="327"/>
                    <a:pt x="7" y="345"/>
                    <a:pt x="4" y="365"/>
                  </a:cubicBezTo>
                  <a:cubicBezTo>
                    <a:pt x="0" y="387"/>
                    <a:pt x="19" y="410"/>
                    <a:pt x="41" y="413"/>
                  </a:cubicBezTo>
                  <a:cubicBezTo>
                    <a:pt x="105" y="421"/>
                    <a:pt x="169" y="425"/>
                    <a:pt x="228" y="425"/>
                  </a:cubicBezTo>
                  <a:cubicBezTo>
                    <a:pt x="774" y="425"/>
                    <a:pt x="1072" y="84"/>
                    <a:pt x="1087" y="70"/>
                  </a:cubicBezTo>
                  <a:cubicBezTo>
                    <a:pt x="1102" y="51"/>
                    <a:pt x="1102" y="25"/>
                    <a:pt x="1083" y="10"/>
                  </a:cubicBezTo>
                  <a:cubicBezTo>
                    <a:pt x="1075" y="3"/>
                    <a:pt x="1066" y="1"/>
                    <a:pt x="10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88"/>
            <p:cNvSpPr/>
            <p:nvPr/>
          </p:nvSpPr>
          <p:spPr>
            <a:xfrm>
              <a:off x="4177093" y="1470509"/>
              <a:ext cx="13584" cy="10188"/>
            </a:xfrm>
            <a:custGeom>
              <a:rect b="b" l="l" r="r" t="t"/>
              <a:pathLst>
                <a:path extrusionOk="0" h="558" w="744">
                  <a:moveTo>
                    <a:pt x="86" y="1"/>
                  </a:moveTo>
                  <a:cubicBezTo>
                    <a:pt x="41" y="1"/>
                    <a:pt x="7" y="33"/>
                    <a:pt x="4" y="75"/>
                  </a:cubicBezTo>
                  <a:cubicBezTo>
                    <a:pt x="0" y="124"/>
                    <a:pt x="34" y="161"/>
                    <a:pt x="83" y="165"/>
                  </a:cubicBezTo>
                  <a:cubicBezTo>
                    <a:pt x="93" y="169"/>
                    <a:pt x="393" y="192"/>
                    <a:pt x="576" y="516"/>
                  </a:cubicBezTo>
                  <a:cubicBezTo>
                    <a:pt x="590" y="542"/>
                    <a:pt x="620" y="557"/>
                    <a:pt x="650" y="557"/>
                  </a:cubicBezTo>
                  <a:cubicBezTo>
                    <a:pt x="662" y="557"/>
                    <a:pt x="676" y="554"/>
                    <a:pt x="691" y="546"/>
                  </a:cubicBezTo>
                  <a:cubicBezTo>
                    <a:pt x="729" y="523"/>
                    <a:pt x="743" y="471"/>
                    <a:pt x="721" y="434"/>
                  </a:cubicBezTo>
                  <a:cubicBezTo>
                    <a:pt x="493" y="30"/>
                    <a:pt x="109" y="1"/>
                    <a:pt x="93" y="1"/>
                  </a:cubicBezTo>
                  <a:cubicBezTo>
                    <a:pt x="91" y="1"/>
                    <a:pt x="89" y="1"/>
                    <a:pt x="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88"/>
            <p:cNvSpPr/>
            <p:nvPr/>
          </p:nvSpPr>
          <p:spPr>
            <a:xfrm>
              <a:off x="4136580" y="1463772"/>
              <a:ext cx="13985" cy="9494"/>
            </a:xfrm>
            <a:custGeom>
              <a:rect b="b" l="l" r="r" t="t"/>
              <a:pathLst>
                <a:path extrusionOk="0" h="520" w="766">
                  <a:moveTo>
                    <a:pt x="684" y="0"/>
                  </a:moveTo>
                  <a:cubicBezTo>
                    <a:pt x="669" y="0"/>
                    <a:pt x="281" y="4"/>
                    <a:pt x="26" y="389"/>
                  </a:cubicBezTo>
                  <a:cubicBezTo>
                    <a:pt x="0" y="426"/>
                    <a:pt x="8" y="478"/>
                    <a:pt x="49" y="504"/>
                  </a:cubicBezTo>
                  <a:cubicBezTo>
                    <a:pt x="64" y="516"/>
                    <a:pt x="79" y="519"/>
                    <a:pt x="94" y="519"/>
                  </a:cubicBezTo>
                  <a:cubicBezTo>
                    <a:pt x="120" y="519"/>
                    <a:pt x="150" y="504"/>
                    <a:pt x="165" y="482"/>
                  </a:cubicBezTo>
                  <a:cubicBezTo>
                    <a:pt x="371" y="172"/>
                    <a:pt x="669" y="168"/>
                    <a:pt x="684" y="168"/>
                  </a:cubicBezTo>
                  <a:cubicBezTo>
                    <a:pt x="729" y="168"/>
                    <a:pt x="766" y="130"/>
                    <a:pt x="766" y="86"/>
                  </a:cubicBezTo>
                  <a:cubicBezTo>
                    <a:pt x="766" y="41"/>
                    <a:pt x="729" y="4"/>
                    <a:pt x="6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88"/>
            <p:cNvSpPr/>
            <p:nvPr/>
          </p:nvSpPr>
          <p:spPr>
            <a:xfrm>
              <a:off x="4207163" y="2603387"/>
              <a:ext cx="16925" cy="8179"/>
            </a:xfrm>
            <a:custGeom>
              <a:rect b="b" l="l" r="r" t="t"/>
              <a:pathLst>
                <a:path extrusionOk="0" h="448" w="927">
                  <a:moveTo>
                    <a:pt x="168" y="80"/>
                  </a:moveTo>
                  <a:cubicBezTo>
                    <a:pt x="303" y="80"/>
                    <a:pt x="572" y="211"/>
                    <a:pt x="773" y="327"/>
                  </a:cubicBezTo>
                  <a:cubicBezTo>
                    <a:pt x="647" y="352"/>
                    <a:pt x="533" y="365"/>
                    <a:pt x="436" y="365"/>
                  </a:cubicBezTo>
                  <a:cubicBezTo>
                    <a:pt x="303" y="365"/>
                    <a:pt x="202" y="341"/>
                    <a:pt x="146" y="294"/>
                  </a:cubicBezTo>
                  <a:cubicBezTo>
                    <a:pt x="101" y="256"/>
                    <a:pt x="82" y="208"/>
                    <a:pt x="90" y="141"/>
                  </a:cubicBezTo>
                  <a:cubicBezTo>
                    <a:pt x="90" y="111"/>
                    <a:pt x="105" y="99"/>
                    <a:pt x="116" y="92"/>
                  </a:cubicBezTo>
                  <a:cubicBezTo>
                    <a:pt x="127" y="85"/>
                    <a:pt x="146" y="80"/>
                    <a:pt x="168" y="80"/>
                  </a:cubicBezTo>
                  <a:close/>
                  <a:moveTo>
                    <a:pt x="163" y="0"/>
                  </a:moveTo>
                  <a:cubicBezTo>
                    <a:pt x="129" y="0"/>
                    <a:pt x="99" y="6"/>
                    <a:pt x="75" y="18"/>
                  </a:cubicBezTo>
                  <a:cubicBezTo>
                    <a:pt x="46" y="32"/>
                    <a:pt x="8" y="66"/>
                    <a:pt x="4" y="137"/>
                  </a:cubicBezTo>
                  <a:cubicBezTo>
                    <a:pt x="1" y="230"/>
                    <a:pt x="27" y="305"/>
                    <a:pt x="90" y="357"/>
                  </a:cubicBezTo>
                  <a:cubicBezTo>
                    <a:pt x="172" y="425"/>
                    <a:pt x="299" y="447"/>
                    <a:pt x="434" y="447"/>
                  </a:cubicBezTo>
                  <a:cubicBezTo>
                    <a:pt x="594" y="447"/>
                    <a:pt x="770" y="413"/>
                    <a:pt x="893" y="383"/>
                  </a:cubicBezTo>
                  <a:cubicBezTo>
                    <a:pt x="912" y="380"/>
                    <a:pt x="923" y="368"/>
                    <a:pt x="927" y="349"/>
                  </a:cubicBezTo>
                  <a:cubicBezTo>
                    <a:pt x="927" y="335"/>
                    <a:pt x="920" y="316"/>
                    <a:pt x="908" y="309"/>
                  </a:cubicBezTo>
                  <a:cubicBezTo>
                    <a:pt x="849" y="273"/>
                    <a:pt x="405" y="0"/>
                    <a:pt x="1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88"/>
            <p:cNvSpPr/>
            <p:nvPr/>
          </p:nvSpPr>
          <p:spPr>
            <a:xfrm>
              <a:off x="4213152" y="2595792"/>
              <a:ext cx="10936" cy="14679"/>
            </a:xfrm>
            <a:custGeom>
              <a:rect b="b" l="l" r="r" t="t"/>
              <a:pathLst>
                <a:path extrusionOk="0" h="804" w="599">
                  <a:moveTo>
                    <a:pt x="199" y="86"/>
                  </a:moveTo>
                  <a:cubicBezTo>
                    <a:pt x="233" y="86"/>
                    <a:pt x="266" y="98"/>
                    <a:pt x="296" y="124"/>
                  </a:cubicBezTo>
                  <a:cubicBezTo>
                    <a:pt x="427" y="228"/>
                    <a:pt x="483" y="527"/>
                    <a:pt x="506" y="676"/>
                  </a:cubicBezTo>
                  <a:cubicBezTo>
                    <a:pt x="323" y="538"/>
                    <a:pt x="99" y="246"/>
                    <a:pt x="121" y="127"/>
                  </a:cubicBezTo>
                  <a:cubicBezTo>
                    <a:pt x="121" y="120"/>
                    <a:pt x="128" y="93"/>
                    <a:pt x="180" y="86"/>
                  </a:cubicBezTo>
                  <a:close/>
                  <a:moveTo>
                    <a:pt x="203" y="1"/>
                  </a:moveTo>
                  <a:cubicBezTo>
                    <a:pt x="192" y="1"/>
                    <a:pt x="181" y="2"/>
                    <a:pt x="169" y="3"/>
                  </a:cubicBezTo>
                  <a:cubicBezTo>
                    <a:pt x="72" y="15"/>
                    <a:pt x="46" y="79"/>
                    <a:pt x="39" y="112"/>
                  </a:cubicBezTo>
                  <a:cubicBezTo>
                    <a:pt x="1" y="310"/>
                    <a:pt x="352" y="698"/>
                    <a:pt x="535" y="796"/>
                  </a:cubicBezTo>
                  <a:cubicBezTo>
                    <a:pt x="542" y="799"/>
                    <a:pt x="550" y="803"/>
                    <a:pt x="558" y="803"/>
                  </a:cubicBezTo>
                  <a:cubicBezTo>
                    <a:pt x="565" y="803"/>
                    <a:pt x="573" y="799"/>
                    <a:pt x="580" y="796"/>
                  </a:cubicBezTo>
                  <a:cubicBezTo>
                    <a:pt x="592" y="788"/>
                    <a:pt x="599" y="773"/>
                    <a:pt x="599" y="758"/>
                  </a:cubicBezTo>
                  <a:cubicBezTo>
                    <a:pt x="595" y="736"/>
                    <a:pt x="554" y="224"/>
                    <a:pt x="349" y="56"/>
                  </a:cubicBezTo>
                  <a:cubicBezTo>
                    <a:pt x="305" y="22"/>
                    <a:pt x="256" y="1"/>
                    <a:pt x="2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88"/>
            <p:cNvSpPr/>
            <p:nvPr/>
          </p:nvSpPr>
          <p:spPr>
            <a:xfrm>
              <a:off x="3917946" y="2569282"/>
              <a:ext cx="18440" cy="12269"/>
            </a:xfrm>
            <a:custGeom>
              <a:rect b="b" l="l" r="r" t="t"/>
              <a:pathLst>
                <a:path extrusionOk="0" h="672" w="1010">
                  <a:moveTo>
                    <a:pt x="169" y="85"/>
                  </a:moveTo>
                  <a:cubicBezTo>
                    <a:pt x="311" y="85"/>
                    <a:pt x="625" y="350"/>
                    <a:pt x="849" y="567"/>
                  </a:cubicBezTo>
                  <a:cubicBezTo>
                    <a:pt x="456" y="500"/>
                    <a:pt x="187" y="391"/>
                    <a:pt x="117" y="264"/>
                  </a:cubicBezTo>
                  <a:cubicBezTo>
                    <a:pt x="91" y="219"/>
                    <a:pt x="91" y="171"/>
                    <a:pt x="113" y="119"/>
                  </a:cubicBezTo>
                  <a:cubicBezTo>
                    <a:pt x="120" y="100"/>
                    <a:pt x="132" y="88"/>
                    <a:pt x="150" y="85"/>
                  </a:cubicBezTo>
                  <a:close/>
                  <a:moveTo>
                    <a:pt x="168" y="1"/>
                  </a:moveTo>
                  <a:cubicBezTo>
                    <a:pt x="158" y="1"/>
                    <a:pt x="148" y="2"/>
                    <a:pt x="139" y="3"/>
                  </a:cubicBezTo>
                  <a:cubicBezTo>
                    <a:pt x="91" y="10"/>
                    <a:pt x="57" y="40"/>
                    <a:pt x="34" y="85"/>
                  </a:cubicBezTo>
                  <a:cubicBezTo>
                    <a:pt x="1" y="164"/>
                    <a:pt x="5" y="234"/>
                    <a:pt x="42" y="305"/>
                  </a:cubicBezTo>
                  <a:cubicBezTo>
                    <a:pt x="169" y="529"/>
                    <a:pt x="673" y="631"/>
                    <a:pt x="961" y="667"/>
                  </a:cubicBezTo>
                  <a:lnTo>
                    <a:pt x="965" y="671"/>
                  </a:lnTo>
                  <a:cubicBezTo>
                    <a:pt x="979" y="671"/>
                    <a:pt x="994" y="660"/>
                    <a:pt x="1001" y="645"/>
                  </a:cubicBezTo>
                  <a:cubicBezTo>
                    <a:pt x="1009" y="631"/>
                    <a:pt x="1009" y="612"/>
                    <a:pt x="994" y="600"/>
                  </a:cubicBezTo>
                  <a:cubicBezTo>
                    <a:pt x="936" y="536"/>
                    <a:pt x="423" y="1"/>
                    <a:pt x="1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88"/>
            <p:cNvSpPr/>
            <p:nvPr/>
          </p:nvSpPr>
          <p:spPr>
            <a:xfrm>
              <a:off x="3926892" y="2564754"/>
              <a:ext cx="11539" cy="16797"/>
            </a:xfrm>
            <a:custGeom>
              <a:rect b="b" l="l" r="r" t="t"/>
              <a:pathLst>
                <a:path extrusionOk="0" h="920" w="632">
                  <a:moveTo>
                    <a:pt x="220" y="83"/>
                  </a:moveTo>
                  <a:cubicBezTo>
                    <a:pt x="232" y="83"/>
                    <a:pt x="247" y="86"/>
                    <a:pt x="265" y="90"/>
                  </a:cubicBezTo>
                  <a:cubicBezTo>
                    <a:pt x="325" y="105"/>
                    <a:pt x="373" y="139"/>
                    <a:pt x="407" y="195"/>
                  </a:cubicBezTo>
                  <a:cubicBezTo>
                    <a:pt x="508" y="359"/>
                    <a:pt x="475" y="647"/>
                    <a:pt x="449" y="789"/>
                  </a:cubicBezTo>
                  <a:cubicBezTo>
                    <a:pt x="287" y="595"/>
                    <a:pt x="112" y="214"/>
                    <a:pt x="172" y="109"/>
                  </a:cubicBezTo>
                  <a:cubicBezTo>
                    <a:pt x="175" y="101"/>
                    <a:pt x="183" y="83"/>
                    <a:pt x="220" y="83"/>
                  </a:cubicBezTo>
                  <a:close/>
                  <a:moveTo>
                    <a:pt x="222" y="1"/>
                  </a:moveTo>
                  <a:cubicBezTo>
                    <a:pt x="151" y="1"/>
                    <a:pt x="115" y="35"/>
                    <a:pt x="97" y="67"/>
                  </a:cubicBezTo>
                  <a:cubicBezTo>
                    <a:pt x="0" y="247"/>
                    <a:pt x="277" y="748"/>
                    <a:pt x="449" y="905"/>
                  </a:cubicBezTo>
                  <a:cubicBezTo>
                    <a:pt x="456" y="912"/>
                    <a:pt x="463" y="919"/>
                    <a:pt x="475" y="919"/>
                  </a:cubicBezTo>
                  <a:cubicBezTo>
                    <a:pt x="478" y="919"/>
                    <a:pt x="482" y="915"/>
                    <a:pt x="485" y="915"/>
                  </a:cubicBezTo>
                  <a:cubicBezTo>
                    <a:pt x="501" y="912"/>
                    <a:pt x="511" y="901"/>
                    <a:pt x="516" y="886"/>
                  </a:cubicBezTo>
                  <a:cubicBezTo>
                    <a:pt x="519" y="867"/>
                    <a:pt x="632" y="400"/>
                    <a:pt x="478" y="153"/>
                  </a:cubicBezTo>
                  <a:cubicBezTo>
                    <a:pt x="433" y="75"/>
                    <a:pt x="366" y="27"/>
                    <a:pt x="284" y="8"/>
                  </a:cubicBezTo>
                  <a:cubicBezTo>
                    <a:pt x="261" y="3"/>
                    <a:pt x="240" y="1"/>
                    <a:pt x="2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88"/>
            <p:cNvSpPr/>
            <p:nvPr/>
          </p:nvSpPr>
          <p:spPr>
            <a:xfrm>
              <a:off x="4104118" y="1652044"/>
              <a:ext cx="186610" cy="205689"/>
            </a:xfrm>
            <a:custGeom>
              <a:rect b="b" l="l" r="r" t="t"/>
              <a:pathLst>
                <a:path extrusionOk="0" h="11266" w="10221">
                  <a:moveTo>
                    <a:pt x="5994" y="6812"/>
                  </a:moveTo>
                  <a:cubicBezTo>
                    <a:pt x="5993" y="6813"/>
                    <a:pt x="5993" y="6814"/>
                    <a:pt x="5993" y="6814"/>
                  </a:cubicBezTo>
                  <a:cubicBezTo>
                    <a:pt x="5993" y="6814"/>
                    <a:pt x="5993" y="6813"/>
                    <a:pt x="5994" y="6812"/>
                  </a:cubicBezTo>
                  <a:close/>
                  <a:moveTo>
                    <a:pt x="7553" y="1"/>
                  </a:moveTo>
                  <a:cubicBezTo>
                    <a:pt x="7478" y="565"/>
                    <a:pt x="7396" y="1192"/>
                    <a:pt x="7291" y="1786"/>
                  </a:cubicBezTo>
                  <a:cubicBezTo>
                    <a:pt x="7191" y="2384"/>
                    <a:pt x="7075" y="2982"/>
                    <a:pt x="6952" y="3571"/>
                  </a:cubicBezTo>
                  <a:cubicBezTo>
                    <a:pt x="6824" y="4166"/>
                    <a:pt x="6676" y="4744"/>
                    <a:pt x="6514" y="5312"/>
                  </a:cubicBezTo>
                  <a:lnTo>
                    <a:pt x="6384" y="5735"/>
                  </a:lnTo>
                  <a:lnTo>
                    <a:pt x="6245" y="6149"/>
                  </a:lnTo>
                  <a:cubicBezTo>
                    <a:pt x="6201" y="6287"/>
                    <a:pt x="6145" y="6418"/>
                    <a:pt x="6097" y="6552"/>
                  </a:cubicBezTo>
                  <a:lnTo>
                    <a:pt x="6018" y="6750"/>
                  </a:lnTo>
                  <a:lnTo>
                    <a:pt x="5999" y="6802"/>
                  </a:lnTo>
                  <a:cubicBezTo>
                    <a:pt x="5996" y="6808"/>
                    <a:pt x="5995" y="6811"/>
                    <a:pt x="5994" y="6812"/>
                  </a:cubicBezTo>
                  <a:lnTo>
                    <a:pt x="5994" y="6812"/>
                  </a:lnTo>
                  <a:cubicBezTo>
                    <a:pt x="5994" y="6812"/>
                    <a:pt x="5994" y="6812"/>
                    <a:pt x="5995" y="6812"/>
                  </a:cubicBezTo>
                  <a:cubicBezTo>
                    <a:pt x="5995" y="6812"/>
                    <a:pt x="5995" y="6812"/>
                    <a:pt x="5995" y="6814"/>
                  </a:cubicBezTo>
                  <a:cubicBezTo>
                    <a:pt x="5996" y="6813"/>
                    <a:pt x="5997" y="6812"/>
                    <a:pt x="5997" y="6812"/>
                  </a:cubicBezTo>
                  <a:lnTo>
                    <a:pt x="5997" y="6812"/>
                  </a:lnTo>
                  <a:cubicBezTo>
                    <a:pt x="5997" y="6812"/>
                    <a:pt x="5995" y="6816"/>
                    <a:pt x="5995" y="6821"/>
                  </a:cubicBezTo>
                  <a:cubicBezTo>
                    <a:pt x="5981" y="6877"/>
                    <a:pt x="5828" y="7049"/>
                    <a:pt x="5640" y="7198"/>
                  </a:cubicBezTo>
                  <a:cubicBezTo>
                    <a:pt x="5454" y="7355"/>
                    <a:pt x="5226" y="7512"/>
                    <a:pt x="4987" y="7657"/>
                  </a:cubicBezTo>
                  <a:cubicBezTo>
                    <a:pt x="4502" y="7957"/>
                    <a:pt x="3968" y="8236"/>
                    <a:pt x="3418" y="8502"/>
                  </a:cubicBezTo>
                  <a:cubicBezTo>
                    <a:pt x="2316" y="9024"/>
                    <a:pt x="1151" y="9517"/>
                    <a:pt x="1" y="9981"/>
                  </a:cubicBezTo>
                  <a:lnTo>
                    <a:pt x="337" y="11265"/>
                  </a:lnTo>
                  <a:cubicBezTo>
                    <a:pt x="1637" y="11057"/>
                    <a:pt x="2895" y="10772"/>
                    <a:pt x="4158" y="10362"/>
                  </a:cubicBezTo>
                  <a:cubicBezTo>
                    <a:pt x="4789" y="10157"/>
                    <a:pt x="5416" y="9925"/>
                    <a:pt x="6052" y="9622"/>
                  </a:cubicBezTo>
                  <a:cubicBezTo>
                    <a:pt x="6369" y="9465"/>
                    <a:pt x="6686" y="9298"/>
                    <a:pt x="7012" y="9077"/>
                  </a:cubicBezTo>
                  <a:cubicBezTo>
                    <a:pt x="7336" y="8853"/>
                    <a:pt x="7676" y="8607"/>
                    <a:pt x="8012" y="8132"/>
                  </a:cubicBezTo>
                  <a:cubicBezTo>
                    <a:pt x="8053" y="8069"/>
                    <a:pt x="8095" y="8009"/>
                    <a:pt x="8136" y="7934"/>
                  </a:cubicBezTo>
                  <a:lnTo>
                    <a:pt x="8184" y="7837"/>
                  </a:lnTo>
                  <a:lnTo>
                    <a:pt x="8214" y="7777"/>
                  </a:lnTo>
                  <a:lnTo>
                    <a:pt x="8330" y="7542"/>
                  </a:lnTo>
                  <a:cubicBezTo>
                    <a:pt x="8405" y="7385"/>
                    <a:pt x="8486" y="7228"/>
                    <a:pt x="8550" y="7068"/>
                  </a:cubicBezTo>
                  <a:lnTo>
                    <a:pt x="8752" y="6593"/>
                  </a:lnTo>
                  <a:lnTo>
                    <a:pt x="8931" y="6116"/>
                  </a:lnTo>
                  <a:cubicBezTo>
                    <a:pt x="9163" y="5476"/>
                    <a:pt x="9365" y="4834"/>
                    <a:pt x="9529" y="4188"/>
                  </a:cubicBezTo>
                  <a:cubicBezTo>
                    <a:pt x="9697" y="3542"/>
                    <a:pt x="9836" y="2896"/>
                    <a:pt x="9951" y="2246"/>
                  </a:cubicBezTo>
                  <a:cubicBezTo>
                    <a:pt x="10007" y="1917"/>
                    <a:pt x="10060" y="1592"/>
                    <a:pt x="10104" y="1263"/>
                  </a:cubicBezTo>
                  <a:cubicBezTo>
                    <a:pt x="10156" y="931"/>
                    <a:pt x="10190" y="617"/>
                    <a:pt x="10220" y="258"/>
                  </a:cubicBezTo>
                  <a:lnTo>
                    <a:pt x="7553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88"/>
            <p:cNvSpPr/>
            <p:nvPr/>
          </p:nvSpPr>
          <p:spPr>
            <a:xfrm>
              <a:off x="4209135" y="1618085"/>
              <a:ext cx="105583" cy="124261"/>
            </a:xfrm>
            <a:custGeom>
              <a:rect b="b" l="l" r="r" t="t"/>
              <a:pathLst>
                <a:path extrusionOk="0" h="6806" w="5783">
                  <a:moveTo>
                    <a:pt x="3073" y="1"/>
                  </a:moveTo>
                  <a:cubicBezTo>
                    <a:pt x="2267" y="1"/>
                    <a:pt x="1495" y="648"/>
                    <a:pt x="1065" y="1947"/>
                  </a:cubicBezTo>
                  <a:cubicBezTo>
                    <a:pt x="381" y="4020"/>
                    <a:pt x="0" y="6806"/>
                    <a:pt x="0" y="6806"/>
                  </a:cubicBezTo>
                  <a:lnTo>
                    <a:pt x="4639" y="6657"/>
                  </a:lnTo>
                  <a:cubicBezTo>
                    <a:pt x="4639" y="6657"/>
                    <a:pt x="5782" y="2432"/>
                    <a:pt x="4793" y="1061"/>
                  </a:cubicBezTo>
                  <a:cubicBezTo>
                    <a:pt x="4285" y="355"/>
                    <a:pt x="3670" y="1"/>
                    <a:pt x="30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88"/>
            <p:cNvSpPr/>
            <p:nvPr/>
          </p:nvSpPr>
          <p:spPr>
            <a:xfrm>
              <a:off x="4081004" y="1825673"/>
              <a:ext cx="37811" cy="40678"/>
            </a:xfrm>
            <a:custGeom>
              <a:rect b="b" l="l" r="r" t="t"/>
              <a:pathLst>
                <a:path extrusionOk="0" h="2228" w="2071">
                  <a:moveTo>
                    <a:pt x="0" y="0"/>
                  </a:moveTo>
                  <a:lnTo>
                    <a:pt x="378" y="2226"/>
                  </a:lnTo>
                  <a:cubicBezTo>
                    <a:pt x="378" y="2226"/>
                    <a:pt x="412" y="2228"/>
                    <a:pt x="471" y="2228"/>
                  </a:cubicBezTo>
                  <a:cubicBezTo>
                    <a:pt x="809" y="2228"/>
                    <a:pt x="1959" y="2176"/>
                    <a:pt x="2070" y="1472"/>
                  </a:cubicBezTo>
                  <a:lnTo>
                    <a:pt x="1734" y="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88"/>
            <p:cNvSpPr/>
            <p:nvPr/>
          </p:nvSpPr>
          <p:spPr>
            <a:xfrm>
              <a:off x="4056101" y="1825673"/>
              <a:ext cx="31805" cy="43727"/>
            </a:xfrm>
            <a:custGeom>
              <a:rect b="b" l="l" r="r" t="t"/>
              <a:pathLst>
                <a:path extrusionOk="0" h="2395" w="1742">
                  <a:moveTo>
                    <a:pt x="1364" y="0"/>
                  </a:moveTo>
                  <a:lnTo>
                    <a:pt x="1" y="568"/>
                  </a:lnTo>
                  <a:lnTo>
                    <a:pt x="401" y="2395"/>
                  </a:lnTo>
                  <a:lnTo>
                    <a:pt x="1742" y="2226"/>
                  </a:lnTo>
                  <a:lnTo>
                    <a:pt x="1364" y="0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00" name="Google Shape;3300;p88"/>
            <p:cNvGrpSpPr/>
            <p:nvPr/>
          </p:nvGrpSpPr>
          <p:grpSpPr>
            <a:xfrm>
              <a:off x="2997886" y="1290691"/>
              <a:ext cx="1054152" cy="943876"/>
              <a:chOff x="3040436" y="1290691"/>
              <a:chExt cx="1054152" cy="943876"/>
            </a:xfrm>
          </p:grpSpPr>
          <p:sp>
            <p:nvSpPr>
              <p:cNvPr id="3301" name="Google Shape;3301;p88"/>
              <p:cNvSpPr/>
              <p:nvPr/>
            </p:nvSpPr>
            <p:spPr>
              <a:xfrm>
                <a:off x="3040436" y="1678024"/>
                <a:ext cx="875831" cy="556543"/>
              </a:xfrm>
              <a:custGeom>
                <a:rect b="b" l="l" r="r" t="t"/>
                <a:pathLst>
                  <a:path extrusionOk="0" h="30483" w="47971">
                    <a:moveTo>
                      <a:pt x="1767" y="1"/>
                    </a:moveTo>
                    <a:lnTo>
                      <a:pt x="205" y="755"/>
                    </a:lnTo>
                    <a:cubicBezTo>
                      <a:pt x="45" y="2141"/>
                      <a:pt x="0" y="3560"/>
                      <a:pt x="79" y="5013"/>
                    </a:cubicBezTo>
                    <a:cubicBezTo>
                      <a:pt x="841" y="19080"/>
                      <a:pt x="12864" y="30483"/>
                      <a:pt x="26934" y="30483"/>
                    </a:cubicBezTo>
                    <a:cubicBezTo>
                      <a:pt x="36104" y="30483"/>
                      <a:pt x="43880" y="25638"/>
                      <a:pt x="47971" y="18367"/>
                    </a:cubicBezTo>
                    <a:lnTo>
                      <a:pt x="25552" y="5013"/>
                    </a:lnTo>
                    <a:lnTo>
                      <a:pt x="17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2" name="Google Shape;3302;p88"/>
              <p:cNvSpPr/>
              <p:nvPr/>
            </p:nvSpPr>
            <p:spPr>
              <a:xfrm>
                <a:off x="3596140" y="1297775"/>
                <a:ext cx="469546" cy="683123"/>
              </a:xfrm>
              <a:custGeom>
                <a:rect b="b" l="l" r="r" t="t"/>
                <a:pathLst>
                  <a:path extrusionOk="0" h="37416" w="25718">
                    <a:moveTo>
                      <a:pt x="10582" y="1"/>
                    </a:moveTo>
                    <a:lnTo>
                      <a:pt x="9021" y="756"/>
                    </a:lnTo>
                    <a:lnTo>
                      <a:pt x="1" y="24063"/>
                    </a:lnTo>
                    <a:lnTo>
                      <a:pt x="22419" y="37415"/>
                    </a:lnTo>
                    <a:lnTo>
                      <a:pt x="23980" y="36661"/>
                    </a:lnTo>
                    <a:cubicBezTo>
                      <a:pt x="23980" y="36661"/>
                      <a:pt x="25717" y="28567"/>
                      <a:pt x="25471" y="24063"/>
                    </a:cubicBezTo>
                    <a:cubicBezTo>
                      <a:pt x="24925" y="14018"/>
                      <a:pt x="10582" y="1"/>
                      <a:pt x="105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3" name="Google Shape;3303;p88"/>
              <p:cNvSpPr/>
              <p:nvPr/>
            </p:nvSpPr>
            <p:spPr>
              <a:xfrm>
                <a:off x="3044179" y="1304457"/>
                <a:ext cx="627474" cy="465110"/>
              </a:xfrm>
              <a:custGeom>
                <a:rect b="b" l="l" r="r" t="t"/>
                <a:pathLst>
                  <a:path extrusionOk="0" h="25475" w="34368">
                    <a:moveTo>
                      <a:pt x="23966" y="1"/>
                    </a:moveTo>
                    <a:cubicBezTo>
                      <a:pt x="11348" y="1"/>
                      <a:pt x="1371" y="9175"/>
                      <a:pt x="0" y="21216"/>
                    </a:cubicBezTo>
                    <a:lnTo>
                      <a:pt x="1562" y="20462"/>
                    </a:lnTo>
                    <a:lnTo>
                      <a:pt x="25347" y="25474"/>
                    </a:lnTo>
                    <a:lnTo>
                      <a:pt x="34368" y="2164"/>
                    </a:lnTo>
                    <a:cubicBezTo>
                      <a:pt x="31148" y="774"/>
                      <a:pt x="27626" y="1"/>
                      <a:pt x="239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4" name="Google Shape;3304;p88"/>
              <p:cNvSpPr/>
              <p:nvPr/>
            </p:nvSpPr>
            <p:spPr>
              <a:xfrm>
                <a:off x="3069009" y="1678024"/>
                <a:ext cx="875758" cy="542777"/>
              </a:xfrm>
              <a:custGeom>
                <a:rect b="b" l="l" r="r" t="t"/>
                <a:pathLst>
                  <a:path extrusionOk="0" h="29729" w="47967">
                    <a:moveTo>
                      <a:pt x="202" y="1"/>
                    </a:moveTo>
                    <a:cubicBezTo>
                      <a:pt x="45" y="1386"/>
                      <a:pt x="0" y="2806"/>
                      <a:pt x="78" y="4259"/>
                    </a:cubicBezTo>
                    <a:cubicBezTo>
                      <a:pt x="840" y="18325"/>
                      <a:pt x="12864" y="29729"/>
                      <a:pt x="26931" y="29729"/>
                    </a:cubicBezTo>
                    <a:cubicBezTo>
                      <a:pt x="36104" y="29729"/>
                      <a:pt x="43877" y="24880"/>
                      <a:pt x="47966" y="17612"/>
                    </a:cubicBezTo>
                    <a:lnTo>
                      <a:pt x="25549" y="4259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5" name="Google Shape;3305;p88"/>
              <p:cNvSpPr/>
              <p:nvPr/>
            </p:nvSpPr>
            <p:spPr>
              <a:xfrm>
                <a:off x="3094971" y="1707893"/>
                <a:ext cx="814412" cy="487475"/>
              </a:xfrm>
              <a:custGeom>
                <a:rect b="b" l="l" r="r" t="t"/>
                <a:pathLst>
                  <a:path extrusionOk="0" h="26700" w="44607">
                    <a:moveTo>
                      <a:pt x="158" y="135"/>
                    </a:moveTo>
                    <a:lnTo>
                      <a:pt x="23596" y="4069"/>
                    </a:lnTo>
                    <a:lnTo>
                      <a:pt x="44457" y="16495"/>
                    </a:lnTo>
                    <a:cubicBezTo>
                      <a:pt x="40285" y="22904"/>
                      <a:pt x="33382" y="26576"/>
                      <a:pt x="25509" y="26576"/>
                    </a:cubicBezTo>
                    <a:cubicBezTo>
                      <a:pt x="12256" y="26576"/>
                      <a:pt x="887" y="15793"/>
                      <a:pt x="170" y="2541"/>
                    </a:cubicBezTo>
                    <a:cubicBezTo>
                      <a:pt x="125" y="1741"/>
                      <a:pt x="125" y="935"/>
                      <a:pt x="158" y="135"/>
                    </a:cubicBezTo>
                    <a:close/>
                    <a:moveTo>
                      <a:pt x="102" y="1"/>
                    </a:moveTo>
                    <a:cubicBezTo>
                      <a:pt x="87" y="1"/>
                      <a:pt x="76" y="9"/>
                      <a:pt x="65" y="16"/>
                    </a:cubicBezTo>
                    <a:cubicBezTo>
                      <a:pt x="50" y="27"/>
                      <a:pt x="42" y="42"/>
                      <a:pt x="42" y="61"/>
                    </a:cubicBezTo>
                    <a:cubicBezTo>
                      <a:pt x="1" y="886"/>
                      <a:pt x="5" y="1723"/>
                      <a:pt x="50" y="2545"/>
                    </a:cubicBezTo>
                    <a:cubicBezTo>
                      <a:pt x="771" y="15864"/>
                      <a:pt x="12192" y="26700"/>
                      <a:pt x="25509" y="26700"/>
                    </a:cubicBezTo>
                    <a:cubicBezTo>
                      <a:pt x="29381" y="26700"/>
                      <a:pt x="33165" y="25769"/>
                      <a:pt x="36460" y="24006"/>
                    </a:cubicBezTo>
                    <a:cubicBezTo>
                      <a:pt x="39743" y="22251"/>
                      <a:pt x="42555" y="19658"/>
                      <a:pt x="44595" y="16510"/>
                    </a:cubicBezTo>
                    <a:cubicBezTo>
                      <a:pt x="44603" y="16495"/>
                      <a:pt x="44606" y="16476"/>
                      <a:pt x="44603" y="16462"/>
                    </a:cubicBezTo>
                    <a:cubicBezTo>
                      <a:pt x="44598" y="16446"/>
                      <a:pt x="44588" y="16431"/>
                      <a:pt x="44576" y="16424"/>
                    </a:cubicBezTo>
                    <a:lnTo>
                      <a:pt x="23649" y="3960"/>
                    </a:lnTo>
                    <a:cubicBezTo>
                      <a:pt x="23641" y="3957"/>
                      <a:pt x="23634" y="3953"/>
                      <a:pt x="23626" y="3953"/>
                    </a:cubicBezTo>
                    <a:lnTo>
                      <a:pt x="113" y="4"/>
                    </a:lnTo>
                    <a:cubicBezTo>
                      <a:pt x="109" y="1"/>
                      <a:pt x="106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6" name="Google Shape;3306;p88"/>
              <p:cNvSpPr/>
              <p:nvPr/>
            </p:nvSpPr>
            <p:spPr>
              <a:xfrm>
                <a:off x="3624658" y="1297775"/>
                <a:ext cx="469930" cy="669356"/>
              </a:xfrm>
              <a:custGeom>
                <a:rect b="b" l="l" r="r" t="t"/>
                <a:pathLst>
                  <a:path extrusionOk="0" h="36662" w="25739">
                    <a:moveTo>
                      <a:pt x="9020" y="1"/>
                    </a:moveTo>
                    <a:lnTo>
                      <a:pt x="0" y="23308"/>
                    </a:lnTo>
                    <a:lnTo>
                      <a:pt x="22418" y="36661"/>
                    </a:lnTo>
                    <a:cubicBezTo>
                      <a:pt x="24603" y="32781"/>
                      <a:pt x="25738" y="28204"/>
                      <a:pt x="25474" y="23308"/>
                    </a:cubicBezTo>
                    <a:cubicBezTo>
                      <a:pt x="24909" y="12902"/>
                      <a:pt x="18179" y="3952"/>
                      <a:pt x="90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7" name="Google Shape;3307;p88"/>
              <p:cNvSpPr/>
              <p:nvPr/>
            </p:nvSpPr>
            <p:spPr>
              <a:xfrm>
                <a:off x="3656280" y="1332757"/>
                <a:ext cx="411926" cy="598207"/>
              </a:xfrm>
              <a:custGeom>
                <a:rect b="b" l="l" r="r" t="t"/>
                <a:pathLst>
                  <a:path extrusionOk="0" h="32765" w="22562">
                    <a:moveTo>
                      <a:pt x="8117" y="147"/>
                    </a:moveTo>
                    <a:cubicBezTo>
                      <a:pt x="16335" y="4303"/>
                      <a:pt x="21739" y="12473"/>
                      <a:pt x="22225" y="21474"/>
                    </a:cubicBezTo>
                    <a:cubicBezTo>
                      <a:pt x="22438" y="25355"/>
                      <a:pt x="21694" y="29210"/>
                      <a:pt x="20081" y="32620"/>
                    </a:cubicBezTo>
                    <a:lnTo>
                      <a:pt x="147" y="20746"/>
                    </a:lnTo>
                    <a:lnTo>
                      <a:pt x="8117" y="147"/>
                    </a:lnTo>
                    <a:close/>
                    <a:moveTo>
                      <a:pt x="8084" y="1"/>
                    </a:moveTo>
                    <a:cubicBezTo>
                      <a:pt x="8077" y="1"/>
                      <a:pt x="8069" y="1"/>
                      <a:pt x="8062" y="5"/>
                    </a:cubicBezTo>
                    <a:cubicBezTo>
                      <a:pt x="8046" y="12"/>
                      <a:pt x="8036" y="23"/>
                      <a:pt x="8028" y="38"/>
                    </a:cubicBezTo>
                    <a:lnTo>
                      <a:pt x="13" y="20749"/>
                    </a:lnTo>
                    <a:cubicBezTo>
                      <a:pt x="1" y="20775"/>
                      <a:pt x="13" y="20809"/>
                      <a:pt x="39" y="20825"/>
                    </a:cubicBezTo>
                    <a:lnTo>
                      <a:pt x="20077" y="32758"/>
                    </a:lnTo>
                    <a:cubicBezTo>
                      <a:pt x="20084" y="32761"/>
                      <a:pt x="20096" y="32765"/>
                      <a:pt x="20107" y="32765"/>
                    </a:cubicBezTo>
                    <a:cubicBezTo>
                      <a:pt x="20111" y="32765"/>
                      <a:pt x="20119" y="32765"/>
                      <a:pt x="20126" y="32761"/>
                    </a:cubicBezTo>
                    <a:cubicBezTo>
                      <a:pt x="20141" y="32758"/>
                      <a:pt x="20156" y="32747"/>
                      <a:pt x="20163" y="32732"/>
                    </a:cubicBezTo>
                    <a:cubicBezTo>
                      <a:pt x="21803" y="29288"/>
                      <a:pt x="22561" y="25392"/>
                      <a:pt x="22348" y="21466"/>
                    </a:cubicBezTo>
                    <a:cubicBezTo>
                      <a:pt x="22106" y="17029"/>
                      <a:pt x="20649" y="12681"/>
                      <a:pt x="18124" y="8887"/>
                    </a:cubicBezTo>
                    <a:cubicBezTo>
                      <a:pt x="15614" y="5110"/>
                      <a:pt x="12151" y="2036"/>
                      <a:pt x="8114" y="9"/>
                    </a:cubicBezTo>
                    <a:cubicBezTo>
                      <a:pt x="8103" y="1"/>
                      <a:pt x="8095" y="1"/>
                      <a:pt x="80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8" name="Google Shape;3308;p88"/>
              <p:cNvSpPr/>
              <p:nvPr/>
            </p:nvSpPr>
            <p:spPr>
              <a:xfrm>
                <a:off x="3072697" y="1290691"/>
                <a:ext cx="627456" cy="465092"/>
              </a:xfrm>
              <a:custGeom>
                <a:rect b="b" l="l" r="r" t="t"/>
                <a:pathLst>
                  <a:path extrusionOk="0" h="25474" w="34367">
                    <a:moveTo>
                      <a:pt x="23968" y="1"/>
                    </a:moveTo>
                    <a:cubicBezTo>
                      <a:pt x="11351" y="1"/>
                      <a:pt x="1374" y="9174"/>
                      <a:pt x="0" y="21216"/>
                    </a:cubicBezTo>
                    <a:lnTo>
                      <a:pt x="25347" y="25474"/>
                    </a:lnTo>
                    <a:lnTo>
                      <a:pt x="34366" y="2163"/>
                    </a:lnTo>
                    <a:cubicBezTo>
                      <a:pt x="31147" y="773"/>
                      <a:pt x="27625" y="1"/>
                      <a:pt x="239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9" name="Google Shape;3309;p88"/>
              <p:cNvSpPr/>
              <p:nvPr/>
            </p:nvSpPr>
            <p:spPr>
              <a:xfrm>
                <a:off x="3101526" y="1316197"/>
                <a:ext cx="565563" cy="410885"/>
              </a:xfrm>
              <a:custGeom>
                <a:rect b="b" l="l" r="r" t="t"/>
                <a:pathLst>
                  <a:path extrusionOk="0" h="22505" w="30977">
                    <a:moveTo>
                      <a:pt x="22389" y="120"/>
                    </a:moveTo>
                    <a:cubicBezTo>
                      <a:pt x="25269" y="120"/>
                      <a:pt x="28112" y="624"/>
                      <a:pt x="30834" y="1621"/>
                    </a:cubicBezTo>
                    <a:lnTo>
                      <a:pt x="22800" y="22377"/>
                    </a:lnTo>
                    <a:lnTo>
                      <a:pt x="135" y="18567"/>
                    </a:lnTo>
                    <a:cubicBezTo>
                      <a:pt x="2048" y="7702"/>
                      <a:pt x="11188" y="120"/>
                      <a:pt x="22389" y="120"/>
                    </a:cubicBezTo>
                    <a:close/>
                    <a:moveTo>
                      <a:pt x="22389" y="0"/>
                    </a:moveTo>
                    <a:cubicBezTo>
                      <a:pt x="16939" y="0"/>
                      <a:pt x="11711" y="1857"/>
                      <a:pt x="7669" y="5229"/>
                    </a:cubicBezTo>
                    <a:cubicBezTo>
                      <a:pt x="3639" y="8591"/>
                      <a:pt x="916" y="13342"/>
                      <a:pt x="5" y="18608"/>
                    </a:cubicBezTo>
                    <a:cubicBezTo>
                      <a:pt x="1" y="18624"/>
                      <a:pt x="5" y="18642"/>
                      <a:pt x="16" y="18653"/>
                    </a:cubicBezTo>
                    <a:cubicBezTo>
                      <a:pt x="23" y="18668"/>
                      <a:pt x="38" y="18676"/>
                      <a:pt x="53" y="18679"/>
                    </a:cubicBezTo>
                    <a:lnTo>
                      <a:pt x="22830" y="22504"/>
                    </a:lnTo>
                    <a:lnTo>
                      <a:pt x="22842" y="22504"/>
                    </a:lnTo>
                    <a:cubicBezTo>
                      <a:pt x="22864" y="22504"/>
                      <a:pt x="22886" y="22489"/>
                      <a:pt x="22897" y="22467"/>
                    </a:cubicBezTo>
                    <a:lnTo>
                      <a:pt x="30969" y="1607"/>
                    </a:lnTo>
                    <a:cubicBezTo>
                      <a:pt x="30977" y="1592"/>
                      <a:pt x="30977" y="1573"/>
                      <a:pt x="30969" y="1557"/>
                    </a:cubicBezTo>
                    <a:cubicBezTo>
                      <a:pt x="30961" y="1543"/>
                      <a:pt x="30950" y="1531"/>
                      <a:pt x="30935" y="1528"/>
                    </a:cubicBezTo>
                    <a:cubicBezTo>
                      <a:pt x="28179" y="512"/>
                      <a:pt x="25302" y="0"/>
                      <a:pt x="223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3310" name="Google Shape;331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1" name="Google Shape;3311;p88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IT20157814 | M.N H AHMED</a:t>
            </a:r>
            <a:endParaRPr sz="1300"/>
          </a:p>
        </p:txBody>
      </p:sp>
      <p:sp>
        <p:nvSpPr>
          <p:cNvPr id="3312" name="Google Shape;3312;p88"/>
          <p:cNvSpPr txBox="1"/>
          <p:nvPr>
            <p:ph idx="3" type="subTitle"/>
          </p:nvPr>
        </p:nvSpPr>
        <p:spPr>
          <a:xfrm>
            <a:off x="1046725" y="1679450"/>
            <a:ext cx="2750700" cy="9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Font typeface="Cambria Math"/>
              <a:buAutoNum type="arabicPeriod"/>
            </a:pPr>
            <a:r>
              <a:rPr b="1" lang="en-GB">
                <a:solidFill>
                  <a:srgbClr val="1F1F1F"/>
                </a:solidFill>
                <a:latin typeface="Cambria Math"/>
                <a:ea typeface="Cambria Math"/>
                <a:cs typeface="Cambria Math"/>
                <a:sym typeface="Cambria Math"/>
              </a:rPr>
              <a:t>DEVELOPMENT CYCLE</a:t>
            </a:r>
            <a:endParaRPr b="1">
              <a:solidFill>
                <a:srgbClr val="1F1F1F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Font typeface="Cambria Math"/>
              <a:buAutoNum type="arabicPeriod"/>
            </a:pPr>
            <a:r>
              <a:rPr b="1" lang="en-GB">
                <a:solidFill>
                  <a:srgbClr val="1F1F1F"/>
                </a:solidFill>
                <a:latin typeface="Cambria Math"/>
                <a:ea typeface="Cambria Math"/>
                <a:cs typeface="Cambria Math"/>
                <a:sym typeface="Cambria Math"/>
              </a:rPr>
              <a:t>SYSTEM DIAGRAM</a:t>
            </a:r>
            <a:endParaRPr b="1">
              <a:solidFill>
                <a:srgbClr val="1F1F1F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Font typeface="Cambria Math"/>
              <a:buAutoNum type="arabicPeriod"/>
            </a:pPr>
            <a:r>
              <a:rPr b="1" lang="en-GB">
                <a:solidFill>
                  <a:srgbClr val="1F1F1F"/>
                </a:solidFill>
                <a:latin typeface="Cambria Math"/>
                <a:ea typeface="Cambria Math"/>
                <a:cs typeface="Cambria Math"/>
                <a:sym typeface="Cambria Math"/>
              </a:rPr>
              <a:t>SYSTEM DESCRIPTION</a:t>
            </a:r>
            <a:endParaRPr b="1">
              <a:solidFill>
                <a:srgbClr val="1F1F1F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Font typeface="Cambria Math"/>
              <a:buAutoNum type="arabicPeriod"/>
            </a:pPr>
            <a:r>
              <a:rPr b="1" lang="en-GB">
                <a:solidFill>
                  <a:srgbClr val="1F1F1F"/>
                </a:solidFill>
                <a:latin typeface="Cambria Math"/>
                <a:ea typeface="Cambria Math"/>
                <a:cs typeface="Cambria Math"/>
                <a:sym typeface="Cambria Math"/>
              </a:rPr>
              <a:t>REQUIREMENTS</a:t>
            </a:r>
            <a:endParaRPr b="1">
              <a:solidFill>
                <a:srgbClr val="1F1F1F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16" name="Shape 3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" name="Google Shape;3317;p89"/>
          <p:cNvSpPr txBox="1"/>
          <p:nvPr>
            <p:ph idx="4" type="ctrTitle"/>
          </p:nvPr>
        </p:nvSpPr>
        <p:spPr>
          <a:xfrm>
            <a:off x="3697300" y="381100"/>
            <a:ext cx="50850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Yeseva One"/>
                <a:ea typeface="Yeseva One"/>
                <a:cs typeface="Yeseva One"/>
                <a:sym typeface="Yeseva One"/>
              </a:rPr>
              <a:t>DEVELOPMENT CYCLE</a:t>
            </a:r>
            <a:endParaRPr b="1" sz="2100">
              <a:latin typeface="Yeseva One"/>
              <a:ea typeface="Yeseva One"/>
              <a:cs typeface="Yeseva One"/>
              <a:sym typeface="Yeseva One"/>
            </a:endParaRPr>
          </a:p>
        </p:txBody>
      </p:sp>
      <p:pic>
        <p:nvPicPr>
          <p:cNvPr id="3318" name="Google Shape;331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9" name="Google Shape;3319;p89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IT20157814 | M.N H AHMED</a:t>
            </a:r>
            <a:endParaRPr sz="1300"/>
          </a:p>
        </p:txBody>
      </p:sp>
      <p:pic>
        <p:nvPicPr>
          <p:cNvPr id="3320" name="Google Shape;3320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2450" y="1392138"/>
            <a:ext cx="3598850" cy="2111325"/>
          </a:xfrm>
          <a:prstGeom prst="rect">
            <a:avLst/>
          </a:prstGeom>
          <a:noFill/>
          <a:ln>
            <a:noFill/>
          </a:ln>
        </p:spPr>
      </p:pic>
      <p:sp>
        <p:nvSpPr>
          <p:cNvPr id="3321" name="Google Shape;3321;p89"/>
          <p:cNvSpPr txBox="1"/>
          <p:nvPr/>
        </p:nvSpPr>
        <p:spPr>
          <a:xfrm>
            <a:off x="5011300" y="1766150"/>
            <a:ext cx="377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mbria Math"/>
              <a:buChar char="●"/>
            </a:pPr>
            <a:r>
              <a:rPr b="1" lang="en-GB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‘The Agile Life Cycle” was used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25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6" name="Google Shape;3326;p90"/>
          <p:cNvSpPr txBox="1"/>
          <p:nvPr>
            <p:ph idx="4" type="ctrTitle"/>
          </p:nvPr>
        </p:nvSpPr>
        <p:spPr>
          <a:xfrm>
            <a:off x="3697300" y="381100"/>
            <a:ext cx="50850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Yeseva One"/>
                <a:ea typeface="Yeseva One"/>
                <a:cs typeface="Yeseva One"/>
                <a:sym typeface="Yeseva One"/>
              </a:rPr>
              <a:t>SYSTEM DIAGRAM</a:t>
            </a:r>
            <a:endParaRPr b="1" sz="2100">
              <a:latin typeface="Yeseva One"/>
              <a:ea typeface="Yeseva One"/>
              <a:cs typeface="Yeseva One"/>
              <a:sym typeface="Yeseva One"/>
            </a:endParaRPr>
          </a:p>
        </p:txBody>
      </p:sp>
      <p:pic>
        <p:nvPicPr>
          <p:cNvPr id="3327" name="Google Shape;332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8" name="Google Shape;3328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625" y="1641450"/>
            <a:ext cx="5423524" cy="3114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29" name="Google Shape;3329;p90"/>
          <p:cNvSpPr txBox="1"/>
          <p:nvPr/>
        </p:nvSpPr>
        <p:spPr>
          <a:xfrm>
            <a:off x="141150" y="1084575"/>
            <a:ext cx="886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1F1F1F"/>
                </a:solidFill>
                <a:latin typeface="Cambria Math"/>
                <a:ea typeface="Cambria Math"/>
                <a:cs typeface="Cambria Math"/>
                <a:sym typeface="Cambria Math"/>
              </a:rPr>
              <a:t>1.Implementing cryptography secure file management system </a:t>
            </a:r>
            <a:r>
              <a:rPr b="1" lang="en-GB" sz="2000">
                <a:solidFill>
                  <a:srgbClr val="1F1F1F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to share file</a:t>
            </a:r>
            <a:endParaRPr b="1" sz="2000">
              <a:solidFill>
                <a:srgbClr val="1F1F1F"/>
              </a:solidFill>
              <a:highlight>
                <a:srgbClr val="FFFF00"/>
              </a:highlight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330" name="Google Shape;3330;p90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IT20157814 | M.N H AHMED</a:t>
            </a:r>
            <a:endParaRPr sz="13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8"/>
          <p:cNvSpPr txBox="1"/>
          <p:nvPr/>
        </p:nvSpPr>
        <p:spPr>
          <a:xfrm>
            <a:off x="3613925" y="1358475"/>
            <a:ext cx="5254500" cy="22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Cambria Math"/>
              <a:buChar char="●"/>
            </a:pPr>
            <a:r>
              <a:rPr b="1" lang="en-GB" sz="17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Lack of integration</a:t>
            </a:r>
            <a:endParaRPr b="1" sz="17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365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Cambria Math"/>
              <a:buChar char="●"/>
            </a:pPr>
            <a:r>
              <a:rPr b="1" lang="en-GB" sz="17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Inconsistent data quality</a:t>
            </a:r>
            <a:endParaRPr b="1" sz="17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365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Cambria Math"/>
              <a:buChar char="●"/>
            </a:pPr>
            <a:r>
              <a:rPr b="1" lang="en-GB" sz="17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Privacy and security concern</a:t>
            </a:r>
            <a:endParaRPr b="1" sz="17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365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Cambria Math"/>
              <a:buChar char="●"/>
            </a:pPr>
            <a:r>
              <a:rPr b="1" lang="en-GB" sz="17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Insufficient process</a:t>
            </a:r>
            <a:endParaRPr b="1" sz="17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365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Cambria Math"/>
              <a:buChar char="●"/>
            </a:pPr>
            <a:r>
              <a:rPr b="1" lang="en-GB" sz="17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Lack of transparency</a:t>
            </a:r>
            <a:endParaRPr b="1" sz="17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b="1" sz="20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615" name="Google Shape;615;p28"/>
          <p:cNvSpPr txBox="1"/>
          <p:nvPr>
            <p:ph idx="4" type="ctrTitle"/>
          </p:nvPr>
        </p:nvSpPr>
        <p:spPr>
          <a:xfrm>
            <a:off x="3697300" y="381100"/>
            <a:ext cx="50850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latin typeface="Yeseva One"/>
                <a:ea typeface="Yeseva One"/>
                <a:cs typeface="Yeseva One"/>
                <a:sym typeface="Yeseva One"/>
              </a:rPr>
              <a:t>RESEARCH PROBLEM</a:t>
            </a:r>
            <a:endParaRPr b="1" sz="2500">
              <a:latin typeface="Yeseva One"/>
              <a:ea typeface="Yeseva One"/>
              <a:cs typeface="Yeseva One"/>
              <a:sym typeface="Yeseva One"/>
            </a:endParaRPr>
          </a:p>
        </p:txBody>
      </p:sp>
      <p:grpSp>
        <p:nvGrpSpPr>
          <p:cNvPr id="616" name="Google Shape;616;p28"/>
          <p:cNvGrpSpPr/>
          <p:nvPr/>
        </p:nvGrpSpPr>
        <p:grpSpPr>
          <a:xfrm>
            <a:off x="76200" y="982900"/>
            <a:ext cx="4600713" cy="3725950"/>
            <a:chOff x="0" y="982900"/>
            <a:chExt cx="4600713" cy="3725950"/>
          </a:xfrm>
        </p:grpSpPr>
        <p:grpSp>
          <p:nvGrpSpPr>
            <p:cNvPr id="617" name="Google Shape;617;p28"/>
            <p:cNvGrpSpPr/>
            <p:nvPr/>
          </p:nvGrpSpPr>
          <p:grpSpPr>
            <a:xfrm>
              <a:off x="411575" y="982900"/>
              <a:ext cx="2214990" cy="3181003"/>
              <a:chOff x="624596" y="982906"/>
              <a:chExt cx="2001980" cy="3181003"/>
            </a:xfrm>
          </p:grpSpPr>
          <p:sp>
            <p:nvSpPr>
              <p:cNvPr id="618" name="Google Shape;618;p28"/>
              <p:cNvSpPr/>
              <p:nvPr/>
            </p:nvSpPr>
            <p:spPr>
              <a:xfrm>
                <a:off x="692176" y="1142009"/>
                <a:ext cx="1934400" cy="3021900"/>
              </a:xfrm>
              <a:prstGeom prst="roundRect">
                <a:avLst>
                  <a:gd fmla="val 4313" name="adj"/>
                </a:avLst>
              </a:prstGeom>
              <a:solidFill>
                <a:srgbClr val="C1E5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28"/>
              <p:cNvSpPr/>
              <p:nvPr/>
            </p:nvSpPr>
            <p:spPr>
              <a:xfrm>
                <a:off x="624596" y="982906"/>
                <a:ext cx="1881817" cy="2984405"/>
              </a:xfrm>
              <a:custGeom>
                <a:rect b="b" l="l" r="r" t="t"/>
                <a:pathLst>
                  <a:path extrusionOk="0" h="74336" w="53747">
                    <a:moveTo>
                      <a:pt x="52246" y="65"/>
                    </a:moveTo>
                    <a:cubicBezTo>
                      <a:pt x="53040" y="65"/>
                      <a:pt x="53682" y="711"/>
                      <a:pt x="53682" y="1501"/>
                    </a:cubicBezTo>
                    <a:lnTo>
                      <a:pt x="53682" y="72835"/>
                    </a:lnTo>
                    <a:cubicBezTo>
                      <a:pt x="53682" y="73625"/>
                      <a:pt x="53040" y="74268"/>
                      <a:pt x="52246" y="74268"/>
                    </a:cubicBezTo>
                    <a:lnTo>
                      <a:pt x="1501" y="74268"/>
                    </a:lnTo>
                    <a:cubicBezTo>
                      <a:pt x="711" y="74268"/>
                      <a:pt x="65" y="73625"/>
                      <a:pt x="65" y="72835"/>
                    </a:cubicBezTo>
                    <a:lnTo>
                      <a:pt x="65" y="1501"/>
                    </a:lnTo>
                    <a:cubicBezTo>
                      <a:pt x="65" y="711"/>
                      <a:pt x="711" y="65"/>
                      <a:pt x="1501" y="65"/>
                    </a:cubicBezTo>
                    <a:close/>
                    <a:moveTo>
                      <a:pt x="1501" y="1"/>
                    </a:moveTo>
                    <a:cubicBezTo>
                      <a:pt x="676" y="1"/>
                      <a:pt x="0" y="675"/>
                      <a:pt x="0" y="1501"/>
                    </a:cubicBezTo>
                    <a:lnTo>
                      <a:pt x="0" y="72835"/>
                    </a:lnTo>
                    <a:cubicBezTo>
                      <a:pt x="0" y="73660"/>
                      <a:pt x="676" y="74336"/>
                      <a:pt x="1501" y="74336"/>
                    </a:cubicBezTo>
                    <a:lnTo>
                      <a:pt x="52246" y="74336"/>
                    </a:lnTo>
                    <a:cubicBezTo>
                      <a:pt x="53076" y="74336"/>
                      <a:pt x="53747" y="73660"/>
                      <a:pt x="53747" y="72835"/>
                    </a:cubicBezTo>
                    <a:lnTo>
                      <a:pt x="53747" y="1501"/>
                    </a:lnTo>
                    <a:cubicBezTo>
                      <a:pt x="53747" y="675"/>
                      <a:pt x="53076" y="1"/>
                      <a:pt x="5224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0" name="Google Shape;620;p28"/>
            <p:cNvGrpSpPr/>
            <p:nvPr/>
          </p:nvGrpSpPr>
          <p:grpSpPr>
            <a:xfrm>
              <a:off x="0" y="4397412"/>
              <a:ext cx="4600713" cy="150450"/>
              <a:chOff x="0" y="4397412"/>
              <a:chExt cx="4600713" cy="150450"/>
            </a:xfrm>
          </p:grpSpPr>
          <p:sp>
            <p:nvSpPr>
              <p:cNvPr id="621" name="Google Shape;621;p28"/>
              <p:cNvSpPr/>
              <p:nvPr/>
            </p:nvSpPr>
            <p:spPr>
              <a:xfrm>
                <a:off x="0" y="4397412"/>
                <a:ext cx="4600713" cy="2416"/>
              </a:xfrm>
              <a:custGeom>
                <a:rect b="b" l="l" r="r" t="t"/>
                <a:pathLst>
                  <a:path extrusionOk="0" h="69" w="131402">
                    <a:moveTo>
                      <a:pt x="0" y="1"/>
                    </a:moveTo>
                    <a:lnTo>
                      <a:pt x="0" y="69"/>
                    </a:lnTo>
                    <a:lnTo>
                      <a:pt x="131401" y="69"/>
                    </a:lnTo>
                    <a:lnTo>
                      <a:pt x="131401" y="1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28"/>
              <p:cNvSpPr/>
              <p:nvPr/>
            </p:nvSpPr>
            <p:spPr>
              <a:xfrm>
                <a:off x="755786" y="4545586"/>
                <a:ext cx="305519" cy="2276"/>
              </a:xfrm>
              <a:custGeom>
                <a:rect b="b" l="l" r="r" t="t"/>
                <a:pathLst>
                  <a:path extrusionOk="0" h="65" w="8726">
                    <a:moveTo>
                      <a:pt x="0" y="0"/>
                    </a:moveTo>
                    <a:lnTo>
                      <a:pt x="0" y="65"/>
                    </a:lnTo>
                    <a:lnTo>
                      <a:pt x="8726" y="65"/>
                    </a:lnTo>
                    <a:lnTo>
                      <a:pt x="8726" y="0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28"/>
              <p:cNvSpPr/>
              <p:nvPr/>
            </p:nvSpPr>
            <p:spPr>
              <a:xfrm>
                <a:off x="1619552" y="4536412"/>
                <a:ext cx="497808" cy="2276"/>
              </a:xfrm>
              <a:custGeom>
                <a:rect b="b" l="l" r="r" t="t"/>
                <a:pathLst>
                  <a:path extrusionOk="0" h="65" w="14218">
                    <a:moveTo>
                      <a:pt x="0" y="0"/>
                    </a:moveTo>
                    <a:lnTo>
                      <a:pt x="0" y="65"/>
                    </a:lnTo>
                    <a:lnTo>
                      <a:pt x="14217" y="65"/>
                    </a:lnTo>
                    <a:lnTo>
                      <a:pt x="14217" y="0"/>
                    </a:lnTo>
                    <a:close/>
                  </a:path>
                </a:pathLst>
              </a:custGeom>
              <a:solidFill>
                <a:srgbClr val="FAFAFA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28"/>
              <p:cNvSpPr/>
              <p:nvPr/>
            </p:nvSpPr>
            <p:spPr>
              <a:xfrm>
                <a:off x="1070481" y="4460119"/>
                <a:ext cx="175833" cy="2311"/>
              </a:xfrm>
              <a:custGeom>
                <a:rect b="b" l="l" r="r" t="t"/>
                <a:pathLst>
                  <a:path extrusionOk="0" h="66" w="5022">
                    <a:moveTo>
                      <a:pt x="1" y="1"/>
                    </a:moveTo>
                    <a:lnTo>
                      <a:pt x="1" y="65"/>
                    </a:lnTo>
                    <a:lnTo>
                      <a:pt x="5022" y="65"/>
                    </a:lnTo>
                    <a:lnTo>
                      <a:pt x="5022" y="1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28"/>
              <p:cNvSpPr/>
              <p:nvPr/>
            </p:nvSpPr>
            <p:spPr>
              <a:xfrm>
                <a:off x="2732853" y="4514424"/>
                <a:ext cx="418259" cy="2276"/>
              </a:xfrm>
              <a:custGeom>
                <a:rect b="b" l="l" r="r" t="t"/>
                <a:pathLst>
                  <a:path extrusionOk="0" h="65" w="11946">
                    <a:moveTo>
                      <a:pt x="0" y="0"/>
                    </a:moveTo>
                    <a:lnTo>
                      <a:pt x="0" y="65"/>
                    </a:lnTo>
                    <a:lnTo>
                      <a:pt x="11946" y="65"/>
                    </a:lnTo>
                    <a:lnTo>
                      <a:pt x="11946" y="0"/>
                    </a:lnTo>
                    <a:close/>
                  </a:path>
                </a:pathLst>
              </a:custGeom>
              <a:solidFill>
                <a:srgbClr val="FAFAFA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6" name="Google Shape;626;p28"/>
            <p:cNvGrpSpPr/>
            <p:nvPr/>
          </p:nvGrpSpPr>
          <p:grpSpPr>
            <a:xfrm>
              <a:off x="2072825" y="1904250"/>
              <a:ext cx="1418992" cy="2804600"/>
              <a:chOff x="2072825" y="1904250"/>
              <a:chExt cx="1418992" cy="2804600"/>
            </a:xfrm>
          </p:grpSpPr>
          <p:sp>
            <p:nvSpPr>
              <p:cNvPr id="627" name="Google Shape;627;p28"/>
              <p:cNvSpPr/>
              <p:nvPr/>
            </p:nvSpPr>
            <p:spPr>
              <a:xfrm>
                <a:off x="2402422" y="1904250"/>
                <a:ext cx="394303" cy="380866"/>
              </a:xfrm>
              <a:custGeom>
                <a:rect b="b" l="l" r="r" t="t"/>
                <a:pathLst>
                  <a:path extrusionOk="0" h="10878" w="11174">
                    <a:moveTo>
                      <a:pt x="7624" y="1"/>
                    </a:moveTo>
                    <a:cubicBezTo>
                      <a:pt x="7272" y="1"/>
                      <a:pt x="6880" y="36"/>
                      <a:pt x="6446" y="111"/>
                    </a:cubicBezTo>
                    <a:cubicBezTo>
                      <a:pt x="3478" y="623"/>
                      <a:pt x="1934" y="2250"/>
                      <a:pt x="2139" y="3136"/>
                    </a:cubicBezTo>
                    <a:cubicBezTo>
                      <a:pt x="851" y="3531"/>
                      <a:pt x="0" y="8656"/>
                      <a:pt x="2666" y="10308"/>
                    </a:cubicBezTo>
                    <a:cubicBezTo>
                      <a:pt x="3333" y="10722"/>
                      <a:pt x="4200" y="10877"/>
                      <a:pt x="5124" y="10877"/>
                    </a:cubicBezTo>
                    <a:cubicBezTo>
                      <a:pt x="7890" y="10877"/>
                      <a:pt x="11173" y="9486"/>
                      <a:pt x="11173" y="9486"/>
                    </a:cubicBezTo>
                    <a:cubicBezTo>
                      <a:pt x="11173" y="9486"/>
                      <a:pt x="10290" y="8434"/>
                      <a:pt x="10585" y="5641"/>
                    </a:cubicBezTo>
                    <a:cubicBezTo>
                      <a:pt x="10848" y="3167"/>
                      <a:pt x="10967" y="1"/>
                      <a:pt x="76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28"/>
              <p:cNvSpPr/>
              <p:nvPr/>
            </p:nvSpPr>
            <p:spPr>
              <a:xfrm>
                <a:off x="2789784" y="2455395"/>
                <a:ext cx="313327" cy="524242"/>
              </a:xfrm>
              <a:custGeom>
                <a:rect b="b" l="l" r="r" t="t"/>
                <a:pathLst>
                  <a:path extrusionOk="0" h="14973" w="8949">
                    <a:moveTo>
                      <a:pt x="2312" y="1"/>
                    </a:moveTo>
                    <a:lnTo>
                      <a:pt x="1" y="144"/>
                    </a:lnTo>
                    <a:cubicBezTo>
                      <a:pt x="44" y="913"/>
                      <a:pt x="133" y="1616"/>
                      <a:pt x="234" y="2345"/>
                    </a:cubicBezTo>
                    <a:cubicBezTo>
                      <a:pt x="338" y="3066"/>
                      <a:pt x="475" y="3784"/>
                      <a:pt x="629" y="4498"/>
                    </a:cubicBezTo>
                    <a:cubicBezTo>
                      <a:pt x="790" y="5212"/>
                      <a:pt x="959" y="5927"/>
                      <a:pt x="1185" y="6630"/>
                    </a:cubicBezTo>
                    <a:cubicBezTo>
                      <a:pt x="1397" y="7337"/>
                      <a:pt x="1651" y="8038"/>
                      <a:pt x="1949" y="8727"/>
                    </a:cubicBezTo>
                    <a:lnTo>
                      <a:pt x="2183" y="9244"/>
                    </a:lnTo>
                    <a:cubicBezTo>
                      <a:pt x="2216" y="9322"/>
                      <a:pt x="2276" y="9433"/>
                      <a:pt x="2327" y="9531"/>
                    </a:cubicBezTo>
                    <a:cubicBezTo>
                      <a:pt x="2380" y="9631"/>
                      <a:pt x="2438" y="9721"/>
                      <a:pt x="2491" y="9814"/>
                    </a:cubicBezTo>
                    <a:cubicBezTo>
                      <a:pt x="2714" y="10173"/>
                      <a:pt x="2962" y="10478"/>
                      <a:pt x="3210" y="10773"/>
                    </a:cubicBezTo>
                    <a:cubicBezTo>
                      <a:pt x="3712" y="11358"/>
                      <a:pt x="4243" y="11867"/>
                      <a:pt x="4789" y="12355"/>
                    </a:cubicBezTo>
                    <a:cubicBezTo>
                      <a:pt x="5890" y="13321"/>
                      <a:pt x="7025" y="14186"/>
                      <a:pt x="8246" y="14972"/>
                    </a:cubicBezTo>
                    <a:lnTo>
                      <a:pt x="8949" y="14068"/>
                    </a:lnTo>
                    <a:cubicBezTo>
                      <a:pt x="8453" y="13586"/>
                      <a:pt x="7948" y="13094"/>
                      <a:pt x="7463" y="12599"/>
                    </a:cubicBezTo>
                    <a:cubicBezTo>
                      <a:pt x="6971" y="12108"/>
                      <a:pt x="6493" y="11605"/>
                      <a:pt x="6038" y="11096"/>
                    </a:cubicBezTo>
                    <a:cubicBezTo>
                      <a:pt x="5579" y="10589"/>
                      <a:pt x="5144" y="10069"/>
                      <a:pt x="4764" y="9545"/>
                    </a:cubicBezTo>
                    <a:cubicBezTo>
                      <a:pt x="4573" y="9287"/>
                      <a:pt x="4404" y="9021"/>
                      <a:pt x="4268" y="8770"/>
                    </a:cubicBezTo>
                    <a:cubicBezTo>
                      <a:pt x="4240" y="8709"/>
                      <a:pt x="4204" y="8644"/>
                      <a:pt x="4179" y="8587"/>
                    </a:cubicBezTo>
                    <a:cubicBezTo>
                      <a:pt x="4154" y="8522"/>
                      <a:pt x="4132" y="8482"/>
                      <a:pt x="4100" y="8396"/>
                    </a:cubicBezTo>
                    <a:lnTo>
                      <a:pt x="3924" y="7934"/>
                    </a:lnTo>
                    <a:cubicBezTo>
                      <a:pt x="3465" y="6691"/>
                      <a:pt x="3142" y="5371"/>
                      <a:pt x="2875" y="4036"/>
                    </a:cubicBezTo>
                    <a:cubicBezTo>
                      <a:pt x="2743" y="3368"/>
                      <a:pt x="2646" y="2689"/>
                      <a:pt x="2545" y="2015"/>
                    </a:cubicBezTo>
                    <a:cubicBezTo>
                      <a:pt x="2448" y="1344"/>
                      <a:pt x="2373" y="643"/>
                      <a:pt x="2312" y="1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28"/>
              <p:cNvSpPr/>
              <p:nvPr/>
            </p:nvSpPr>
            <p:spPr>
              <a:xfrm>
                <a:off x="2724205" y="2358410"/>
                <a:ext cx="176358" cy="233253"/>
              </a:xfrm>
              <a:custGeom>
                <a:rect b="b" l="l" r="r" t="t"/>
                <a:pathLst>
                  <a:path extrusionOk="0" h="6662" w="5037">
                    <a:moveTo>
                      <a:pt x="2431" y="1"/>
                    </a:moveTo>
                    <a:cubicBezTo>
                      <a:pt x="1717" y="1"/>
                      <a:pt x="1248" y="323"/>
                      <a:pt x="718" y="1080"/>
                    </a:cubicBezTo>
                    <a:cubicBezTo>
                      <a:pt x="0" y="2107"/>
                      <a:pt x="1468" y="6662"/>
                      <a:pt x="1468" y="6662"/>
                    </a:cubicBezTo>
                    <a:lnTo>
                      <a:pt x="5036" y="4235"/>
                    </a:lnTo>
                    <a:cubicBezTo>
                      <a:pt x="5036" y="4235"/>
                      <a:pt x="4386" y="391"/>
                      <a:pt x="3449" y="154"/>
                    </a:cubicBezTo>
                    <a:cubicBezTo>
                      <a:pt x="3055" y="55"/>
                      <a:pt x="2722" y="1"/>
                      <a:pt x="24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28"/>
              <p:cNvSpPr/>
              <p:nvPr/>
            </p:nvSpPr>
            <p:spPr>
              <a:xfrm>
                <a:off x="2853507" y="2457531"/>
                <a:ext cx="1646" cy="8858"/>
              </a:xfrm>
              <a:custGeom>
                <a:rect b="b" l="l" r="r" t="t"/>
                <a:pathLst>
                  <a:path extrusionOk="0" h="253" w="47">
                    <a:moveTo>
                      <a:pt x="0" y="1"/>
                    </a:moveTo>
                    <a:lnTo>
                      <a:pt x="0" y="252"/>
                    </a:lnTo>
                    <a:lnTo>
                      <a:pt x="47" y="252"/>
                    </a:lnTo>
                    <a:lnTo>
                      <a:pt x="47" y="1"/>
                    </a:ln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28"/>
              <p:cNvSpPr/>
              <p:nvPr/>
            </p:nvSpPr>
            <p:spPr>
              <a:xfrm>
                <a:off x="2759253" y="2491738"/>
                <a:ext cx="149959" cy="113756"/>
              </a:xfrm>
              <a:custGeom>
                <a:rect b="b" l="l" r="r" t="t"/>
                <a:pathLst>
                  <a:path extrusionOk="0" h="3249" w="4283">
                    <a:moveTo>
                      <a:pt x="4200" y="1"/>
                    </a:moveTo>
                    <a:lnTo>
                      <a:pt x="0" y="2829"/>
                    </a:lnTo>
                    <a:lnTo>
                      <a:pt x="270" y="3248"/>
                    </a:lnTo>
                    <a:lnTo>
                      <a:pt x="4282" y="374"/>
                    </a:lnTo>
                    <a:lnTo>
                      <a:pt x="4200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28"/>
              <p:cNvSpPr/>
              <p:nvPr/>
            </p:nvSpPr>
            <p:spPr>
              <a:xfrm>
                <a:off x="3066000" y="2936365"/>
                <a:ext cx="112040" cy="66769"/>
              </a:xfrm>
              <a:custGeom>
                <a:rect b="b" l="l" r="r" t="t"/>
                <a:pathLst>
                  <a:path extrusionOk="0" h="1907" w="3200">
                    <a:moveTo>
                      <a:pt x="632" y="0"/>
                    </a:moveTo>
                    <a:lnTo>
                      <a:pt x="1" y="671"/>
                    </a:lnTo>
                    <a:cubicBezTo>
                      <a:pt x="249" y="1580"/>
                      <a:pt x="1666" y="1906"/>
                      <a:pt x="1666" y="1906"/>
                    </a:cubicBezTo>
                    <a:lnTo>
                      <a:pt x="3199" y="184"/>
                    </a:lnTo>
                    <a:lnTo>
                      <a:pt x="632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28"/>
              <p:cNvSpPr/>
              <p:nvPr/>
            </p:nvSpPr>
            <p:spPr>
              <a:xfrm>
                <a:off x="2668115" y="4444154"/>
                <a:ext cx="84660" cy="183781"/>
              </a:xfrm>
              <a:custGeom>
                <a:rect b="b" l="l" r="r" t="t"/>
                <a:pathLst>
                  <a:path extrusionOk="0" h="5249" w="2418">
                    <a:moveTo>
                      <a:pt x="152" y="1"/>
                    </a:moveTo>
                    <a:lnTo>
                      <a:pt x="1" y="5249"/>
                    </a:lnTo>
                    <a:lnTo>
                      <a:pt x="2266" y="5249"/>
                    </a:lnTo>
                    <a:lnTo>
                      <a:pt x="2417" y="1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28"/>
              <p:cNvSpPr/>
              <p:nvPr/>
            </p:nvSpPr>
            <p:spPr>
              <a:xfrm>
                <a:off x="2119709" y="4233657"/>
                <a:ext cx="166414" cy="190433"/>
              </a:xfrm>
              <a:custGeom>
                <a:rect b="b" l="l" r="r" t="t"/>
                <a:pathLst>
                  <a:path extrusionOk="0" h="5439" w="4753">
                    <a:moveTo>
                      <a:pt x="2656" y="1"/>
                    </a:moveTo>
                    <a:lnTo>
                      <a:pt x="0" y="4585"/>
                    </a:lnTo>
                    <a:lnTo>
                      <a:pt x="2096" y="5438"/>
                    </a:lnTo>
                    <a:lnTo>
                      <a:pt x="4753" y="859"/>
                    </a:lnTo>
                    <a:lnTo>
                      <a:pt x="2656" y="1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28"/>
              <p:cNvSpPr/>
              <p:nvPr/>
            </p:nvSpPr>
            <p:spPr>
              <a:xfrm>
                <a:off x="2072825" y="4366600"/>
                <a:ext cx="227287" cy="194775"/>
              </a:xfrm>
              <a:custGeom>
                <a:rect b="b" l="l" r="r" t="t"/>
                <a:pathLst>
                  <a:path extrusionOk="0" h="5563" w="6441">
                    <a:moveTo>
                      <a:pt x="1551" y="0"/>
                    </a:moveTo>
                    <a:cubicBezTo>
                      <a:pt x="1497" y="0"/>
                      <a:pt x="1444" y="24"/>
                      <a:pt x="1407" y="69"/>
                    </a:cubicBezTo>
                    <a:lnTo>
                      <a:pt x="130" y="1653"/>
                    </a:lnTo>
                    <a:cubicBezTo>
                      <a:pt x="1" y="1814"/>
                      <a:pt x="51" y="2075"/>
                      <a:pt x="238" y="2183"/>
                    </a:cubicBezTo>
                    <a:cubicBezTo>
                      <a:pt x="1009" y="2622"/>
                      <a:pt x="1404" y="2797"/>
                      <a:pt x="2366" y="3368"/>
                    </a:cubicBezTo>
                    <a:cubicBezTo>
                      <a:pt x="2958" y="3720"/>
                      <a:pt x="4347" y="4926"/>
                      <a:pt x="5166" y="5410"/>
                    </a:cubicBezTo>
                    <a:cubicBezTo>
                      <a:pt x="5348" y="5519"/>
                      <a:pt x="5516" y="5563"/>
                      <a:pt x="5664" y="5563"/>
                    </a:cubicBezTo>
                    <a:cubicBezTo>
                      <a:pt x="6169" y="5563"/>
                      <a:pt x="6440" y="5054"/>
                      <a:pt x="6210" y="4840"/>
                    </a:cubicBezTo>
                    <a:cubicBezTo>
                      <a:pt x="4878" y="3605"/>
                      <a:pt x="4344" y="2377"/>
                      <a:pt x="4086" y="1641"/>
                    </a:cubicBezTo>
                    <a:cubicBezTo>
                      <a:pt x="4038" y="1509"/>
                      <a:pt x="3949" y="1398"/>
                      <a:pt x="3831" y="1329"/>
                    </a:cubicBezTo>
                    <a:lnTo>
                      <a:pt x="1644" y="26"/>
                    </a:lnTo>
                    <a:cubicBezTo>
                      <a:pt x="1615" y="9"/>
                      <a:pt x="1583" y="0"/>
                      <a:pt x="155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28"/>
              <p:cNvSpPr/>
              <p:nvPr/>
            </p:nvSpPr>
            <p:spPr>
              <a:xfrm>
                <a:off x="2648031" y="4618588"/>
                <a:ext cx="243307" cy="90262"/>
              </a:xfrm>
              <a:custGeom>
                <a:rect b="b" l="l" r="r" t="t"/>
                <a:pathLst>
                  <a:path extrusionOk="0" h="2578" w="6895">
                    <a:moveTo>
                      <a:pt x="502" y="1"/>
                    </a:moveTo>
                    <a:cubicBezTo>
                      <a:pt x="409" y="1"/>
                      <a:pt x="333" y="65"/>
                      <a:pt x="323" y="159"/>
                    </a:cubicBezTo>
                    <a:lnTo>
                      <a:pt x="32" y="2172"/>
                    </a:lnTo>
                    <a:cubicBezTo>
                      <a:pt x="0" y="2379"/>
                      <a:pt x="176" y="2575"/>
                      <a:pt x="389" y="2575"/>
                    </a:cubicBezTo>
                    <a:cubicBezTo>
                      <a:pt x="391" y="2575"/>
                      <a:pt x="393" y="2575"/>
                      <a:pt x="394" y="2575"/>
                    </a:cubicBezTo>
                    <a:cubicBezTo>
                      <a:pt x="1281" y="2560"/>
                      <a:pt x="1708" y="2506"/>
                      <a:pt x="2828" y="2506"/>
                    </a:cubicBezTo>
                    <a:cubicBezTo>
                      <a:pt x="3517" y="2506"/>
                      <a:pt x="4942" y="2578"/>
                      <a:pt x="5893" y="2578"/>
                    </a:cubicBezTo>
                    <a:cubicBezTo>
                      <a:pt x="6823" y="2578"/>
                      <a:pt x="6895" y="1637"/>
                      <a:pt x="6496" y="1551"/>
                    </a:cubicBezTo>
                    <a:cubicBezTo>
                      <a:pt x="4723" y="1171"/>
                      <a:pt x="4024" y="643"/>
                      <a:pt x="3424" y="141"/>
                    </a:cubicBezTo>
                    <a:cubicBezTo>
                      <a:pt x="3316" y="51"/>
                      <a:pt x="3184" y="1"/>
                      <a:pt x="30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28"/>
              <p:cNvSpPr/>
              <p:nvPr/>
            </p:nvSpPr>
            <p:spPr>
              <a:xfrm>
                <a:off x="2670670" y="4520551"/>
                <a:ext cx="665" cy="18417"/>
              </a:xfrm>
              <a:custGeom>
                <a:rect b="b" l="l" r="r" t="t"/>
                <a:pathLst>
                  <a:path extrusionOk="0" h="526" w="19">
                    <a:moveTo>
                      <a:pt x="18" y="1"/>
                    </a:moveTo>
                    <a:lnTo>
                      <a:pt x="0" y="526"/>
                    </a:lnTo>
                    <a:lnTo>
                      <a:pt x="4" y="526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28"/>
              <p:cNvSpPr/>
              <p:nvPr/>
            </p:nvSpPr>
            <p:spPr>
              <a:xfrm>
                <a:off x="2670776" y="4520551"/>
                <a:ext cx="79828" cy="18417"/>
              </a:xfrm>
              <a:custGeom>
                <a:rect b="b" l="l" r="r" t="t"/>
                <a:pathLst>
                  <a:path extrusionOk="0" h="526" w="2280">
                    <a:moveTo>
                      <a:pt x="15" y="1"/>
                    </a:moveTo>
                    <a:lnTo>
                      <a:pt x="1" y="526"/>
                    </a:lnTo>
                    <a:lnTo>
                      <a:pt x="2265" y="526"/>
                    </a:lnTo>
                    <a:lnTo>
                      <a:pt x="2280" y="1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28"/>
              <p:cNvSpPr/>
              <p:nvPr/>
            </p:nvSpPr>
            <p:spPr>
              <a:xfrm>
                <a:off x="2164701" y="4300391"/>
                <a:ext cx="9313" cy="16141"/>
              </a:xfrm>
              <a:custGeom>
                <a:rect b="b" l="l" r="r" t="t"/>
                <a:pathLst>
                  <a:path extrusionOk="0" h="461" w="266">
                    <a:moveTo>
                      <a:pt x="266" y="0"/>
                    </a:moveTo>
                    <a:lnTo>
                      <a:pt x="1" y="456"/>
                    </a:lnTo>
                    <a:lnTo>
                      <a:pt x="1" y="460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28"/>
              <p:cNvSpPr/>
              <p:nvPr/>
            </p:nvSpPr>
            <p:spPr>
              <a:xfrm>
                <a:off x="2164701" y="4300391"/>
                <a:ext cx="82700" cy="46041"/>
              </a:xfrm>
              <a:custGeom>
                <a:rect b="b" l="l" r="r" t="t"/>
                <a:pathLst>
                  <a:path extrusionOk="0" h="1315" w="2362">
                    <a:moveTo>
                      <a:pt x="266" y="0"/>
                    </a:moveTo>
                    <a:lnTo>
                      <a:pt x="1" y="460"/>
                    </a:lnTo>
                    <a:lnTo>
                      <a:pt x="2100" y="1314"/>
                    </a:lnTo>
                    <a:lnTo>
                      <a:pt x="2362" y="858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28"/>
              <p:cNvSpPr/>
              <p:nvPr/>
            </p:nvSpPr>
            <p:spPr>
              <a:xfrm>
                <a:off x="2430653" y="2340860"/>
                <a:ext cx="458526" cy="501659"/>
              </a:xfrm>
              <a:custGeom>
                <a:rect b="b" l="l" r="r" t="t"/>
                <a:pathLst>
                  <a:path extrusionOk="0" h="14328" w="12994">
                    <a:moveTo>
                      <a:pt x="6302" y="1"/>
                    </a:moveTo>
                    <a:cubicBezTo>
                      <a:pt x="5548" y="1"/>
                      <a:pt x="4771" y="34"/>
                      <a:pt x="3909" y="74"/>
                    </a:cubicBezTo>
                    <a:cubicBezTo>
                      <a:pt x="1928" y="170"/>
                      <a:pt x="1" y="591"/>
                      <a:pt x="1" y="591"/>
                    </a:cubicBezTo>
                    <a:cubicBezTo>
                      <a:pt x="1792" y="8276"/>
                      <a:pt x="1788" y="10583"/>
                      <a:pt x="1634" y="14327"/>
                    </a:cubicBezTo>
                    <a:lnTo>
                      <a:pt x="10833" y="14327"/>
                    </a:lnTo>
                    <a:cubicBezTo>
                      <a:pt x="12994" y="1036"/>
                      <a:pt x="11913" y="655"/>
                      <a:pt x="11913" y="655"/>
                    </a:cubicBezTo>
                    <a:cubicBezTo>
                      <a:pt x="11913" y="655"/>
                      <a:pt x="9882" y="239"/>
                      <a:pt x="8087" y="77"/>
                    </a:cubicBezTo>
                    <a:cubicBezTo>
                      <a:pt x="7485" y="22"/>
                      <a:pt x="6900" y="1"/>
                      <a:pt x="630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28"/>
              <p:cNvSpPr/>
              <p:nvPr/>
            </p:nvSpPr>
            <p:spPr>
              <a:xfrm>
                <a:off x="2564687" y="2178829"/>
                <a:ext cx="194599" cy="293475"/>
              </a:xfrm>
              <a:custGeom>
                <a:rect b="b" l="l" r="r" t="t"/>
                <a:pathLst>
                  <a:path extrusionOk="0" h="8382" w="5558">
                    <a:moveTo>
                      <a:pt x="414" y="0"/>
                    </a:moveTo>
                    <a:lnTo>
                      <a:pt x="414" y="0"/>
                    </a:lnTo>
                    <a:cubicBezTo>
                      <a:pt x="680" y="1342"/>
                      <a:pt x="942" y="3808"/>
                      <a:pt x="1" y="4702"/>
                    </a:cubicBezTo>
                    <a:cubicBezTo>
                      <a:pt x="1" y="4702"/>
                      <a:pt x="1243" y="7089"/>
                      <a:pt x="3695" y="8381"/>
                    </a:cubicBezTo>
                    <a:cubicBezTo>
                      <a:pt x="5557" y="6892"/>
                      <a:pt x="4179" y="4705"/>
                      <a:pt x="4179" y="4705"/>
                    </a:cubicBezTo>
                    <a:cubicBezTo>
                      <a:pt x="2679" y="4346"/>
                      <a:pt x="2718" y="3234"/>
                      <a:pt x="2981" y="2189"/>
                    </a:cubicBezTo>
                    <a:lnTo>
                      <a:pt x="414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28"/>
              <p:cNvSpPr/>
              <p:nvPr/>
            </p:nvSpPr>
            <p:spPr>
              <a:xfrm>
                <a:off x="2657436" y="2245668"/>
                <a:ext cx="11484" cy="9839"/>
              </a:xfrm>
              <a:custGeom>
                <a:rect b="b" l="l" r="r" t="t"/>
                <a:pathLst>
                  <a:path extrusionOk="0" h="281" w="328">
                    <a:moveTo>
                      <a:pt x="1" y="0"/>
                    </a:moveTo>
                    <a:lnTo>
                      <a:pt x="327" y="280"/>
                    </a:lnTo>
                    <a:lnTo>
                      <a:pt x="327" y="280"/>
                    </a:ln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28"/>
              <p:cNvSpPr/>
              <p:nvPr/>
            </p:nvSpPr>
            <p:spPr>
              <a:xfrm>
                <a:off x="2664368" y="2279351"/>
                <a:ext cx="280" cy="2066"/>
              </a:xfrm>
              <a:custGeom>
                <a:rect b="b" l="l" r="r" t="t"/>
                <a:pathLst>
                  <a:path extrusionOk="0" h="59" w="8">
                    <a:moveTo>
                      <a:pt x="8" y="0"/>
                    </a:moveTo>
                    <a:cubicBezTo>
                      <a:pt x="4" y="22"/>
                      <a:pt x="4" y="40"/>
                      <a:pt x="0" y="58"/>
                    </a:cubicBezTo>
                    <a:lnTo>
                      <a:pt x="0" y="58"/>
                    </a:lnTo>
                    <a:cubicBezTo>
                      <a:pt x="4" y="40"/>
                      <a:pt x="4" y="22"/>
                      <a:pt x="8" y="0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28"/>
              <p:cNvSpPr/>
              <p:nvPr/>
            </p:nvSpPr>
            <p:spPr>
              <a:xfrm>
                <a:off x="2606562" y="2210096"/>
                <a:ext cx="62357" cy="71320"/>
              </a:xfrm>
              <a:custGeom>
                <a:rect b="b" l="l" r="r" t="t"/>
                <a:pathLst>
                  <a:path extrusionOk="0" h="2037" w="1781">
                    <a:moveTo>
                      <a:pt x="262" y="1"/>
                    </a:moveTo>
                    <a:cubicBezTo>
                      <a:pt x="216" y="141"/>
                      <a:pt x="1" y="550"/>
                      <a:pt x="57" y="844"/>
                    </a:cubicBezTo>
                    <a:cubicBezTo>
                      <a:pt x="180" y="1465"/>
                      <a:pt x="1081" y="1953"/>
                      <a:pt x="1651" y="2036"/>
                    </a:cubicBezTo>
                    <a:cubicBezTo>
                      <a:pt x="1655" y="2018"/>
                      <a:pt x="1655" y="2000"/>
                      <a:pt x="1659" y="1978"/>
                    </a:cubicBezTo>
                    <a:cubicBezTo>
                      <a:pt x="1677" y="1752"/>
                      <a:pt x="1723" y="1523"/>
                      <a:pt x="1780" y="1296"/>
                    </a:cubicBezTo>
                    <a:lnTo>
                      <a:pt x="1454" y="1016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28"/>
              <p:cNvSpPr/>
              <p:nvPr/>
            </p:nvSpPr>
            <p:spPr>
              <a:xfrm>
                <a:off x="2480236" y="1964936"/>
                <a:ext cx="258952" cy="296171"/>
              </a:xfrm>
              <a:custGeom>
                <a:rect b="b" l="l" r="r" t="t"/>
                <a:pathLst>
                  <a:path extrusionOk="0" h="8459" w="7396">
                    <a:moveTo>
                      <a:pt x="3493" y="1"/>
                    </a:moveTo>
                    <a:cubicBezTo>
                      <a:pt x="1462" y="1"/>
                      <a:pt x="1" y="1964"/>
                      <a:pt x="572" y="3948"/>
                    </a:cubicBezTo>
                    <a:cubicBezTo>
                      <a:pt x="1193" y="6109"/>
                      <a:pt x="1412" y="7039"/>
                      <a:pt x="2769" y="7918"/>
                    </a:cubicBezTo>
                    <a:cubicBezTo>
                      <a:pt x="3342" y="8290"/>
                      <a:pt x="3953" y="8459"/>
                      <a:pt x="4536" y="8459"/>
                    </a:cubicBezTo>
                    <a:cubicBezTo>
                      <a:pt x="6027" y="8459"/>
                      <a:pt x="7337" y="7354"/>
                      <a:pt x="7363" y="5700"/>
                    </a:cubicBezTo>
                    <a:cubicBezTo>
                      <a:pt x="7395" y="3625"/>
                      <a:pt x="6372" y="441"/>
                      <a:pt x="4036" y="46"/>
                    </a:cubicBezTo>
                    <a:cubicBezTo>
                      <a:pt x="3851" y="15"/>
                      <a:pt x="3670" y="1"/>
                      <a:pt x="3493" y="1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28"/>
              <p:cNvSpPr/>
              <p:nvPr/>
            </p:nvSpPr>
            <p:spPr>
              <a:xfrm>
                <a:off x="2465671" y="1949286"/>
                <a:ext cx="221209" cy="210880"/>
              </a:xfrm>
              <a:custGeom>
                <a:rect b="b" l="l" r="r" t="t"/>
                <a:pathLst>
                  <a:path extrusionOk="0" h="6023" w="6318">
                    <a:moveTo>
                      <a:pt x="5206" y="0"/>
                    </a:moveTo>
                    <a:cubicBezTo>
                      <a:pt x="5155" y="0"/>
                      <a:pt x="5105" y="4"/>
                      <a:pt x="5055" y="13"/>
                    </a:cubicBezTo>
                    <a:lnTo>
                      <a:pt x="2678" y="404"/>
                    </a:lnTo>
                    <a:cubicBezTo>
                      <a:pt x="2514" y="432"/>
                      <a:pt x="2359" y="505"/>
                      <a:pt x="2229" y="616"/>
                    </a:cubicBezTo>
                    <a:lnTo>
                      <a:pt x="561" y="2055"/>
                    </a:lnTo>
                    <a:cubicBezTo>
                      <a:pt x="395" y="2198"/>
                      <a:pt x="284" y="2396"/>
                      <a:pt x="252" y="2611"/>
                    </a:cubicBezTo>
                    <a:lnTo>
                      <a:pt x="19" y="4144"/>
                    </a:lnTo>
                    <a:cubicBezTo>
                      <a:pt x="1" y="4266"/>
                      <a:pt x="8" y="4391"/>
                      <a:pt x="37" y="4510"/>
                    </a:cubicBezTo>
                    <a:cubicBezTo>
                      <a:pt x="155" y="4956"/>
                      <a:pt x="505" y="6023"/>
                      <a:pt x="1139" y="6023"/>
                    </a:cubicBezTo>
                    <a:cubicBezTo>
                      <a:pt x="1178" y="6023"/>
                      <a:pt x="1219" y="6019"/>
                      <a:pt x="1260" y="6010"/>
                    </a:cubicBezTo>
                    <a:cubicBezTo>
                      <a:pt x="2151" y="5828"/>
                      <a:pt x="2746" y="3692"/>
                      <a:pt x="2204" y="2920"/>
                    </a:cubicBezTo>
                    <a:lnTo>
                      <a:pt x="2204" y="2920"/>
                    </a:lnTo>
                    <a:cubicBezTo>
                      <a:pt x="2302" y="2926"/>
                      <a:pt x="2398" y="2929"/>
                      <a:pt x="2493" y="2929"/>
                    </a:cubicBezTo>
                    <a:cubicBezTo>
                      <a:pt x="3998" y="2929"/>
                      <a:pt x="5113" y="2231"/>
                      <a:pt x="5819" y="1595"/>
                    </a:cubicBezTo>
                    <a:cubicBezTo>
                      <a:pt x="6318" y="1146"/>
                      <a:pt x="6178" y="339"/>
                      <a:pt x="5564" y="74"/>
                    </a:cubicBezTo>
                    <a:cubicBezTo>
                      <a:pt x="5450" y="25"/>
                      <a:pt x="5328" y="0"/>
                      <a:pt x="52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28"/>
              <p:cNvSpPr/>
              <p:nvPr/>
            </p:nvSpPr>
            <p:spPr>
              <a:xfrm>
                <a:off x="2575160" y="2842490"/>
                <a:ext cx="300861" cy="1678079"/>
              </a:xfrm>
              <a:custGeom>
                <a:rect b="b" l="l" r="r" t="t"/>
                <a:pathLst>
                  <a:path extrusionOk="0" h="47928" w="8526">
                    <a:moveTo>
                      <a:pt x="1" y="0"/>
                    </a:moveTo>
                    <a:cubicBezTo>
                      <a:pt x="1" y="0"/>
                      <a:pt x="2445" y="17211"/>
                      <a:pt x="2739" y="24906"/>
                    </a:cubicBezTo>
                    <a:cubicBezTo>
                      <a:pt x="3009" y="31963"/>
                      <a:pt x="2524" y="47928"/>
                      <a:pt x="2524" y="47928"/>
                    </a:cubicBezTo>
                    <a:lnTo>
                      <a:pt x="5589" y="47928"/>
                    </a:lnTo>
                    <a:cubicBezTo>
                      <a:pt x="5589" y="47928"/>
                      <a:pt x="8221" y="31543"/>
                      <a:pt x="8375" y="24357"/>
                    </a:cubicBezTo>
                    <a:cubicBezTo>
                      <a:pt x="8526" y="17448"/>
                      <a:pt x="6738" y="0"/>
                      <a:pt x="6738" y="0"/>
                    </a:cubicBezTo>
                    <a:close/>
                  </a:path>
                </a:pathLst>
              </a:custGeom>
              <a:solidFill>
                <a:srgbClr val="71B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28"/>
              <p:cNvSpPr/>
              <p:nvPr/>
            </p:nvSpPr>
            <p:spPr>
              <a:xfrm>
                <a:off x="2644516" y="4479376"/>
                <a:ext cx="140925" cy="45131"/>
              </a:xfrm>
              <a:custGeom>
                <a:rect b="b" l="l" r="r" t="t"/>
                <a:pathLst>
                  <a:path extrusionOk="0" h="1289" w="4025">
                    <a:moveTo>
                      <a:pt x="0" y="0"/>
                    </a:moveTo>
                    <a:lnTo>
                      <a:pt x="166" y="1288"/>
                    </a:lnTo>
                    <a:lnTo>
                      <a:pt x="3762" y="1288"/>
                    </a:lnTo>
                    <a:lnTo>
                      <a:pt x="4024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28"/>
              <p:cNvSpPr/>
              <p:nvPr/>
            </p:nvSpPr>
            <p:spPr>
              <a:xfrm>
                <a:off x="2643641" y="3424583"/>
                <a:ext cx="4307" cy="41035"/>
              </a:xfrm>
              <a:custGeom>
                <a:rect b="b" l="l" r="r" t="t"/>
                <a:pathLst>
                  <a:path extrusionOk="0" h="1172" w="123">
                    <a:moveTo>
                      <a:pt x="0" y="1"/>
                    </a:moveTo>
                    <a:lnTo>
                      <a:pt x="0" y="4"/>
                    </a:lnTo>
                    <a:cubicBezTo>
                      <a:pt x="43" y="395"/>
                      <a:pt x="83" y="785"/>
                      <a:pt x="122" y="1172"/>
                    </a:cubicBezTo>
                    <a:lnTo>
                      <a:pt x="122" y="1172"/>
                    </a:lnTo>
                    <a:cubicBezTo>
                      <a:pt x="83" y="785"/>
                      <a:pt x="43" y="395"/>
                      <a:pt x="0" y="1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28"/>
              <p:cNvSpPr/>
              <p:nvPr/>
            </p:nvSpPr>
            <p:spPr>
              <a:xfrm>
                <a:off x="2643641" y="3130125"/>
                <a:ext cx="72406" cy="421936"/>
              </a:xfrm>
              <a:custGeom>
                <a:rect b="b" l="l" r="r" t="t"/>
                <a:pathLst>
                  <a:path extrusionOk="0" h="12051" w="2068">
                    <a:moveTo>
                      <a:pt x="1213" y="1"/>
                    </a:moveTo>
                    <a:cubicBezTo>
                      <a:pt x="858" y="2682"/>
                      <a:pt x="438" y="5672"/>
                      <a:pt x="0" y="8411"/>
                    </a:cubicBezTo>
                    <a:cubicBezTo>
                      <a:pt x="43" y="8806"/>
                      <a:pt x="83" y="9197"/>
                      <a:pt x="123" y="9584"/>
                    </a:cubicBezTo>
                    <a:cubicBezTo>
                      <a:pt x="209" y="10428"/>
                      <a:pt x="284" y="11254"/>
                      <a:pt x="355" y="12051"/>
                    </a:cubicBezTo>
                    <a:cubicBezTo>
                      <a:pt x="941" y="9789"/>
                      <a:pt x="2068" y="4732"/>
                      <a:pt x="1738" y="403"/>
                    </a:cubicBezTo>
                    <a:lnTo>
                      <a:pt x="1213" y="1"/>
                    </a:lnTo>
                    <a:close/>
                  </a:path>
                </a:pathLst>
              </a:custGeom>
              <a:solidFill>
                <a:srgbClr val="53A7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28"/>
              <p:cNvSpPr/>
              <p:nvPr/>
            </p:nvSpPr>
            <p:spPr>
              <a:xfrm>
                <a:off x="2163376" y="2842490"/>
                <a:ext cx="563824" cy="1494228"/>
              </a:xfrm>
              <a:custGeom>
                <a:rect b="b" l="l" r="r" t="t"/>
                <a:pathLst>
                  <a:path extrusionOk="0" h="42677" w="15978">
                    <a:moveTo>
                      <a:pt x="9208" y="0"/>
                    </a:moveTo>
                    <a:cubicBezTo>
                      <a:pt x="6770" y="5072"/>
                      <a:pt x="9380" y="16658"/>
                      <a:pt x="6332" y="24432"/>
                    </a:cubicBezTo>
                    <a:cubicBezTo>
                      <a:pt x="4904" y="28075"/>
                      <a:pt x="1" y="41507"/>
                      <a:pt x="1" y="41507"/>
                    </a:cubicBezTo>
                    <a:lnTo>
                      <a:pt x="2862" y="42677"/>
                    </a:lnTo>
                    <a:cubicBezTo>
                      <a:pt x="2862" y="42677"/>
                      <a:pt x="10449" y="30879"/>
                      <a:pt x="12319" y="23962"/>
                    </a:cubicBezTo>
                    <a:cubicBezTo>
                      <a:pt x="13891" y="18140"/>
                      <a:pt x="15977" y="0"/>
                      <a:pt x="15977" y="0"/>
                    </a:cubicBezTo>
                    <a:close/>
                  </a:path>
                </a:pathLst>
              </a:custGeom>
              <a:solidFill>
                <a:srgbClr val="71B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28"/>
              <p:cNvSpPr/>
              <p:nvPr/>
            </p:nvSpPr>
            <p:spPr>
              <a:xfrm>
                <a:off x="2148980" y="4247137"/>
                <a:ext cx="153460" cy="99926"/>
              </a:xfrm>
              <a:custGeom>
                <a:rect b="b" l="l" r="r" t="t"/>
                <a:pathLst>
                  <a:path extrusionOk="0" h="2854" w="4383">
                    <a:moveTo>
                      <a:pt x="284" y="0"/>
                    </a:moveTo>
                    <a:lnTo>
                      <a:pt x="1" y="1403"/>
                    </a:lnTo>
                    <a:lnTo>
                      <a:pt x="3551" y="2853"/>
                    </a:lnTo>
                    <a:lnTo>
                      <a:pt x="4383" y="1891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28"/>
              <p:cNvSpPr/>
              <p:nvPr/>
            </p:nvSpPr>
            <p:spPr>
              <a:xfrm>
                <a:off x="2625784" y="2083314"/>
                <a:ext cx="17506" cy="22863"/>
              </a:xfrm>
              <a:custGeom>
                <a:rect b="b" l="l" r="r" t="t"/>
                <a:pathLst>
                  <a:path extrusionOk="0" h="653" w="500">
                    <a:moveTo>
                      <a:pt x="207" y="0"/>
                    </a:moveTo>
                    <a:cubicBezTo>
                      <a:pt x="197" y="0"/>
                      <a:pt x="186" y="1"/>
                      <a:pt x="176" y="4"/>
                    </a:cubicBezTo>
                    <a:cubicBezTo>
                      <a:pt x="61" y="29"/>
                      <a:pt x="0" y="197"/>
                      <a:pt x="40" y="373"/>
                    </a:cubicBezTo>
                    <a:cubicBezTo>
                      <a:pt x="76" y="537"/>
                      <a:pt x="184" y="653"/>
                      <a:pt x="290" y="653"/>
                    </a:cubicBezTo>
                    <a:cubicBezTo>
                      <a:pt x="300" y="653"/>
                      <a:pt x="310" y="652"/>
                      <a:pt x="320" y="650"/>
                    </a:cubicBezTo>
                    <a:cubicBezTo>
                      <a:pt x="439" y="625"/>
                      <a:pt x="499" y="459"/>
                      <a:pt x="460" y="280"/>
                    </a:cubicBezTo>
                    <a:cubicBezTo>
                      <a:pt x="424" y="117"/>
                      <a:pt x="316" y="0"/>
                      <a:pt x="20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28"/>
              <p:cNvSpPr/>
              <p:nvPr/>
            </p:nvSpPr>
            <p:spPr>
              <a:xfrm>
                <a:off x="2696300" y="2067594"/>
                <a:ext cx="17611" cy="22898"/>
              </a:xfrm>
              <a:custGeom>
                <a:rect b="b" l="l" r="r" t="t"/>
                <a:pathLst>
                  <a:path extrusionOk="0" h="654" w="503">
                    <a:moveTo>
                      <a:pt x="210" y="1"/>
                    </a:moveTo>
                    <a:cubicBezTo>
                      <a:pt x="200" y="1"/>
                      <a:pt x="190" y="2"/>
                      <a:pt x="180" y="4"/>
                    </a:cubicBezTo>
                    <a:cubicBezTo>
                      <a:pt x="65" y="33"/>
                      <a:pt x="0" y="198"/>
                      <a:pt x="40" y="373"/>
                    </a:cubicBezTo>
                    <a:cubicBezTo>
                      <a:pt x="75" y="538"/>
                      <a:pt x="186" y="653"/>
                      <a:pt x="293" y="653"/>
                    </a:cubicBezTo>
                    <a:cubicBezTo>
                      <a:pt x="303" y="653"/>
                      <a:pt x="313" y="652"/>
                      <a:pt x="323" y="650"/>
                    </a:cubicBezTo>
                    <a:cubicBezTo>
                      <a:pt x="441" y="625"/>
                      <a:pt x="503" y="459"/>
                      <a:pt x="463" y="280"/>
                    </a:cubicBezTo>
                    <a:cubicBezTo>
                      <a:pt x="427" y="120"/>
                      <a:pt x="319" y="1"/>
                      <a:pt x="2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28"/>
              <p:cNvSpPr/>
              <p:nvPr/>
            </p:nvSpPr>
            <p:spPr>
              <a:xfrm>
                <a:off x="2700817" y="2060801"/>
                <a:ext cx="14110" cy="9138"/>
              </a:xfrm>
              <a:custGeom>
                <a:rect b="b" l="l" r="r" t="t"/>
                <a:pathLst>
                  <a:path extrusionOk="0" h="261" w="403">
                    <a:moveTo>
                      <a:pt x="402" y="0"/>
                    </a:moveTo>
                    <a:lnTo>
                      <a:pt x="1" y="219"/>
                    </a:lnTo>
                    <a:cubicBezTo>
                      <a:pt x="46" y="249"/>
                      <a:pt x="88" y="261"/>
                      <a:pt x="126" y="261"/>
                    </a:cubicBezTo>
                    <a:cubicBezTo>
                      <a:pt x="303" y="261"/>
                      <a:pt x="402" y="1"/>
                      <a:pt x="40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28"/>
              <p:cNvSpPr/>
              <p:nvPr/>
            </p:nvSpPr>
            <p:spPr>
              <a:xfrm>
                <a:off x="2678443" y="2096759"/>
                <a:ext cx="31196" cy="44116"/>
              </a:xfrm>
              <a:custGeom>
                <a:rect b="b" l="l" r="r" t="t"/>
                <a:pathLst>
                  <a:path extrusionOk="0" h="1260" w="891">
                    <a:moveTo>
                      <a:pt x="0" y="0"/>
                    </a:moveTo>
                    <a:lnTo>
                      <a:pt x="280" y="1260"/>
                    </a:lnTo>
                    <a:cubicBezTo>
                      <a:pt x="280" y="1260"/>
                      <a:pt x="283" y="1260"/>
                      <a:pt x="287" y="1260"/>
                    </a:cubicBezTo>
                    <a:cubicBezTo>
                      <a:pt x="343" y="1260"/>
                      <a:pt x="718" y="1250"/>
                      <a:pt x="890" y="998"/>
                    </a:cubicBezTo>
                    <a:cubicBezTo>
                      <a:pt x="474" y="703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ED89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28"/>
              <p:cNvSpPr/>
              <p:nvPr/>
            </p:nvSpPr>
            <p:spPr>
              <a:xfrm>
                <a:off x="2620147" y="2156876"/>
                <a:ext cx="50558" cy="16176"/>
              </a:xfrm>
              <a:custGeom>
                <a:rect b="b" l="l" r="r" t="t"/>
                <a:pathLst>
                  <a:path extrusionOk="0" h="462" w="1444">
                    <a:moveTo>
                      <a:pt x="59" y="0"/>
                    </a:moveTo>
                    <a:cubicBezTo>
                      <a:pt x="46" y="0"/>
                      <a:pt x="33" y="6"/>
                      <a:pt x="22" y="17"/>
                    </a:cubicBezTo>
                    <a:cubicBezTo>
                      <a:pt x="0" y="38"/>
                      <a:pt x="0" y="74"/>
                      <a:pt x="22" y="92"/>
                    </a:cubicBezTo>
                    <a:cubicBezTo>
                      <a:pt x="39" y="113"/>
                      <a:pt x="407" y="462"/>
                      <a:pt x="1022" y="462"/>
                    </a:cubicBezTo>
                    <a:cubicBezTo>
                      <a:pt x="1056" y="462"/>
                      <a:pt x="1091" y="461"/>
                      <a:pt x="1127" y="458"/>
                    </a:cubicBezTo>
                    <a:cubicBezTo>
                      <a:pt x="1213" y="451"/>
                      <a:pt x="1303" y="440"/>
                      <a:pt x="1397" y="419"/>
                    </a:cubicBezTo>
                    <a:cubicBezTo>
                      <a:pt x="1425" y="412"/>
                      <a:pt x="1443" y="383"/>
                      <a:pt x="1435" y="354"/>
                    </a:cubicBezTo>
                    <a:cubicBezTo>
                      <a:pt x="1430" y="331"/>
                      <a:pt x="1409" y="312"/>
                      <a:pt x="1386" y="312"/>
                    </a:cubicBezTo>
                    <a:cubicBezTo>
                      <a:pt x="1381" y="312"/>
                      <a:pt x="1376" y="313"/>
                      <a:pt x="1371" y="315"/>
                    </a:cubicBezTo>
                    <a:cubicBezTo>
                      <a:pt x="1249" y="341"/>
                      <a:pt x="1134" y="353"/>
                      <a:pt x="1028" y="353"/>
                    </a:cubicBezTo>
                    <a:cubicBezTo>
                      <a:pt x="448" y="353"/>
                      <a:pt x="100" y="19"/>
                      <a:pt x="97" y="17"/>
                    </a:cubicBezTo>
                    <a:cubicBezTo>
                      <a:pt x="86" y="6"/>
                      <a:pt x="73" y="0"/>
                      <a:pt x="5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28"/>
              <p:cNvSpPr/>
              <p:nvPr/>
            </p:nvSpPr>
            <p:spPr>
              <a:xfrm>
                <a:off x="2484893" y="2137129"/>
                <a:ext cx="74472" cy="66174"/>
              </a:xfrm>
              <a:custGeom>
                <a:rect b="b" l="l" r="r" t="t"/>
                <a:pathLst>
                  <a:path extrusionOk="0" h="1890" w="2127">
                    <a:moveTo>
                      <a:pt x="849" y="0"/>
                    </a:moveTo>
                    <a:cubicBezTo>
                      <a:pt x="800" y="0"/>
                      <a:pt x="751" y="6"/>
                      <a:pt x="701" y="17"/>
                    </a:cubicBezTo>
                    <a:cubicBezTo>
                      <a:pt x="163" y="143"/>
                      <a:pt x="1" y="742"/>
                      <a:pt x="295" y="1187"/>
                    </a:cubicBezTo>
                    <a:cubicBezTo>
                      <a:pt x="554" y="1575"/>
                      <a:pt x="966" y="1808"/>
                      <a:pt x="1344" y="1876"/>
                    </a:cubicBezTo>
                    <a:cubicBezTo>
                      <a:pt x="1393" y="1885"/>
                      <a:pt x="1441" y="1890"/>
                      <a:pt x="1485" y="1890"/>
                    </a:cubicBezTo>
                    <a:cubicBezTo>
                      <a:pt x="1948" y="1890"/>
                      <a:pt x="2126" y="1419"/>
                      <a:pt x="1943" y="954"/>
                    </a:cubicBezTo>
                    <a:cubicBezTo>
                      <a:pt x="1776" y="539"/>
                      <a:pt x="1340" y="0"/>
                      <a:pt x="849" y="0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28"/>
              <p:cNvSpPr/>
              <p:nvPr/>
            </p:nvSpPr>
            <p:spPr>
              <a:xfrm>
                <a:off x="2594623" y="2046096"/>
                <a:ext cx="44011" cy="22968"/>
              </a:xfrm>
              <a:custGeom>
                <a:rect b="b" l="l" r="r" t="t"/>
                <a:pathLst>
                  <a:path extrusionOk="0" h="656" w="1257">
                    <a:moveTo>
                      <a:pt x="1124" y="0"/>
                    </a:moveTo>
                    <a:cubicBezTo>
                      <a:pt x="990" y="0"/>
                      <a:pt x="359" y="38"/>
                      <a:pt x="37" y="485"/>
                    </a:cubicBezTo>
                    <a:cubicBezTo>
                      <a:pt x="0" y="532"/>
                      <a:pt x="11" y="600"/>
                      <a:pt x="58" y="636"/>
                    </a:cubicBezTo>
                    <a:cubicBezTo>
                      <a:pt x="69" y="639"/>
                      <a:pt x="80" y="647"/>
                      <a:pt x="90" y="650"/>
                    </a:cubicBezTo>
                    <a:cubicBezTo>
                      <a:pt x="101" y="654"/>
                      <a:pt x="112" y="656"/>
                      <a:pt x="123" y="656"/>
                    </a:cubicBezTo>
                    <a:cubicBezTo>
                      <a:pt x="155" y="656"/>
                      <a:pt x="187" y="641"/>
                      <a:pt x="209" y="611"/>
                    </a:cubicBezTo>
                    <a:cubicBezTo>
                      <a:pt x="494" y="215"/>
                      <a:pt x="1117" y="212"/>
                      <a:pt x="1144" y="212"/>
                    </a:cubicBezTo>
                    <a:cubicBezTo>
                      <a:pt x="1145" y="212"/>
                      <a:pt x="1145" y="212"/>
                      <a:pt x="1145" y="212"/>
                    </a:cubicBezTo>
                    <a:cubicBezTo>
                      <a:pt x="1148" y="212"/>
                      <a:pt x="1150" y="212"/>
                      <a:pt x="1153" y="212"/>
                    </a:cubicBezTo>
                    <a:cubicBezTo>
                      <a:pt x="1210" y="212"/>
                      <a:pt x="1253" y="163"/>
                      <a:pt x="1256" y="109"/>
                    </a:cubicBezTo>
                    <a:cubicBezTo>
                      <a:pt x="1256" y="47"/>
                      <a:pt x="1210" y="1"/>
                      <a:pt x="1149" y="1"/>
                    </a:cubicBezTo>
                    <a:cubicBezTo>
                      <a:pt x="1146" y="1"/>
                      <a:pt x="1138" y="0"/>
                      <a:pt x="11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28"/>
              <p:cNvSpPr/>
              <p:nvPr/>
            </p:nvSpPr>
            <p:spPr>
              <a:xfrm>
                <a:off x="2677183" y="2017490"/>
                <a:ext cx="39249" cy="11554"/>
              </a:xfrm>
              <a:custGeom>
                <a:rect b="b" l="l" r="r" t="t"/>
                <a:pathLst>
                  <a:path extrusionOk="0" h="330" w="1121">
                    <a:moveTo>
                      <a:pt x="537" y="0"/>
                    </a:moveTo>
                    <a:cubicBezTo>
                      <a:pt x="265" y="0"/>
                      <a:pt x="80" y="103"/>
                      <a:pt x="69" y="111"/>
                    </a:cubicBezTo>
                    <a:cubicBezTo>
                      <a:pt x="18" y="139"/>
                      <a:pt x="0" y="204"/>
                      <a:pt x="30" y="258"/>
                    </a:cubicBezTo>
                    <a:cubicBezTo>
                      <a:pt x="49" y="292"/>
                      <a:pt x="84" y="311"/>
                      <a:pt x="122" y="311"/>
                    </a:cubicBezTo>
                    <a:cubicBezTo>
                      <a:pt x="140" y="311"/>
                      <a:pt x="159" y="306"/>
                      <a:pt x="177" y="297"/>
                    </a:cubicBezTo>
                    <a:cubicBezTo>
                      <a:pt x="188" y="290"/>
                      <a:pt x="327" y="214"/>
                      <a:pt x="535" y="214"/>
                    </a:cubicBezTo>
                    <a:cubicBezTo>
                      <a:pt x="655" y="214"/>
                      <a:pt x="798" y="239"/>
                      <a:pt x="952" y="318"/>
                    </a:cubicBezTo>
                    <a:cubicBezTo>
                      <a:pt x="969" y="326"/>
                      <a:pt x="987" y="330"/>
                      <a:pt x="1006" y="330"/>
                    </a:cubicBezTo>
                    <a:cubicBezTo>
                      <a:pt x="1042" y="326"/>
                      <a:pt x="1077" y="305"/>
                      <a:pt x="1095" y="272"/>
                    </a:cubicBezTo>
                    <a:cubicBezTo>
                      <a:pt x="1120" y="218"/>
                      <a:pt x="1099" y="154"/>
                      <a:pt x="1049" y="125"/>
                    </a:cubicBezTo>
                    <a:cubicBezTo>
                      <a:pt x="861" y="31"/>
                      <a:pt x="686" y="0"/>
                      <a:pt x="53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28"/>
              <p:cNvSpPr/>
              <p:nvPr/>
            </p:nvSpPr>
            <p:spPr>
              <a:xfrm>
                <a:off x="2205911" y="4422306"/>
                <a:ext cx="41490" cy="20972"/>
              </a:xfrm>
              <a:custGeom>
                <a:rect b="b" l="l" r="r" t="t"/>
                <a:pathLst>
                  <a:path extrusionOk="0" h="599" w="1185">
                    <a:moveTo>
                      <a:pt x="191" y="108"/>
                    </a:moveTo>
                    <a:cubicBezTo>
                      <a:pt x="521" y="108"/>
                      <a:pt x="959" y="144"/>
                      <a:pt x="1045" y="269"/>
                    </a:cubicBezTo>
                    <a:cubicBezTo>
                      <a:pt x="1056" y="284"/>
                      <a:pt x="1067" y="309"/>
                      <a:pt x="1049" y="352"/>
                    </a:cubicBezTo>
                    <a:cubicBezTo>
                      <a:pt x="1017" y="428"/>
                      <a:pt x="969" y="474"/>
                      <a:pt x="905" y="489"/>
                    </a:cubicBezTo>
                    <a:cubicBezTo>
                      <a:pt x="891" y="492"/>
                      <a:pt x="876" y="493"/>
                      <a:pt x="860" y="493"/>
                    </a:cubicBezTo>
                    <a:cubicBezTo>
                      <a:pt x="702" y="493"/>
                      <a:pt x="461" y="352"/>
                      <a:pt x="191" y="108"/>
                    </a:cubicBezTo>
                    <a:close/>
                    <a:moveTo>
                      <a:pt x="213" y="1"/>
                    </a:moveTo>
                    <a:cubicBezTo>
                      <a:pt x="135" y="1"/>
                      <a:pt x="78" y="3"/>
                      <a:pt x="58" y="4"/>
                    </a:cubicBezTo>
                    <a:cubicBezTo>
                      <a:pt x="33" y="7"/>
                      <a:pt x="15" y="22"/>
                      <a:pt x="8" y="40"/>
                    </a:cubicBezTo>
                    <a:cubicBezTo>
                      <a:pt x="0" y="62"/>
                      <a:pt x="8" y="83"/>
                      <a:pt x="22" y="97"/>
                    </a:cubicBezTo>
                    <a:cubicBezTo>
                      <a:pt x="221" y="292"/>
                      <a:pt x="583" y="599"/>
                      <a:pt x="859" y="599"/>
                    </a:cubicBezTo>
                    <a:cubicBezTo>
                      <a:pt x="872" y="599"/>
                      <a:pt x="885" y="598"/>
                      <a:pt x="898" y="596"/>
                    </a:cubicBezTo>
                    <a:cubicBezTo>
                      <a:pt x="909" y="596"/>
                      <a:pt x="916" y="592"/>
                      <a:pt x="926" y="592"/>
                    </a:cubicBezTo>
                    <a:cubicBezTo>
                      <a:pt x="1027" y="571"/>
                      <a:pt x="1103" y="503"/>
                      <a:pt x="1149" y="391"/>
                    </a:cubicBezTo>
                    <a:cubicBezTo>
                      <a:pt x="1185" y="309"/>
                      <a:pt x="1160" y="244"/>
                      <a:pt x="1135" y="209"/>
                    </a:cubicBezTo>
                    <a:cubicBezTo>
                      <a:pt x="1004" y="25"/>
                      <a:pt x="483" y="1"/>
                      <a:pt x="213" y="1"/>
                    </a:cubicBezTo>
                    <a:close/>
                  </a:path>
                </a:pathLst>
              </a:custGeom>
              <a:solidFill>
                <a:srgbClr val="217B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28"/>
              <p:cNvSpPr/>
              <p:nvPr/>
            </p:nvSpPr>
            <p:spPr>
              <a:xfrm>
                <a:off x="2206051" y="4400633"/>
                <a:ext cx="35713" cy="25594"/>
              </a:xfrm>
              <a:custGeom>
                <a:rect b="b" l="l" r="r" t="t"/>
                <a:pathLst>
                  <a:path extrusionOk="0" h="731" w="1020">
                    <a:moveTo>
                      <a:pt x="742" y="108"/>
                    </a:moveTo>
                    <a:cubicBezTo>
                      <a:pt x="781" y="108"/>
                      <a:pt x="814" y="122"/>
                      <a:pt x="847" y="146"/>
                    </a:cubicBezTo>
                    <a:cubicBezTo>
                      <a:pt x="905" y="189"/>
                      <a:pt x="901" y="221"/>
                      <a:pt x="890" y="246"/>
                    </a:cubicBezTo>
                    <a:cubicBezTo>
                      <a:pt x="841" y="397"/>
                      <a:pt x="431" y="580"/>
                      <a:pt x="158" y="619"/>
                    </a:cubicBezTo>
                    <a:cubicBezTo>
                      <a:pt x="281" y="436"/>
                      <a:pt x="510" y="149"/>
                      <a:pt x="704" y="113"/>
                    </a:cubicBezTo>
                    <a:cubicBezTo>
                      <a:pt x="707" y="109"/>
                      <a:pt x="715" y="109"/>
                      <a:pt x="718" y="109"/>
                    </a:cubicBezTo>
                    <a:cubicBezTo>
                      <a:pt x="726" y="108"/>
                      <a:pt x="734" y="108"/>
                      <a:pt x="742" y="108"/>
                    </a:cubicBezTo>
                    <a:close/>
                    <a:moveTo>
                      <a:pt x="737" y="1"/>
                    </a:moveTo>
                    <a:cubicBezTo>
                      <a:pt x="719" y="1"/>
                      <a:pt x="701" y="2"/>
                      <a:pt x="682" y="5"/>
                    </a:cubicBezTo>
                    <a:cubicBezTo>
                      <a:pt x="359" y="66"/>
                      <a:pt x="22" y="626"/>
                      <a:pt x="8" y="651"/>
                    </a:cubicBezTo>
                    <a:cubicBezTo>
                      <a:pt x="1" y="666"/>
                      <a:pt x="1" y="687"/>
                      <a:pt x="8" y="706"/>
                    </a:cubicBezTo>
                    <a:cubicBezTo>
                      <a:pt x="18" y="720"/>
                      <a:pt x="36" y="730"/>
                      <a:pt x="54" y="730"/>
                    </a:cubicBezTo>
                    <a:cubicBezTo>
                      <a:pt x="79" y="730"/>
                      <a:pt x="108" y="730"/>
                      <a:pt x="137" y="727"/>
                    </a:cubicBezTo>
                    <a:cubicBezTo>
                      <a:pt x="417" y="694"/>
                      <a:pt x="915" y="505"/>
                      <a:pt x="995" y="282"/>
                    </a:cubicBezTo>
                    <a:cubicBezTo>
                      <a:pt x="1008" y="235"/>
                      <a:pt x="1020" y="142"/>
                      <a:pt x="915" y="59"/>
                    </a:cubicBezTo>
                    <a:cubicBezTo>
                      <a:pt x="862" y="20"/>
                      <a:pt x="802" y="1"/>
                      <a:pt x="737" y="1"/>
                    </a:cubicBezTo>
                    <a:close/>
                  </a:path>
                </a:pathLst>
              </a:custGeom>
              <a:solidFill>
                <a:srgbClr val="71B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28"/>
              <p:cNvSpPr/>
              <p:nvPr/>
            </p:nvSpPr>
            <p:spPr>
              <a:xfrm>
                <a:off x="2753336" y="4612390"/>
                <a:ext cx="49683" cy="20202"/>
              </a:xfrm>
              <a:custGeom>
                <a:rect b="b" l="l" r="r" t="t"/>
                <a:pathLst>
                  <a:path extrusionOk="0" h="577" w="1419">
                    <a:moveTo>
                      <a:pt x="1163" y="106"/>
                    </a:moveTo>
                    <a:cubicBezTo>
                      <a:pt x="1206" y="106"/>
                      <a:pt x="1239" y="113"/>
                      <a:pt x="1264" y="128"/>
                    </a:cubicBezTo>
                    <a:cubicBezTo>
                      <a:pt x="1286" y="138"/>
                      <a:pt x="1297" y="156"/>
                      <a:pt x="1300" y="185"/>
                    </a:cubicBezTo>
                    <a:cubicBezTo>
                      <a:pt x="1307" y="257"/>
                      <a:pt x="1286" y="315"/>
                      <a:pt x="1239" y="358"/>
                    </a:cubicBezTo>
                    <a:cubicBezTo>
                      <a:pt x="1157" y="431"/>
                      <a:pt x="990" y="467"/>
                      <a:pt x="761" y="467"/>
                    </a:cubicBezTo>
                    <a:cubicBezTo>
                      <a:pt x="608" y="467"/>
                      <a:pt x="428" y="451"/>
                      <a:pt x="227" y="418"/>
                    </a:cubicBezTo>
                    <a:cubicBezTo>
                      <a:pt x="539" y="267"/>
                      <a:pt x="952" y="106"/>
                      <a:pt x="1163" y="106"/>
                    </a:cubicBezTo>
                    <a:close/>
                    <a:moveTo>
                      <a:pt x="1170" y="0"/>
                    </a:moveTo>
                    <a:cubicBezTo>
                      <a:pt x="804" y="0"/>
                      <a:pt x="123" y="350"/>
                      <a:pt x="33" y="393"/>
                    </a:cubicBezTo>
                    <a:cubicBezTo>
                      <a:pt x="15" y="404"/>
                      <a:pt x="0" y="426"/>
                      <a:pt x="5" y="451"/>
                    </a:cubicBezTo>
                    <a:cubicBezTo>
                      <a:pt x="8" y="472"/>
                      <a:pt x="26" y="490"/>
                      <a:pt x="48" y="494"/>
                    </a:cubicBezTo>
                    <a:cubicBezTo>
                      <a:pt x="242" y="533"/>
                      <a:pt x="510" y="576"/>
                      <a:pt x="762" y="576"/>
                    </a:cubicBezTo>
                    <a:cubicBezTo>
                      <a:pt x="988" y="576"/>
                      <a:pt x="1193" y="540"/>
                      <a:pt x="1311" y="436"/>
                    </a:cubicBezTo>
                    <a:cubicBezTo>
                      <a:pt x="1386" y="368"/>
                      <a:pt x="1418" y="282"/>
                      <a:pt x="1408" y="174"/>
                    </a:cubicBezTo>
                    <a:cubicBezTo>
                      <a:pt x="1400" y="110"/>
                      <a:pt x="1372" y="63"/>
                      <a:pt x="1318" y="30"/>
                    </a:cubicBezTo>
                    <a:cubicBezTo>
                      <a:pt x="1279" y="9"/>
                      <a:pt x="1229" y="0"/>
                      <a:pt x="1170" y="0"/>
                    </a:cubicBezTo>
                    <a:close/>
                  </a:path>
                </a:pathLst>
              </a:custGeom>
              <a:solidFill>
                <a:srgbClr val="217B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28"/>
              <p:cNvSpPr/>
              <p:nvPr/>
            </p:nvSpPr>
            <p:spPr>
              <a:xfrm>
                <a:off x="2758838" y="4593764"/>
                <a:ext cx="31053" cy="36063"/>
              </a:xfrm>
              <a:custGeom>
                <a:rect b="b" l="l" r="r" t="t"/>
                <a:pathLst>
                  <a:path extrusionOk="0" h="1030" w="880">
                    <a:moveTo>
                      <a:pt x="629" y="110"/>
                    </a:moveTo>
                    <a:cubicBezTo>
                      <a:pt x="725" y="121"/>
                      <a:pt x="733" y="161"/>
                      <a:pt x="733" y="171"/>
                    </a:cubicBezTo>
                    <a:cubicBezTo>
                      <a:pt x="758" y="325"/>
                      <a:pt x="395" y="710"/>
                      <a:pt x="119" y="878"/>
                    </a:cubicBezTo>
                    <a:cubicBezTo>
                      <a:pt x="147" y="699"/>
                      <a:pt x="223" y="337"/>
                      <a:pt x="410" y="179"/>
                    </a:cubicBezTo>
                    <a:cubicBezTo>
                      <a:pt x="467" y="132"/>
                      <a:pt x="528" y="110"/>
                      <a:pt x="596" y="110"/>
                    </a:cubicBezTo>
                    <a:close/>
                    <a:moveTo>
                      <a:pt x="599" y="0"/>
                    </a:moveTo>
                    <a:cubicBezTo>
                      <a:pt x="503" y="0"/>
                      <a:pt x="416" y="33"/>
                      <a:pt x="341" y="96"/>
                    </a:cubicBezTo>
                    <a:cubicBezTo>
                      <a:pt x="54" y="333"/>
                      <a:pt x="4" y="943"/>
                      <a:pt x="1" y="968"/>
                    </a:cubicBezTo>
                    <a:cubicBezTo>
                      <a:pt x="1" y="990"/>
                      <a:pt x="8" y="1008"/>
                      <a:pt x="26" y="1019"/>
                    </a:cubicBezTo>
                    <a:cubicBezTo>
                      <a:pt x="33" y="1026"/>
                      <a:pt x="44" y="1029"/>
                      <a:pt x="54" y="1029"/>
                    </a:cubicBezTo>
                    <a:cubicBezTo>
                      <a:pt x="61" y="1029"/>
                      <a:pt x="69" y="1026"/>
                      <a:pt x="76" y="1022"/>
                    </a:cubicBezTo>
                    <a:cubicBezTo>
                      <a:pt x="349" y="900"/>
                      <a:pt x="879" y="412"/>
                      <a:pt x="841" y="157"/>
                    </a:cubicBezTo>
                    <a:cubicBezTo>
                      <a:pt x="829" y="96"/>
                      <a:pt x="786" y="20"/>
                      <a:pt x="639" y="2"/>
                    </a:cubicBezTo>
                    <a:cubicBezTo>
                      <a:pt x="625" y="1"/>
                      <a:pt x="612" y="0"/>
                      <a:pt x="599" y="0"/>
                    </a:cubicBezTo>
                    <a:close/>
                  </a:path>
                </a:pathLst>
              </a:custGeom>
              <a:solidFill>
                <a:srgbClr val="71B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28"/>
              <p:cNvSpPr/>
              <p:nvPr/>
            </p:nvSpPr>
            <p:spPr>
              <a:xfrm>
                <a:off x="2630301" y="2076522"/>
                <a:ext cx="14005" cy="9138"/>
              </a:xfrm>
              <a:custGeom>
                <a:rect b="b" l="l" r="r" t="t"/>
                <a:pathLst>
                  <a:path extrusionOk="0" h="261" w="400">
                    <a:moveTo>
                      <a:pt x="399" y="0"/>
                    </a:moveTo>
                    <a:lnTo>
                      <a:pt x="1" y="219"/>
                    </a:lnTo>
                    <a:cubicBezTo>
                      <a:pt x="46" y="248"/>
                      <a:pt x="87" y="260"/>
                      <a:pt x="125" y="260"/>
                    </a:cubicBezTo>
                    <a:cubicBezTo>
                      <a:pt x="302" y="260"/>
                      <a:pt x="399" y="0"/>
                      <a:pt x="3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28"/>
              <p:cNvSpPr/>
              <p:nvPr/>
            </p:nvSpPr>
            <p:spPr>
              <a:xfrm>
                <a:off x="2470853" y="2821103"/>
                <a:ext cx="346484" cy="35853"/>
              </a:xfrm>
              <a:custGeom>
                <a:rect b="b" l="l" r="r" t="t"/>
                <a:pathLst>
                  <a:path extrusionOk="0" h="1024" w="9896">
                    <a:moveTo>
                      <a:pt x="416" y="1"/>
                    </a:moveTo>
                    <a:cubicBezTo>
                      <a:pt x="348" y="1"/>
                      <a:pt x="287" y="30"/>
                      <a:pt x="265" y="73"/>
                    </a:cubicBezTo>
                    <a:lnTo>
                      <a:pt x="32" y="895"/>
                    </a:lnTo>
                    <a:cubicBezTo>
                      <a:pt x="0" y="959"/>
                      <a:pt x="75" y="1024"/>
                      <a:pt x="183" y="1024"/>
                    </a:cubicBezTo>
                    <a:lnTo>
                      <a:pt x="9652" y="1024"/>
                    </a:lnTo>
                    <a:cubicBezTo>
                      <a:pt x="9734" y="1024"/>
                      <a:pt x="9802" y="984"/>
                      <a:pt x="9806" y="931"/>
                    </a:cubicBezTo>
                    <a:lnTo>
                      <a:pt x="9889" y="108"/>
                    </a:lnTo>
                    <a:cubicBezTo>
                      <a:pt x="9895" y="51"/>
                      <a:pt x="9824" y="1"/>
                      <a:pt x="9734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28"/>
              <p:cNvSpPr/>
              <p:nvPr/>
            </p:nvSpPr>
            <p:spPr>
              <a:xfrm>
                <a:off x="2513323" y="2818617"/>
                <a:ext cx="19397" cy="41490"/>
              </a:xfrm>
              <a:custGeom>
                <a:rect b="b" l="l" r="r" t="t"/>
                <a:pathLst>
                  <a:path extrusionOk="0" h="1185" w="554">
                    <a:moveTo>
                      <a:pt x="215" y="0"/>
                    </a:moveTo>
                    <a:cubicBezTo>
                      <a:pt x="165" y="0"/>
                      <a:pt x="122" y="25"/>
                      <a:pt x="119" y="58"/>
                    </a:cubicBezTo>
                    <a:lnTo>
                      <a:pt x="3" y="1127"/>
                    </a:lnTo>
                    <a:cubicBezTo>
                      <a:pt x="0" y="1160"/>
                      <a:pt x="36" y="1185"/>
                      <a:pt x="86" y="1185"/>
                    </a:cubicBezTo>
                    <a:lnTo>
                      <a:pt x="338" y="1185"/>
                    </a:lnTo>
                    <a:cubicBezTo>
                      <a:pt x="384" y="1185"/>
                      <a:pt x="431" y="1160"/>
                      <a:pt x="431" y="1127"/>
                    </a:cubicBezTo>
                    <a:lnTo>
                      <a:pt x="550" y="58"/>
                    </a:lnTo>
                    <a:cubicBezTo>
                      <a:pt x="553" y="25"/>
                      <a:pt x="513" y="0"/>
                      <a:pt x="46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28"/>
              <p:cNvSpPr/>
              <p:nvPr/>
            </p:nvSpPr>
            <p:spPr>
              <a:xfrm>
                <a:off x="2513323" y="2818617"/>
                <a:ext cx="19257" cy="41490"/>
              </a:xfrm>
              <a:custGeom>
                <a:rect b="b" l="l" r="r" t="t"/>
                <a:pathLst>
                  <a:path extrusionOk="0" h="1185" w="550">
                    <a:moveTo>
                      <a:pt x="215" y="0"/>
                    </a:moveTo>
                    <a:cubicBezTo>
                      <a:pt x="165" y="0"/>
                      <a:pt x="122" y="25"/>
                      <a:pt x="119" y="58"/>
                    </a:cubicBezTo>
                    <a:lnTo>
                      <a:pt x="3" y="1127"/>
                    </a:lnTo>
                    <a:lnTo>
                      <a:pt x="3" y="1131"/>
                    </a:lnTo>
                    <a:cubicBezTo>
                      <a:pt x="0" y="1160"/>
                      <a:pt x="40" y="1185"/>
                      <a:pt x="86" y="1185"/>
                    </a:cubicBezTo>
                    <a:lnTo>
                      <a:pt x="338" y="1185"/>
                    </a:lnTo>
                    <a:cubicBezTo>
                      <a:pt x="384" y="1185"/>
                      <a:pt x="431" y="1160"/>
                      <a:pt x="431" y="1127"/>
                    </a:cubicBezTo>
                    <a:lnTo>
                      <a:pt x="550" y="58"/>
                    </a:lnTo>
                    <a:lnTo>
                      <a:pt x="550" y="54"/>
                    </a:lnTo>
                    <a:cubicBezTo>
                      <a:pt x="550" y="25"/>
                      <a:pt x="513" y="0"/>
                      <a:pt x="467" y="0"/>
                    </a:cubicBezTo>
                    <a:close/>
                  </a:path>
                </a:pathLst>
              </a:custGeom>
              <a:solidFill>
                <a:srgbClr val="53A7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28"/>
              <p:cNvSpPr/>
              <p:nvPr/>
            </p:nvSpPr>
            <p:spPr>
              <a:xfrm>
                <a:off x="2772348" y="2818617"/>
                <a:ext cx="19467" cy="41490"/>
              </a:xfrm>
              <a:custGeom>
                <a:rect b="b" l="l" r="r" t="t"/>
                <a:pathLst>
                  <a:path extrusionOk="0" h="1185" w="556">
                    <a:moveTo>
                      <a:pt x="219" y="0"/>
                    </a:moveTo>
                    <a:cubicBezTo>
                      <a:pt x="168" y="0"/>
                      <a:pt x="125" y="25"/>
                      <a:pt x="122" y="58"/>
                    </a:cubicBezTo>
                    <a:lnTo>
                      <a:pt x="3" y="1127"/>
                    </a:lnTo>
                    <a:cubicBezTo>
                      <a:pt x="0" y="1160"/>
                      <a:pt x="39" y="1185"/>
                      <a:pt x="90" y="1185"/>
                    </a:cubicBezTo>
                    <a:lnTo>
                      <a:pt x="337" y="1185"/>
                    </a:lnTo>
                    <a:cubicBezTo>
                      <a:pt x="388" y="1185"/>
                      <a:pt x="431" y="1160"/>
                      <a:pt x="434" y="1127"/>
                    </a:cubicBezTo>
                    <a:lnTo>
                      <a:pt x="552" y="58"/>
                    </a:lnTo>
                    <a:cubicBezTo>
                      <a:pt x="556" y="25"/>
                      <a:pt x="517" y="0"/>
                      <a:pt x="46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28"/>
              <p:cNvSpPr/>
              <p:nvPr/>
            </p:nvSpPr>
            <p:spPr>
              <a:xfrm>
                <a:off x="2643396" y="2818617"/>
                <a:ext cx="19362" cy="41490"/>
              </a:xfrm>
              <a:custGeom>
                <a:rect b="b" l="l" r="r" t="t"/>
                <a:pathLst>
                  <a:path extrusionOk="0" h="1185" w="553">
                    <a:moveTo>
                      <a:pt x="216" y="0"/>
                    </a:moveTo>
                    <a:cubicBezTo>
                      <a:pt x="165" y="0"/>
                      <a:pt x="122" y="25"/>
                      <a:pt x="118" y="58"/>
                    </a:cubicBezTo>
                    <a:lnTo>
                      <a:pt x="4" y="1127"/>
                    </a:lnTo>
                    <a:cubicBezTo>
                      <a:pt x="0" y="1160"/>
                      <a:pt x="36" y="1185"/>
                      <a:pt x="87" y="1185"/>
                    </a:cubicBezTo>
                    <a:lnTo>
                      <a:pt x="337" y="1185"/>
                    </a:lnTo>
                    <a:cubicBezTo>
                      <a:pt x="384" y="1185"/>
                      <a:pt x="431" y="1160"/>
                      <a:pt x="435" y="1127"/>
                    </a:cubicBezTo>
                    <a:lnTo>
                      <a:pt x="549" y="58"/>
                    </a:lnTo>
                    <a:cubicBezTo>
                      <a:pt x="553" y="25"/>
                      <a:pt x="517" y="0"/>
                      <a:pt x="46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28"/>
              <p:cNvSpPr/>
              <p:nvPr/>
            </p:nvSpPr>
            <p:spPr>
              <a:xfrm>
                <a:off x="2475381" y="2091484"/>
                <a:ext cx="1013577" cy="907769"/>
              </a:xfrm>
              <a:custGeom>
                <a:rect b="b" l="l" r="r" t="t"/>
                <a:pathLst>
                  <a:path extrusionOk="0" h="25927" w="28949">
                    <a:moveTo>
                      <a:pt x="27853" y="1"/>
                    </a:moveTo>
                    <a:lnTo>
                      <a:pt x="8130" y="5173"/>
                    </a:lnTo>
                    <a:lnTo>
                      <a:pt x="9221" y="6009"/>
                    </a:lnTo>
                    <a:lnTo>
                      <a:pt x="28948" y="837"/>
                    </a:lnTo>
                    <a:lnTo>
                      <a:pt x="27853" y="1"/>
                    </a:lnTo>
                    <a:close/>
                    <a:moveTo>
                      <a:pt x="12606" y="8594"/>
                    </a:moveTo>
                    <a:lnTo>
                      <a:pt x="10908" y="10815"/>
                    </a:lnTo>
                    <a:lnTo>
                      <a:pt x="3163" y="20948"/>
                    </a:lnTo>
                    <a:lnTo>
                      <a:pt x="1" y="25090"/>
                    </a:lnTo>
                    <a:lnTo>
                      <a:pt x="1091" y="25927"/>
                    </a:lnTo>
                    <a:lnTo>
                      <a:pt x="13697" y="9430"/>
                    </a:lnTo>
                    <a:lnTo>
                      <a:pt x="12606" y="8594"/>
                    </a:lnTo>
                    <a:close/>
                  </a:path>
                </a:pathLst>
              </a:custGeom>
              <a:solidFill>
                <a:srgbClr val="53A7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28"/>
              <p:cNvSpPr/>
              <p:nvPr/>
            </p:nvSpPr>
            <p:spPr>
              <a:xfrm>
                <a:off x="2509787" y="2116997"/>
                <a:ext cx="982031" cy="1171798"/>
              </a:xfrm>
              <a:custGeom>
                <a:rect b="b" l="l" r="r" t="t"/>
                <a:pathLst>
                  <a:path extrusionOk="0" h="33468" w="28048">
                    <a:moveTo>
                      <a:pt x="27857" y="0"/>
                    </a:moveTo>
                    <a:lnTo>
                      <a:pt x="8130" y="5172"/>
                    </a:lnTo>
                    <a:lnTo>
                      <a:pt x="12606" y="8593"/>
                    </a:lnTo>
                    <a:lnTo>
                      <a:pt x="0" y="25090"/>
                    </a:lnTo>
                    <a:lnTo>
                      <a:pt x="10962" y="33467"/>
                    </a:lnTo>
                    <a:lnTo>
                      <a:pt x="23572" y="16971"/>
                    </a:lnTo>
                    <a:lnTo>
                      <a:pt x="28048" y="20390"/>
                    </a:lnTo>
                    <a:lnTo>
                      <a:pt x="28048" y="20390"/>
                    </a:lnTo>
                    <a:lnTo>
                      <a:pt x="27857" y="0"/>
                    </a:lnTo>
                    <a:close/>
                  </a:path>
                </a:pathLst>
              </a:custGeom>
              <a:solidFill>
                <a:srgbClr val="A4D8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28"/>
              <p:cNvSpPr/>
              <p:nvPr/>
            </p:nvSpPr>
            <p:spPr>
              <a:xfrm>
                <a:off x="3247996" y="2515617"/>
                <a:ext cx="9663" cy="52449"/>
              </a:xfrm>
              <a:custGeom>
                <a:rect b="b" l="l" r="r" t="t"/>
                <a:pathLst>
                  <a:path extrusionOk="0" h="1498" w="276">
                    <a:moveTo>
                      <a:pt x="0" y="0"/>
                    </a:moveTo>
                    <a:lnTo>
                      <a:pt x="14" y="1497"/>
                    </a:lnTo>
                    <a:lnTo>
                      <a:pt x="276" y="1494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28"/>
              <p:cNvSpPr/>
              <p:nvPr/>
            </p:nvSpPr>
            <p:spPr>
              <a:xfrm>
                <a:off x="3246315" y="2340798"/>
                <a:ext cx="10364" cy="125065"/>
              </a:xfrm>
              <a:custGeom>
                <a:rect b="b" l="l" r="r" t="t"/>
                <a:pathLst>
                  <a:path extrusionOk="0" h="3572" w="296">
                    <a:moveTo>
                      <a:pt x="264" y="0"/>
                    </a:moveTo>
                    <a:lnTo>
                      <a:pt x="1" y="4"/>
                    </a:lnTo>
                    <a:lnTo>
                      <a:pt x="34" y="3572"/>
                    </a:lnTo>
                    <a:lnTo>
                      <a:pt x="295" y="3572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28"/>
              <p:cNvSpPr/>
              <p:nvPr/>
            </p:nvSpPr>
            <p:spPr>
              <a:xfrm>
                <a:off x="3105459" y="2917633"/>
                <a:ext cx="72581" cy="85501"/>
              </a:xfrm>
              <a:custGeom>
                <a:rect b="b" l="l" r="r" t="t"/>
                <a:pathLst>
                  <a:path extrusionOk="0" h="2442" w="2073">
                    <a:moveTo>
                      <a:pt x="1375" y="0"/>
                    </a:moveTo>
                    <a:lnTo>
                      <a:pt x="1" y="1486"/>
                    </a:lnTo>
                    <a:lnTo>
                      <a:pt x="539" y="2441"/>
                    </a:lnTo>
                    <a:lnTo>
                      <a:pt x="2072" y="719"/>
                    </a:lnTo>
                    <a:lnTo>
                      <a:pt x="1375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28"/>
              <p:cNvSpPr/>
              <p:nvPr/>
            </p:nvSpPr>
            <p:spPr>
              <a:xfrm>
                <a:off x="2596686" y="2194367"/>
                <a:ext cx="850535" cy="1008185"/>
              </a:xfrm>
              <a:custGeom>
                <a:rect b="b" l="l" r="r" t="t"/>
                <a:pathLst>
                  <a:path extrusionOk="0" h="28795" w="24103">
                    <a:moveTo>
                      <a:pt x="23213" y="181"/>
                    </a:moveTo>
                    <a:cubicBezTo>
                      <a:pt x="23342" y="181"/>
                      <a:pt x="23468" y="224"/>
                      <a:pt x="23572" y="302"/>
                    </a:cubicBezTo>
                    <a:cubicBezTo>
                      <a:pt x="23715" y="413"/>
                      <a:pt x="23801" y="582"/>
                      <a:pt x="23801" y="766"/>
                    </a:cubicBezTo>
                    <a:lnTo>
                      <a:pt x="23920" y="13475"/>
                    </a:lnTo>
                    <a:cubicBezTo>
                      <a:pt x="23924" y="13705"/>
                      <a:pt x="23801" y="13906"/>
                      <a:pt x="23594" y="14007"/>
                    </a:cubicBezTo>
                    <a:cubicBezTo>
                      <a:pt x="23508" y="14050"/>
                      <a:pt x="23418" y="14071"/>
                      <a:pt x="23328" y="14071"/>
                    </a:cubicBezTo>
                    <a:cubicBezTo>
                      <a:pt x="23203" y="14071"/>
                      <a:pt x="23080" y="14032"/>
                      <a:pt x="22973" y="13949"/>
                    </a:cubicBezTo>
                    <a:lnTo>
                      <a:pt x="21497" y="12822"/>
                    </a:lnTo>
                    <a:cubicBezTo>
                      <a:pt x="21357" y="12715"/>
                      <a:pt x="21192" y="12664"/>
                      <a:pt x="21031" y="12664"/>
                    </a:cubicBezTo>
                    <a:cubicBezTo>
                      <a:pt x="20798" y="12664"/>
                      <a:pt x="20568" y="12768"/>
                      <a:pt x="20417" y="12965"/>
                    </a:cubicBezTo>
                    <a:lnTo>
                      <a:pt x="8637" y="28382"/>
                    </a:lnTo>
                    <a:cubicBezTo>
                      <a:pt x="8519" y="28532"/>
                      <a:pt x="8343" y="28612"/>
                      <a:pt x="8166" y="28612"/>
                    </a:cubicBezTo>
                    <a:cubicBezTo>
                      <a:pt x="8041" y="28612"/>
                      <a:pt x="7916" y="28572"/>
                      <a:pt x="7808" y="28493"/>
                    </a:cubicBezTo>
                    <a:lnTo>
                      <a:pt x="511" y="22915"/>
                    </a:lnTo>
                    <a:cubicBezTo>
                      <a:pt x="252" y="22718"/>
                      <a:pt x="202" y="22348"/>
                      <a:pt x="400" y="22090"/>
                    </a:cubicBezTo>
                    <a:lnTo>
                      <a:pt x="12183" y="6673"/>
                    </a:lnTo>
                    <a:cubicBezTo>
                      <a:pt x="12438" y="6336"/>
                      <a:pt x="12374" y="5852"/>
                      <a:pt x="12036" y="5593"/>
                    </a:cubicBezTo>
                    <a:lnTo>
                      <a:pt x="10561" y="4462"/>
                    </a:lnTo>
                    <a:cubicBezTo>
                      <a:pt x="10378" y="4323"/>
                      <a:pt x="10295" y="4107"/>
                      <a:pt x="10341" y="3881"/>
                    </a:cubicBezTo>
                    <a:cubicBezTo>
                      <a:pt x="10384" y="3655"/>
                      <a:pt x="10546" y="3483"/>
                      <a:pt x="10769" y="3425"/>
                    </a:cubicBezTo>
                    <a:lnTo>
                      <a:pt x="23062" y="202"/>
                    </a:lnTo>
                    <a:cubicBezTo>
                      <a:pt x="23112" y="188"/>
                      <a:pt x="23163" y="181"/>
                      <a:pt x="23213" y="181"/>
                    </a:cubicBezTo>
                    <a:close/>
                    <a:moveTo>
                      <a:pt x="23213" y="1"/>
                    </a:moveTo>
                    <a:cubicBezTo>
                      <a:pt x="23148" y="1"/>
                      <a:pt x="23084" y="9"/>
                      <a:pt x="23016" y="26"/>
                    </a:cubicBezTo>
                    <a:lnTo>
                      <a:pt x="10722" y="3249"/>
                    </a:lnTo>
                    <a:cubicBezTo>
                      <a:pt x="10435" y="3325"/>
                      <a:pt x="10220" y="3554"/>
                      <a:pt x="10162" y="3845"/>
                    </a:cubicBezTo>
                    <a:cubicBezTo>
                      <a:pt x="10105" y="4136"/>
                      <a:pt x="10217" y="4427"/>
                      <a:pt x="10449" y="4606"/>
                    </a:cubicBezTo>
                    <a:lnTo>
                      <a:pt x="11928" y="5737"/>
                    </a:lnTo>
                    <a:cubicBezTo>
                      <a:pt x="12187" y="5934"/>
                      <a:pt x="12237" y="6304"/>
                      <a:pt x="12039" y="6562"/>
                    </a:cubicBezTo>
                    <a:lnTo>
                      <a:pt x="256" y="21979"/>
                    </a:lnTo>
                    <a:cubicBezTo>
                      <a:pt x="1" y="22315"/>
                      <a:pt x="65" y="22800"/>
                      <a:pt x="403" y="23059"/>
                    </a:cubicBezTo>
                    <a:lnTo>
                      <a:pt x="7700" y="28637"/>
                    </a:lnTo>
                    <a:cubicBezTo>
                      <a:pt x="7836" y="28741"/>
                      <a:pt x="8002" y="28794"/>
                      <a:pt x="8166" y="28794"/>
                    </a:cubicBezTo>
                    <a:cubicBezTo>
                      <a:pt x="8396" y="28794"/>
                      <a:pt x="8626" y="28690"/>
                      <a:pt x="8780" y="28489"/>
                    </a:cubicBezTo>
                    <a:lnTo>
                      <a:pt x="20561" y="13073"/>
                    </a:lnTo>
                    <a:cubicBezTo>
                      <a:pt x="20675" y="12922"/>
                      <a:pt x="20851" y="12844"/>
                      <a:pt x="21031" y="12844"/>
                    </a:cubicBezTo>
                    <a:cubicBezTo>
                      <a:pt x="21152" y="12844"/>
                      <a:pt x="21278" y="12883"/>
                      <a:pt x="21386" y="12965"/>
                    </a:cubicBezTo>
                    <a:lnTo>
                      <a:pt x="22865" y="14093"/>
                    </a:lnTo>
                    <a:cubicBezTo>
                      <a:pt x="23001" y="14196"/>
                      <a:pt x="23166" y="14251"/>
                      <a:pt x="23332" y="14251"/>
                    </a:cubicBezTo>
                    <a:cubicBezTo>
                      <a:pt x="23446" y="14251"/>
                      <a:pt x="23564" y="14226"/>
                      <a:pt x="23676" y="14171"/>
                    </a:cubicBezTo>
                    <a:cubicBezTo>
                      <a:pt x="23942" y="14039"/>
                      <a:pt x="24103" y="13770"/>
                      <a:pt x="24103" y="13475"/>
                    </a:cubicBezTo>
                    <a:lnTo>
                      <a:pt x="23985" y="766"/>
                    </a:lnTo>
                    <a:cubicBezTo>
                      <a:pt x="23981" y="525"/>
                      <a:pt x="23870" y="306"/>
                      <a:pt x="23680" y="159"/>
                    </a:cubicBezTo>
                    <a:cubicBezTo>
                      <a:pt x="23543" y="55"/>
                      <a:pt x="23382" y="1"/>
                      <a:pt x="2321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28"/>
              <p:cNvSpPr/>
              <p:nvPr/>
            </p:nvSpPr>
            <p:spPr>
              <a:xfrm>
                <a:off x="2614090" y="2645304"/>
                <a:ext cx="70060" cy="105878"/>
              </a:xfrm>
              <a:custGeom>
                <a:rect b="b" l="l" r="r" t="t"/>
                <a:pathLst>
                  <a:path extrusionOk="0" h="3024" w="2001">
                    <a:moveTo>
                      <a:pt x="1343" y="0"/>
                    </a:moveTo>
                    <a:lnTo>
                      <a:pt x="1" y="2046"/>
                    </a:lnTo>
                    <a:lnTo>
                      <a:pt x="76" y="2980"/>
                    </a:lnTo>
                    <a:cubicBezTo>
                      <a:pt x="178" y="3010"/>
                      <a:pt x="283" y="3023"/>
                      <a:pt x="386" y="3023"/>
                    </a:cubicBezTo>
                    <a:cubicBezTo>
                      <a:pt x="1199" y="3023"/>
                      <a:pt x="2000" y="2208"/>
                      <a:pt x="2000" y="2208"/>
                    </a:cubicBezTo>
                    <a:lnTo>
                      <a:pt x="1343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28"/>
              <p:cNvSpPr/>
              <p:nvPr/>
            </p:nvSpPr>
            <p:spPr>
              <a:xfrm>
                <a:off x="2359722" y="2457075"/>
                <a:ext cx="287488" cy="370957"/>
              </a:xfrm>
              <a:custGeom>
                <a:rect b="b" l="l" r="r" t="t"/>
                <a:pathLst>
                  <a:path extrusionOk="0" h="10595" w="8211">
                    <a:moveTo>
                      <a:pt x="1882" y="8579"/>
                    </a:moveTo>
                    <a:cubicBezTo>
                      <a:pt x="1885" y="8579"/>
                      <a:pt x="1888" y="8580"/>
                      <a:pt x="1892" y="8582"/>
                    </a:cubicBezTo>
                    <a:cubicBezTo>
                      <a:pt x="1905" y="8585"/>
                      <a:pt x="1922" y="8593"/>
                      <a:pt x="1940" y="8605"/>
                    </a:cubicBezTo>
                    <a:lnTo>
                      <a:pt x="1940" y="8605"/>
                    </a:lnTo>
                    <a:cubicBezTo>
                      <a:pt x="1919" y="8600"/>
                      <a:pt x="1902" y="8594"/>
                      <a:pt x="1892" y="8589"/>
                    </a:cubicBezTo>
                    <a:cubicBezTo>
                      <a:pt x="1877" y="8584"/>
                      <a:pt x="1877" y="8579"/>
                      <a:pt x="1882" y="8579"/>
                    </a:cubicBezTo>
                    <a:close/>
                    <a:moveTo>
                      <a:pt x="877" y="0"/>
                    </a:moveTo>
                    <a:cubicBezTo>
                      <a:pt x="701" y="1360"/>
                      <a:pt x="554" y="2724"/>
                      <a:pt x="421" y="4092"/>
                    </a:cubicBezTo>
                    <a:cubicBezTo>
                      <a:pt x="277" y="5455"/>
                      <a:pt x="156" y="6823"/>
                      <a:pt x="44" y="8191"/>
                    </a:cubicBezTo>
                    <a:lnTo>
                      <a:pt x="22" y="8446"/>
                    </a:lnTo>
                    <a:lnTo>
                      <a:pt x="8" y="8618"/>
                    </a:lnTo>
                    <a:cubicBezTo>
                      <a:pt x="5" y="8686"/>
                      <a:pt x="1" y="8765"/>
                      <a:pt x="8" y="8847"/>
                    </a:cubicBezTo>
                    <a:cubicBezTo>
                      <a:pt x="12" y="9005"/>
                      <a:pt x="37" y="9192"/>
                      <a:pt x="98" y="9382"/>
                    </a:cubicBezTo>
                    <a:cubicBezTo>
                      <a:pt x="163" y="9576"/>
                      <a:pt x="267" y="9781"/>
                      <a:pt x="414" y="9953"/>
                    </a:cubicBezTo>
                    <a:cubicBezTo>
                      <a:pt x="561" y="10125"/>
                      <a:pt x="737" y="10258"/>
                      <a:pt x="909" y="10351"/>
                    </a:cubicBezTo>
                    <a:cubicBezTo>
                      <a:pt x="1074" y="10434"/>
                      <a:pt x="1243" y="10495"/>
                      <a:pt x="1387" y="10527"/>
                    </a:cubicBezTo>
                    <a:cubicBezTo>
                      <a:pt x="1621" y="10580"/>
                      <a:pt x="1820" y="10594"/>
                      <a:pt x="2005" y="10594"/>
                    </a:cubicBezTo>
                    <a:cubicBezTo>
                      <a:pt x="2058" y="10594"/>
                      <a:pt x="2110" y="10593"/>
                      <a:pt x="2162" y="10591"/>
                    </a:cubicBezTo>
                    <a:cubicBezTo>
                      <a:pt x="2618" y="10566"/>
                      <a:pt x="3005" y="10484"/>
                      <a:pt x="3375" y="10384"/>
                    </a:cubicBezTo>
                    <a:cubicBezTo>
                      <a:pt x="3741" y="10280"/>
                      <a:pt x="4089" y="10161"/>
                      <a:pt x="4430" y="10031"/>
                    </a:cubicBezTo>
                    <a:cubicBezTo>
                      <a:pt x="5780" y="9493"/>
                      <a:pt x="7011" y="8851"/>
                      <a:pt x="8210" y="8093"/>
                    </a:cubicBezTo>
                    <a:lnTo>
                      <a:pt x="7679" y="7078"/>
                    </a:lnTo>
                    <a:cubicBezTo>
                      <a:pt x="7057" y="7314"/>
                      <a:pt x="6418" y="7555"/>
                      <a:pt x="5787" y="7774"/>
                    </a:cubicBezTo>
                    <a:cubicBezTo>
                      <a:pt x="5155" y="7997"/>
                      <a:pt x="4516" y="8197"/>
                      <a:pt x="3888" y="8356"/>
                    </a:cubicBezTo>
                    <a:cubicBezTo>
                      <a:pt x="3576" y="8438"/>
                      <a:pt x="3264" y="8510"/>
                      <a:pt x="2962" y="8560"/>
                    </a:cubicBezTo>
                    <a:cubicBezTo>
                      <a:pt x="2704" y="8603"/>
                      <a:pt x="2448" y="8634"/>
                      <a:pt x="2233" y="8634"/>
                    </a:cubicBezTo>
                    <a:cubicBezTo>
                      <a:pt x="2200" y="8634"/>
                      <a:pt x="2168" y="8633"/>
                      <a:pt x="2137" y="8632"/>
                    </a:cubicBezTo>
                    <a:cubicBezTo>
                      <a:pt x="2129" y="8631"/>
                      <a:pt x="2120" y="8630"/>
                      <a:pt x="2112" y="8630"/>
                    </a:cubicBezTo>
                    <a:lnTo>
                      <a:pt x="2112" y="8630"/>
                    </a:lnTo>
                    <a:lnTo>
                      <a:pt x="2140" y="8431"/>
                    </a:lnTo>
                    <a:cubicBezTo>
                      <a:pt x="2338" y="7074"/>
                      <a:pt x="2528" y="5714"/>
                      <a:pt x="2697" y="4350"/>
                    </a:cubicBezTo>
                    <a:cubicBezTo>
                      <a:pt x="2873" y="2989"/>
                      <a:pt x="3037" y="1626"/>
                      <a:pt x="3178" y="262"/>
                    </a:cubicBezTo>
                    <a:lnTo>
                      <a:pt x="877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28"/>
              <p:cNvSpPr/>
              <p:nvPr/>
            </p:nvSpPr>
            <p:spPr>
              <a:xfrm>
                <a:off x="2356851" y="2359775"/>
                <a:ext cx="170931" cy="212176"/>
              </a:xfrm>
              <a:custGeom>
                <a:rect b="b" l="l" r="r" t="t"/>
                <a:pathLst>
                  <a:path extrusionOk="0" h="6060" w="4882">
                    <a:moveTo>
                      <a:pt x="2366" y="0"/>
                    </a:moveTo>
                    <a:cubicBezTo>
                      <a:pt x="2255" y="0"/>
                      <a:pt x="2142" y="16"/>
                      <a:pt x="2029" y="51"/>
                    </a:cubicBezTo>
                    <a:cubicBezTo>
                      <a:pt x="1109" y="331"/>
                      <a:pt x="1" y="3503"/>
                      <a:pt x="1" y="3503"/>
                    </a:cubicBezTo>
                    <a:lnTo>
                      <a:pt x="3576" y="6059"/>
                    </a:lnTo>
                    <a:cubicBezTo>
                      <a:pt x="3576" y="6059"/>
                      <a:pt x="4882" y="3410"/>
                      <a:pt x="4494" y="2219"/>
                    </a:cubicBezTo>
                    <a:cubicBezTo>
                      <a:pt x="4136" y="1114"/>
                      <a:pt x="3291" y="0"/>
                      <a:pt x="236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28"/>
              <p:cNvSpPr/>
              <p:nvPr/>
            </p:nvSpPr>
            <p:spPr>
              <a:xfrm>
                <a:off x="2348168" y="2472376"/>
                <a:ext cx="146702" cy="110640"/>
              </a:xfrm>
              <a:custGeom>
                <a:rect b="b" l="l" r="r" t="t"/>
                <a:pathLst>
                  <a:path extrusionOk="0" h="3160" w="4190">
                    <a:moveTo>
                      <a:pt x="83" y="1"/>
                    </a:moveTo>
                    <a:lnTo>
                      <a:pt x="1" y="370"/>
                    </a:lnTo>
                    <a:lnTo>
                      <a:pt x="3856" y="3160"/>
                    </a:lnTo>
                    <a:lnTo>
                      <a:pt x="4190" y="2786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53A7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28"/>
              <p:cNvSpPr/>
              <p:nvPr/>
            </p:nvSpPr>
            <p:spPr>
              <a:xfrm>
                <a:off x="2661112" y="2623946"/>
                <a:ext cx="78953" cy="98700"/>
              </a:xfrm>
              <a:custGeom>
                <a:rect b="b" l="l" r="r" t="t"/>
                <a:pathLst>
                  <a:path extrusionOk="0" h="2819" w="2255">
                    <a:moveTo>
                      <a:pt x="1802" y="0"/>
                    </a:moveTo>
                    <a:lnTo>
                      <a:pt x="0" y="610"/>
                    </a:lnTo>
                    <a:lnTo>
                      <a:pt x="657" y="2818"/>
                    </a:lnTo>
                    <a:lnTo>
                      <a:pt x="2254" y="1881"/>
                    </a:lnTo>
                    <a:lnTo>
                      <a:pt x="1802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683" name="Google Shape;6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4" name="Shape 3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5" name="Google Shape;3335;p91"/>
          <p:cNvSpPr txBox="1"/>
          <p:nvPr>
            <p:ph idx="4"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Yeseva One"/>
                <a:ea typeface="Yeseva One"/>
                <a:cs typeface="Yeseva One"/>
                <a:sym typeface="Yeseva One"/>
              </a:rPr>
              <a:t>SYSTEM DIAGRAM</a:t>
            </a:r>
            <a:endParaRPr/>
          </a:p>
        </p:txBody>
      </p:sp>
      <p:pic>
        <p:nvPicPr>
          <p:cNvPr id="3336" name="Google Shape;333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375" y="1705725"/>
            <a:ext cx="5381625" cy="3114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7" name="Google Shape;3337;p91"/>
          <p:cNvSpPr txBox="1"/>
          <p:nvPr/>
        </p:nvSpPr>
        <p:spPr>
          <a:xfrm>
            <a:off x="201750" y="1075800"/>
            <a:ext cx="874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b="1" lang="en-GB" sz="2000">
                <a:solidFill>
                  <a:srgbClr val="1F1F1F"/>
                </a:solidFill>
                <a:latin typeface="Cambria Math"/>
                <a:ea typeface="Cambria Math"/>
                <a:cs typeface="Cambria Math"/>
                <a:sym typeface="Cambria Math"/>
              </a:rPr>
              <a:t>2. Implementing cryptography secure file management system </a:t>
            </a:r>
            <a:r>
              <a:rPr b="1" lang="en-GB" sz="2000">
                <a:solidFill>
                  <a:srgbClr val="1F1F1F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to store file</a:t>
            </a:r>
            <a:endParaRPr b="1" sz="2000">
              <a:solidFill>
                <a:srgbClr val="1F1F1F"/>
              </a:solidFill>
              <a:highlight>
                <a:srgbClr val="FFFF00"/>
              </a:highlight>
              <a:latin typeface="Cambria Math"/>
              <a:ea typeface="Cambria Math"/>
              <a:cs typeface="Cambria Math"/>
              <a:sym typeface="Cambria Math"/>
            </a:endParaRPr>
          </a:p>
        </p:txBody>
      </p:sp>
      <p:pic>
        <p:nvPicPr>
          <p:cNvPr id="3338" name="Google Shape;3338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9" name="Google Shape;3339;p91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IT20157814 | M.N H AHMED</a:t>
            </a:r>
            <a:endParaRPr sz="13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43" name="Shape 3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4" name="Google Shape;3344;p92"/>
          <p:cNvSpPr txBox="1"/>
          <p:nvPr>
            <p:ph idx="4" type="ctrTitle"/>
          </p:nvPr>
        </p:nvSpPr>
        <p:spPr>
          <a:xfrm>
            <a:off x="5519725" y="381100"/>
            <a:ext cx="3262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Yeseva One"/>
                <a:ea typeface="Yeseva One"/>
                <a:cs typeface="Yeseva One"/>
                <a:sym typeface="Yeseva One"/>
              </a:rPr>
              <a:t>REQUIREMENTS</a:t>
            </a:r>
            <a:endParaRPr b="1" sz="2100">
              <a:latin typeface="Yeseva One"/>
              <a:ea typeface="Yeseva One"/>
              <a:cs typeface="Yeseva One"/>
              <a:sym typeface="Yeseva One"/>
            </a:endParaRPr>
          </a:p>
        </p:txBody>
      </p:sp>
      <p:pic>
        <p:nvPicPr>
          <p:cNvPr id="3345" name="Google Shape;334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346" name="Google Shape;3346;p92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IT20157814 | M.N H AHMED</a:t>
            </a:r>
            <a:endParaRPr sz="1300"/>
          </a:p>
        </p:txBody>
      </p:sp>
      <p:sp>
        <p:nvSpPr>
          <p:cNvPr id="3347" name="Google Shape;3347;p92"/>
          <p:cNvSpPr txBox="1"/>
          <p:nvPr/>
        </p:nvSpPr>
        <p:spPr>
          <a:xfrm>
            <a:off x="687763" y="2447275"/>
            <a:ext cx="3620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Font typeface="Cambria Math"/>
              <a:buChar char="●"/>
            </a:pPr>
            <a:r>
              <a:rPr b="1" lang="en-GB">
                <a:solidFill>
                  <a:srgbClr val="1F1F1F"/>
                </a:solidFill>
                <a:latin typeface="Cambria Math"/>
                <a:ea typeface="Cambria Math"/>
                <a:cs typeface="Cambria Math"/>
                <a:sym typeface="Cambria Math"/>
              </a:rPr>
              <a:t>Criminal Evidence Upload </a:t>
            </a:r>
            <a:endParaRPr b="1">
              <a:solidFill>
                <a:srgbClr val="1F1F1F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Font typeface="Cambria Math"/>
              <a:buChar char="○"/>
            </a:pPr>
            <a:r>
              <a:rPr b="1" lang="en-GB">
                <a:solidFill>
                  <a:srgbClr val="1F1F1F"/>
                </a:solidFill>
                <a:latin typeface="Cambria Math"/>
                <a:ea typeface="Cambria Math"/>
                <a:cs typeface="Cambria Math"/>
                <a:sym typeface="Cambria Math"/>
              </a:rPr>
              <a:t>FIR, Document, Image, Video and etc.</a:t>
            </a:r>
            <a:endParaRPr b="1">
              <a:solidFill>
                <a:srgbClr val="1F1F1F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Font typeface="Cambria Math"/>
              <a:buChar char="●"/>
            </a:pPr>
            <a:r>
              <a:rPr b="1" lang="en-GB">
                <a:solidFill>
                  <a:srgbClr val="1F1F1F"/>
                </a:solidFill>
                <a:latin typeface="Cambria Math"/>
                <a:ea typeface="Cambria Math"/>
                <a:cs typeface="Cambria Math"/>
                <a:sym typeface="Cambria Math"/>
              </a:rPr>
              <a:t>Data Privacy and Security</a:t>
            </a:r>
            <a:endParaRPr b="1">
              <a:solidFill>
                <a:srgbClr val="1F1F1F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Font typeface="Cambria Math"/>
              <a:buChar char="●"/>
            </a:pPr>
            <a:r>
              <a:rPr b="1" lang="en-GB">
                <a:solidFill>
                  <a:srgbClr val="1F1F1F"/>
                </a:solidFill>
                <a:latin typeface="Cambria Math"/>
                <a:ea typeface="Cambria Math"/>
                <a:cs typeface="Cambria Math"/>
                <a:sym typeface="Cambria Math"/>
              </a:rPr>
              <a:t>Integration with Criminal System and Blockchain </a:t>
            </a:r>
            <a:endParaRPr b="1">
              <a:solidFill>
                <a:srgbClr val="1F1F1F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3348" name="Google Shape;3348;p92"/>
          <p:cNvGrpSpPr/>
          <p:nvPr/>
        </p:nvGrpSpPr>
        <p:grpSpPr>
          <a:xfrm>
            <a:off x="581885" y="1243090"/>
            <a:ext cx="3832469" cy="713693"/>
            <a:chOff x="1575694" y="930575"/>
            <a:chExt cx="1989550" cy="713693"/>
          </a:xfrm>
        </p:grpSpPr>
        <p:sp>
          <p:nvSpPr>
            <p:cNvPr id="3349" name="Google Shape;3349;p92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92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1" name="Google Shape;3351;p92"/>
          <p:cNvGrpSpPr/>
          <p:nvPr/>
        </p:nvGrpSpPr>
        <p:grpSpPr>
          <a:xfrm>
            <a:off x="4729660" y="1243090"/>
            <a:ext cx="3832469" cy="713693"/>
            <a:chOff x="1575694" y="930575"/>
            <a:chExt cx="1989550" cy="713693"/>
          </a:xfrm>
        </p:grpSpPr>
        <p:sp>
          <p:nvSpPr>
            <p:cNvPr id="3352" name="Google Shape;3352;p92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92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54" name="Google Shape;3354;p92"/>
          <p:cNvSpPr txBox="1"/>
          <p:nvPr>
            <p:ph idx="4" type="ctrTitle"/>
          </p:nvPr>
        </p:nvSpPr>
        <p:spPr>
          <a:xfrm>
            <a:off x="537163" y="1359338"/>
            <a:ext cx="39219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Yeseva One"/>
                <a:ea typeface="Yeseva One"/>
                <a:cs typeface="Yeseva One"/>
                <a:sym typeface="Yeseva One"/>
              </a:rPr>
              <a:t>Functional Requirements</a:t>
            </a:r>
            <a:endParaRPr b="1" sz="1700"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3355" name="Google Shape;3355;p92"/>
          <p:cNvSpPr txBox="1"/>
          <p:nvPr>
            <p:ph idx="4" type="ctrTitle"/>
          </p:nvPr>
        </p:nvSpPr>
        <p:spPr>
          <a:xfrm>
            <a:off x="4684925" y="1359338"/>
            <a:ext cx="39219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Yeseva One"/>
                <a:ea typeface="Yeseva One"/>
                <a:cs typeface="Yeseva One"/>
                <a:sym typeface="Yeseva One"/>
              </a:rPr>
              <a:t>Non-Functional Requirements</a:t>
            </a:r>
            <a:endParaRPr b="1" sz="1700"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3356" name="Google Shape;3356;p92"/>
          <p:cNvSpPr txBox="1"/>
          <p:nvPr/>
        </p:nvSpPr>
        <p:spPr>
          <a:xfrm>
            <a:off x="4910525" y="2421775"/>
            <a:ext cx="3470700" cy="15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Font typeface="Cambria Math"/>
              <a:buChar char="●"/>
            </a:pPr>
            <a:r>
              <a:rPr b="1" lang="en-GB">
                <a:solidFill>
                  <a:srgbClr val="1F1F1F"/>
                </a:solidFill>
                <a:latin typeface="Cambria Math"/>
                <a:ea typeface="Cambria Math"/>
                <a:cs typeface="Cambria Math"/>
                <a:sym typeface="Cambria Math"/>
              </a:rPr>
              <a:t>Security</a:t>
            </a:r>
            <a:endParaRPr b="1">
              <a:solidFill>
                <a:srgbClr val="1F1F1F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Cambria Math"/>
              <a:buChar char="●"/>
            </a:pPr>
            <a:r>
              <a:rPr b="1" lang="en-GB">
                <a:solidFill>
                  <a:srgbClr val="1F1F1F"/>
                </a:solidFill>
                <a:latin typeface="Cambria Math"/>
                <a:ea typeface="Cambria Math"/>
                <a:cs typeface="Cambria Math"/>
                <a:sym typeface="Cambria Math"/>
              </a:rPr>
              <a:t>Performance</a:t>
            </a:r>
            <a:endParaRPr b="1">
              <a:solidFill>
                <a:srgbClr val="1F1F1F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Cambria Math"/>
              <a:buChar char="●"/>
            </a:pPr>
            <a:r>
              <a:rPr b="1" lang="en-GB">
                <a:solidFill>
                  <a:srgbClr val="1F1F1F"/>
                </a:solidFill>
                <a:latin typeface="Cambria Math"/>
                <a:ea typeface="Cambria Math"/>
                <a:cs typeface="Cambria Math"/>
                <a:sym typeface="Cambria Math"/>
              </a:rPr>
              <a:t>Reliability</a:t>
            </a:r>
            <a:endParaRPr b="1">
              <a:solidFill>
                <a:srgbClr val="1F1F1F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Cambria Math"/>
              <a:buChar char="●"/>
            </a:pPr>
            <a:r>
              <a:rPr b="1" lang="en-GB">
                <a:solidFill>
                  <a:srgbClr val="1F1F1F"/>
                </a:solidFill>
                <a:latin typeface="Cambria Math"/>
                <a:ea typeface="Cambria Math"/>
                <a:cs typeface="Cambria Math"/>
                <a:sym typeface="Cambria Math"/>
              </a:rPr>
              <a:t>Usability</a:t>
            </a:r>
            <a:endParaRPr b="1">
              <a:solidFill>
                <a:srgbClr val="1F1F1F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Cambria Math"/>
              <a:buChar char="●"/>
            </a:pPr>
            <a:r>
              <a:rPr b="1" lang="en-GB">
                <a:solidFill>
                  <a:srgbClr val="1F1F1F"/>
                </a:solidFill>
                <a:latin typeface="Cambria Math"/>
                <a:ea typeface="Cambria Math"/>
                <a:cs typeface="Cambria Math"/>
                <a:sym typeface="Cambria Math"/>
              </a:rPr>
              <a:t>Scalability</a:t>
            </a:r>
            <a:endParaRPr b="1">
              <a:solidFill>
                <a:srgbClr val="1F1F1F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60" name="Shape 3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1" name="Google Shape;3361;p93"/>
          <p:cNvGrpSpPr/>
          <p:nvPr/>
        </p:nvGrpSpPr>
        <p:grpSpPr>
          <a:xfrm>
            <a:off x="360110" y="841240"/>
            <a:ext cx="3832469" cy="713693"/>
            <a:chOff x="1575694" y="930575"/>
            <a:chExt cx="1989550" cy="713693"/>
          </a:xfrm>
        </p:grpSpPr>
        <p:sp>
          <p:nvSpPr>
            <p:cNvPr id="3362" name="Google Shape;3362;p93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93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4" name="Google Shape;3364;p93"/>
          <p:cNvSpPr txBox="1"/>
          <p:nvPr>
            <p:ph idx="4294967295" type="ctrTitle"/>
          </p:nvPr>
        </p:nvSpPr>
        <p:spPr>
          <a:xfrm>
            <a:off x="651775" y="806450"/>
            <a:ext cx="3476100" cy="71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1F1F1F"/>
                </a:solidFill>
                <a:latin typeface="Yeseva One"/>
                <a:ea typeface="Yeseva One"/>
                <a:cs typeface="Yeseva One"/>
                <a:sym typeface="Yeseva One"/>
              </a:rPr>
              <a:t>IMPLEMENTATION</a:t>
            </a:r>
            <a:endParaRPr b="1" sz="2500">
              <a:solidFill>
                <a:srgbClr val="1F1F1F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grpSp>
        <p:nvGrpSpPr>
          <p:cNvPr id="3365" name="Google Shape;3365;p93"/>
          <p:cNvGrpSpPr/>
          <p:nvPr/>
        </p:nvGrpSpPr>
        <p:grpSpPr>
          <a:xfrm>
            <a:off x="984868" y="1679449"/>
            <a:ext cx="3388004" cy="1019224"/>
            <a:chOff x="1575694" y="930575"/>
            <a:chExt cx="1989550" cy="713693"/>
          </a:xfrm>
        </p:grpSpPr>
        <p:sp>
          <p:nvSpPr>
            <p:cNvPr id="3366" name="Google Shape;3366;p93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93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8" name="Google Shape;3368;p93"/>
          <p:cNvSpPr txBox="1"/>
          <p:nvPr>
            <p:ph idx="3" type="subTitle"/>
          </p:nvPr>
        </p:nvSpPr>
        <p:spPr>
          <a:xfrm>
            <a:off x="835175" y="1864675"/>
            <a:ext cx="3608700" cy="11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Font typeface="Cambria Math"/>
              <a:buChar char="●"/>
            </a:pPr>
            <a:r>
              <a:rPr b="1" lang="en-GB">
                <a:solidFill>
                  <a:srgbClr val="1F1F1F"/>
                </a:solidFill>
                <a:latin typeface="Cambria Math"/>
                <a:ea typeface="Cambria Math"/>
                <a:cs typeface="Cambria Math"/>
                <a:sym typeface="Cambria Math"/>
              </a:rPr>
              <a:t>Cryptography To Encrypt and Decrypt File</a:t>
            </a:r>
            <a:endParaRPr b="1">
              <a:solidFill>
                <a:srgbClr val="1F1F1F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Font typeface="Cambria Math"/>
              <a:buChar char="●"/>
            </a:pPr>
            <a:r>
              <a:rPr b="1" lang="en-GB">
                <a:solidFill>
                  <a:srgbClr val="1F1F1F"/>
                </a:solidFill>
                <a:latin typeface="Cambria Math"/>
                <a:ea typeface="Cambria Math"/>
                <a:cs typeface="Cambria Math"/>
                <a:sym typeface="Cambria Math"/>
              </a:rPr>
              <a:t>IPFS </a:t>
            </a:r>
            <a:endParaRPr b="1">
              <a:solidFill>
                <a:srgbClr val="1F1F1F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3369" name="Google Shape;3369;p93"/>
          <p:cNvGrpSpPr/>
          <p:nvPr/>
        </p:nvGrpSpPr>
        <p:grpSpPr>
          <a:xfrm>
            <a:off x="4864402" y="865177"/>
            <a:ext cx="3476103" cy="3413144"/>
            <a:chOff x="411609" y="1049416"/>
            <a:chExt cx="1718376" cy="1650536"/>
          </a:xfrm>
        </p:grpSpPr>
        <p:sp>
          <p:nvSpPr>
            <p:cNvPr id="3370" name="Google Shape;3370;p93"/>
            <p:cNvSpPr/>
            <p:nvPr/>
          </p:nvSpPr>
          <p:spPr>
            <a:xfrm>
              <a:off x="970600" y="1194197"/>
              <a:ext cx="557400" cy="399900"/>
            </a:xfrm>
            <a:prstGeom prst="roundRect">
              <a:avLst>
                <a:gd fmla="val 4313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93"/>
            <p:cNvSpPr/>
            <p:nvPr/>
          </p:nvSpPr>
          <p:spPr>
            <a:xfrm>
              <a:off x="957556" y="1172928"/>
              <a:ext cx="152647" cy="127132"/>
            </a:xfrm>
            <a:custGeom>
              <a:rect b="b" l="l" r="r" t="t"/>
              <a:pathLst>
                <a:path extrusionOk="0" h="8002" w="9608">
                  <a:moveTo>
                    <a:pt x="9509" y="0"/>
                  </a:moveTo>
                  <a:cubicBezTo>
                    <a:pt x="8961" y="0"/>
                    <a:pt x="8520" y="34"/>
                    <a:pt x="8520" y="79"/>
                  </a:cubicBezTo>
                  <a:cubicBezTo>
                    <a:pt x="8520" y="119"/>
                    <a:pt x="8908" y="153"/>
                    <a:pt x="9405" y="157"/>
                  </a:cubicBezTo>
                  <a:cubicBezTo>
                    <a:pt x="9356" y="209"/>
                    <a:pt x="9285" y="284"/>
                    <a:pt x="9192" y="385"/>
                  </a:cubicBezTo>
                  <a:cubicBezTo>
                    <a:pt x="8994" y="609"/>
                    <a:pt x="8729" y="904"/>
                    <a:pt x="8408" y="1267"/>
                  </a:cubicBezTo>
                  <a:cubicBezTo>
                    <a:pt x="7742" y="2032"/>
                    <a:pt x="6842" y="3067"/>
                    <a:pt x="5820" y="4243"/>
                  </a:cubicBezTo>
                  <a:cubicBezTo>
                    <a:pt x="5468" y="4008"/>
                    <a:pt x="5103" y="3762"/>
                    <a:pt x="4729" y="3515"/>
                  </a:cubicBezTo>
                  <a:cubicBezTo>
                    <a:pt x="4534" y="3384"/>
                    <a:pt x="4344" y="3257"/>
                    <a:pt x="4165" y="3138"/>
                  </a:cubicBezTo>
                  <a:lnTo>
                    <a:pt x="4105" y="3100"/>
                  </a:lnTo>
                  <a:lnTo>
                    <a:pt x="4060" y="3153"/>
                  </a:lnTo>
                  <a:cubicBezTo>
                    <a:pt x="2906" y="4501"/>
                    <a:pt x="1886" y="5708"/>
                    <a:pt x="1158" y="6578"/>
                  </a:cubicBezTo>
                  <a:cubicBezTo>
                    <a:pt x="807" y="7004"/>
                    <a:pt x="519" y="7351"/>
                    <a:pt x="302" y="7613"/>
                  </a:cubicBezTo>
                  <a:cubicBezTo>
                    <a:pt x="105" y="7856"/>
                    <a:pt x="0" y="7994"/>
                    <a:pt x="7" y="8001"/>
                  </a:cubicBezTo>
                  <a:cubicBezTo>
                    <a:pt x="7" y="8001"/>
                    <a:pt x="8" y="8001"/>
                    <a:pt x="8" y="8001"/>
                  </a:cubicBezTo>
                  <a:cubicBezTo>
                    <a:pt x="22" y="8001"/>
                    <a:pt x="140" y="7875"/>
                    <a:pt x="347" y="7649"/>
                  </a:cubicBezTo>
                  <a:cubicBezTo>
                    <a:pt x="571" y="7396"/>
                    <a:pt x="870" y="7059"/>
                    <a:pt x="1236" y="6649"/>
                  </a:cubicBezTo>
                  <a:cubicBezTo>
                    <a:pt x="1976" y="5804"/>
                    <a:pt x="2996" y="4632"/>
                    <a:pt x="4134" y="3306"/>
                  </a:cubicBezTo>
                  <a:cubicBezTo>
                    <a:pt x="4299" y="3414"/>
                    <a:pt x="4467" y="3526"/>
                    <a:pt x="4643" y="3642"/>
                  </a:cubicBezTo>
                  <a:cubicBezTo>
                    <a:pt x="5035" y="3907"/>
                    <a:pt x="5420" y="4161"/>
                    <a:pt x="5793" y="4408"/>
                  </a:cubicBezTo>
                  <a:lnTo>
                    <a:pt x="5849" y="4445"/>
                  </a:lnTo>
                  <a:lnTo>
                    <a:pt x="5894" y="4393"/>
                  </a:lnTo>
                  <a:cubicBezTo>
                    <a:pt x="6918" y="3182"/>
                    <a:pt x="7818" y="2118"/>
                    <a:pt x="8482" y="1330"/>
                  </a:cubicBezTo>
                  <a:cubicBezTo>
                    <a:pt x="8789" y="960"/>
                    <a:pt x="9042" y="654"/>
                    <a:pt x="9233" y="419"/>
                  </a:cubicBezTo>
                  <a:cubicBezTo>
                    <a:pt x="9330" y="299"/>
                    <a:pt x="9397" y="213"/>
                    <a:pt x="9442" y="157"/>
                  </a:cubicBezTo>
                  <a:lnTo>
                    <a:pt x="9454" y="157"/>
                  </a:lnTo>
                  <a:cubicBezTo>
                    <a:pt x="9457" y="657"/>
                    <a:pt x="9487" y="1050"/>
                    <a:pt x="9528" y="1050"/>
                  </a:cubicBezTo>
                  <a:cubicBezTo>
                    <a:pt x="9573" y="1050"/>
                    <a:pt x="9607" y="617"/>
                    <a:pt x="9607" y="79"/>
                  </a:cubicBezTo>
                  <a:lnTo>
                    <a:pt x="96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72" name="Google Shape;3372;p93"/>
            <p:cNvGrpSpPr/>
            <p:nvPr/>
          </p:nvGrpSpPr>
          <p:grpSpPr>
            <a:xfrm>
              <a:off x="1494120" y="1049416"/>
              <a:ext cx="285038" cy="281828"/>
              <a:chOff x="1494120" y="1049416"/>
              <a:chExt cx="285038" cy="281828"/>
            </a:xfrm>
          </p:grpSpPr>
          <p:sp>
            <p:nvSpPr>
              <p:cNvPr id="3373" name="Google Shape;3373;p93"/>
              <p:cNvSpPr/>
              <p:nvPr/>
            </p:nvSpPr>
            <p:spPr>
              <a:xfrm>
                <a:off x="1494120" y="1080031"/>
                <a:ext cx="251261" cy="251213"/>
              </a:xfrm>
              <a:custGeom>
                <a:rect b="b" l="l" r="r" t="t"/>
                <a:pathLst>
                  <a:path extrusionOk="0" h="15812" w="15815">
                    <a:moveTo>
                      <a:pt x="7725" y="1"/>
                    </a:moveTo>
                    <a:cubicBezTo>
                      <a:pt x="3459" y="101"/>
                      <a:pt x="0" y="3635"/>
                      <a:pt x="0" y="7904"/>
                    </a:cubicBezTo>
                    <a:cubicBezTo>
                      <a:pt x="0" y="12241"/>
                      <a:pt x="3572" y="15811"/>
                      <a:pt x="7908" y="15811"/>
                    </a:cubicBezTo>
                    <a:cubicBezTo>
                      <a:pt x="12244" y="15811"/>
                      <a:pt x="15815" y="12241"/>
                      <a:pt x="15815" y="7904"/>
                    </a:cubicBezTo>
                    <a:lnTo>
                      <a:pt x="7908" y="7904"/>
                    </a:lnTo>
                    <a:lnTo>
                      <a:pt x="77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4" name="Google Shape;3374;p93"/>
              <p:cNvSpPr/>
              <p:nvPr/>
            </p:nvSpPr>
            <p:spPr>
              <a:xfrm>
                <a:off x="1650771" y="1049416"/>
                <a:ext cx="128387" cy="125575"/>
              </a:xfrm>
              <a:custGeom>
                <a:rect b="b" l="l" r="r" t="t"/>
                <a:pathLst>
                  <a:path extrusionOk="0" h="7904" w="8081">
                    <a:moveTo>
                      <a:pt x="1" y="0"/>
                    </a:moveTo>
                    <a:lnTo>
                      <a:pt x="177" y="7903"/>
                    </a:lnTo>
                    <a:lnTo>
                      <a:pt x="8080" y="7781"/>
                    </a:lnTo>
                    <a:cubicBezTo>
                      <a:pt x="8024" y="5722"/>
                      <a:pt x="7169" y="3676"/>
                      <a:pt x="5693" y="2238"/>
                    </a:cubicBezTo>
                    <a:cubicBezTo>
                      <a:pt x="4218" y="804"/>
                      <a:pt x="2059" y="0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75" name="Google Shape;3375;p93"/>
            <p:cNvSpPr/>
            <p:nvPr/>
          </p:nvSpPr>
          <p:spPr>
            <a:xfrm>
              <a:off x="726357" y="1601522"/>
              <a:ext cx="1316216" cy="487333"/>
            </a:xfrm>
            <a:custGeom>
              <a:rect b="b" l="l" r="r" t="t"/>
              <a:pathLst>
                <a:path extrusionOk="0" h="30674" w="82846">
                  <a:moveTo>
                    <a:pt x="82846" y="0"/>
                  </a:moveTo>
                  <a:cubicBezTo>
                    <a:pt x="79488" y="90"/>
                    <a:pt x="76533" y="2436"/>
                    <a:pt x="74740" y="5275"/>
                  </a:cubicBezTo>
                  <a:cubicBezTo>
                    <a:pt x="72944" y="8110"/>
                    <a:pt x="72080" y="11419"/>
                    <a:pt x="71102" y="14631"/>
                  </a:cubicBezTo>
                  <a:cubicBezTo>
                    <a:pt x="70127" y="17844"/>
                    <a:pt x="68955" y="21108"/>
                    <a:pt x="66698" y="23595"/>
                  </a:cubicBezTo>
                  <a:cubicBezTo>
                    <a:pt x="64933" y="25542"/>
                    <a:pt x="62347" y="26910"/>
                    <a:pt x="59777" y="26910"/>
                  </a:cubicBezTo>
                  <a:cubicBezTo>
                    <a:pt x="59063" y="26910"/>
                    <a:pt x="58350" y="26804"/>
                    <a:pt x="57656" y="26576"/>
                  </a:cubicBezTo>
                  <a:cubicBezTo>
                    <a:pt x="55336" y="25810"/>
                    <a:pt x="53618" y="23845"/>
                    <a:pt x="52285" y="21799"/>
                  </a:cubicBezTo>
                  <a:cubicBezTo>
                    <a:pt x="50951" y="19752"/>
                    <a:pt x="49861" y="17522"/>
                    <a:pt x="48199" y="15733"/>
                  </a:cubicBezTo>
                  <a:cubicBezTo>
                    <a:pt x="45965" y="13328"/>
                    <a:pt x="42741" y="11875"/>
                    <a:pt x="39462" y="11793"/>
                  </a:cubicBezTo>
                  <a:cubicBezTo>
                    <a:pt x="39363" y="11790"/>
                    <a:pt x="39264" y="11789"/>
                    <a:pt x="39166" y="11789"/>
                  </a:cubicBezTo>
                  <a:cubicBezTo>
                    <a:pt x="35981" y="11789"/>
                    <a:pt x="32817" y="13072"/>
                    <a:pt x="30539" y="15293"/>
                  </a:cubicBezTo>
                  <a:cubicBezTo>
                    <a:pt x="28092" y="17672"/>
                    <a:pt x="26740" y="20947"/>
                    <a:pt x="24578" y="23588"/>
                  </a:cubicBezTo>
                  <a:cubicBezTo>
                    <a:pt x="22912" y="25623"/>
                    <a:pt x="20346" y="27298"/>
                    <a:pt x="17839" y="27298"/>
                  </a:cubicBezTo>
                  <a:cubicBezTo>
                    <a:pt x="17096" y="27298"/>
                    <a:pt x="16358" y="27151"/>
                    <a:pt x="15650" y="26822"/>
                  </a:cubicBezTo>
                  <a:cubicBezTo>
                    <a:pt x="14085" y="26098"/>
                    <a:pt x="13002" y="24626"/>
                    <a:pt x="11572" y="23663"/>
                  </a:cubicBezTo>
                  <a:cubicBezTo>
                    <a:pt x="10371" y="22851"/>
                    <a:pt x="8922" y="22436"/>
                    <a:pt x="7475" y="22436"/>
                  </a:cubicBezTo>
                  <a:cubicBezTo>
                    <a:pt x="6392" y="22436"/>
                    <a:pt x="5310" y="22668"/>
                    <a:pt x="4333" y="23140"/>
                  </a:cubicBezTo>
                  <a:cubicBezTo>
                    <a:pt x="2055" y="24242"/>
                    <a:pt x="195" y="28148"/>
                    <a:pt x="0" y="30674"/>
                  </a:cubicBezTo>
                  <a:lnTo>
                    <a:pt x="82846" y="30577"/>
                  </a:lnTo>
                  <a:lnTo>
                    <a:pt x="828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93"/>
            <p:cNvSpPr/>
            <p:nvPr/>
          </p:nvSpPr>
          <p:spPr>
            <a:xfrm>
              <a:off x="411609" y="2697807"/>
              <a:ext cx="1718376" cy="2145"/>
            </a:xfrm>
            <a:custGeom>
              <a:rect b="b" l="l" r="r" t="t"/>
              <a:pathLst>
                <a:path extrusionOk="0" h="135" w="108159">
                  <a:moveTo>
                    <a:pt x="54081" y="0"/>
                  </a:moveTo>
                  <a:cubicBezTo>
                    <a:pt x="24208" y="0"/>
                    <a:pt x="0" y="30"/>
                    <a:pt x="0" y="67"/>
                  </a:cubicBezTo>
                  <a:cubicBezTo>
                    <a:pt x="0" y="105"/>
                    <a:pt x="24208" y="134"/>
                    <a:pt x="54081" y="134"/>
                  </a:cubicBezTo>
                  <a:cubicBezTo>
                    <a:pt x="83944" y="134"/>
                    <a:pt x="108158" y="105"/>
                    <a:pt x="108158" y="67"/>
                  </a:cubicBezTo>
                  <a:cubicBezTo>
                    <a:pt x="108158" y="30"/>
                    <a:pt x="83944" y="0"/>
                    <a:pt x="540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77" name="Google Shape;3377;p93"/>
            <p:cNvGrpSpPr/>
            <p:nvPr/>
          </p:nvGrpSpPr>
          <p:grpSpPr>
            <a:xfrm>
              <a:off x="1603188" y="1369374"/>
              <a:ext cx="209969" cy="294109"/>
              <a:chOff x="1603188" y="1369374"/>
              <a:chExt cx="209969" cy="294109"/>
            </a:xfrm>
          </p:grpSpPr>
          <p:sp>
            <p:nvSpPr>
              <p:cNvPr id="3378" name="Google Shape;3378;p93"/>
              <p:cNvSpPr/>
              <p:nvPr/>
            </p:nvSpPr>
            <p:spPr>
              <a:xfrm>
                <a:off x="1603188" y="1369374"/>
                <a:ext cx="209969" cy="294109"/>
              </a:xfrm>
              <a:custGeom>
                <a:rect b="b" l="l" r="r" t="t"/>
                <a:pathLst>
                  <a:path extrusionOk="0" h="18512" w="13216">
                    <a:moveTo>
                      <a:pt x="575" y="1"/>
                    </a:moveTo>
                    <a:cubicBezTo>
                      <a:pt x="270" y="1"/>
                      <a:pt x="1" y="266"/>
                      <a:pt x="1" y="573"/>
                    </a:cubicBezTo>
                    <a:lnTo>
                      <a:pt x="1" y="1368"/>
                    </a:lnTo>
                    <a:lnTo>
                      <a:pt x="1" y="2945"/>
                    </a:lnTo>
                    <a:lnTo>
                      <a:pt x="1" y="6026"/>
                    </a:lnTo>
                    <a:cubicBezTo>
                      <a:pt x="1" y="8043"/>
                      <a:pt x="4" y="9992"/>
                      <a:pt x="4" y="11849"/>
                    </a:cubicBezTo>
                    <a:cubicBezTo>
                      <a:pt x="4" y="13705"/>
                      <a:pt x="8" y="15469"/>
                      <a:pt x="12" y="17119"/>
                    </a:cubicBezTo>
                    <a:lnTo>
                      <a:pt x="12" y="17732"/>
                    </a:lnTo>
                    <a:cubicBezTo>
                      <a:pt x="15" y="17832"/>
                      <a:pt x="4" y="17929"/>
                      <a:pt x="23" y="18041"/>
                    </a:cubicBezTo>
                    <a:cubicBezTo>
                      <a:pt x="41" y="18153"/>
                      <a:pt x="94" y="18255"/>
                      <a:pt x="172" y="18333"/>
                    </a:cubicBezTo>
                    <a:cubicBezTo>
                      <a:pt x="247" y="18411"/>
                      <a:pt x="344" y="18472"/>
                      <a:pt x="453" y="18494"/>
                    </a:cubicBezTo>
                    <a:cubicBezTo>
                      <a:pt x="517" y="18509"/>
                      <a:pt x="578" y="18512"/>
                      <a:pt x="637" y="18512"/>
                    </a:cubicBezTo>
                    <a:cubicBezTo>
                      <a:pt x="662" y="18512"/>
                      <a:pt x="686" y="18511"/>
                      <a:pt x="710" y="18511"/>
                    </a:cubicBezTo>
                    <a:cubicBezTo>
                      <a:pt x="726" y="18511"/>
                      <a:pt x="742" y="18511"/>
                      <a:pt x="758" y="18512"/>
                    </a:cubicBezTo>
                    <a:cubicBezTo>
                      <a:pt x="953" y="18508"/>
                      <a:pt x="1147" y="18508"/>
                      <a:pt x="1337" y="18508"/>
                    </a:cubicBezTo>
                    <a:cubicBezTo>
                      <a:pt x="2103" y="18508"/>
                      <a:pt x="2839" y="18505"/>
                      <a:pt x="3542" y="18505"/>
                    </a:cubicBezTo>
                    <a:cubicBezTo>
                      <a:pt x="6343" y="18498"/>
                      <a:pt x="8614" y="18489"/>
                      <a:pt x="10186" y="18482"/>
                    </a:cubicBezTo>
                    <a:cubicBezTo>
                      <a:pt x="10970" y="18479"/>
                      <a:pt x="11576" y="18475"/>
                      <a:pt x="11994" y="18472"/>
                    </a:cubicBezTo>
                    <a:cubicBezTo>
                      <a:pt x="12199" y="18467"/>
                      <a:pt x="12356" y="18467"/>
                      <a:pt x="12465" y="18463"/>
                    </a:cubicBezTo>
                    <a:cubicBezTo>
                      <a:pt x="12573" y="18463"/>
                      <a:pt x="12625" y="18456"/>
                      <a:pt x="12625" y="18456"/>
                    </a:cubicBezTo>
                    <a:cubicBezTo>
                      <a:pt x="12625" y="18456"/>
                      <a:pt x="12573" y="18453"/>
                      <a:pt x="12465" y="18449"/>
                    </a:cubicBezTo>
                    <a:cubicBezTo>
                      <a:pt x="12356" y="18449"/>
                      <a:pt x="12199" y="18445"/>
                      <a:pt x="11994" y="18445"/>
                    </a:cubicBezTo>
                    <a:cubicBezTo>
                      <a:pt x="11576" y="18441"/>
                      <a:pt x="10970" y="18437"/>
                      <a:pt x="10186" y="18430"/>
                    </a:cubicBezTo>
                    <a:cubicBezTo>
                      <a:pt x="8614" y="18427"/>
                      <a:pt x="6343" y="18419"/>
                      <a:pt x="3542" y="18411"/>
                    </a:cubicBezTo>
                    <a:cubicBezTo>
                      <a:pt x="2839" y="18408"/>
                      <a:pt x="2103" y="18408"/>
                      <a:pt x="1337" y="18404"/>
                    </a:cubicBezTo>
                    <a:lnTo>
                      <a:pt x="758" y="18404"/>
                    </a:lnTo>
                    <a:cubicBezTo>
                      <a:pt x="738" y="18403"/>
                      <a:pt x="718" y="18403"/>
                      <a:pt x="697" y="18403"/>
                    </a:cubicBezTo>
                    <a:cubicBezTo>
                      <a:pt x="674" y="18403"/>
                      <a:pt x="650" y="18404"/>
                      <a:pt x="627" y="18404"/>
                    </a:cubicBezTo>
                    <a:cubicBezTo>
                      <a:pt x="573" y="18404"/>
                      <a:pt x="521" y="18402"/>
                      <a:pt x="475" y="18389"/>
                    </a:cubicBezTo>
                    <a:cubicBezTo>
                      <a:pt x="389" y="18370"/>
                      <a:pt x="310" y="18325"/>
                      <a:pt x="251" y="18258"/>
                    </a:cubicBezTo>
                    <a:cubicBezTo>
                      <a:pt x="187" y="18195"/>
                      <a:pt x="146" y="18113"/>
                      <a:pt x="127" y="18023"/>
                    </a:cubicBezTo>
                    <a:cubicBezTo>
                      <a:pt x="117" y="17941"/>
                      <a:pt x="124" y="17832"/>
                      <a:pt x="120" y="17732"/>
                    </a:cubicBezTo>
                    <a:cubicBezTo>
                      <a:pt x="120" y="17530"/>
                      <a:pt x="120" y="17324"/>
                      <a:pt x="124" y="17119"/>
                    </a:cubicBezTo>
                    <a:cubicBezTo>
                      <a:pt x="124" y="15469"/>
                      <a:pt x="127" y="13705"/>
                      <a:pt x="127" y="11849"/>
                    </a:cubicBezTo>
                    <a:cubicBezTo>
                      <a:pt x="131" y="9992"/>
                      <a:pt x="131" y="8043"/>
                      <a:pt x="131" y="6026"/>
                    </a:cubicBezTo>
                    <a:cubicBezTo>
                      <a:pt x="131" y="5013"/>
                      <a:pt x="131" y="3986"/>
                      <a:pt x="135" y="2945"/>
                    </a:cubicBezTo>
                    <a:lnTo>
                      <a:pt x="135" y="1368"/>
                    </a:lnTo>
                    <a:lnTo>
                      <a:pt x="135" y="576"/>
                    </a:lnTo>
                    <a:cubicBezTo>
                      <a:pt x="135" y="339"/>
                      <a:pt x="344" y="135"/>
                      <a:pt x="581" y="135"/>
                    </a:cubicBezTo>
                    <a:cubicBezTo>
                      <a:pt x="583" y="135"/>
                      <a:pt x="585" y="135"/>
                      <a:pt x="587" y="135"/>
                    </a:cubicBezTo>
                    <a:cubicBezTo>
                      <a:pt x="4868" y="135"/>
                      <a:pt x="8946" y="135"/>
                      <a:pt x="12655" y="132"/>
                    </a:cubicBezTo>
                    <a:cubicBezTo>
                      <a:pt x="12860" y="143"/>
                      <a:pt x="13044" y="311"/>
                      <a:pt x="13077" y="509"/>
                    </a:cubicBezTo>
                    <a:cubicBezTo>
                      <a:pt x="13089" y="718"/>
                      <a:pt x="13081" y="961"/>
                      <a:pt x="13084" y="1181"/>
                    </a:cubicBezTo>
                    <a:lnTo>
                      <a:pt x="13084" y="2519"/>
                    </a:lnTo>
                    <a:cubicBezTo>
                      <a:pt x="13084" y="3396"/>
                      <a:pt x="13089" y="4252"/>
                      <a:pt x="13089" y="5077"/>
                    </a:cubicBezTo>
                    <a:cubicBezTo>
                      <a:pt x="13092" y="6728"/>
                      <a:pt x="13092" y="8263"/>
                      <a:pt x="13096" y="9668"/>
                    </a:cubicBezTo>
                    <a:cubicBezTo>
                      <a:pt x="13107" y="12469"/>
                      <a:pt x="13115" y="14740"/>
                      <a:pt x="13118" y="16316"/>
                    </a:cubicBezTo>
                    <a:cubicBezTo>
                      <a:pt x="13122" y="16708"/>
                      <a:pt x="13122" y="17055"/>
                      <a:pt x="13125" y="17358"/>
                    </a:cubicBezTo>
                    <a:lnTo>
                      <a:pt x="13125" y="17777"/>
                    </a:lnTo>
                    <a:cubicBezTo>
                      <a:pt x="13125" y="17903"/>
                      <a:pt x="13137" y="18019"/>
                      <a:pt x="13099" y="18113"/>
                    </a:cubicBezTo>
                    <a:cubicBezTo>
                      <a:pt x="13029" y="18307"/>
                      <a:pt x="12875" y="18393"/>
                      <a:pt x="12782" y="18427"/>
                    </a:cubicBezTo>
                    <a:cubicBezTo>
                      <a:pt x="12681" y="18456"/>
                      <a:pt x="12625" y="18453"/>
                      <a:pt x="12625" y="18456"/>
                    </a:cubicBezTo>
                    <a:cubicBezTo>
                      <a:pt x="12625" y="18456"/>
                      <a:pt x="12635" y="18458"/>
                      <a:pt x="12654" y="18458"/>
                    </a:cubicBezTo>
                    <a:cubicBezTo>
                      <a:pt x="12681" y="18458"/>
                      <a:pt x="12725" y="18455"/>
                      <a:pt x="12786" y="18437"/>
                    </a:cubicBezTo>
                    <a:cubicBezTo>
                      <a:pt x="12883" y="18411"/>
                      <a:pt x="13044" y="18325"/>
                      <a:pt x="13125" y="18124"/>
                    </a:cubicBezTo>
                    <a:cubicBezTo>
                      <a:pt x="13167" y="18023"/>
                      <a:pt x="13160" y="17903"/>
                      <a:pt x="13160" y="17777"/>
                    </a:cubicBezTo>
                    <a:cubicBezTo>
                      <a:pt x="13163" y="17650"/>
                      <a:pt x="13163" y="17508"/>
                      <a:pt x="13163" y="17358"/>
                    </a:cubicBezTo>
                    <a:cubicBezTo>
                      <a:pt x="13167" y="17055"/>
                      <a:pt x="13167" y="16708"/>
                      <a:pt x="13170" y="16316"/>
                    </a:cubicBezTo>
                    <a:cubicBezTo>
                      <a:pt x="13174" y="14740"/>
                      <a:pt x="13182" y="12469"/>
                      <a:pt x="13193" y="9668"/>
                    </a:cubicBezTo>
                    <a:cubicBezTo>
                      <a:pt x="13193" y="8263"/>
                      <a:pt x="13196" y="6728"/>
                      <a:pt x="13201" y="5077"/>
                    </a:cubicBezTo>
                    <a:cubicBezTo>
                      <a:pt x="13201" y="4252"/>
                      <a:pt x="13204" y="3396"/>
                      <a:pt x="13204" y="2519"/>
                    </a:cubicBezTo>
                    <a:lnTo>
                      <a:pt x="13204" y="1181"/>
                    </a:lnTo>
                    <a:cubicBezTo>
                      <a:pt x="13201" y="950"/>
                      <a:pt x="13215" y="737"/>
                      <a:pt x="13196" y="490"/>
                    </a:cubicBezTo>
                    <a:cubicBezTo>
                      <a:pt x="13160" y="233"/>
                      <a:pt x="12927" y="19"/>
                      <a:pt x="12663" y="9"/>
                    </a:cubicBezTo>
                    <a:cubicBezTo>
                      <a:pt x="8950" y="9"/>
                      <a:pt x="4871" y="5"/>
                      <a:pt x="587" y="1"/>
                    </a:cubicBezTo>
                    <a:cubicBezTo>
                      <a:pt x="583" y="1"/>
                      <a:pt x="579" y="1"/>
                      <a:pt x="57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9" name="Google Shape;3379;p93"/>
              <p:cNvSpPr/>
              <p:nvPr/>
            </p:nvSpPr>
            <p:spPr>
              <a:xfrm>
                <a:off x="1647450" y="1426490"/>
                <a:ext cx="123462" cy="108972"/>
              </a:xfrm>
              <a:custGeom>
                <a:rect b="b" l="l" r="r" t="t"/>
                <a:pathLst>
                  <a:path extrusionOk="0" h="6859" w="7771">
                    <a:moveTo>
                      <a:pt x="4056" y="154"/>
                    </a:moveTo>
                    <a:cubicBezTo>
                      <a:pt x="4227" y="154"/>
                      <a:pt x="4398" y="167"/>
                      <a:pt x="4567" y="192"/>
                    </a:cubicBezTo>
                    <a:lnTo>
                      <a:pt x="4567" y="192"/>
                    </a:lnTo>
                    <a:cubicBezTo>
                      <a:pt x="4574" y="252"/>
                      <a:pt x="4610" y="309"/>
                      <a:pt x="4681" y="336"/>
                    </a:cubicBezTo>
                    <a:cubicBezTo>
                      <a:pt x="6216" y="899"/>
                      <a:pt x="7322" y="2558"/>
                      <a:pt x="6862" y="4223"/>
                    </a:cubicBezTo>
                    <a:cubicBezTo>
                      <a:pt x="6491" y="5568"/>
                      <a:pt x="5094" y="6534"/>
                      <a:pt x="3709" y="6534"/>
                    </a:cubicBezTo>
                    <a:cubicBezTo>
                      <a:pt x="3467" y="6534"/>
                      <a:pt x="3225" y="6504"/>
                      <a:pt x="2989" y="6442"/>
                    </a:cubicBezTo>
                    <a:cubicBezTo>
                      <a:pt x="1468" y="6035"/>
                      <a:pt x="487" y="4403"/>
                      <a:pt x="677" y="2879"/>
                    </a:cubicBezTo>
                    <a:cubicBezTo>
                      <a:pt x="890" y="1221"/>
                      <a:pt x="2473" y="154"/>
                      <a:pt x="4056" y="154"/>
                    </a:cubicBezTo>
                    <a:close/>
                    <a:moveTo>
                      <a:pt x="4713" y="0"/>
                    </a:moveTo>
                    <a:cubicBezTo>
                      <a:pt x="4652" y="0"/>
                      <a:pt x="4608" y="36"/>
                      <a:pt x="4584" y="85"/>
                    </a:cubicBezTo>
                    <a:lnTo>
                      <a:pt x="4584" y="85"/>
                    </a:lnTo>
                    <a:cubicBezTo>
                      <a:pt x="4350" y="39"/>
                      <a:pt x="4113" y="17"/>
                      <a:pt x="3878" y="17"/>
                    </a:cubicBezTo>
                    <a:cubicBezTo>
                      <a:pt x="2363" y="17"/>
                      <a:pt x="898" y="943"/>
                      <a:pt x="475" y="2491"/>
                    </a:cubicBezTo>
                    <a:cubicBezTo>
                      <a:pt x="1" y="4235"/>
                      <a:pt x="1151" y="6271"/>
                      <a:pt x="2903" y="6749"/>
                    </a:cubicBezTo>
                    <a:cubicBezTo>
                      <a:pt x="3178" y="6823"/>
                      <a:pt x="3460" y="6858"/>
                      <a:pt x="3741" y="6858"/>
                    </a:cubicBezTo>
                    <a:cubicBezTo>
                      <a:pt x="5212" y="6858"/>
                      <a:pt x="6666" y="5889"/>
                      <a:pt x="7143" y="4478"/>
                    </a:cubicBezTo>
                    <a:cubicBezTo>
                      <a:pt x="7770" y="2613"/>
                      <a:pt x="6574" y="605"/>
                      <a:pt x="4771" y="10"/>
                    </a:cubicBezTo>
                    <a:cubicBezTo>
                      <a:pt x="4750" y="3"/>
                      <a:pt x="4731" y="0"/>
                      <a:pt x="471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0" name="Google Shape;3380;p93"/>
              <p:cNvSpPr/>
              <p:nvPr/>
            </p:nvSpPr>
            <p:spPr>
              <a:xfrm>
                <a:off x="1692190" y="1423757"/>
                <a:ext cx="80550" cy="111451"/>
              </a:xfrm>
              <a:custGeom>
                <a:rect b="b" l="l" r="r" t="t"/>
                <a:pathLst>
                  <a:path extrusionOk="0" h="7015" w="5070">
                    <a:moveTo>
                      <a:pt x="1888" y="0"/>
                    </a:moveTo>
                    <a:cubicBezTo>
                      <a:pt x="1550" y="0"/>
                      <a:pt x="1458" y="529"/>
                      <a:pt x="1820" y="672"/>
                    </a:cubicBezTo>
                    <a:cubicBezTo>
                      <a:pt x="3381" y="1284"/>
                      <a:pt x="4420" y="2976"/>
                      <a:pt x="3800" y="4638"/>
                    </a:cubicBezTo>
                    <a:cubicBezTo>
                      <a:pt x="3304" y="5975"/>
                      <a:pt x="1931" y="6687"/>
                      <a:pt x="566" y="6687"/>
                    </a:cubicBezTo>
                    <a:cubicBezTo>
                      <a:pt x="421" y="6687"/>
                      <a:pt x="276" y="6679"/>
                      <a:pt x="132" y="6662"/>
                    </a:cubicBezTo>
                    <a:cubicBezTo>
                      <a:pt x="127" y="6662"/>
                      <a:pt x="123" y="6662"/>
                      <a:pt x="119" y="6662"/>
                    </a:cubicBezTo>
                    <a:cubicBezTo>
                      <a:pt x="11" y="6662"/>
                      <a:pt x="1" y="6836"/>
                      <a:pt x="102" y="6864"/>
                    </a:cubicBezTo>
                    <a:cubicBezTo>
                      <a:pt x="432" y="6966"/>
                      <a:pt x="771" y="7015"/>
                      <a:pt x="1108" y="7015"/>
                    </a:cubicBezTo>
                    <a:cubicBezTo>
                      <a:pt x="2614" y="7015"/>
                      <a:pt x="4078" y="6045"/>
                      <a:pt x="4520" y="4523"/>
                    </a:cubicBezTo>
                    <a:cubicBezTo>
                      <a:pt x="5070" y="2629"/>
                      <a:pt x="3845" y="582"/>
                      <a:pt x="2000" y="18"/>
                    </a:cubicBezTo>
                    <a:cubicBezTo>
                      <a:pt x="1960" y="6"/>
                      <a:pt x="1923" y="0"/>
                      <a:pt x="18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1" name="Google Shape;3381;p93"/>
              <p:cNvSpPr/>
              <p:nvPr/>
            </p:nvSpPr>
            <p:spPr>
              <a:xfrm>
                <a:off x="1651486" y="1580996"/>
                <a:ext cx="113961" cy="2208"/>
              </a:xfrm>
              <a:custGeom>
                <a:rect b="b" l="l" r="r" t="t"/>
                <a:pathLst>
                  <a:path extrusionOk="0" h="139" w="7173">
                    <a:moveTo>
                      <a:pt x="3586" y="1"/>
                    </a:moveTo>
                    <a:cubicBezTo>
                      <a:pt x="1607" y="1"/>
                      <a:pt x="1" y="34"/>
                      <a:pt x="1" y="71"/>
                    </a:cubicBezTo>
                    <a:cubicBezTo>
                      <a:pt x="1" y="109"/>
                      <a:pt x="1607" y="139"/>
                      <a:pt x="3586" y="139"/>
                    </a:cubicBezTo>
                    <a:cubicBezTo>
                      <a:pt x="5567" y="139"/>
                      <a:pt x="7172" y="109"/>
                      <a:pt x="7172" y="71"/>
                    </a:cubicBezTo>
                    <a:cubicBezTo>
                      <a:pt x="7172" y="34"/>
                      <a:pt x="5567" y="1"/>
                      <a:pt x="35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2" name="Google Shape;3382;p93"/>
              <p:cNvSpPr/>
              <p:nvPr/>
            </p:nvSpPr>
            <p:spPr>
              <a:xfrm>
                <a:off x="1651486" y="1598313"/>
                <a:ext cx="113961" cy="2161"/>
              </a:xfrm>
              <a:custGeom>
                <a:rect b="b" l="l" r="r" t="t"/>
                <a:pathLst>
                  <a:path extrusionOk="0" h="136" w="7173">
                    <a:moveTo>
                      <a:pt x="3586" y="1"/>
                    </a:moveTo>
                    <a:cubicBezTo>
                      <a:pt x="1607" y="1"/>
                      <a:pt x="1" y="31"/>
                      <a:pt x="1" y="68"/>
                    </a:cubicBezTo>
                    <a:cubicBezTo>
                      <a:pt x="1" y="106"/>
                      <a:pt x="1607" y="135"/>
                      <a:pt x="3586" y="135"/>
                    </a:cubicBezTo>
                    <a:cubicBezTo>
                      <a:pt x="5567" y="135"/>
                      <a:pt x="7172" y="106"/>
                      <a:pt x="7172" y="68"/>
                    </a:cubicBezTo>
                    <a:cubicBezTo>
                      <a:pt x="7172" y="31"/>
                      <a:pt x="5567" y="1"/>
                      <a:pt x="35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83" name="Google Shape;3383;p93"/>
            <p:cNvSpPr/>
            <p:nvPr/>
          </p:nvSpPr>
          <p:spPr>
            <a:xfrm>
              <a:off x="1019624" y="1242830"/>
              <a:ext cx="462231" cy="99678"/>
            </a:xfrm>
            <a:custGeom>
              <a:rect b="b" l="l" r="r" t="t"/>
              <a:pathLst>
                <a:path extrusionOk="0" h="6274" w="29094">
                  <a:moveTo>
                    <a:pt x="25522" y="0"/>
                  </a:moveTo>
                  <a:cubicBezTo>
                    <a:pt x="25196" y="0"/>
                    <a:pt x="24852" y="21"/>
                    <a:pt x="24491" y="70"/>
                  </a:cubicBezTo>
                  <a:cubicBezTo>
                    <a:pt x="23763" y="175"/>
                    <a:pt x="22967" y="387"/>
                    <a:pt x="22187" y="780"/>
                  </a:cubicBezTo>
                  <a:cubicBezTo>
                    <a:pt x="21403" y="1161"/>
                    <a:pt x="20659" y="1732"/>
                    <a:pt x="19931" y="2371"/>
                  </a:cubicBezTo>
                  <a:cubicBezTo>
                    <a:pt x="19199" y="3009"/>
                    <a:pt x="18481" y="3726"/>
                    <a:pt x="17671" y="4376"/>
                  </a:cubicBezTo>
                  <a:cubicBezTo>
                    <a:pt x="16857" y="5019"/>
                    <a:pt x="15935" y="5621"/>
                    <a:pt x="14877" y="5890"/>
                  </a:cubicBezTo>
                  <a:cubicBezTo>
                    <a:pt x="14538" y="5981"/>
                    <a:pt x="14196" y="6023"/>
                    <a:pt x="13857" y="6023"/>
                  </a:cubicBezTo>
                  <a:cubicBezTo>
                    <a:pt x="13135" y="6023"/>
                    <a:pt x="12426" y="5832"/>
                    <a:pt x="11796" y="5527"/>
                  </a:cubicBezTo>
                  <a:cubicBezTo>
                    <a:pt x="10855" y="5090"/>
                    <a:pt x="10025" y="4500"/>
                    <a:pt x="9196" y="3999"/>
                  </a:cubicBezTo>
                  <a:cubicBezTo>
                    <a:pt x="8371" y="3492"/>
                    <a:pt x="7519" y="3077"/>
                    <a:pt x="6664" y="2890"/>
                  </a:cubicBezTo>
                  <a:cubicBezTo>
                    <a:pt x="6089" y="2756"/>
                    <a:pt x="5529" y="2699"/>
                    <a:pt x="5000" y="2699"/>
                  </a:cubicBezTo>
                  <a:cubicBezTo>
                    <a:pt x="4745" y="2699"/>
                    <a:pt x="4498" y="2713"/>
                    <a:pt x="4259" y="2737"/>
                  </a:cubicBezTo>
                  <a:cubicBezTo>
                    <a:pt x="2780" y="2890"/>
                    <a:pt x="1677" y="3439"/>
                    <a:pt x="994" y="3883"/>
                  </a:cubicBezTo>
                  <a:cubicBezTo>
                    <a:pt x="651" y="4107"/>
                    <a:pt x="396" y="4306"/>
                    <a:pt x="239" y="4455"/>
                  </a:cubicBezTo>
                  <a:cubicBezTo>
                    <a:pt x="82" y="4600"/>
                    <a:pt x="1" y="4679"/>
                    <a:pt x="4" y="4687"/>
                  </a:cubicBezTo>
                  <a:cubicBezTo>
                    <a:pt x="5" y="4687"/>
                    <a:pt x="6" y="4688"/>
                    <a:pt x="7" y="4688"/>
                  </a:cubicBezTo>
                  <a:cubicBezTo>
                    <a:pt x="45" y="4688"/>
                    <a:pt x="374" y="4374"/>
                    <a:pt x="1046" y="3966"/>
                  </a:cubicBezTo>
                  <a:cubicBezTo>
                    <a:pt x="1734" y="3551"/>
                    <a:pt x="2828" y="3040"/>
                    <a:pt x="4273" y="2912"/>
                  </a:cubicBezTo>
                  <a:cubicBezTo>
                    <a:pt x="4472" y="2896"/>
                    <a:pt x="4676" y="2887"/>
                    <a:pt x="4886" y="2887"/>
                  </a:cubicBezTo>
                  <a:cubicBezTo>
                    <a:pt x="5436" y="2887"/>
                    <a:pt x="6020" y="2948"/>
                    <a:pt x="6615" y="3092"/>
                  </a:cubicBezTo>
                  <a:cubicBezTo>
                    <a:pt x="7445" y="3282"/>
                    <a:pt x="8262" y="3685"/>
                    <a:pt x="9077" y="4197"/>
                  </a:cubicBezTo>
                  <a:cubicBezTo>
                    <a:pt x="9895" y="4698"/>
                    <a:pt x="10724" y="5295"/>
                    <a:pt x="11691" y="5751"/>
                  </a:cubicBezTo>
                  <a:cubicBezTo>
                    <a:pt x="12173" y="5976"/>
                    <a:pt x="12696" y="6158"/>
                    <a:pt x="13253" y="6233"/>
                  </a:cubicBezTo>
                  <a:cubicBezTo>
                    <a:pt x="13443" y="6260"/>
                    <a:pt x="13637" y="6273"/>
                    <a:pt x="13832" y="6273"/>
                  </a:cubicBezTo>
                  <a:cubicBezTo>
                    <a:pt x="14202" y="6273"/>
                    <a:pt x="14575" y="6225"/>
                    <a:pt x="14937" y="6132"/>
                  </a:cubicBezTo>
                  <a:cubicBezTo>
                    <a:pt x="16050" y="5848"/>
                    <a:pt x="16999" y="5228"/>
                    <a:pt x="17824" y="4571"/>
                  </a:cubicBezTo>
                  <a:cubicBezTo>
                    <a:pt x="18650" y="3902"/>
                    <a:pt x="19364" y="3181"/>
                    <a:pt x="20084" y="2547"/>
                  </a:cubicBezTo>
                  <a:cubicBezTo>
                    <a:pt x="20801" y="1908"/>
                    <a:pt x="21526" y="1344"/>
                    <a:pt x="22284" y="963"/>
                  </a:cubicBezTo>
                  <a:cubicBezTo>
                    <a:pt x="23034" y="575"/>
                    <a:pt x="23808" y="361"/>
                    <a:pt x="24518" y="246"/>
                  </a:cubicBezTo>
                  <a:cubicBezTo>
                    <a:pt x="24921" y="185"/>
                    <a:pt x="25304" y="159"/>
                    <a:pt x="25664" y="159"/>
                  </a:cubicBezTo>
                  <a:cubicBezTo>
                    <a:pt x="26586" y="159"/>
                    <a:pt x="27355" y="327"/>
                    <a:pt x="27906" y="496"/>
                  </a:cubicBezTo>
                  <a:cubicBezTo>
                    <a:pt x="28646" y="731"/>
                    <a:pt x="29041" y="949"/>
                    <a:pt x="29086" y="949"/>
                  </a:cubicBezTo>
                  <a:cubicBezTo>
                    <a:pt x="29088" y="949"/>
                    <a:pt x="29089" y="949"/>
                    <a:pt x="29090" y="948"/>
                  </a:cubicBezTo>
                  <a:cubicBezTo>
                    <a:pt x="29093" y="940"/>
                    <a:pt x="28996" y="880"/>
                    <a:pt x="28806" y="780"/>
                  </a:cubicBezTo>
                  <a:cubicBezTo>
                    <a:pt x="28615" y="675"/>
                    <a:pt x="28328" y="537"/>
                    <a:pt x="27939" y="402"/>
                  </a:cubicBezTo>
                  <a:cubicBezTo>
                    <a:pt x="27358" y="199"/>
                    <a:pt x="26528" y="0"/>
                    <a:pt x="255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93"/>
            <p:cNvSpPr/>
            <p:nvPr/>
          </p:nvSpPr>
          <p:spPr>
            <a:xfrm>
              <a:off x="1108817" y="1347370"/>
              <a:ext cx="49617" cy="134249"/>
            </a:xfrm>
            <a:custGeom>
              <a:rect b="b" l="l" r="r" t="t"/>
              <a:pathLst>
                <a:path extrusionOk="0" h="8450" w="3123">
                  <a:moveTo>
                    <a:pt x="0" y="1"/>
                  </a:moveTo>
                  <a:lnTo>
                    <a:pt x="0" y="8450"/>
                  </a:lnTo>
                  <a:lnTo>
                    <a:pt x="3122" y="8450"/>
                  </a:lnTo>
                  <a:lnTo>
                    <a:pt x="31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93"/>
            <p:cNvSpPr/>
            <p:nvPr/>
          </p:nvSpPr>
          <p:spPr>
            <a:xfrm>
              <a:off x="1319421" y="1347370"/>
              <a:ext cx="49680" cy="134249"/>
            </a:xfrm>
            <a:custGeom>
              <a:rect b="b" l="l" r="r" t="t"/>
              <a:pathLst>
                <a:path extrusionOk="0" h="8450" w="3127">
                  <a:moveTo>
                    <a:pt x="1" y="1"/>
                  </a:moveTo>
                  <a:lnTo>
                    <a:pt x="1" y="8450"/>
                  </a:lnTo>
                  <a:lnTo>
                    <a:pt x="3126" y="8450"/>
                  </a:lnTo>
                  <a:lnTo>
                    <a:pt x="31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93"/>
            <p:cNvSpPr/>
            <p:nvPr/>
          </p:nvSpPr>
          <p:spPr>
            <a:xfrm>
              <a:off x="1389628" y="1268504"/>
              <a:ext cx="49664" cy="213115"/>
            </a:xfrm>
            <a:custGeom>
              <a:rect b="b" l="l" r="r" t="t"/>
              <a:pathLst>
                <a:path extrusionOk="0" h="13414" w="3126">
                  <a:moveTo>
                    <a:pt x="0" y="0"/>
                  </a:moveTo>
                  <a:lnTo>
                    <a:pt x="0" y="13414"/>
                  </a:lnTo>
                  <a:lnTo>
                    <a:pt x="3126" y="13414"/>
                  </a:lnTo>
                  <a:lnTo>
                    <a:pt x="31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93"/>
            <p:cNvSpPr/>
            <p:nvPr/>
          </p:nvSpPr>
          <p:spPr>
            <a:xfrm>
              <a:off x="1044552" y="1439343"/>
              <a:ext cx="49680" cy="45184"/>
            </a:xfrm>
            <a:custGeom>
              <a:rect b="b" l="l" r="r" t="t"/>
              <a:pathLst>
                <a:path extrusionOk="0" h="2844" w="3127">
                  <a:moveTo>
                    <a:pt x="0" y="1"/>
                  </a:moveTo>
                  <a:lnTo>
                    <a:pt x="0" y="2843"/>
                  </a:lnTo>
                  <a:lnTo>
                    <a:pt x="3126" y="2843"/>
                  </a:lnTo>
                  <a:lnTo>
                    <a:pt x="31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93"/>
            <p:cNvSpPr/>
            <p:nvPr/>
          </p:nvSpPr>
          <p:spPr>
            <a:xfrm>
              <a:off x="1179008" y="1407965"/>
              <a:ext cx="49633" cy="73654"/>
            </a:xfrm>
            <a:custGeom>
              <a:rect b="b" l="l" r="r" t="t"/>
              <a:pathLst>
                <a:path extrusionOk="0" h="4636" w="3124">
                  <a:moveTo>
                    <a:pt x="1" y="0"/>
                  </a:moveTo>
                  <a:lnTo>
                    <a:pt x="1" y="4636"/>
                  </a:lnTo>
                  <a:lnTo>
                    <a:pt x="3124" y="4636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93"/>
            <p:cNvSpPr/>
            <p:nvPr/>
          </p:nvSpPr>
          <p:spPr>
            <a:xfrm>
              <a:off x="1249214" y="1391092"/>
              <a:ext cx="49633" cy="90527"/>
            </a:xfrm>
            <a:custGeom>
              <a:rect b="b" l="l" r="r" t="t"/>
              <a:pathLst>
                <a:path extrusionOk="0" h="5698" w="3124">
                  <a:moveTo>
                    <a:pt x="0" y="1"/>
                  </a:moveTo>
                  <a:lnTo>
                    <a:pt x="0" y="5698"/>
                  </a:lnTo>
                  <a:lnTo>
                    <a:pt x="3123" y="5698"/>
                  </a:lnTo>
                  <a:lnTo>
                    <a:pt x="31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93"/>
            <p:cNvSpPr/>
            <p:nvPr/>
          </p:nvSpPr>
          <p:spPr>
            <a:xfrm>
              <a:off x="1106783" y="1495426"/>
              <a:ext cx="53668" cy="4004"/>
            </a:xfrm>
            <a:custGeom>
              <a:rect b="b" l="l" r="r" t="t"/>
              <a:pathLst>
                <a:path extrusionOk="0" h="252" w="3378">
                  <a:moveTo>
                    <a:pt x="1690" y="0"/>
                  </a:moveTo>
                  <a:cubicBezTo>
                    <a:pt x="756" y="0"/>
                    <a:pt x="1" y="57"/>
                    <a:pt x="1" y="127"/>
                  </a:cubicBezTo>
                  <a:cubicBezTo>
                    <a:pt x="1" y="195"/>
                    <a:pt x="756" y="251"/>
                    <a:pt x="1690" y="251"/>
                  </a:cubicBezTo>
                  <a:cubicBezTo>
                    <a:pt x="2619" y="251"/>
                    <a:pt x="3378" y="195"/>
                    <a:pt x="3378" y="127"/>
                  </a:cubicBezTo>
                  <a:cubicBezTo>
                    <a:pt x="3378" y="57"/>
                    <a:pt x="2619" y="0"/>
                    <a:pt x="16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93"/>
            <p:cNvSpPr/>
            <p:nvPr/>
          </p:nvSpPr>
          <p:spPr>
            <a:xfrm>
              <a:off x="1045028" y="1495426"/>
              <a:ext cx="53652" cy="4004"/>
            </a:xfrm>
            <a:custGeom>
              <a:rect b="b" l="l" r="r" t="t"/>
              <a:pathLst>
                <a:path extrusionOk="0" h="252" w="3377">
                  <a:moveTo>
                    <a:pt x="1688" y="0"/>
                  </a:moveTo>
                  <a:cubicBezTo>
                    <a:pt x="755" y="0"/>
                    <a:pt x="0" y="57"/>
                    <a:pt x="0" y="127"/>
                  </a:cubicBezTo>
                  <a:cubicBezTo>
                    <a:pt x="0" y="195"/>
                    <a:pt x="755" y="251"/>
                    <a:pt x="1688" y="251"/>
                  </a:cubicBezTo>
                  <a:cubicBezTo>
                    <a:pt x="2622" y="251"/>
                    <a:pt x="3377" y="195"/>
                    <a:pt x="3377" y="127"/>
                  </a:cubicBezTo>
                  <a:cubicBezTo>
                    <a:pt x="3377" y="57"/>
                    <a:pt x="2622" y="0"/>
                    <a:pt x="16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93"/>
            <p:cNvSpPr/>
            <p:nvPr/>
          </p:nvSpPr>
          <p:spPr>
            <a:xfrm>
              <a:off x="1388421" y="1495426"/>
              <a:ext cx="60674" cy="4004"/>
            </a:xfrm>
            <a:custGeom>
              <a:rect b="b" l="l" r="r" t="t"/>
              <a:pathLst>
                <a:path extrusionOk="0" h="252" w="3819">
                  <a:moveTo>
                    <a:pt x="1910" y="0"/>
                  </a:moveTo>
                  <a:cubicBezTo>
                    <a:pt x="857" y="0"/>
                    <a:pt x="1" y="57"/>
                    <a:pt x="1" y="127"/>
                  </a:cubicBezTo>
                  <a:cubicBezTo>
                    <a:pt x="1" y="195"/>
                    <a:pt x="857" y="251"/>
                    <a:pt x="1910" y="251"/>
                  </a:cubicBezTo>
                  <a:cubicBezTo>
                    <a:pt x="2963" y="251"/>
                    <a:pt x="3819" y="195"/>
                    <a:pt x="3819" y="127"/>
                  </a:cubicBezTo>
                  <a:cubicBezTo>
                    <a:pt x="3819" y="57"/>
                    <a:pt x="2963" y="0"/>
                    <a:pt x="1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93"/>
            <p:cNvSpPr/>
            <p:nvPr/>
          </p:nvSpPr>
          <p:spPr>
            <a:xfrm>
              <a:off x="1314671" y="1495426"/>
              <a:ext cx="60674" cy="4004"/>
            </a:xfrm>
            <a:custGeom>
              <a:rect b="b" l="l" r="r" t="t"/>
              <a:pathLst>
                <a:path extrusionOk="0" h="252" w="3819">
                  <a:moveTo>
                    <a:pt x="1909" y="0"/>
                  </a:moveTo>
                  <a:cubicBezTo>
                    <a:pt x="855" y="0"/>
                    <a:pt x="0" y="57"/>
                    <a:pt x="0" y="127"/>
                  </a:cubicBezTo>
                  <a:cubicBezTo>
                    <a:pt x="0" y="195"/>
                    <a:pt x="855" y="251"/>
                    <a:pt x="1909" y="251"/>
                  </a:cubicBezTo>
                  <a:cubicBezTo>
                    <a:pt x="2962" y="251"/>
                    <a:pt x="3818" y="195"/>
                    <a:pt x="3818" y="127"/>
                  </a:cubicBezTo>
                  <a:cubicBezTo>
                    <a:pt x="3818" y="57"/>
                    <a:pt x="2962" y="0"/>
                    <a:pt x="19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93"/>
            <p:cNvSpPr/>
            <p:nvPr/>
          </p:nvSpPr>
          <p:spPr>
            <a:xfrm>
              <a:off x="1245243" y="1495426"/>
              <a:ext cx="53604" cy="4004"/>
            </a:xfrm>
            <a:custGeom>
              <a:rect b="b" l="l" r="r" t="t"/>
              <a:pathLst>
                <a:path extrusionOk="0" h="252" w="3374">
                  <a:moveTo>
                    <a:pt x="1689" y="0"/>
                  </a:moveTo>
                  <a:cubicBezTo>
                    <a:pt x="755" y="0"/>
                    <a:pt x="0" y="57"/>
                    <a:pt x="0" y="127"/>
                  </a:cubicBezTo>
                  <a:cubicBezTo>
                    <a:pt x="0" y="195"/>
                    <a:pt x="755" y="251"/>
                    <a:pt x="1689" y="251"/>
                  </a:cubicBezTo>
                  <a:cubicBezTo>
                    <a:pt x="2619" y="251"/>
                    <a:pt x="3373" y="195"/>
                    <a:pt x="3373" y="127"/>
                  </a:cubicBezTo>
                  <a:cubicBezTo>
                    <a:pt x="3373" y="57"/>
                    <a:pt x="2619" y="0"/>
                    <a:pt x="16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93"/>
            <p:cNvSpPr/>
            <p:nvPr/>
          </p:nvSpPr>
          <p:spPr>
            <a:xfrm>
              <a:off x="1172653" y="1495426"/>
              <a:ext cx="53668" cy="4004"/>
            </a:xfrm>
            <a:custGeom>
              <a:rect b="b" l="l" r="r" t="t"/>
              <a:pathLst>
                <a:path extrusionOk="0" h="252" w="3378">
                  <a:moveTo>
                    <a:pt x="1690" y="0"/>
                  </a:moveTo>
                  <a:cubicBezTo>
                    <a:pt x="756" y="0"/>
                    <a:pt x="1" y="57"/>
                    <a:pt x="1" y="127"/>
                  </a:cubicBezTo>
                  <a:cubicBezTo>
                    <a:pt x="1" y="195"/>
                    <a:pt x="756" y="251"/>
                    <a:pt x="1690" y="251"/>
                  </a:cubicBezTo>
                  <a:cubicBezTo>
                    <a:pt x="2623" y="251"/>
                    <a:pt x="3378" y="195"/>
                    <a:pt x="3378" y="127"/>
                  </a:cubicBezTo>
                  <a:cubicBezTo>
                    <a:pt x="3378" y="57"/>
                    <a:pt x="2623" y="0"/>
                    <a:pt x="16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96" name="Google Shape;3396;p93"/>
            <p:cNvGrpSpPr/>
            <p:nvPr/>
          </p:nvGrpSpPr>
          <p:grpSpPr>
            <a:xfrm>
              <a:off x="957552" y="1663722"/>
              <a:ext cx="438257" cy="210144"/>
              <a:chOff x="957552" y="1663722"/>
              <a:chExt cx="438257" cy="210144"/>
            </a:xfrm>
          </p:grpSpPr>
          <p:sp>
            <p:nvSpPr>
              <p:cNvPr id="3397" name="Google Shape;3397;p93"/>
              <p:cNvSpPr/>
              <p:nvPr/>
            </p:nvSpPr>
            <p:spPr>
              <a:xfrm>
                <a:off x="957552" y="1663722"/>
                <a:ext cx="438257" cy="210144"/>
              </a:xfrm>
              <a:custGeom>
                <a:rect b="b" l="l" r="r" t="t"/>
                <a:pathLst>
                  <a:path extrusionOk="0" h="13227" w="27585">
                    <a:moveTo>
                      <a:pt x="27103" y="67"/>
                    </a:moveTo>
                    <a:lnTo>
                      <a:pt x="27103" y="67"/>
                    </a:lnTo>
                    <a:cubicBezTo>
                      <a:pt x="27098" y="71"/>
                      <a:pt x="27177" y="60"/>
                      <a:pt x="27300" y="124"/>
                    </a:cubicBezTo>
                    <a:cubicBezTo>
                      <a:pt x="27360" y="157"/>
                      <a:pt x="27431" y="213"/>
                      <a:pt x="27476" y="303"/>
                    </a:cubicBezTo>
                    <a:cubicBezTo>
                      <a:pt x="27529" y="393"/>
                      <a:pt x="27524" y="516"/>
                      <a:pt x="27521" y="650"/>
                    </a:cubicBezTo>
                    <a:cubicBezTo>
                      <a:pt x="27517" y="1203"/>
                      <a:pt x="27513" y="2006"/>
                      <a:pt x="27510" y="3044"/>
                    </a:cubicBezTo>
                    <a:cubicBezTo>
                      <a:pt x="27506" y="4082"/>
                      <a:pt x="27502" y="5353"/>
                      <a:pt x="27498" y="6832"/>
                    </a:cubicBezTo>
                    <a:cubicBezTo>
                      <a:pt x="27495" y="7568"/>
                      <a:pt x="27495" y="8359"/>
                      <a:pt x="27491" y="9196"/>
                    </a:cubicBezTo>
                    <a:lnTo>
                      <a:pt x="27491" y="9831"/>
                    </a:lnTo>
                    <a:lnTo>
                      <a:pt x="27491" y="10156"/>
                    </a:lnTo>
                    <a:cubicBezTo>
                      <a:pt x="27491" y="10271"/>
                      <a:pt x="27491" y="10366"/>
                      <a:pt x="27439" y="10455"/>
                    </a:cubicBezTo>
                    <a:cubicBezTo>
                      <a:pt x="27390" y="10540"/>
                      <a:pt x="27305" y="10608"/>
                      <a:pt x="27210" y="10634"/>
                    </a:cubicBezTo>
                    <a:cubicBezTo>
                      <a:pt x="27165" y="10647"/>
                      <a:pt x="27113" y="10650"/>
                      <a:pt x="27058" y="10650"/>
                    </a:cubicBezTo>
                    <a:cubicBezTo>
                      <a:pt x="27015" y="10650"/>
                      <a:pt x="26970" y="10648"/>
                      <a:pt x="26925" y="10648"/>
                    </a:cubicBezTo>
                    <a:cubicBezTo>
                      <a:pt x="26912" y="10648"/>
                      <a:pt x="26899" y="10648"/>
                      <a:pt x="26886" y="10649"/>
                    </a:cubicBezTo>
                    <a:lnTo>
                      <a:pt x="26195" y="10649"/>
                    </a:lnTo>
                    <a:lnTo>
                      <a:pt x="26146" y="10645"/>
                    </a:lnTo>
                    <a:lnTo>
                      <a:pt x="26146" y="10697"/>
                    </a:lnTo>
                    <a:cubicBezTo>
                      <a:pt x="26146" y="11404"/>
                      <a:pt x="26146" y="12163"/>
                      <a:pt x="26143" y="12950"/>
                    </a:cubicBezTo>
                    <a:lnTo>
                      <a:pt x="26143" y="12950"/>
                    </a:lnTo>
                    <a:cubicBezTo>
                      <a:pt x="25505" y="12225"/>
                      <a:pt x="24827" y="11455"/>
                      <a:pt x="24122" y="10660"/>
                    </a:cubicBezTo>
                    <a:lnTo>
                      <a:pt x="24107" y="10638"/>
                    </a:lnTo>
                    <a:lnTo>
                      <a:pt x="24081" y="10638"/>
                    </a:lnTo>
                    <a:cubicBezTo>
                      <a:pt x="17836" y="10638"/>
                      <a:pt x="10321" y="10634"/>
                      <a:pt x="2238" y="10626"/>
                    </a:cubicBezTo>
                    <a:lnTo>
                      <a:pt x="710" y="10626"/>
                    </a:lnTo>
                    <a:cubicBezTo>
                      <a:pt x="655" y="10626"/>
                      <a:pt x="595" y="10628"/>
                      <a:pt x="541" y="10628"/>
                    </a:cubicBezTo>
                    <a:cubicBezTo>
                      <a:pt x="513" y="10628"/>
                      <a:pt x="487" y="10628"/>
                      <a:pt x="464" y="10626"/>
                    </a:cubicBezTo>
                    <a:cubicBezTo>
                      <a:pt x="393" y="10619"/>
                      <a:pt x="326" y="10593"/>
                      <a:pt x="269" y="10548"/>
                    </a:cubicBezTo>
                    <a:cubicBezTo>
                      <a:pt x="214" y="10504"/>
                      <a:pt x="172" y="10440"/>
                      <a:pt x="150" y="10373"/>
                    </a:cubicBezTo>
                    <a:cubicBezTo>
                      <a:pt x="127" y="10309"/>
                      <a:pt x="135" y="10235"/>
                      <a:pt x="135" y="10145"/>
                    </a:cubicBezTo>
                    <a:lnTo>
                      <a:pt x="135" y="9644"/>
                    </a:lnTo>
                    <a:lnTo>
                      <a:pt x="135" y="8644"/>
                    </a:lnTo>
                    <a:cubicBezTo>
                      <a:pt x="135" y="7318"/>
                      <a:pt x="131" y="6010"/>
                      <a:pt x="131" y="4725"/>
                    </a:cubicBezTo>
                    <a:lnTo>
                      <a:pt x="131" y="945"/>
                    </a:lnTo>
                    <a:lnTo>
                      <a:pt x="131" y="486"/>
                    </a:lnTo>
                    <a:cubicBezTo>
                      <a:pt x="135" y="352"/>
                      <a:pt x="217" y="228"/>
                      <a:pt x="333" y="169"/>
                    </a:cubicBezTo>
                    <a:cubicBezTo>
                      <a:pt x="385" y="142"/>
                      <a:pt x="438" y="130"/>
                      <a:pt x="500" y="130"/>
                    </a:cubicBezTo>
                    <a:cubicBezTo>
                      <a:pt x="509" y="130"/>
                      <a:pt x="518" y="131"/>
                      <a:pt x="527" y="131"/>
                    </a:cubicBezTo>
                    <a:lnTo>
                      <a:pt x="1207" y="131"/>
                    </a:lnTo>
                    <a:cubicBezTo>
                      <a:pt x="1812" y="127"/>
                      <a:pt x="2410" y="127"/>
                      <a:pt x="3000" y="127"/>
                    </a:cubicBezTo>
                    <a:cubicBezTo>
                      <a:pt x="7721" y="124"/>
                      <a:pt x="11971" y="116"/>
                      <a:pt x="15546" y="112"/>
                    </a:cubicBezTo>
                    <a:cubicBezTo>
                      <a:pt x="19113" y="105"/>
                      <a:pt x="22000" y="97"/>
                      <a:pt x="24002" y="93"/>
                    </a:cubicBezTo>
                    <a:cubicBezTo>
                      <a:pt x="24996" y="86"/>
                      <a:pt x="25769" y="83"/>
                      <a:pt x="26300" y="79"/>
                    </a:cubicBezTo>
                    <a:cubicBezTo>
                      <a:pt x="26560" y="75"/>
                      <a:pt x="26759" y="75"/>
                      <a:pt x="26897" y="71"/>
                    </a:cubicBezTo>
                    <a:cubicBezTo>
                      <a:pt x="27031" y="71"/>
                      <a:pt x="27103" y="67"/>
                      <a:pt x="27103" y="67"/>
                    </a:cubicBezTo>
                    <a:close/>
                    <a:moveTo>
                      <a:pt x="527" y="0"/>
                    </a:moveTo>
                    <a:cubicBezTo>
                      <a:pt x="445" y="0"/>
                      <a:pt x="352" y="15"/>
                      <a:pt x="277" y="57"/>
                    </a:cubicBezTo>
                    <a:cubicBezTo>
                      <a:pt x="116" y="135"/>
                      <a:pt x="8" y="303"/>
                      <a:pt x="4" y="478"/>
                    </a:cubicBezTo>
                    <a:lnTo>
                      <a:pt x="0" y="945"/>
                    </a:lnTo>
                    <a:lnTo>
                      <a:pt x="0" y="4725"/>
                    </a:lnTo>
                    <a:lnTo>
                      <a:pt x="0" y="8644"/>
                    </a:lnTo>
                    <a:lnTo>
                      <a:pt x="0" y="9644"/>
                    </a:lnTo>
                    <a:lnTo>
                      <a:pt x="0" y="10145"/>
                    </a:lnTo>
                    <a:lnTo>
                      <a:pt x="0" y="10271"/>
                    </a:lnTo>
                    <a:cubicBezTo>
                      <a:pt x="0" y="10321"/>
                      <a:pt x="8" y="10369"/>
                      <a:pt x="23" y="10414"/>
                    </a:cubicBezTo>
                    <a:cubicBezTo>
                      <a:pt x="53" y="10507"/>
                      <a:pt x="109" y="10590"/>
                      <a:pt x="188" y="10652"/>
                    </a:cubicBezTo>
                    <a:cubicBezTo>
                      <a:pt x="262" y="10712"/>
                      <a:pt x="355" y="10750"/>
                      <a:pt x="452" y="10761"/>
                    </a:cubicBezTo>
                    <a:cubicBezTo>
                      <a:pt x="501" y="10763"/>
                      <a:pt x="544" y="10763"/>
                      <a:pt x="585" y="10763"/>
                    </a:cubicBezTo>
                    <a:cubicBezTo>
                      <a:pt x="627" y="10763"/>
                      <a:pt x="667" y="10763"/>
                      <a:pt x="710" y="10764"/>
                    </a:cubicBezTo>
                    <a:lnTo>
                      <a:pt x="2238" y="10764"/>
                    </a:lnTo>
                    <a:cubicBezTo>
                      <a:pt x="10311" y="10757"/>
                      <a:pt x="17818" y="10754"/>
                      <a:pt x="24059" y="10754"/>
                    </a:cubicBezTo>
                    <a:lnTo>
                      <a:pt x="24060" y="10754"/>
                    </a:lnTo>
                    <a:cubicBezTo>
                      <a:pt x="24792" y="11582"/>
                      <a:pt x="25495" y="12378"/>
                      <a:pt x="26157" y="13122"/>
                    </a:cubicBezTo>
                    <a:lnTo>
                      <a:pt x="26247" y="13226"/>
                    </a:lnTo>
                    <a:lnTo>
                      <a:pt x="26247" y="13088"/>
                    </a:lnTo>
                    <a:cubicBezTo>
                      <a:pt x="26247" y="12268"/>
                      <a:pt x="26247" y="11477"/>
                      <a:pt x="26243" y="10742"/>
                    </a:cubicBezTo>
                    <a:lnTo>
                      <a:pt x="26886" y="10742"/>
                    </a:lnTo>
                    <a:cubicBezTo>
                      <a:pt x="26897" y="10742"/>
                      <a:pt x="26907" y="10742"/>
                      <a:pt x="26918" y="10742"/>
                    </a:cubicBezTo>
                    <a:cubicBezTo>
                      <a:pt x="26964" y="10742"/>
                      <a:pt x="27010" y="10744"/>
                      <a:pt x="27058" y="10744"/>
                    </a:cubicBezTo>
                    <a:cubicBezTo>
                      <a:pt x="27114" y="10744"/>
                      <a:pt x="27172" y="10740"/>
                      <a:pt x="27233" y="10724"/>
                    </a:cubicBezTo>
                    <a:cubicBezTo>
                      <a:pt x="27353" y="10690"/>
                      <a:pt x="27457" y="10608"/>
                      <a:pt x="27517" y="10500"/>
                    </a:cubicBezTo>
                    <a:cubicBezTo>
                      <a:pt x="27584" y="10395"/>
                      <a:pt x="27584" y="10261"/>
                      <a:pt x="27581" y="10156"/>
                    </a:cubicBezTo>
                    <a:lnTo>
                      <a:pt x="27581" y="9831"/>
                    </a:lnTo>
                    <a:cubicBezTo>
                      <a:pt x="27581" y="9618"/>
                      <a:pt x="27581" y="9405"/>
                      <a:pt x="27577" y="9196"/>
                    </a:cubicBezTo>
                    <a:cubicBezTo>
                      <a:pt x="27577" y="8359"/>
                      <a:pt x="27577" y="7568"/>
                      <a:pt x="27573" y="6832"/>
                    </a:cubicBezTo>
                    <a:cubicBezTo>
                      <a:pt x="27569" y="5353"/>
                      <a:pt x="27565" y="4082"/>
                      <a:pt x="27562" y="3044"/>
                    </a:cubicBezTo>
                    <a:cubicBezTo>
                      <a:pt x="27555" y="2006"/>
                      <a:pt x="27551" y="1203"/>
                      <a:pt x="27547" y="650"/>
                    </a:cubicBezTo>
                    <a:cubicBezTo>
                      <a:pt x="27551" y="519"/>
                      <a:pt x="27555" y="388"/>
                      <a:pt x="27495" y="295"/>
                    </a:cubicBezTo>
                    <a:cubicBezTo>
                      <a:pt x="27446" y="202"/>
                      <a:pt x="27372" y="142"/>
                      <a:pt x="27308" y="109"/>
                    </a:cubicBezTo>
                    <a:cubicBezTo>
                      <a:pt x="27244" y="79"/>
                      <a:pt x="27192" y="67"/>
                      <a:pt x="27155" y="67"/>
                    </a:cubicBezTo>
                    <a:cubicBezTo>
                      <a:pt x="27143" y="66"/>
                      <a:pt x="27134" y="66"/>
                      <a:pt x="27126" y="66"/>
                    </a:cubicBezTo>
                    <a:cubicBezTo>
                      <a:pt x="27111" y="66"/>
                      <a:pt x="27103" y="67"/>
                      <a:pt x="27103" y="67"/>
                    </a:cubicBezTo>
                    <a:cubicBezTo>
                      <a:pt x="27103" y="67"/>
                      <a:pt x="27031" y="60"/>
                      <a:pt x="26897" y="60"/>
                    </a:cubicBezTo>
                    <a:cubicBezTo>
                      <a:pt x="26759" y="57"/>
                      <a:pt x="26560" y="57"/>
                      <a:pt x="26300" y="52"/>
                    </a:cubicBezTo>
                    <a:cubicBezTo>
                      <a:pt x="25769" y="49"/>
                      <a:pt x="24996" y="45"/>
                      <a:pt x="24002" y="41"/>
                    </a:cubicBezTo>
                    <a:cubicBezTo>
                      <a:pt x="22000" y="34"/>
                      <a:pt x="19113" y="26"/>
                      <a:pt x="15546" y="19"/>
                    </a:cubicBezTo>
                    <a:cubicBezTo>
                      <a:pt x="11971" y="15"/>
                      <a:pt x="7721" y="7"/>
                      <a:pt x="3000" y="4"/>
                    </a:cubicBezTo>
                    <a:lnTo>
                      <a:pt x="1207" y="4"/>
                    </a:lnTo>
                    <a:lnTo>
                      <a:pt x="75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8" name="Google Shape;3398;p93"/>
              <p:cNvSpPr/>
              <p:nvPr/>
            </p:nvSpPr>
            <p:spPr>
              <a:xfrm>
                <a:off x="980636" y="1708207"/>
                <a:ext cx="392326" cy="95563"/>
              </a:xfrm>
              <a:custGeom>
                <a:rect b="b" l="l" r="r" t="t"/>
                <a:pathLst>
                  <a:path extrusionOk="0" h="6015" w="24694">
                    <a:moveTo>
                      <a:pt x="12464" y="1"/>
                    </a:moveTo>
                    <a:cubicBezTo>
                      <a:pt x="11988" y="1"/>
                      <a:pt x="11506" y="114"/>
                      <a:pt x="11078" y="322"/>
                    </a:cubicBezTo>
                    <a:cubicBezTo>
                      <a:pt x="10149" y="775"/>
                      <a:pt x="9454" y="1611"/>
                      <a:pt x="8946" y="2515"/>
                    </a:cubicBezTo>
                    <a:cubicBezTo>
                      <a:pt x="8610" y="3120"/>
                      <a:pt x="8337" y="3766"/>
                      <a:pt x="7896" y="4297"/>
                    </a:cubicBezTo>
                    <a:cubicBezTo>
                      <a:pt x="7498" y="4776"/>
                      <a:pt x="6916" y="5158"/>
                      <a:pt x="6300" y="5158"/>
                    </a:cubicBezTo>
                    <a:cubicBezTo>
                      <a:pt x="6235" y="5158"/>
                      <a:pt x="6169" y="5154"/>
                      <a:pt x="6103" y="5145"/>
                    </a:cubicBezTo>
                    <a:cubicBezTo>
                      <a:pt x="4867" y="4980"/>
                      <a:pt x="4281" y="3370"/>
                      <a:pt x="3074" y="3057"/>
                    </a:cubicBezTo>
                    <a:cubicBezTo>
                      <a:pt x="2943" y="3023"/>
                      <a:pt x="2811" y="3008"/>
                      <a:pt x="2678" y="3008"/>
                    </a:cubicBezTo>
                    <a:cubicBezTo>
                      <a:pt x="2037" y="3008"/>
                      <a:pt x="1400" y="3373"/>
                      <a:pt x="979" y="3875"/>
                    </a:cubicBezTo>
                    <a:cubicBezTo>
                      <a:pt x="471" y="4480"/>
                      <a:pt x="221" y="5257"/>
                      <a:pt x="0" y="6015"/>
                    </a:cubicBezTo>
                    <a:lnTo>
                      <a:pt x="24693" y="5956"/>
                    </a:lnTo>
                    <a:cubicBezTo>
                      <a:pt x="24555" y="5014"/>
                      <a:pt x="24174" y="4073"/>
                      <a:pt x="23445" y="3460"/>
                    </a:cubicBezTo>
                    <a:cubicBezTo>
                      <a:pt x="23004" y="3089"/>
                      <a:pt x="22417" y="2869"/>
                      <a:pt x="21843" y="2869"/>
                    </a:cubicBezTo>
                    <a:cubicBezTo>
                      <a:pt x="21475" y="2869"/>
                      <a:pt x="21112" y="2959"/>
                      <a:pt x="20797" y="3158"/>
                    </a:cubicBezTo>
                    <a:cubicBezTo>
                      <a:pt x="20106" y="3599"/>
                      <a:pt x="19767" y="4442"/>
                      <a:pt x="19106" y="4932"/>
                    </a:cubicBezTo>
                    <a:cubicBezTo>
                      <a:pt x="18746" y="5199"/>
                      <a:pt x="18299" y="5334"/>
                      <a:pt x="17853" y="5334"/>
                    </a:cubicBezTo>
                    <a:cubicBezTo>
                      <a:pt x="17450" y="5334"/>
                      <a:pt x="17048" y="5224"/>
                      <a:pt x="16712" y="5003"/>
                    </a:cubicBezTo>
                    <a:cubicBezTo>
                      <a:pt x="15221" y="4032"/>
                      <a:pt x="15415" y="1604"/>
                      <a:pt x="14022" y="506"/>
                    </a:cubicBezTo>
                    <a:cubicBezTo>
                      <a:pt x="13580" y="160"/>
                      <a:pt x="13027" y="1"/>
                      <a:pt x="124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9" name="Google Shape;3399;p93"/>
              <p:cNvSpPr/>
              <p:nvPr/>
            </p:nvSpPr>
            <p:spPr>
              <a:xfrm>
                <a:off x="988580" y="1725937"/>
                <a:ext cx="376438" cy="51110"/>
              </a:xfrm>
              <a:custGeom>
                <a:rect b="b" l="l" r="r" t="t"/>
                <a:pathLst>
                  <a:path extrusionOk="0" h="3217" w="23694">
                    <a:moveTo>
                      <a:pt x="21574" y="0"/>
                    </a:moveTo>
                    <a:cubicBezTo>
                      <a:pt x="21133" y="0"/>
                      <a:pt x="20636" y="53"/>
                      <a:pt x="20103" y="185"/>
                    </a:cubicBezTo>
                    <a:cubicBezTo>
                      <a:pt x="19547" y="323"/>
                      <a:pt x="18956" y="540"/>
                      <a:pt x="18348" y="820"/>
                    </a:cubicBezTo>
                    <a:cubicBezTo>
                      <a:pt x="17739" y="1097"/>
                      <a:pt x="17108" y="1437"/>
                      <a:pt x="16443" y="1780"/>
                    </a:cubicBezTo>
                    <a:cubicBezTo>
                      <a:pt x="15774" y="2120"/>
                      <a:pt x="15065" y="2468"/>
                      <a:pt x="14295" y="2721"/>
                    </a:cubicBezTo>
                    <a:cubicBezTo>
                      <a:pt x="13651" y="2937"/>
                      <a:pt x="12960" y="3083"/>
                      <a:pt x="12250" y="3083"/>
                    </a:cubicBezTo>
                    <a:cubicBezTo>
                      <a:pt x="12112" y="3083"/>
                      <a:pt x="11973" y="3077"/>
                      <a:pt x="11833" y="3066"/>
                    </a:cubicBezTo>
                    <a:cubicBezTo>
                      <a:pt x="10975" y="2998"/>
                      <a:pt x="10161" y="2755"/>
                      <a:pt x="9409" y="2452"/>
                    </a:cubicBezTo>
                    <a:cubicBezTo>
                      <a:pt x="8651" y="2154"/>
                      <a:pt x="7949" y="1795"/>
                      <a:pt x="7277" y="1459"/>
                    </a:cubicBezTo>
                    <a:cubicBezTo>
                      <a:pt x="5939" y="783"/>
                      <a:pt x="4674" y="237"/>
                      <a:pt x="3534" y="80"/>
                    </a:cubicBezTo>
                    <a:cubicBezTo>
                      <a:pt x="3214" y="32"/>
                      <a:pt x="2908" y="11"/>
                      <a:pt x="2622" y="11"/>
                    </a:cubicBezTo>
                    <a:cubicBezTo>
                      <a:pt x="1893" y="11"/>
                      <a:pt x="1287" y="147"/>
                      <a:pt x="864" y="316"/>
                    </a:cubicBezTo>
                    <a:cubicBezTo>
                      <a:pt x="565" y="432"/>
                      <a:pt x="352" y="559"/>
                      <a:pt x="210" y="649"/>
                    </a:cubicBezTo>
                    <a:cubicBezTo>
                      <a:pt x="147" y="694"/>
                      <a:pt x="95" y="727"/>
                      <a:pt x="53" y="757"/>
                    </a:cubicBezTo>
                    <a:cubicBezTo>
                      <a:pt x="19" y="783"/>
                      <a:pt x="1" y="798"/>
                      <a:pt x="1" y="798"/>
                    </a:cubicBezTo>
                    <a:cubicBezTo>
                      <a:pt x="1" y="798"/>
                      <a:pt x="2" y="799"/>
                      <a:pt x="3" y="799"/>
                    </a:cubicBezTo>
                    <a:cubicBezTo>
                      <a:pt x="34" y="799"/>
                      <a:pt x="311" y="573"/>
                      <a:pt x="883" y="365"/>
                    </a:cubicBezTo>
                    <a:cubicBezTo>
                      <a:pt x="1290" y="215"/>
                      <a:pt x="1860" y="93"/>
                      <a:pt x="2542" y="93"/>
                    </a:cubicBezTo>
                    <a:cubicBezTo>
                      <a:pt x="2847" y="93"/>
                      <a:pt x="3174" y="118"/>
                      <a:pt x="3519" y="175"/>
                    </a:cubicBezTo>
                    <a:cubicBezTo>
                      <a:pt x="4640" y="342"/>
                      <a:pt x="5887" y="887"/>
                      <a:pt x="7221" y="1571"/>
                    </a:cubicBezTo>
                    <a:cubicBezTo>
                      <a:pt x="7894" y="1907"/>
                      <a:pt x="8595" y="2273"/>
                      <a:pt x="9357" y="2576"/>
                    </a:cubicBezTo>
                    <a:cubicBezTo>
                      <a:pt x="10119" y="2882"/>
                      <a:pt x="10945" y="3133"/>
                      <a:pt x="11823" y="3200"/>
                    </a:cubicBezTo>
                    <a:cubicBezTo>
                      <a:pt x="11963" y="3211"/>
                      <a:pt x="12104" y="3217"/>
                      <a:pt x="12243" y="3217"/>
                    </a:cubicBezTo>
                    <a:cubicBezTo>
                      <a:pt x="12973" y="3217"/>
                      <a:pt x="13684" y="3068"/>
                      <a:pt x="14336" y="2849"/>
                    </a:cubicBezTo>
                    <a:cubicBezTo>
                      <a:pt x="15117" y="2587"/>
                      <a:pt x="15831" y="2236"/>
                      <a:pt x="16499" y="1889"/>
                    </a:cubicBezTo>
                    <a:cubicBezTo>
                      <a:pt x="17164" y="1545"/>
                      <a:pt x="17791" y="1201"/>
                      <a:pt x="18396" y="921"/>
                    </a:cubicBezTo>
                    <a:cubicBezTo>
                      <a:pt x="18998" y="641"/>
                      <a:pt x="19580" y="421"/>
                      <a:pt x="20125" y="279"/>
                    </a:cubicBezTo>
                    <a:cubicBezTo>
                      <a:pt x="20687" y="133"/>
                      <a:pt x="21208" y="77"/>
                      <a:pt x="21665" y="77"/>
                    </a:cubicBezTo>
                    <a:cubicBezTo>
                      <a:pt x="22098" y="77"/>
                      <a:pt x="22473" y="128"/>
                      <a:pt x="22770" y="201"/>
                    </a:cubicBezTo>
                    <a:cubicBezTo>
                      <a:pt x="23076" y="275"/>
                      <a:pt x="23304" y="372"/>
                      <a:pt x="23461" y="435"/>
                    </a:cubicBezTo>
                    <a:cubicBezTo>
                      <a:pt x="23528" y="466"/>
                      <a:pt x="23585" y="492"/>
                      <a:pt x="23633" y="514"/>
                    </a:cubicBezTo>
                    <a:cubicBezTo>
                      <a:pt x="23664" y="530"/>
                      <a:pt x="23685" y="538"/>
                      <a:pt x="23691" y="538"/>
                    </a:cubicBezTo>
                    <a:cubicBezTo>
                      <a:pt x="23693" y="538"/>
                      <a:pt x="23693" y="537"/>
                      <a:pt x="23693" y="537"/>
                    </a:cubicBezTo>
                    <a:cubicBezTo>
                      <a:pt x="23693" y="537"/>
                      <a:pt x="23402" y="323"/>
                      <a:pt x="22785" y="152"/>
                    </a:cubicBezTo>
                    <a:cubicBezTo>
                      <a:pt x="22464" y="62"/>
                      <a:pt x="22052" y="0"/>
                      <a:pt x="2157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0" name="Google Shape;3400;p93"/>
              <p:cNvSpPr/>
              <p:nvPr/>
            </p:nvSpPr>
            <p:spPr>
              <a:xfrm>
                <a:off x="1172494" y="1703885"/>
                <a:ext cx="8675" cy="8675"/>
              </a:xfrm>
              <a:custGeom>
                <a:rect b="b" l="l" r="r" t="t"/>
                <a:pathLst>
                  <a:path extrusionOk="0" h="546" w="546">
                    <a:moveTo>
                      <a:pt x="273" y="1"/>
                    </a:moveTo>
                    <a:cubicBezTo>
                      <a:pt x="119" y="1"/>
                      <a:pt x="0" y="120"/>
                      <a:pt x="0" y="273"/>
                    </a:cubicBezTo>
                    <a:cubicBezTo>
                      <a:pt x="0" y="423"/>
                      <a:pt x="119" y="546"/>
                      <a:pt x="273" y="546"/>
                    </a:cubicBezTo>
                    <a:cubicBezTo>
                      <a:pt x="422" y="546"/>
                      <a:pt x="545" y="423"/>
                      <a:pt x="545" y="273"/>
                    </a:cubicBezTo>
                    <a:cubicBezTo>
                      <a:pt x="545" y="120"/>
                      <a:pt x="422" y="1"/>
                      <a:pt x="27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1" name="Google Shape;3401;p93"/>
              <p:cNvSpPr/>
              <p:nvPr/>
            </p:nvSpPr>
            <p:spPr>
              <a:xfrm>
                <a:off x="1017193" y="1722172"/>
                <a:ext cx="8675" cy="8690"/>
              </a:xfrm>
              <a:custGeom>
                <a:rect b="b" l="l" r="r" t="t"/>
                <a:pathLst>
                  <a:path extrusionOk="0" h="547" w="546">
                    <a:moveTo>
                      <a:pt x="273" y="0"/>
                    </a:moveTo>
                    <a:cubicBezTo>
                      <a:pt x="123" y="0"/>
                      <a:pt x="0" y="124"/>
                      <a:pt x="0" y="273"/>
                    </a:cubicBezTo>
                    <a:cubicBezTo>
                      <a:pt x="0" y="426"/>
                      <a:pt x="123" y="546"/>
                      <a:pt x="273" y="546"/>
                    </a:cubicBezTo>
                    <a:cubicBezTo>
                      <a:pt x="423" y="546"/>
                      <a:pt x="545" y="426"/>
                      <a:pt x="545" y="273"/>
                    </a:cubicBezTo>
                    <a:cubicBezTo>
                      <a:pt x="545" y="124"/>
                      <a:pt x="423" y="0"/>
                      <a:pt x="27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2" name="Google Shape;3402;p93"/>
              <p:cNvSpPr/>
              <p:nvPr/>
            </p:nvSpPr>
            <p:spPr>
              <a:xfrm>
                <a:off x="1326110" y="1722220"/>
                <a:ext cx="8690" cy="8690"/>
              </a:xfrm>
              <a:custGeom>
                <a:rect b="b" l="l" r="r" t="t"/>
                <a:pathLst>
                  <a:path extrusionOk="0" h="547" w="547">
                    <a:moveTo>
                      <a:pt x="274" y="1"/>
                    </a:moveTo>
                    <a:cubicBezTo>
                      <a:pt x="125" y="1"/>
                      <a:pt x="1" y="121"/>
                      <a:pt x="1" y="274"/>
                    </a:cubicBezTo>
                    <a:cubicBezTo>
                      <a:pt x="1" y="423"/>
                      <a:pt x="125" y="547"/>
                      <a:pt x="274" y="547"/>
                    </a:cubicBezTo>
                    <a:cubicBezTo>
                      <a:pt x="423" y="547"/>
                      <a:pt x="547" y="423"/>
                      <a:pt x="547" y="274"/>
                    </a:cubicBezTo>
                    <a:cubicBezTo>
                      <a:pt x="547" y="121"/>
                      <a:pt x="423" y="1"/>
                      <a:pt x="27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03" name="Google Shape;3403;p93"/>
            <p:cNvSpPr/>
            <p:nvPr/>
          </p:nvSpPr>
          <p:spPr>
            <a:xfrm>
              <a:off x="1270043" y="2677853"/>
              <a:ext cx="6673" cy="9612"/>
            </a:xfrm>
            <a:custGeom>
              <a:rect b="b" l="l" r="r" t="t"/>
              <a:pathLst>
                <a:path extrusionOk="0" h="605" w="420">
                  <a:moveTo>
                    <a:pt x="54" y="0"/>
                  </a:moveTo>
                  <a:cubicBezTo>
                    <a:pt x="47" y="0"/>
                    <a:pt x="42" y="2"/>
                    <a:pt x="38" y="5"/>
                  </a:cubicBezTo>
                  <a:cubicBezTo>
                    <a:pt x="1" y="35"/>
                    <a:pt x="64" y="173"/>
                    <a:pt x="154" y="334"/>
                  </a:cubicBezTo>
                  <a:cubicBezTo>
                    <a:pt x="238" y="483"/>
                    <a:pt x="318" y="604"/>
                    <a:pt x="365" y="604"/>
                  </a:cubicBezTo>
                  <a:cubicBezTo>
                    <a:pt x="368" y="604"/>
                    <a:pt x="371" y="604"/>
                    <a:pt x="374" y="603"/>
                  </a:cubicBezTo>
                  <a:cubicBezTo>
                    <a:pt x="419" y="588"/>
                    <a:pt x="397" y="423"/>
                    <a:pt x="299" y="252"/>
                  </a:cubicBezTo>
                  <a:cubicBezTo>
                    <a:pt x="214" y="100"/>
                    <a:pt x="101" y="0"/>
                    <a:pt x="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04" name="Google Shape;3404;p93"/>
            <p:cNvGrpSpPr/>
            <p:nvPr/>
          </p:nvGrpSpPr>
          <p:grpSpPr>
            <a:xfrm>
              <a:off x="1215819" y="1694083"/>
              <a:ext cx="599658" cy="1005154"/>
              <a:chOff x="1215819" y="1694083"/>
              <a:chExt cx="599658" cy="1005154"/>
            </a:xfrm>
          </p:grpSpPr>
          <p:sp>
            <p:nvSpPr>
              <p:cNvPr id="3405" name="Google Shape;3405;p93"/>
              <p:cNvSpPr/>
              <p:nvPr/>
            </p:nvSpPr>
            <p:spPr>
              <a:xfrm>
                <a:off x="1670185" y="1715451"/>
                <a:ext cx="145291" cy="100616"/>
              </a:xfrm>
              <a:custGeom>
                <a:rect b="b" l="l" r="r" t="t"/>
                <a:pathLst>
                  <a:path extrusionOk="0" h="6333" w="9145">
                    <a:moveTo>
                      <a:pt x="508" y="1"/>
                    </a:moveTo>
                    <a:cubicBezTo>
                      <a:pt x="258" y="1"/>
                      <a:pt x="53" y="199"/>
                      <a:pt x="45" y="454"/>
                    </a:cubicBezTo>
                    <a:cubicBezTo>
                      <a:pt x="1" y="1902"/>
                      <a:pt x="82" y="6332"/>
                      <a:pt x="82" y="6332"/>
                    </a:cubicBezTo>
                    <a:lnTo>
                      <a:pt x="1390" y="5025"/>
                    </a:lnTo>
                    <a:lnTo>
                      <a:pt x="8681" y="5025"/>
                    </a:lnTo>
                    <a:cubicBezTo>
                      <a:pt x="8934" y="5025"/>
                      <a:pt x="9144" y="4819"/>
                      <a:pt x="9144" y="4562"/>
                    </a:cubicBezTo>
                    <a:lnTo>
                      <a:pt x="9144" y="464"/>
                    </a:lnTo>
                    <a:cubicBezTo>
                      <a:pt x="9144" y="211"/>
                      <a:pt x="8934" y="1"/>
                      <a:pt x="86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6" name="Google Shape;3406;p93"/>
              <p:cNvSpPr/>
              <p:nvPr/>
            </p:nvSpPr>
            <p:spPr>
              <a:xfrm>
                <a:off x="1719262" y="1750070"/>
                <a:ext cx="10931" cy="10915"/>
              </a:xfrm>
              <a:custGeom>
                <a:rect b="b" l="l" r="r" t="t"/>
                <a:pathLst>
                  <a:path extrusionOk="0" h="687" w="688">
                    <a:moveTo>
                      <a:pt x="344" y="0"/>
                    </a:moveTo>
                    <a:cubicBezTo>
                      <a:pt x="153" y="0"/>
                      <a:pt x="1" y="153"/>
                      <a:pt x="1" y="344"/>
                    </a:cubicBezTo>
                    <a:cubicBezTo>
                      <a:pt x="1" y="534"/>
                      <a:pt x="153" y="687"/>
                      <a:pt x="344" y="687"/>
                    </a:cubicBezTo>
                    <a:cubicBezTo>
                      <a:pt x="531" y="687"/>
                      <a:pt x="687" y="534"/>
                      <a:pt x="687" y="344"/>
                    </a:cubicBezTo>
                    <a:cubicBezTo>
                      <a:pt x="687" y="153"/>
                      <a:pt x="531" y="0"/>
                      <a:pt x="3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7" name="Google Shape;3407;p93"/>
              <p:cNvSpPr/>
              <p:nvPr/>
            </p:nvSpPr>
            <p:spPr>
              <a:xfrm>
                <a:off x="1737596" y="1750070"/>
                <a:ext cx="10946" cy="10915"/>
              </a:xfrm>
              <a:custGeom>
                <a:rect b="b" l="l" r="r" t="t"/>
                <a:pathLst>
                  <a:path extrusionOk="0" h="687" w="689">
                    <a:moveTo>
                      <a:pt x="344" y="0"/>
                    </a:moveTo>
                    <a:cubicBezTo>
                      <a:pt x="154" y="0"/>
                      <a:pt x="0" y="153"/>
                      <a:pt x="0" y="344"/>
                    </a:cubicBezTo>
                    <a:cubicBezTo>
                      <a:pt x="0" y="534"/>
                      <a:pt x="154" y="687"/>
                      <a:pt x="344" y="687"/>
                    </a:cubicBezTo>
                    <a:cubicBezTo>
                      <a:pt x="535" y="687"/>
                      <a:pt x="688" y="534"/>
                      <a:pt x="688" y="344"/>
                    </a:cubicBezTo>
                    <a:cubicBezTo>
                      <a:pt x="688" y="153"/>
                      <a:pt x="535" y="0"/>
                      <a:pt x="3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8" name="Google Shape;3408;p93"/>
              <p:cNvSpPr/>
              <p:nvPr/>
            </p:nvSpPr>
            <p:spPr>
              <a:xfrm>
                <a:off x="1755994" y="1750070"/>
                <a:ext cx="10867" cy="10915"/>
              </a:xfrm>
              <a:custGeom>
                <a:rect b="b" l="l" r="r" t="t"/>
                <a:pathLst>
                  <a:path extrusionOk="0" h="687" w="684">
                    <a:moveTo>
                      <a:pt x="344" y="0"/>
                    </a:moveTo>
                    <a:cubicBezTo>
                      <a:pt x="154" y="0"/>
                      <a:pt x="1" y="153"/>
                      <a:pt x="1" y="344"/>
                    </a:cubicBezTo>
                    <a:cubicBezTo>
                      <a:pt x="1" y="534"/>
                      <a:pt x="154" y="687"/>
                      <a:pt x="344" y="687"/>
                    </a:cubicBezTo>
                    <a:cubicBezTo>
                      <a:pt x="530" y="687"/>
                      <a:pt x="684" y="534"/>
                      <a:pt x="684" y="344"/>
                    </a:cubicBezTo>
                    <a:cubicBezTo>
                      <a:pt x="684" y="153"/>
                      <a:pt x="530" y="0"/>
                      <a:pt x="3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9" name="Google Shape;3409;p93"/>
              <p:cNvSpPr/>
              <p:nvPr/>
            </p:nvSpPr>
            <p:spPr>
              <a:xfrm>
                <a:off x="1322631" y="2295218"/>
                <a:ext cx="395948" cy="403670"/>
              </a:xfrm>
              <a:custGeom>
                <a:rect b="b" l="l" r="r" t="t"/>
                <a:pathLst>
                  <a:path extrusionOk="0" h="25408" w="24922">
                    <a:moveTo>
                      <a:pt x="16924" y="2668"/>
                    </a:moveTo>
                    <a:lnTo>
                      <a:pt x="19265" y="11072"/>
                    </a:lnTo>
                    <a:lnTo>
                      <a:pt x="13876" y="11240"/>
                    </a:lnTo>
                    <a:lnTo>
                      <a:pt x="13611" y="11248"/>
                    </a:lnTo>
                    <a:lnTo>
                      <a:pt x="12949" y="11271"/>
                    </a:lnTo>
                    <a:lnTo>
                      <a:pt x="13125" y="2668"/>
                    </a:lnTo>
                    <a:close/>
                    <a:moveTo>
                      <a:pt x="10887" y="2769"/>
                    </a:moveTo>
                    <a:lnTo>
                      <a:pt x="11153" y="11326"/>
                    </a:lnTo>
                    <a:lnTo>
                      <a:pt x="4912" y="11521"/>
                    </a:lnTo>
                    <a:lnTo>
                      <a:pt x="7291" y="3681"/>
                    </a:lnTo>
                    <a:lnTo>
                      <a:pt x="7560" y="2791"/>
                    </a:lnTo>
                    <a:cubicBezTo>
                      <a:pt x="8557" y="2791"/>
                      <a:pt x="9722" y="2769"/>
                      <a:pt x="10887" y="2769"/>
                    </a:cubicBezTo>
                    <a:close/>
                    <a:moveTo>
                      <a:pt x="14010" y="0"/>
                    </a:moveTo>
                    <a:cubicBezTo>
                      <a:pt x="13382" y="0"/>
                      <a:pt x="12711" y="9"/>
                      <a:pt x="11994" y="28"/>
                    </a:cubicBezTo>
                    <a:cubicBezTo>
                      <a:pt x="3328" y="248"/>
                      <a:pt x="2757" y="1529"/>
                      <a:pt x="3197" y="2276"/>
                    </a:cubicBezTo>
                    <a:cubicBezTo>
                      <a:pt x="3389" y="2605"/>
                      <a:pt x="3756" y="2787"/>
                      <a:pt x="4133" y="2787"/>
                    </a:cubicBezTo>
                    <a:cubicBezTo>
                      <a:pt x="4158" y="2787"/>
                      <a:pt x="4184" y="2786"/>
                      <a:pt x="4209" y="2784"/>
                    </a:cubicBezTo>
                    <a:cubicBezTo>
                      <a:pt x="4422" y="2769"/>
                      <a:pt x="4702" y="2765"/>
                      <a:pt x="5035" y="2765"/>
                    </a:cubicBezTo>
                    <a:lnTo>
                      <a:pt x="4826" y="3681"/>
                    </a:lnTo>
                    <a:lnTo>
                      <a:pt x="0" y="25004"/>
                    </a:lnTo>
                    <a:lnTo>
                      <a:pt x="844" y="24929"/>
                    </a:lnTo>
                    <a:lnTo>
                      <a:pt x="4403" y="13190"/>
                    </a:lnTo>
                    <a:lnTo>
                      <a:pt x="11201" y="12929"/>
                    </a:lnTo>
                    <a:lnTo>
                      <a:pt x="11594" y="25407"/>
                    </a:lnTo>
                    <a:lnTo>
                      <a:pt x="12658" y="25407"/>
                    </a:lnTo>
                    <a:lnTo>
                      <a:pt x="12916" y="12862"/>
                    </a:lnTo>
                    <a:lnTo>
                      <a:pt x="12949" y="12862"/>
                    </a:lnTo>
                    <a:lnTo>
                      <a:pt x="13666" y="12835"/>
                    </a:lnTo>
                    <a:lnTo>
                      <a:pt x="19695" y="12604"/>
                    </a:lnTo>
                    <a:lnTo>
                      <a:pt x="23263" y="25407"/>
                    </a:lnTo>
                    <a:lnTo>
                      <a:pt x="24285" y="25407"/>
                    </a:lnTo>
                    <a:lnTo>
                      <a:pt x="19187" y="2668"/>
                    </a:lnTo>
                    <a:lnTo>
                      <a:pt x="21619" y="2668"/>
                    </a:lnTo>
                    <a:cubicBezTo>
                      <a:pt x="22689" y="2668"/>
                      <a:pt x="24921" y="0"/>
                      <a:pt x="140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0" name="Google Shape;3410;p93"/>
              <p:cNvSpPr/>
              <p:nvPr/>
            </p:nvSpPr>
            <p:spPr>
              <a:xfrm>
                <a:off x="1215819" y="2631286"/>
                <a:ext cx="145688" cy="67951"/>
              </a:xfrm>
              <a:custGeom>
                <a:rect b="b" l="l" r="r" t="t"/>
                <a:pathLst>
                  <a:path extrusionOk="0" h="4277" w="9170">
                    <a:moveTo>
                      <a:pt x="9128" y="1"/>
                    </a:moveTo>
                    <a:lnTo>
                      <a:pt x="4191" y="34"/>
                    </a:lnTo>
                    <a:lnTo>
                      <a:pt x="4191" y="2790"/>
                    </a:lnTo>
                    <a:cubicBezTo>
                      <a:pt x="4191" y="2790"/>
                      <a:pt x="0" y="3806"/>
                      <a:pt x="1016" y="4120"/>
                    </a:cubicBezTo>
                    <a:cubicBezTo>
                      <a:pt x="1394" y="4237"/>
                      <a:pt x="2565" y="4277"/>
                      <a:pt x="3905" y="4277"/>
                    </a:cubicBezTo>
                    <a:cubicBezTo>
                      <a:pt x="5812" y="4277"/>
                      <a:pt x="8062" y="4197"/>
                      <a:pt x="8863" y="4147"/>
                    </a:cubicBezTo>
                    <a:lnTo>
                      <a:pt x="9170" y="4124"/>
                    </a:lnTo>
                    <a:lnTo>
                      <a:pt x="912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1" name="Google Shape;3411;p93"/>
              <p:cNvSpPr/>
              <p:nvPr/>
            </p:nvSpPr>
            <p:spPr>
              <a:xfrm>
                <a:off x="1230118" y="2691389"/>
                <a:ext cx="131151" cy="2701"/>
              </a:xfrm>
              <a:custGeom>
                <a:rect b="b" l="l" r="r" t="t"/>
                <a:pathLst>
                  <a:path extrusionOk="0" h="170" w="8255">
                    <a:moveTo>
                      <a:pt x="4127" y="1"/>
                    </a:moveTo>
                    <a:cubicBezTo>
                      <a:pt x="1848" y="1"/>
                      <a:pt x="0" y="38"/>
                      <a:pt x="0" y="87"/>
                    </a:cubicBezTo>
                    <a:cubicBezTo>
                      <a:pt x="0" y="131"/>
                      <a:pt x="1848" y="169"/>
                      <a:pt x="4127" y="169"/>
                    </a:cubicBezTo>
                    <a:cubicBezTo>
                      <a:pt x="6406" y="169"/>
                      <a:pt x="8254" y="131"/>
                      <a:pt x="8254" y="87"/>
                    </a:cubicBezTo>
                    <a:cubicBezTo>
                      <a:pt x="8254" y="38"/>
                      <a:pt x="6406" y="1"/>
                      <a:pt x="412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2" name="Google Shape;3412;p93"/>
              <p:cNvSpPr/>
              <p:nvPr/>
            </p:nvSpPr>
            <p:spPr>
              <a:xfrm>
                <a:off x="1274618" y="2676502"/>
                <a:ext cx="7006" cy="8134"/>
              </a:xfrm>
              <a:custGeom>
                <a:rect b="b" l="l" r="r" t="t"/>
                <a:pathLst>
                  <a:path extrusionOk="0" h="512" w="441">
                    <a:moveTo>
                      <a:pt x="56" y="0"/>
                    </a:moveTo>
                    <a:cubicBezTo>
                      <a:pt x="46" y="0"/>
                      <a:pt x="39" y="3"/>
                      <a:pt x="34" y="8"/>
                    </a:cubicBezTo>
                    <a:cubicBezTo>
                      <a:pt x="0" y="41"/>
                      <a:pt x="68" y="165"/>
                      <a:pt x="164" y="296"/>
                    </a:cubicBezTo>
                    <a:cubicBezTo>
                      <a:pt x="256" y="418"/>
                      <a:pt x="341" y="511"/>
                      <a:pt x="387" y="511"/>
                    </a:cubicBezTo>
                    <a:cubicBezTo>
                      <a:pt x="392" y="511"/>
                      <a:pt x="396" y="510"/>
                      <a:pt x="400" y="508"/>
                    </a:cubicBezTo>
                    <a:cubicBezTo>
                      <a:pt x="441" y="486"/>
                      <a:pt x="407" y="341"/>
                      <a:pt x="302" y="198"/>
                    </a:cubicBezTo>
                    <a:cubicBezTo>
                      <a:pt x="211" y="75"/>
                      <a:pt x="107" y="0"/>
                      <a:pt x="5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3" name="Google Shape;3413;p93"/>
              <p:cNvSpPr/>
              <p:nvPr/>
            </p:nvSpPr>
            <p:spPr>
              <a:xfrm>
                <a:off x="1337279" y="2677074"/>
                <a:ext cx="23100" cy="15427"/>
              </a:xfrm>
              <a:custGeom>
                <a:rect b="b" l="l" r="r" t="t"/>
                <a:pathLst>
                  <a:path extrusionOk="0" h="971" w="1454">
                    <a:moveTo>
                      <a:pt x="1148" y="0"/>
                    </a:moveTo>
                    <a:cubicBezTo>
                      <a:pt x="975" y="0"/>
                      <a:pt x="745" y="69"/>
                      <a:pt x="549" y="222"/>
                    </a:cubicBezTo>
                    <a:cubicBezTo>
                      <a:pt x="340" y="383"/>
                      <a:pt x="210" y="577"/>
                      <a:pt x="123" y="719"/>
                    </a:cubicBezTo>
                    <a:cubicBezTo>
                      <a:pt x="37" y="861"/>
                      <a:pt x="1" y="955"/>
                      <a:pt x="19" y="969"/>
                    </a:cubicBezTo>
                    <a:cubicBezTo>
                      <a:pt x="21" y="970"/>
                      <a:pt x="23" y="971"/>
                      <a:pt x="25" y="971"/>
                    </a:cubicBezTo>
                    <a:cubicBezTo>
                      <a:pt x="51" y="971"/>
                      <a:pt x="122" y="899"/>
                      <a:pt x="221" y="790"/>
                    </a:cubicBezTo>
                    <a:cubicBezTo>
                      <a:pt x="325" y="667"/>
                      <a:pt x="468" y="498"/>
                      <a:pt x="654" y="353"/>
                    </a:cubicBezTo>
                    <a:cubicBezTo>
                      <a:pt x="837" y="211"/>
                      <a:pt x="1039" y="140"/>
                      <a:pt x="1188" y="122"/>
                    </a:cubicBezTo>
                    <a:cubicBezTo>
                      <a:pt x="1251" y="114"/>
                      <a:pt x="1304" y="113"/>
                      <a:pt x="1346" y="113"/>
                    </a:cubicBezTo>
                    <a:cubicBezTo>
                      <a:pt x="1354" y="113"/>
                      <a:pt x="1362" y="113"/>
                      <a:pt x="1369" y="113"/>
                    </a:cubicBezTo>
                    <a:cubicBezTo>
                      <a:pt x="1413" y="113"/>
                      <a:pt x="1440" y="112"/>
                      <a:pt x="1446" y="99"/>
                    </a:cubicBezTo>
                    <a:cubicBezTo>
                      <a:pt x="1454" y="84"/>
                      <a:pt x="1360" y="13"/>
                      <a:pt x="1185" y="2"/>
                    </a:cubicBezTo>
                    <a:cubicBezTo>
                      <a:pt x="1173" y="1"/>
                      <a:pt x="1160" y="0"/>
                      <a:pt x="114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4" name="Google Shape;3414;p93"/>
              <p:cNvSpPr/>
              <p:nvPr/>
            </p:nvSpPr>
            <p:spPr>
              <a:xfrm>
                <a:off x="1280370" y="2675994"/>
                <a:ext cx="8087" cy="3813"/>
              </a:xfrm>
              <a:custGeom>
                <a:rect b="b" l="l" r="r" t="t"/>
                <a:pathLst>
                  <a:path extrusionOk="0" h="240" w="509">
                    <a:moveTo>
                      <a:pt x="79" y="1"/>
                    </a:moveTo>
                    <a:cubicBezTo>
                      <a:pt x="52" y="1"/>
                      <a:pt x="32" y="7"/>
                      <a:pt x="23" y="21"/>
                    </a:cubicBezTo>
                    <a:cubicBezTo>
                      <a:pt x="1" y="59"/>
                      <a:pt x="87" y="156"/>
                      <a:pt x="225" y="208"/>
                    </a:cubicBezTo>
                    <a:cubicBezTo>
                      <a:pt x="285" y="230"/>
                      <a:pt x="343" y="240"/>
                      <a:pt x="390" y="240"/>
                    </a:cubicBezTo>
                    <a:cubicBezTo>
                      <a:pt x="453" y="240"/>
                      <a:pt x="497" y="223"/>
                      <a:pt x="501" y="197"/>
                    </a:cubicBezTo>
                    <a:cubicBezTo>
                      <a:pt x="509" y="148"/>
                      <a:pt x="408" y="96"/>
                      <a:pt x="285" y="51"/>
                    </a:cubicBezTo>
                    <a:cubicBezTo>
                      <a:pt x="204" y="22"/>
                      <a:pt x="129" y="1"/>
                      <a:pt x="7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5" name="Google Shape;3415;p93"/>
              <p:cNvSpPr/>
              <p:nvPr/>
            </p:nvSpPr>
            <p:spPr>
              <a:xfrm>
                <a:off x="1281911" y="2670815"/>
                <a:ext cx="9517" cy="2685"/>
              </a:xfrm>
              <a:custGeom>
                <a:rect b="b" l="l" r="r" t="t"/>
                <a:pathLst>
                  <a:path extrusionOk="0" h="169" w="599">
                    <a:moveTo>
                      <a:pt x="303" y="0"/>
                    </a:moveTo>
                    <a:cubicBezTo>
                      <a:pt x="143" y="0"/>
                      <a:pt x="8" y="33"/>
                      <a:pt x="4" y="82"/>
                    </a:cubicBezTo>
                    <a:cubicBezTo>
                      <a:pt x="0" y="127"/>
                      <a:pt x="131" y="168"/>
                      <a:pt x="300" y="168"/>
                    </a:cubicBezTo>
                    <a:cubicBezTo>
                      <a:pt x="307" y="168"/>
                      <a:pt x="315" y="168"/>
                      <a:pt x="322" y="168"/>
                    </a:cubicBezTo>
                    <a:cubicBezTo>
                      <a:pt x="479" y="168"/>
                      <a:pt x="598" y="133"/>
                      <a:pt x="595" y="90"/>
                    </a:cubicBezTo>
                    <a:cubicBezTo>
                      <a:pt x="591" y="41"/>
                      <a:pt x="460" y="4"/>
                      <a:pt x="30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6" name="Google Shape;3416;p93"/>
              <p:cNvSpPr/>
              <p:nvPr/>
            </p:nvSpPr>
            <p:spPr>
              <a:xfrm>
                <a:off x="1381430" y="2631286"/>
                <a:ext cx="145704" cy="67951"/>
              </a:xfrm>
              <a:custGeom>
                <a:rect b="b" l="l" r="r" t="t"/>
                <a:pathLst>
                  <a:path extrusionOk="0" h="4277" w="9171">
                    <a:moveTo>
                      <a:pt x="9133" y="1"/>
                    </a:moveTo>
                    <a:lnTo>
                      <a:pt x="4191" y="34"/>
                    </a:lnTo>
                    <a:lnTo>
                      <a:pt x="4191" y="2790"/>
                    </a:lnTo>
                    <a:cubicBezTo>
                      <a:pt x="4191" y="2790"/>
                      <a:pt x="1" y="3806"/>
                      <a:pt x="1020" y="4120"/>
                    </a:cubicBezTo>
                    <a:cubicBezTo>
                      <a:pt x="1396" y="4237"/>
                      <a:pt x="2567" y="4277"/>
                      <a:pt x="3908" y="4277"/>
                    </a:cubicBezTo>
                    <a:cubicBezTo>
                      <a:pt x="5815" y="4277"/>
                      <a:pt x="8066" y="4197"/>
                      <a:pt x="8864" y="4147"/>
                    </a:cubicBezTo>
                    <a:lnTo>
                      <a:pt x="9170" y="4124"/>
                    </a:lnTo>
                    <a:lnTo>
                      <a:pt x="913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7" name="Google Shape;3417;p93"/>
              <p:cNvSpPr/>
              <p:nvPr/>
            </p:nvSpPr>
            <p:spPr>
              <a:xfrm>
                <a:off x="1395792" y="2691389"/>
                <a:ext cx="131088" cy="2701"/>
              </a:xfrm>
              <a:custGeom>
                <a:rect b="b" l="l" r="r" t="t"/>
                <a:pathLst>
                  <a:path extrusionOk="0" h="170" w="8251">
                    <a:moveTo>
                      <a:pt x="4124" y="1"/>
                    </a:moveTo>
                    <a:cubicBezTo>
                      <a:pt x="1845" y="1"/>
                      <a:pt x="0" y="38"/>
                      <a:pt x="0" y="87"/>
                    </a:cubicBezTo>
                    <a:cubicBezTo>
                      <a:pt x="0" y="131"/>
                      <a:pt x="1845" y="169"/>
                      <a:pt x="4124" y="169"/>
                    </a:cubicBezTo>
                    <a:cubicBezTo>
                      <a:pt x="6402" y="169"/>
                      <a:pt x="8251" y="131"/>
                      <a:pt x="8251" y="87"/>
                    </a:cubicBezTo>
                    <a:cubicBezTo>
                      <a:pt x="8251" y="38"/>
                      <a:pt x="6402" y="1"/>
                      <a:pt x="41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8" name="Google Shape;3418;p93"/>
              <p:cNvSpPr/>
              <p:nvPr/>
            </p:nvSpPr>
            <p:spPr>
              <a:xfrm>
                <a:off x="1440293" y="2676502"/>
                <a:ext cx="7022" cy="8134"/>
              </a:xfrm>
              <a:custGeom>
                <a:rect b="b" l="l" r="r" t="t"/>
                <a:pathLst>
                  <a:path extrusionOk="0" h="512" w="442">
                    <a:moveTo>
                      <a:pt x="55" y="0"/>
                    </a:moveTo>
                    <a:cubicBezTo>
                      <a:pt x="46" y="0"/>
                      <a:pt x="39" y="3"/>
                      <a:pt x="35" y="8"/>
                    </a:cubicBezTo>
                    <a:cubicBezTo>
                      <a:pt x="1" y="41"/>
                      <a:pt x="68" y="165"/>
                      <a:pt x="165" y="296"/>
                    </a:cubicBezTo>
                    <a:cubicBezTo>
                      <a:pt x="253" y="418"/>
                      <a:pt x="341" y="511"/>
                      <a:pt x="387" y="511"/>
                    </a:cubicBezTo>
                    <a:cubicBezTo>
                      <a:pt x="392" y="511"/>
                      <a:pt x="396" y="510"/>
                      <a:pt x="400" y="508"/>
                    </a:cubicBezTo>
                    <a:cubicBezTo>
                      <a:pt x="442" y="486"/>
                      <a:pt x="404" y="341"/>
                      <a:pt x="299" y="198"/>
                    </a:cubicBezTo>
                    <a:cubicBezTo>
                      <a:pt x="211" y="75"/>
                      <a:pt x="104" y="0"/>
                      <a:pt x="5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9" name="Google Shape;3419;p93"/>
              <p:cNvSpPr/>
              <p:nvPr/>
            </p:nvSpPr>
            <p:spPr>
              <a:xfrm>
                <a:off x="1435670" y="2677853"/>
                <a:ext cx="6657" cy="9612"/>
              </a:xfrm>
              <a:custGeom>
                <a:rect b="b" l="l" r="r" t="t"/>
                <a:pathLst>
                  <a:path extrusionOk="0" h="605" w="419">
                    <a:moveTo>
                      <a:pt x="54" y="0"/>
                    </a:moveTo>
                    <a:cubicBezTo>
                      <a:pt x="48" y="0"/>
                      <a:pt x="42" y="2"/>
                      <a:pt x="38" y="5"/>
                    </a:cubicBezTo>
                    <a:cubicBezTo>
                      <a:pt x="0" y="35"/>
                      <a:pt x="64" y="173"/>
                      <a:pt x="153" y="334"/>
                    </a:cubicBezTo>
                    <a:cubicBezTo>
                      <a:pt x="237" y="483"/>
                      <a:pt x="321" y="604"/>
                      <a:pt x="368" y="604"/>
                    </a:cubicBezTo>
                    <a:cubicBezTo>
                      <a:pt x="371" y="604"/>
                      <a:pt x="375" y="604"/>
                      <a:pt x="378" y="603"/>
                    </a:cubicBezTo>
                    <a:cubicBezTo>
                      <a:pt x="419" y="588"/>
                      <a:pt x="396" y="423"/>
                      <a:pt x="299" y="252"/>
                    </a:cubicBezTo>
                    <a:cubicBezTo>
                      <a:pt x="213" y="100"/>
                      <a:pt x="104" y="0"/>
                      <a:pt x="5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0" name="Google Shape;3420;p93"/>
              <p:cNvSpPr/>
              <p:nvPr/>
            </p:nvSpPr>
            <p:spPr>
              <a:xfrm>
                <a:off x="1502954" y="2677074"/>
                <a:ext cx="23053" cy="15427"/>
              </a:xfrm>
              <a:custGeom>
                <a:rect b="b" l="l" r="r" t="t"/>
                <a:pathLst>
                  <a:path extrusionOk="0" h="971" w="1451">
                    <a:moveTo>
                      <a:pt x="1144" y="0"/>
                    </a:moveTo>
                    <a:cubicBezTo>
                      <a:pt x="972" y="0"/>
                      <a:pt x="745" y="69"/>
                      <a:pt x="550" y="222"/>
                    </a:cubicBezTo>
                    <a:cubicBezTo>
                      <a:pt x="341" y="383"/>
                      <a:pt x="206" y="577"/>
                      <a:pt x="120" y="719"/>
                    </a:cubicBezTo>
                    <a:cubicBezTo>
                      <a:pt x="38" y="861"/>
                      <a:pt x="1" y="955"/>
                      <a:pt x="20" y="969"/>
                    </a:cubicBezTo>
                    <a:cubicBezTo>
                      <a:pt x="21" y="970"/>
                      <a:pt x="23" y="971"/>
                      <a:pt x="26" y="971"/>
                    </a:cubicBezTo>
                    <a:cubicBezTo>
                      <a:pt x="51" y="971"/>
                      <a:pt x="119" y="899"/>
                      <a:pt x="218" y="790"/>
                    </a:cubicBezTo>
                    <a:cubicBezTo>
                      <a:pt x="326" y="667"/>
                      <a:pt x="468" y="498"/>
                      <a:pt x="651" y="353"/>
                    </a:cubicBezTo>
                    <a:cubicBezTo>
                      <a:pt x="834" y="211"/>
                      <a:pt x="1035" y="140"/>
                      <a:pt x="1185" y="122"/>
                    </a:cubicBezTo>
                    <a:cubicBezTo>
                      <a:pt x="1248" y="114"/>
                      <a:pt x="1302" y="113"/>
                      <a:pt x="1344" y="113"/>
                    </a:cubicBezTo>
                    <a:cubicBezTo>
                      <a:pt x="1352" y="113"/>
                      <a:pt x="1360" y="113"/>
                      <a:pt x="1367" y="113"/>
                    </a:cubicBezTo>
                    <a:cubicBezTo>
                      <a:pt x="1412" y="113"/>
                      <a:pt x="1439" y="112"/>
                      <a:pt x="1442" y="99"/>
                    </a:cubicBezTo>
                    <a:cubicBezTo>
                      <a:pt x="1450" y="84"/>
                      <a:pt x="1361" y="13"/>
                      <a:pt x="1181" y="2"/>
                    </a:cubicBezTo>
                    <a:cubicBezTo>
                      <a:pt x="1169" y="1"/>
                      <a:pt x="1157" y="0"/>
                      <a:pt x="114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1" name="Google Shape;3421;p93"/>
              <p:cNvSpPr/>
              <p:nvPr/>
            </p:nvSpPr>
            <p:spPr>
              <a:xfrm>
                <a:off x="1445997" y="2675994"/>
                <a:ext cx="8087" cy="3813"/>
              </a:xfrm>
              <a:custGeom>
                <a:rect b="b" l="l" r="r" t="t"/>
                <a:pathLst>
                  <a:path extrusionOk="0" h="240" w="509">
                    <a:moveTo>
                      <a:pt x="79" y="1"/>
                    </a:moveTo>
                    <a:cubicBezTo>
                      <a:pt x="53" y="1"/>
                      <a:pt x="34" y="7"/>
                      <a:pt x="26" y="21"/>
                    </a:cubicBezTo>
                    <a:cubicBezTo>
                      <a:pt x="0" y="59"/>
                      <a:pt x="86" y="156"/>
                      <a:pt x="228" y="208"/>
                    </a:cubicBezTo>
                    <a:cubicBezTo>
                      <a:pt x="289" y="230"/>
                      <a:pt x="346" y="240"/>
                      <a:pt x="392" y="240"/>
                    </a:cubicBezTo>
                    <a:cubicBezTo>
                      <a:pt x="454" y="240"/>
                      <a:pt x="496" y="223"/>
                      <a:pt x="500" y="197"/>
                    </a:cubicBezTo>
                    <a:cubicBezTo>
                      <a:pt x="508" y="148"/>
                      <a:pt x="407" y="96"/>
                      <a:pt x="284" y="51"/>
                    </a:cubicBezTo>
                    <a:cubicBezTo>
                      <a:pt x="204" y="22"/>
                      <a:pt x="129" y="1"/>
                      <a:pt x="7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2" name="Google Shape;3422;p93"/>
              <p:cNvSpPr/>
              <p:nvPr/>
            </p:nvSpPr>
            <p:spPr>
              <a:xfrm>
                <a:off x="1447522" y="2670815"/>
                <a:ext cx="9517" cy="2685"/>
              </a:xfrm>
              <a:custGeom>
                <a:rect b="b" l="l" r="r" t="t"/>
                <a:pathLst>
                  <a:path extrusionOk="0" h="169" w="599">
                    <a:moveTo>
                      <a:pt x="304" y="0"/>
                    </a:moveTo>
                    <a:cubicBezTo>
                      <a:pt x="143" y="0"/>
                      <a:pt x="13" y="33"/>
                      <a:pt x="9" y="82"/>
                    </a:cubicBezTo>
                    <a:cubicBezTo>
                      <a:pt x="1" y="127"/>
                      <a:pt x="135" y="168"/>
                      <a:pt x="300" y="168"/>
                    </a:cubicBezTo>
                    <a:cubicBezTo>
                      <a:pt x="308" y="168"/>
                      <a:pt x="315" y="168"/>
                      <a:pt x="323" y="168"/>
                    </a:cubicBezTo>
                    <a:cubicBezTo>
                      <a:pt x="480" y="168"/>
                      <a:pt x="599" y="133"/>
                      <a:pt x="599" y="90"/>
                    </a:cubicBezTo>
                    <a:cubicBezTo>
                      <a:pt x="595" y="41"/>
                      <a:pt x="464" y="4"/>
                      <a:pt x="30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3" name="Google Shape;3423;p93"/>
              <p:cNvSpPr/>
              <p:nvPr/>
            </p:nvSpPr>
            <p:spPr>
              <a:xfrm>
                <a:off x="1553984" y="1743541"/>
                <a:ext cx="130103" cy="183199"/>
              </a:xfrm>
              <a:custGeom>
                <a:rect b="b" l="l" r="r" t="t"/>
                <a:pathLst>
                  <a:path extrusionOk="0" h="11531" w="8189">
                    <a:moveTo>
                      <a:pt x="2218" y="77"/>
                    </a:moveTo>
                    <a:cubicBezTo>
                      <a:pt x="2453" y="77"/>
                      <a:pt x="2717" y="126"/>
                      <a:pt x="2981" y="261"/>
                    </a:cubicBezTo>
                    <a:cubicBezTo>
                      <a:pt x="3516" y="527"/>
                      <a:pt x="3994" y="1151"/>
                      <a:pt x="4136" y="1935"/>
                    </a:cubicBezTo>
                    <a:cubicBezTo>
                      <a:pt x="4214" y="2327"/>
                      <a:pt x="4214" y="2753"/>
                      <a:pt x="4162" y="3186"/>
                    </a:cubicBezTo>
                    <a:cubicBezTo>
                      <a:pt x="4129" y="3507"/>
                      <a:pt x="4039" y="3836"/>
                      <a:pt x="3998" y="4187"/>
                    </a:cubicBezTo>
                    <a:cubicBezTo>
                      <a:pt x="3960" y="3940"/>
                      <a:pt x="3953" y="3690"/>
                      <a:pt x="3941" y="3444"/>
                    </a:cubicBezTo>
                    <a:cubicBezTo>
                      <a:pt x="3915" y="2842"/>
                      <a:pt x="3860" y="2230"/>
                      <a:pt x="3636" y="1670"/>
                    </a:cubicBezTo>
                    <a:cubicBezTo>
                      <a:pt x="3412" y="1110"/>
                      <a:pt x="3004" y="601"/>
                      <a:pt x="2443" y="374"/>
                    </a:cubicBezTo>
                    <a:cubicBezTo>
                      <a:pt x="2266" y="302"/>
                      <a:pt x="2072" y="267"/>
                      <a:pt x="1879" y="267"/>
                    </a:cubicBezTo>
                    <a:cubicBezTo>
                      <a:pt x="1665" y="267"/>
                      <a:pt x="1452" y="310"/>
                      <a:pt x="1260" y="396"/>
                    </a:cubicBezTo>
                    <a:cubicBezTo>
                      <a:pt x="1331" y="339"/>
                      <a:pt x="1443" y="265"/>
                      <a:pt x="1604" y="198"/>
                    </a:cubicBezTo>
                    <a:cubicBezTo>
                      <a:pt x="1758" y="131"/>
                      <a:pt x="1973" y="77"/>
                      <a:pt x="2218" y="77"/>
                    </a:cubicBezTo>
                    <a:close/>
                    <a:moveTo>
                      <a:pt x="2267" y="0"/>
                    </a:moveTo>
                    <a:cubicBezTo>
                      <a:pt x="1990" y="0"/>
                      <a:pt x="1750" y="68"/>
                      <a:pt x="1581" y="149"/>
                    </a:cubicBezTo>
                    <a:cubicBezTo>
                      <a:pt x="1424" y="224"/>
                      <a:pt x="1316" y="306"/>
                      <a:pt x="1249" y="370"/>
                    </a:cubicBezTo>
                    <a:cubicBezTo>
                      <a:pt x="1226" y="392"/>
                      <a:pt x="1211" y="411"/>
                      <a:pt x="1197" y="426"/>
                    </a:cubicBezTo>
                    <a:cubicBezTo>
                      <a:pt x="1043" y="504"/>
                      <a:pt x="909" y="608"/>
                      <a:pt x="800" y="743"/>
                    </a:cubicBezTo>
                    <a:lnTo>
                      <a:pt x="1" y="7948"/>
                    </a:lnTo>
                    <a:lnTo>
                      <a:pt x="5862" y="11530"/>
                    </a:lnTo>
                    <a:cubicBezTo>
                      <a:pt x="6313" y="11486"/>
                      <a:pt x="6777" y="11441"/>
                      <a:pt x="7195" y="11258"/>
                    </a:cubicBezTo>
                    <a:cubicBezTo>
                      <a:pt x="7613" y="11079"/>
                      <a:pt x="7991" y="10734"/>
                      <a:pt x="8087" y="10286"/>
                    </a:cubicBezTo>
                    <a:cubicBezTo>
                      <a:pt x="8189" y="9842"/>
                      <a:pt x="7931" y="9312"/>
                      <a:pt x="7482" y="9214"/>
                    </a:cubicBezTo>
                    <a:cubicBezTo>
                      <a:pt x="7281" y="9169"/>
                      <a:pt x="7027" y="9196"/>
                      <a:pt x="6908" y="9028"/>
                    </a:cubicBezTo>
                    <a:cubicBezTo>
                      <a:pt x="6796" y="8871"/>
                      <a:pt x="6874" y="8662"/>
                      <a:pt x="6937" y="8483"/>
                    </a:cubicBezTo>
                    <a:cubicBezTo>
                      <a:pt x="7143" y="7911"/>
                      <a:pt x="7177" y="7264"/>
                      <a:pt x="6956" y="6697"/>
                    </a:cubicBezTo>
                    <a:cubicBezTo>
                      <a:pt x="6810" y="6320"/>
                      <a:pt x="6545" y="5983"/>
                      <a:pt x="6213" y="5759"/>
                    </a:cubicBezTo>
                    <a:cubicBezTo>
                      <a:pt x="6261" y="5711"/>
                      <a:pt x="6306" y="5659"/>
                      <a:pt x="6339" y="5599"/>
                    </a:cubicBezTo>
                    <a:cubicBezTo>
                      <a:pt x="6441" y="5420"/>
                      <a:pt x="6477" y="5218"/>
                      <a:pt x="6477" y="5031"/>
                    </a:cubicBezTo>
                    <a:cubicBezTo>
                      <a:pt x="6470" y="4661"/>
                      <a:pt x="6355" y="4303"/>
                      <a:pt x="6101" y="4087"/>
                    </a:cubicBezTo>
                    <a:cubicBezTo>
                      <a:pt x="5972" y="3979"/>
                      <a:pt x="5809" y="3924"/>
                      <a:pt x="5656" y="3924"/>
                    </a:cubicBezTo>
                    <a:cubicBezTo>
                      <a:pt x="5511" y="3924"/>
                      <a:pt x="5375" y="3973"/>
                      <a:pt x="5286" y="4075"/>
                    </a:cubicBezTo>
                    <a:cubicBezTo>
                      <a:pt x="5100" y="4266"/>
                      <a:pt x="5115" y="4568"/>
                      <a:pt x="5275" y="4680"/>
                    </a:cubicBezTo>
                    <a:cubicBezTo>
                      <a:pt x="5356" y="4743"/>
                      <a:pt x="5441" y="4765"/>
                      <a:pt x="5516" y="4765"/>
                    </a:cubicBezTo>
                    <a:cubicBezTo>
                      <a:pt x="5578" y="4765"/>
                      <a:pt x="5633" y="4749"/>
                      <a:pt x="5671" y="4728"/>
                    </a:cubicBezTo>
                    <a:cubicBezTo>
                      <a:pt x="5757" y="4684"/>
                      <a:pt x="5768" y="4632"/>
                      <a:pt x="5768" y="4632"/>
                    </a:cubicBezTo>
                    <a:cubicBezTo>
                      <a:pt x="5768" y="4631"/>
                      <a:pt x="5768" y="4631"/>
                      <a:pt x="5767" y="4631"/>
                    </a:cubicBezTo>
                    <a:cubicBezTo>
                      <a:pt x="5761" y="4631"/>
                      <a:pt x="5733" y="4675"/>
                      <a:pt x="5660" y="4706"/>
                    </a:cubicBezTo>
                    <a:cubicBezTo>
                      <a:pt x="5630" y="4718"/>
                      <a:pt x="5590" y="4726"/>
                      <a:pt x="5545" y="4726"/>
                    </a:cubicBezTo>
                    <a:cubicBezTo>
                      <a:pt x="5472" y="4726"/>
                      <a:pt x="5385" y="4704"/>
                      <a:pt x="5308" y="4639"/>
                    </a:cubicBezTo>
                    <a:cubicBezTo>
                      <a:pt x="5182" y="4542"/>
                      <a:pt x="5174" y="4288"/>
                      <a:pt x="5343" y="4127"/>
                    </a:cubicBezTo>
                    <a:cubicBezTo>
                      <a:pt x="5414" y="4048"/>
                      <a:pt x="5524" y="4009"/>
                      <a:pt x="5642" y="4009"/>
                    </a:cubicBezTo>
                    <a:cubicBezTo>
                      <a:pt x="5776" y="4009"/>
                      <a:pt x="5922" y="4060"/>
                      <a:pt x="6037" y="4161"/>
                    </a:cubicBezTo>
                    <a:cubicBezTo>
                      <a:pt x="6258" y="4347"/>
                      <a:pt x="6365" y="4687"/>
                      <a:pt x="6365" y="5031"/>
                    </a:cubicBezTo>
                    <a:cubicBezTo>
                      <a:pt x="6365" y="5203"/>
                      <a:pt x="6329" y="5382"/>
                      <a:pt x="6235" y="5539"/>
                    </a:cubicBezTo>
                    <a:cubicBezTo>
                      <a:pt x="6201" y="5595"/>
                      <a:pt x="6156" y="5647"/>
                      <a:pt x="6108" y="5692"/>
                    </a:cubicBezTo>
                    <a:cubicBezTo>
                      <a:pt x="5970" y="5610"/>
                      <a:pt x="5820" y="5550"/>
                      <a:pt x="5663" y="5509"/>
                    </a:cubicBezTo>
                    <a:cubicBezTo>
                      <a:pt x="5327" y="5431"/>
                      <a:pt x="4965" y="5449"/>
                      <a:pt x="4659" y="5289"/>
                    </a:cubicBezTo>
                    <a:cubicBezTo>
                      <a:pt x="4401" y="5158"/>
                      <a:pt x="4218" y="4908"/>
                      <a:pt x="4114" y="4635"/>
                    </a:cubicBezTo>
                    <a:cubicBezTo>
                      <a:pt x="4110" y="4606"/>
                      <a:pt x="4106" y="4575"/>
                      <a:pt x="4106" y="4546"/>
                    </a:cubicBezTo>
                    <a:cubicBezTo>
                      <a:pt x="4106" y="4090"/>
                      <a:pt x="4248" y="3645"/>
                      <a:pt x="4293" y="3201"/>
                    </a:cubicBezTo>
                    <a:cubicBezTo>
                      <a:pt x="4345" y="2756"/>
                      <a:pt x="4341" y="2320"/>
                      <a:pt x="4259" y="1913"/>
                    </a:cubicBezTo>
                    <a:cubicBezTo>
                      <a:pt x="4102" y="1094"/>
                      <a:pt x="3594" y="444"/>
                      <a:pt x="3023" y="175"/>
                    </a:cubicBezTo>
                    <a:cubicBezTo>
                      <a:pt x="2758" y="48"/>
                      <a:pt x="2500" y="0"/>
                      <a:pt x="226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4" name="Google Shape;3424;p93"/>
              <p:cNvSpPr/>
              <p:nvPr/>
            </p:nvSpPr>
            <p:spPr>
              <a:xfrm>
                <a:off x="1466889" y="1696005"/>
                <a:ext cx="118330" cy="251801"/>
              </a:xfrm>
              <a:custGeom>
                <a:rect b="b" l="l" r="r" t="t"/>
                <a:pathLst>
                  <a:path extrusionOk="0" h="15849" w="7448">
                    <a:moveTo>
                      <a:pt x="3208" y="0"/>
                    </a:moveTo>
                    <a:lnTo>
                      <a:pt x="1476" y="900"/>
                    </a:lnTo>
                    <a:cubicBezTo>
                      <a:pt x="568" y="1371"/>
                      <a:pt x="0" y="2312"/>
                      <a:pt x="11" y="3331"/>
                    </a:cubicBezTo>
                    <a:cubicBezTo>
                      <a:pt x="23" y="4665"/>
                      <a:pt x="56" y="6473"/>
                      <a:pt x="145" y="7500"/>
                    </a:cubicBezTo>
                    <a:cubicBezTo>
                      <a:pt x="295" y="9263"/>
                      <a:pt x="2081" y="9409"/>
                      <a:pt x="2081" y="9409"/>
                    </a:cubicBezTo>
                    <a:cubicBezTo>
                      <a:pt x="2081" y="9409"/>
                      <a:pt x="2155" y="10044"/>
                      <a:pt x="2211" y="10675"/>
                    </a:cubicBezTo>
                    <a:cubicBezTo>
                      <a:pt x="2211" y="10679"/>
                      <a:pt x="1823" y="15849"/>
                      <a:pt x="3628" y="15849"/>
                    </a:cubicBezTo>
                    <a:cubicBezTo>
                      <a:pt x="3636" y="15849"/>
                      <a:pt x="3645" y="15849"/>
                      <a:pt x="3653" y="15848"/>
                    </a:cubicBezTo>
                    <a:cubicBezTo>
                      <a:pt x="5009" y="15814"/>
                      <a:pt x="5917" y="12968"/>
                      <a:pt x="6305" y="11475"/>
                    </a:cubicBezTo>
                    <a:lnTo>
                      <a:pt x="6506" y="10653"/>
                    </a:lnTo>
                    <a:lnTo>
                      <a:pt x="6506" y="10608"/>
                    </a:lnTo>
                    <a:cubicBezTo>
                      <a:pt x="6510" y="10589"/>
                      <a:pt x="6514" y="10575"/>
                      <a:pt x="6514" y="10575"/>
                    </a:cubicBezTo>
                    <a:lnTo>
                      <a:pt x="6506" y="10575"/>
                    </a:lnTo>
                    <a:lnTo>
                      <a:pt x="6465" y="5622"/>
                    </a:lnTo>
                    <a:lnTo>
                      <a:pt x="6522" y="5677"/>
                    </a:lnTo>
                    <a:cubicBezTo>
                      <a:pt x="6579" y="5743"/>
                      <a:pt x="6663" y="5771"/>
                      <a:pt x="6751" y="5771"/>
                    </a:cubicBezTo>
                    <a:cubicBezTo>
                      <a:pt x="6818" y="5771"/>
                      <a:pt x="6886" y="5755"/>
                      <a:pt x="6947" y="5729"/>
                    </a:cubicBezTo>
                    <a:cubicBezTo>
                      <a:pt x="7146" y="5648"/>
                      <a:pt x="7298" y="5476"/>
                      <a:pt x="7373" y="5278"/>
                    </a:cubicBezTo>
                    <a:cubicBezTo>
                      <a:pt x="7448" y="5080"/>
                      <a:pt x="7444" y="4855"/>
                      <a:pt x="7384" y="4654"/>
                    </a:cubicBezTo>
                    <a:cubicBezTo>
                      <a:pt x="7343" y="4516"/>
                      <a:pt x="7272" y="4385"/>
                      <a:pt x="7156" y="4303"/>
                    </a:cubicBezTo>
                    <a:cubicBezTo>
                      <a:pt x="7066" y="4243"/>
                      <a:pt x="6951" y="4222"/>
                      <a:pt x="6831" y="4222"/>
                    </a:cubicBezTo>
                    <a:cubicBezTo>
                      <a:pt x="6703" y="4222"/>
                      <a:pt x="6570" y="4246"/>
                      <a:pt x="6454" y="4273"/>
                    </a:cubicBezTo>
                    <a:lnTo>
                      <a:pt x="6439" y="2619"/>
                    </a:lnTo>
                    <a:lnTo>
                      <a:pt x="3208" y="0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5" name="Google Shape;3425;p93"/>
              <p:cNvSpPr/>
              <p:nvPr/>
            </p:nvSpPr>
            <p:spPr>
              <a:xfrm>
                <a:off x="1473641" y="1765783"/>
                <a:ext cx="7308" cy="7197"/>
              </a:xfrm>
              <a:custGeom>
                <a:rect b="b" l="l" r="r" t="t"/>
                <a:pathLst>
                  <a:path extrusionOk="0" h="453" w="460">
                    <a:moveTo>
                      <a:pt x="232" y="1"/>
                    </a:moveTo>
                    <a:cubicBezTo>
                      <a:pt x="229" y="1"/>
                      <a:pt x="227" y="1"/>
                      <a:pt x="225" y="1"/>
                    </a:cubicBezTo>
                    <a:cubicBezTo>
                      <a:pt x="98" y="1"/>
                      <a:pt x="1" y="105"/>
                      <a:pt x="5" y="232"/>
                    </a:cubicBezTo>
                    <a:cubicBezTo>
                      <a:pt x="8" y="356"/>
                      <a:pt x="109" y="453"/>
                      <a:pt x="236" y="453"/>
                    </a:cubicBezTo>
                    <a:cubicBezTo>
                      <a:pt x="360" y="449"/>
                      <a:pt x="460" y="344"/>
                      <a:pt x="456" y="221"/>
                    </a:cubicBezTo>
                    <a:cubicBezTo>
                      <a:pt x="453" y="96"/>
                      <a:pt x="352" y="1"/>
                      <a:pt x="23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6" name="Google Shape;3426;p93"/>
              <p:cNvSpPr/>
              <p:nvPr/>
            </p:nvSpPr>
            <p:spPr>
              <a:xfrm>
                <a:off x="1469908" y="1761080"/>
                <a:ext cx="14553" cy="4607"/>
              </a:xfrm>
              <a:custGeom>
                <a:rect b="b" l="l" r="r" t="t"/>
                <a:pathLst>
                  <a:path extrusionOk="0" h="290" w="916">
                    <a:moveTo>
                      <a:pt x="487" y="0"/>
                    </a:moveTo>
                    <a:cubicBezTo>
                      <a:pt x="471" y="0"/>
                      <a:pt x="454" y="1"/>
                      <a:pt x="438" y="2"/>
                    </a:cubicBezTo>
                    <a:cubicBezTo>
                      <a:pt x="288" y="16"/>
                      <a:pt x="161" y="83"/>
                      <a:pt x="93" y="151"/>
                    </a:cubicBezTo>
                    <a:cubicBezTo>
                      <a:pt x="23" y="214"/>
                      <a:pt x="0" y="274"/>
                      <a:pt x="15" y="285"/>
                    </a:cubicBezTo>
                    <a:cubicBezTo>
                      <a:pt x="18" y="288"/>
                      <a:pt x="22" y="289"/>
                      <a:pt x="27" y="289"/>
                    </a:cubicBezTo>
                    <a:cubicBezTo>
                      <a:pt x="76" y="289"/>
                      <a:pt x="228" y="168"/>
                      <a:pt x="448" y="151"/>
                    </a:cubicBezTo>
                    <a:cubicBezTo>
                      <a:pt x="470" y="149"/>
                      <a:pt x="491" y="148"/>
                      <a:pt x="512" y="148"/>
                    </a:cubicBezTo>
                    <a:cubicBezTo>
                      <a:pt x="694" y="148"/>
                      <a:pt x="835" y="217"/>
                      <a:pt x="887" y="217"/>
                    </a:cubicBezTo>
                    <a:cubicBezTo>
                      <a:pt x="895" y="217"/>
                      <a:pt x="901" y="215"/>
                      <a:pt x="905" y="211"/>
                    </a:cubicBezTo>
                    <a:cubicBezTo>
                      <a:pt x="915" y="196"/>
                      <a:pt x="886" y="144"/>
                      <a:pt x="803" y="87"/>
                    </a:cubicBezTo>
                    <a:cubicBezTo>
                      <a:pt x="730" y="41"/>
                      <a:pt x="619" y="0"/>
                      <a:pt x="48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7" name="Google Shape;3427;p93"/>
              <p:cNvSpPr/>
              <p:nvPr/>
            </p:nvSpPr>
            <p:spPr>
              <a:xfrm>
                <a:off x="1515314" y="1764528"/>
                <a:ext cx="7245" cy="7197"/>
              </a:xfrm>
              <a:custGeom>
                <a:rect b="b" l="l" r="r" t="t"/>
                <a:pathLst>
                  <a:path extrusionOk="0" h="453" w="456">
                    <a:moveTo>
                      <a:pt x="231" y="1"/>
                    </a:moveTo>
                    <a:cubicBezTo>
                      <a:pt x="229" y="1"/>
                      <a:pt x="226" y="1"/>
                      <a:pt x="224" y="1"/>
                    </a:cubicBezTo>
                    <a:cubicBezTo>
                      <a:pt x="97" y="5"/>
                      <a:pt x="0" y="106"/>
                      <a:pt x="4" y="233"/>
                    </a:cubicBezTo>
                    <a:cubicBezTo>
                      <a:pt x="4" y="353"/>
                      <a:pt x="104" y="453"/>
                      <a:pt x="227" y="453"/>
                    </a:cubicBezTo>
                    <a:cubicBezTo>
                      <a:pt x="229" y="453"/>
                      <a:pt x="232" y="453"/>
                      <a:pt x="235" y="453"/>
                    </a:cubicBezTo>
                    <a:cubicBezTo>
                      <a:pt x="359" y="449"/>
                      <a:pt x="455" y="345"/>
                      <a:pt x="455" y="221"/>
                    </a:cubicBezTo>
                    <a:cubicBezTo>
                      <a:pt x="452" y="96"/>
                      <a:pt x="351" y="1"/>
                      <a:pt x="2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8" name="Google Shape;3428;p93"/>
              <p:cNvSpPr/>
              <p:nvPr/>
            </p:nvSpPr>
            <p:spPr>
              <a:xfrm>
                <a:off x="1512820" y="1759825"/>
                <a:ext cx="14553" cy="4607"/>
              </a:xfrm>
              <a:custGeom>
                <a:rect b="b" l="l" r="r" t="t"/>
                <a:pathLst>
                  <a:path extrusionOk="0" h="290" w="916">
                    <a:moveTo>
                      <a:pt x="482" y="0"/>
                    </a:moveTo>
                    <a:cubicBezTo>
                      <a:pt x="467" y="0"/>
                      <a:pt x="452" y="1"/>
                      <a:pt x="437" y="2"/>
                    </a:cubicBezTo>
                    <a:cubicBezTo>
                      <a:pt x="283" y="14"/>
                      <a:pt x="161" y="85"/>
                      <a:pt x="93" y="148"/>
                    </a:cubicBezTo>
                    <a:cubicBezTo>
                      <a:pt x="19" y="215"/>
                      <a:pt x="0" y="271"/>
                      <a:pt x="11" y="286"/>
                    </a:cubicBezTo>
                    <a:cubicBezTo>
                      <a:pt x="13" y="288"/>
                      <a:pt x="17" y="289"/>
                      <a:pt x="21" y="289"/>
                    </a:cubicBezTo>
                    <a:cubicBezTo>
                      <a:pt x="69" y="289"/>
                      <a:pt x="225" y="165"/>
                      <a:pt x="448" y="148"/>
                    </a:cubicBezTo>
                    <a:cubicBezTo>
                      <a:pt x="470" y="146"/>
                      <a:pt x="491" y="145"/>
                      <a:pt x="512" y="145"/>
                    </a:cubicBezTo>
                    <a:cubicBezTo>
                      <a:pt x="693" y="145"/>
                      <a:pt x="834" y="214"/>
                      <a:pt x="883" y="214"/>
                    </a:cubicBezTo>
                    <a:cubicBezTo>
                      <a:pt x="892" y="214"/>
                      <a:pt x="897" y="212"/>
                      <a:pt x="900" y="207"/>
                    </a:cubicBezTo>
                    <a:cubicBezTo>
                      <a:pt x="915" y="193"/>
                      <a:pt x="881" y="140"/>
                      <a:pt x="803" y="88"/>
                    </a:cubicBezTo>
                    <a:cubicBezTo>
                      <a:pt x="729" y="41"/>
                      <a:pt x="613" y="0"/>
                      <a:pt x="48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9" name="Google Shape;3429;p93"/>
              <p:cNvSpPr/>
              <p:nvPr/>
            </p:nvSpPr>
            <p:spPr>
              <a:xfrm>
                <a:off x="1489481" y="1763829"/>
                <a:ext cx="10581" cy="34253"/>
              </a:xfrm>
              <a:custGeom>
                <a:rect b="b" l="l" r="r" t="t"/>
                <a:pathLst>
                  <a:path extrusionOk="0" h="2156" w="666">
                    <a:moveTo>
                      <a:pt x="639" y="0"/>
                    </a:moveTo>
                    <a:cubicBezTo>
                      <a:pt x="607" y="0"/>
                      <a:pt x="415" y="576"/>
                      <a:pt x="202" y="1293"/>
                    </a:cubicBezTo>
                    <a:cubicBezTo>
                      <a:pt x="150" y="1472"/>
                      <a:pt x="102" y="1644"/>
                      <a:pt x="54" y="1805"/>
                    </a:cubicBezTo>
                    <a:cubicBezTo>
                      <a:pt x="35" y="1879"/>
                      <a:pt x="1" y="1969"/>
                      <a:pt x="38" y="2062"/>
                    </a:cubicBezTo>
                    <a:cubicBezTo>
                      <a:pt x="57" y="2107"/>
                      <a:pt x="106" y="2141"/>
                      <a:pt x="143" y="2148"/>
                    </a:cubicBezTo>
                    <a:cubicBezTo>
                      <a:pt x="166" y="2155"/>
                      <a:pt x="188" y="2156"/>
                      <a:pt x="208" y="2156"/>
                    </a:cubicBezTo>
                    <a:cubicBezTo>
                      <a:pt x="224" y="2156"/>
                      <a:pt x="238" y="2155"/>
                      <a:pt x="251" y="2155"/>
                    </a:cubicBezTo>
                    <a:cubicBezTo>
                      <a:pt x="497" y="2148"/>
                      <a:pt x="651" y="2137"/>
                      <a:pt x="651" y="2122"/>
                    </a:cubicBezTo>
                    <a:cubicBezTo>
                      <a:pt x="651" y="2107"/>
                      <a:pt x="497" y="2092"/>
                      <a:pt x="251" y="2081"/>
                    </a:cubicBezTo>
                    <a:cubicBezTo>
                      <a:pt x="188" y="2077"/>
                      <a:pt x="132" y="2070"/>
                      <a:pt x="116" y="2029"/>
                    </a:cubicBezTo>
                    <a:cubicBezTo>
                      <a:pt x="99" y="1980"/>
                      <a:pt x="121" y="1909"/>
                      <a:pt x="147" y="1831"/>
                    </a:cubicBezTo>
                    <a:cubicBezTo>
                      <a:pt x="195" y="1670"/>
                      <a:pt x="247" y="1502"/>
                      <a:pt x="304" y="1322"/>
                    </a:cubicBezTo>
                    <a:cubicBezTo>
                      <a:pt x="516" y="602"/>
                      <a:pt x="666" y="8"/>
                      <a:pt x="640" y="0"/>
                    </a:cubicBezTo>
                    <a:cubicBezTo>
                      <a:pt x="640" y="0"/>
                      <a:pt x="640" y="0"/>
                      <a:pt x="63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0" name="Google Shape;3430;p93"/>
              <p:cNvSpPr/>
              <p:nvPr/>
            </p:nvSpPr>
            <p:spPr>
              <a:xfrm>
                <a:off x="1494120" y="1800720"/>
                <a:ext cx="21067" cy="11439"/>
              </a:xfrm>
              <a:custGeom>
                <a:rect b="b" l="l" r="r" t="t"/>
                <a:pathLst>
                  <a:path extrusionOk="0" h="720" w="1326">
                    <a:moveTo>
                      <a:pt x="1200" y="1"/>
                    </a:moveTo>
                    <a:lnTo>
                      <a:pt x="1200" y="1"/>
                    </a:lnTo>
                    <a:cubicBezTo>
                      <a:pt x="1184" y="1"/>
                      <a:pt x="485" y="435"/>
                      <a:pt x="0" y="446"/>
                    </a:cubicBezTo>
                    <a:cubicBezTo>
                      <a:pt x="0" y="446"/>
                      <a:pt x="200" y="720"/>
                      <a:pt x="532" y="720"/>
                    </a:cubicBezTo>
                    <a:cubicBezTo>
                      <a:pt x="618" y="720"/>
                      <a:pt x="713" y="701"/>
                      <a:pt x="815" y="655"/>
                    </a:cubicBezTo>
                    <a:cubicBezTo>
                      <a:pt x="1326" y="424"/>
                      <a:pt x="1200" y="2"/>
                      <a:pt x="1200" y="2"/>
                    </a:cubicBezTo>
                    <a:cubicBezTo>
                      <a:pt x="1200" y="1"/>
                      <a:pt x="1200" y="1"/>
                      <a:pt x="12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1" name="Google Shape;3431;p93"/>
              <p:cNvSpPr/>
              <p:nvPr/>
            </p:nvSpPr>
            <p:spPr>
              <a:xfrm>
                <a:off x="1499935" y="1832018"/>
                <a:ext cx="36859" cy="20320"/>
              </a:xfrm>
              <a:custGeom>
                <a:rect b="b" l="l" r="r" t="t"/>
                <a:pathLst>
                  <a:path extrusionOk="0" h="1279" w="2320">
                    <a:moveTo>
                      <a:pt x="2320" y="0"/>
                    </a:moveTo>
                    <a:cubicBezTo>
                      <a:pt x="1189" y="833"/>
                      <a:pt x="1" y="848"/>
                      <a:pt x="1" y="848"/>
                    </a:cubicBezTo>
                    <a:lnTo>
                      <a:pt x="49" y="1278"/>
                    </a:lnTo>
                    <a:cubicBezTo>
                      <a:pt x="71" y="1278"/>
                      <a:pt x="93" y="1278"/>
                      <a:pt x="115" y="1278"/>
                    </a:cubicBezTo>
                    <a:cubicBezTo>
                      <a:pt x="1832" y="1278"/>
                      <a:pt x="2320" y="0"/>
                      <a:pt x="232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2" name="Google Shape;3432;p93"/>
              <p:cNvSpPr/>
              <p:nvPr/>
            </p:nvSpPr>
            <p:spPr>
              <a:xfrm>
                <a:off x="1462091" y="1694083"/>
                <a:ext cx="120824" cy="69953"/>
              </a:xfrm>
              <a:custGeom>
                <a:rect b="b" l="l" r="r" t="t"/>
                <a:pathLst>
                  <a:path extrusionOk="0" h="4403" w="7605">
                    <a:moveTo>
                      <a:pt x="3713" y="1"/>
                    </a:moveTo>
                    <a:cubicBezTo>
                      <a:pt x="0" y="1"/>
                      <a:pt x="63" y="3666"/>
                      <a:pt x="63" y="3666"/>
                    </a:cubicBezTo>
                    <a:cubicBezTo>
                      <a:pt x="209" y="3686"/>
                      <a:pt x="347" y="3695"/>
                      <a:pt x="481" y="3695"/>
                    </a:cubicBezTo>
                    <a:cubicBezTo>
                      <a:pt x="1054" y="3695"/>
                      <a:pt x="1543" y="3529"/>
                      <a:pt x="2154" y="3374"/>
                    </a:cubicBezTo>
                    <a:cubicBezTo>
                      <a:pt x="2905" y="3184"/>
                      <a:pt x="3619" y="2687"/>
                      <a:pt x="3884" y="1959"/>
                    </a:cubicBezTo>
                    <a:cubicBezTo>
                      <a:pt x="3969" y="2437"/>
                      <a:pt x="4198" y="2892"/>
                      <a:pt x="4526" y="3251"/>
                    </a:cubicBezTo>
                    <a:cubicBezTo>
                      <a:pt x="4574" y="3307"/>
                      <a:pt x="4651" y="3357"/>
                      <a:pt x="4716" y="3357"/>
                    </a:cubicBezTo>
                    <a:cubicBezTo>
                      <a:pt x="4747" y="3357"/>
                      <a:pt x="4775" y="3346"/>
                      <a:pt x="4795" y="3318"/>
                    </a:cubicBezTo>
                    <a:cubicBezTo>
                      <a:pt x="4829" y="3273"/>
                      <a:pt x="4817" y="3210"/>
                      <a:pt x="4803" y="3158"/>
                    </a:cubicBezTo>
                    <a:cubicBezTo>
                      <a:pt x="4754" y="2952"/>
                      <a:pt x="4702" y="2747"/>
                      <a:pt x="4650" y="2542"/>
                    </a:cubicBezTo>
                    <a:lnTo>
                      <a:pt x="4650" y="2542"/>
                    </a:lnTo>
                    <a:cubicBezTo>
                      <a:pt x="4941" y="3009"/>
                      <a:pt x="5243" y="3483"/>
                      <a:pt x="5673" y="3826"/>
                    </a:cubicBezTo>
                    <a:cubicBezTo>
                      <a:pt x="5975" y="4067"/>
                      <a:pt x="6711" y="4402"/>
                      <a:pt x="7054" y="4402"/>
                    </a:cubicBezTo>
                    <a:cubicBezTo>
                      <a:pt x="7200" y="4402"/>
                      <a:pt x="7274" y="4342"/>
                      <a:pt x="7215" y="4188"/>
                    </a:cubicBezTo>
                    <a:cubicBezTo>
                      <a:pt x="7163" y="4062"/>
                      <a:pt x="7604" y="61"/>
                      <a:pt x="3802" y="1"/>
                    </a:cubicBezTo>
                    <a:cubicBezTo>
                      <a:pt x="3772" y="1"/>
                      <a:pt x="3742" y="1"/>
                      <a:pt x="371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3" name="Google Shape;3433;p93"/>
              <p:cNvSpPr/>
              <p:nvPr/>
            </p:nvSpPr>
            <p:spPr>
              <a:xfrm>
                <a:off x="1569951" y="1769056"/>
                <a:ext cx="10168" cy="13536"/>
              </a:xfrm>
              <a:custGeom>
                <a:rect b="b" l="l" r="r" t="t"/>
                <a:pathLst>
                  <a:path extrusionOk="0" h="852" w="640">
                    <a:moveTo>
                      <a:pt x="233" y="0"/>
                    </a:moveTo>
                    <a:cubicBezTo>
                      <a:pt x="76" y="0"/>
                      <a:pt x="4" y="75"/>
                      <a:pt x="12" y="86"/>
                    </a:cubicBezTo>
                    <a:cubicBezTo>
                      <a:pt x="15" y="90"/>
                      <a:pt x="20" y="92"/>
                      <a:pt x="29" y="92"/>
                    </a:cubicBezTo>
                    <a:cubicBezTo>
                      <a:pt x="49" y="92"/>
                      <a:pt x="83" y="85"/>
                      <a:pt x="129" y="85"/>
                    </a:cubicBezTo>
                    <a:cubicBezTo>
                      <a:pt x="159" y="85"/>
                      <a:pt x="194" y="88"/>
                      <a:pt x="233" y="97"/>
                    </a:cubicBezTo>
                    <a:cubicBezTo>
                      <a:pt x="356" y="116"/>
                      <a:pt x="509" y="235"/>
                      <a:pt x="505" y="426"/>
                    </a:cubicBezTo>
                    <a:cubicBezTo>
                      <a:pt x="509" y="616"/>
                      <a:pt x="356" y="733"/>
                      <a:pt x="228" y="755"/>
                    </a:cubicBezTo>
                    <a:cubicBezTo>
                      <a:pt x="194" y="762"/>
                      <a:pt x="163" y="764"/>
                      <a:pt x="136" y="764"/>
                    </a:cubicBezTo>
                    <a:cubicBezTo>
                      <a:pt x="85" y="764"/>
                      <a:pt x="48" y="757"/>
                      <a:pt x="28" y="757"/>
                    </a:cubicBezTo>
                    <a:cubicBezTo>
                      <a:pt x="19" y="757"/>
                      <a:pt x="14" y="758"/>
                      <a:pt x="12" y="762"/>
                    </a:cubicBezTo>
                    <a:cubicBezTo>
                      <a:pt x="1" y="773"/>
                      <a:pt x="76" y="852"/>
                      <a:pt x="230" y="852"/>
                    </a:cubicBezTo>
                    <a:cubicBezTo>
                      <a:pt x="233" y="852"/>
                      <a:pt x="237" y="852"/>
                      <a:pt x="240" y="852"/>
                    </a:cubicBezTo>
                    <a:cubicBezTo>
                      <a:pt x="318" y="848"/>
                      <a:pt x="419" y="818"/>
                      <a:pt x="502" y="747"/>
                    </a:cubicBezTo>
                    <a:cubicBezTo>
                      <a:pt x="587" y="672"/>
                      <a:pt x="640" y="553"/>
                      <a:pt x="640" y="426"/>
                    </a:cubicBezTo>
                    <a:cubicBezTo>
                      <a:pt x="640" y="299"/>
                      <a:pt x="587" y="179"/>
                      <a:pt x="502" y="105"/>
                    </a:cubicBezTo>
                    <a:cubicBezTo>
                      <a:pt x="419" y="30"/>
                      <a:pt x="322" y="4"/>
                      <a:pt x="244" y="0"/>
                    </a:cubicBezTo>
                    <a:cubicBezTo>
                      <a:pt x="240" y="0"/>
                      <a:pt x="236" y="0"/>
                      <a:pt x="233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4" name="Google Shape;3434;p93"/>
              <p:cNvSpPr/>
              <p:nvPr/>
            </p:nvSpPr>
            <p:spPr>
              <a:xfrm>
                <a:off x="1376505" y="1864000"/>
                <a:ext cx="304547" cy="330905"/>
              </a:xfrm>
              <a:custGeom>
                <a:rect b="b" l="l" r="r" t="t"/>
                <a:pathLst>
                  <a:path extrusionOk="0" h="20828" w="19169">
                    <a:moveTo>
                      <a:pt x="12199" y="1"/>
                    </a:moveTo>
                    <a:cubicBezTo>
                      <a:pt x="12199" y="4"/>
                      <a:pt x="12199" y="15"/>
                      <a:pt x="12195" y="34"/>
                    </a:cubicBezTo>
                    <a:lnTo>
                      <a:pt x="12195" y="79"/>
                    </a:lnTo>
                    <a:lnTo>
                      <a:pt x="11994" y="901"/>
                    </a:lnTo>
                    <a:cubicBezTo>
                      <a:pt x="11606" y="2394"/>
                      <a:pt x="10698" y="5240"/>
                      <a:pt x="9342" y="5274"/>
                    </a:cubicBezTo>
                    <a:cubicBezTo>
                      <a:pt x="9334" y="5275"/>
                      <a:pt x="9325" y="5275"/>
                      <a:pt x="9317" y="5275"/>
                    </a:cubicBezTo>
                    <a:cubicBezTo>
                      <a:pt x="7633" y="5275"/>
                      <a:pt x="7855" y="782"/>
                      <a:pt x="7893" y="172"/>
                    </a:cubicBezTo>
                    <a:lnTo>
                      <a:pt x="7893" y="172"/>
                    </a:lnTo>
                    <a:cubicBezTo>
                      <a:pt x="7788" y="191"/>
                      <a:pt x="7770" y="206"/>
                      <a:pt x="7770" y="206"/>
                    </a:cubicBezTo>
                    <a:cubicBezTo>
                      <a:pt x="7770" y="206"/>
                      <a:pt x="2387" y="504"/>
                      <a:pt x="0" y="5222"/>
                    </a:cubicBezTo>
                    <a:lnTo>
                      <a:pt x="4146" y="8255"/>
                    </a:lnTo>
                    <a:lnTo>
                      <a:pt x="5162" y="7643"/>
                    </a:lnTo>
                    <a:lnTo>
                      <a:pt x="5162" y="7643"/>
                    </a:lnTo>
                    <a:cubicBezTo>
                      <a:pt x="5162" y="7643"/>
                      <a:pt x="5495" y="14321"/>
                      <a:pt x="4924" y="16136"/>
                    </a:cubicBezTo>
                    <a:cubicBezTo>
                      <a:pt x="4281" y="18190"/>
                      <a:pt x="3283" y="20465"/>
                      <a:pt x="3283" y="20465"/>
                    </a:cubicBezTo>
                    <a:cubicBezTo>
                      <a:pt x="4851" y="20343"/>
                      <a:pt x="6493" y="20287"/>
                      <a:pt x="8197" y="20287"/>
                    </a:cubicBezTo>
                    <a:cubicBezTo>
                      <a:pt x="11453" y="20287"/>
                      <a:pt x="14936" y="20491"/>
                      <a:pt x="18567" y="20827"/>
                    </a:cubicBezTo>
                    <a:lnTo>
                      <a:pt x="14869" y="7272"/>
                    </a:lnTo>
                    <a:cubicBezTo>
                      <a:pt x="16151" y="7194"/>
                      <a:pt x="17335" y="6966"/>
                      <a:pt x="18515" y="6533"/>
                    </a:cubicBezTo>
                    <a:lnTo>
                      <a:pt x="19169" y="6402"/>
                    </a:lnTo>
                    <a:cubicBezTo>
                      <a:pt x="19169" y="6402"/>
                      <a:pt x="17743" y="1"/>
                      <a:pt x="127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5" name="Google Shape;3435;p93"/>
              <p:cNvSpPr/>
              <p:nvPr/>
            </p:nvSpPr>
            <p:spPr>
              <a:xfrm>
                <a:off x="1534284" y="2016250"/>
                <a:ext cx="65727" cy="16745"/>
              </a:xfrm>
              <a:custGeom>
                <a:rect b="b" l="l" r="r" t="t"/>
                <a:pathLst>
                  <a:path extrusionOk="0" h="1054" w="4137">
                    <a:moveTo>
                      <a:pt x="10" y="1"/>
                    </a:moveTo>
                    <a:cubicBezTo>
                      <a:pt x="9" y="1"/>
                      <a:pt x="9" y="1"/>
                      <a:pt x="8" y="1"/>
                    </a:cubicBezTo>
                    <a:cubicBezTo>
                      <a:pt x="1" y="9"/>
                      <a:pt x="35" y="65"/>
                      <a:pt x="113" y="155"/>
                    </a:cubicBezTo>
                    <a:cubicBezTo>
                      <a:pt x="187" y="244"/>
                      <a:pt x="311" y="368"/>
                      <a:pt x="479" y="498"/>
                    </a:cubicBezTo>
                    <a:cubicBezTo>
                      <a:pt x="815" y="756"/>
                      <a:pt x="1372" y="1029"/>
                      <a:pt x="2033" y="1051"/>
                    </a:cubicBezTo>
                    <a:cubicBezTo>
                      <a:pt x="2067" y="1052"/>
                      <a:pt x="2101" y="1053"/>
                      <a:pt x="2135" y="1053"/>
                    </a:cubicBezTo>
                    <a:cubicBezTo>
                      <a:pt x="2753" y="1053"/>
                      <a:pt x="3288" y="834"/>
                      <a:pt x="3624" y="610"/>
                    </a:cubicBezTo>
                    <a:cubicBezTo>
                      <a:pt x="3804" y="494"/>
                      <a:pt x="3934" y="382"/>
                      <a:pt x="4016" y="296"/>
                    </a:cubicBezTo>
                    <a:cubicBezTo>
                      <a:pt x="4099" y="211"/>
                      <a:pt x="4136" y="158"/>
                      <a:pt x="4132" y="151"/>
                    </a:cubicBezTo>
                    <a:cubicBezTo>
                      <a:pt x="4131" y="150"/>
                      <a:pt x="4130" y="150"/>
                      <a:pt x="4129" y="150"/>
                    </a:cubicBezTo>
                    <a:cubicBezTo>
                      <a:pt x="4100" y="150"/>
                      <a:pt x="3921" y="334"/>
                      <a:pt x="3576" y="532"/>
                    </a:cubicBezTo>
                    <a:cubicBezTo>
                      <a:pt x="3239" y="727"/>
                      <a:pt x="2724" y="918"/>
                      <a:pt x="2136" y="918"/>
                    </a:cubicBezTo>
                    <a:cubicBezTo>
                      <a:pt x="2105" y="918"/>
                      <a:pt x="2073" y="918"/>
                      <a:pt x="2040" y="917"/>
                    </a:cubicBezTo>
                    <a:cubicBezTo>
                      <a:pt x="1409" y="894"/>
                      <a:pt x="875" y="651"/>
                      <a:pt x="535" y="420"/>
                    </a:cubicBezTo>
                    <a:cubicBezTo>
                      <a:pt x="203" y="196"/>
                      <a:pt x="35" y="1"/>
                      <a:pt x="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6" name="Google Shape;3436;p93"/>
              <p:cNvSpPr/>
              <p:nvPr/>
            </p:nvSpPr>
            <p:spPr>
              <a:xfrm>
                <a:off x="1596658" y="1945105"/>
                <a:ext cx="41498" cy="130166"/>
              </a:xfrm>
              <a:custGeom>
                <a:rect b="b" l="l" r="r" t="t"/>
                <a:pathLst>
                  <a:path extrusionOk="0" h="8193" w="2612">
                    <a:moveTo>
                      <a:pt x="9" y="1"/>
                    </a:moveTo>
                    <a:cubicBezTo>
                      <a:pt x="9" y="1"/>
                      <a:pt x="9" y="1"/>
                      <a:pt x="8" y="1"/>
                    </a:cubicBezTo>
                    <a:cubicBezTo>
                      <a:pt x="0" y="5"/>
                      <a:pt x="34" y="121"/>
                      <a:pt x="102" y="326"/>
                    </a:cubicBezTo>
                    <a:cubicBezTo>
                      <a:pt x="176" y="557"/>
                      <a:pt x="277" y="852"/>
                      <a:pt x="393" y="1200"/>
                    </a:cubicBezTo>
                    <a:cubicBezTo>
                      <a:pt x="640" y="1936"/>
                      <a:pt x="979" y="2955"/>
                      <a:pt x="1338" y="4084"/>
                    </a:cubicBezTo>
                    <a:cubicBezTo>
                      <a:pt x="1696" y="5215"/>
                      <a:pt x="2007" y="6243"/>
                      <a:pt x="2227" y="6989"/>
                    </a:cubicBezTo>
                    <a:cubicBezTo>
                      <a:pt x="2331" y="7341"/>
                      <a:pt x="2421" y="7636"/>
                      <a:pt x="2488" y="7871"/>
                    </a:cubicBezTo>
                    <a:cubicBezTo>
                      <a:pt x="2555" y="8080"/>
                      <a:pt x="2593" y="8192"/>
                      <a:pt x="2604" y="8192"/>
                    </a:cubicBezTo>
                    <a:cubicBezTo>
                      <a:pt x="2612" y="8189"/>
                      <a:pt x="2589" y="8069"/>
                      <a:pt x="2541" y="7856"/>
                    </a:cubicBezTo>
                    <a:cubicBezTo>
                      <a:pt x="2492" y="7647"/>
                      <a:pt x="2417" y="7341"/>
                      <a:pt x="2317" y="6963"/>
                    </a:cubicBezTo>
                    <a:cubicBezTo>
                      <a:pt x="2119" y="6213"/>
                      <a:pt x="1827" y="5178"/>
                      <a:pt x="1469" y="4046"/>
                    </a:cubicBezTo>
                    <a:cubicBezTo>
                      <a:pt x="1110" y="2911"/>
                      <a:pt x="755" y="1899"/>
                      <a:pt x="483" y="1166"/>
                    </a:cubicBezTo>
                    <a:cubicBezTo>
                      <a:pt x="345" y="804"/>
                      <a:pt x="233" y="509"/>
                      <a:pt x="150" y="307"/>
                    </a:cubicBezTo>
                    <a:cubicBezTo>
                      <a:pt x="69" y="109"/>
                      <a:pt x="17" y="1"/>
                      <a:pt x="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7" name="Google Shape;3437;p93"/>
              <p:cNvSpPr/>
              <p:nvPr/>
            </p:nvSpPr>
            <p:spPr>
              <a:xfrm>
                <a:off x="1592321" y="1904020"/>
                <a:ext cx="20368" cy="8754"/>
              </a:xfrm>
              <a:custGeom>
                <a:rect b="b" l="l" r="r" t="t"/>
                <a:pathLst>
                  <a:path extrusionOk="0" h="551" w="1282">
                    <a:moveTo>
                      <a:pt x="36" y="0"/>
                    </a:moveTo>
                    <a:cubicBezTo>
                      <a:pt x="27" y="0"/>
                      <a:pt x="22" y="2"/>
                      <a:pt x="20" y="6"/>
                    </a:cubicBezTo>
                    <a:cubicBezTo>
                      <a:pt x="1" y="40"/>
                      <a:pt x="255" y="216"/>
                      <a:pt x="606" y="365"/>
                    </a:cubicBezTo>
                    <a:cubicBezTo>
                      <a:pt x="888" y="486"/>
                      <a:pt x="1143" y="551"/>
                      <a:pt x="1235" y="551"/>
                    </a:cubicBezTo>
                    <a:cubicBezTo>
                      <a:pt x="1256" y="551"/>
                      <a:pt x="1269" y="547"/>
                      <a:pt x="1271" y="540"/>
                    </a:cubicBezTo>
                    <a:cubicBezTo>
                      <a:pt x="1282" y="507"/>
                      <a:pt x="1002" y="387"/>
                      <a:pt x="658" y="238"/>
                    </a:cubicBezTo>
                    <a:cubicBezTo>
                      <a:pt x="354" y="109"/>
                      <a:pt x="102" y="0"/>
                      <a:pt x="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8" name="Google Shape;3438;p93"/>
              <p:cNvSpPr/>
              <p:nvPr/>
            </p:nvSpPr>
            <p:spPr>
              <a:xfrm>
                <a:off x="1632198" y="1924452"/>
                <a:ext cx="8929" cy="23466"/>
              </a:xfrm>
              <a:custGeom>
                <a:rect b="b" l="l" r="r" t="t"/>
                <a:pathLst>
                  <a:path extrusionOk="0" h="1477" w="562">
                    <a:moveTo>
                      <a:pt x="522" y="1"/>
                    </a:moveTo>
                    <a:cubicBezTo>
                      <a:pt x="486" y="1"/>
                      <a:pt x="350" y="318"/>
                      <a:pt x="218" y="718"/>
                    </a:cubicBezTo>
                    <a:cubicBezTo>
                      <a:pt x="80" y="1126"/>
                      <a:pt x="1" y="1466"/>
                      <a:pt x="35" y="1476"/>
                    </a:cubicBezTo>
                    <a:cubicBezTo>
                      <a:pt x="36" y="1477"/>
                      <a:pt x="36" y="1477"/>
                      <a:pt x="37" y="1477"/>
                    </a:cubicBezTo>
                    <a:cubicBezTo>
                      <a:pt x="77" y="1477"/>
                      <a:pt x="212" y="1159"/>
                      <a:pt x="344" y="759"/>
                    </a:cubicBezTo>
                    <a:cubicBezTo>
                      <a:pt x="479" y="352"/>
                      <a:pt x="561" y="13"/>
                      <a:pt x="524" y="1"/>
                    </a:cubicBezTo>
                    <a:cubicBezTo>
                      <a:pt x="523" y="1"/>
                      <a:pt x="522" y="1"/>
                      <a:pt x="52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9" name="Google Shape;3439;p93"/>
              <p:cNvSpPr/>
              <p:nvPr/>
            </p:nvSpPr>
            <p:spPr>
              <a:xfrm>
                <a:off x="1561642" y="1952414"/>
                <a:ext cx="11169" cy="20860"/>
              </a:xfrm>
              <a:custGeom>
                <a:rect b="b" l="l" r="r" t="t"/>
                <a:pathLst>
                  <a:path extrusionOk="0" h="1313" w="703">
                    <a:moveTo>
                      <a:pt x="667" y="0"/>
                    </a:moveTo>
                    <a:cubicBezTo>
                      <a:pt x="626" y="0"/>
                      <a:pt x="483" y="284"/>
                      <a:pt x="311" y="639"/>
                    </a:cubicBezTo>
                    <a:cubicBezTo>
                      <a:pt x="139" y="997"/>
                      <a:pt x="1" y="1293"/>
                      <a:pt x="34" y="1311"/>
                    </a:cubicBezTo>
                    <a:cubicBezTo>
                      <a:pt x="35" y="1312"/>
                      <a:pt x="36" y="1312"/>
                      <a:pt x="38" y="1312"/>
                    </a:cubicBezTo>
                    <a:cubicBezTo>
                      <a:pt x="77" y="1312"/>
                      <a:pt x="264" y="1049"/>
                      <a:pt x="434" y="695"/>
                    </a:cubicBezTo>
                    <a:cubicBezTo>
                      <a:pt x="610" y="333"/>
                      <a:pt x="703" y="16"/>
                      <a:pt x="670" y="1"/>
                    </a:cubicBezTo>
                    <a:cubicBezTo>
                      <a:pt x="669" y="0"/>
                      <a:pt x="668" y="0"/>
                      <a:pt x="66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0" name="Google Shape;3440;p93"/>
              <p:cNvSpPr/>
              <p:nvPr/>
            </p:nvSpPr>
            <p:spPr>
              <a:xfrm>
                <a:off x="1532631" y="1977484"/>
                <a:ext cx="17174" cy="18175"/>
              </a:xfrm>
              <a:custGeom>
                <a:rect b="b" l="l" r="r" t="t"/>
                <a:pathLst>
                  <a:path extrusionOk="0" h="1144" w="1081">
                    <a:moveTo>
                      <a:pt x="35" y="1"/>
                    </a:moveTo>
                    <a:cubicBezTo>
                      <a:pt x="33" y="1"/>
                      <a:pt x="32" y="1"/>
                      <a:pt x="31" y="2"/>
                    </a:cubicBezTo>
                    <a:cubicBezTo>
                      <a:pt x="0" y="25"/>
                      <a:pt x="176" y="324"/>
                      <a:pt x="464" y="641"/>
                    </a:cubicBezTo>
                    <a:cubicBezTo>
                      <a:pt x="735" y="941"/>
                      <a:pt x="1000" y="1144"/>
                      <a:pt x="1047" y="1144"/>
                    </a:cubicBezTo>
                    <a:cubicBezTo>
                      <a:pt x="1050" y="1144"/>
                      <a:pt x="1052" y="1143"/>
                      <a:pt x="1053" y="1142"/>
                    </a:cubicBezTo>
                    <a:cubicBezTo>
                      <a:pt x="1080" y="1112"/>
                      <a:pt x="845" y="862"/>
                      <a:pt x="565" y="552"/>
                    </a:cubicBezTo>
                    <a:cubicBezTo>
                      <a:pt x="295" y="254"/>
                      <a:pt x="78" y="1"/>
                      <a:pt x="3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1" name="Google Shape;3441;p93"/>
              <p:cNvSpPr/>
              <p:nvPr/>
            </p:nvSpPr>
            <p:spPr>
              <a:xfrm>
                <a:off x="1578562" y="1992212"/>
                <a:ext cx="22513" cy="22465"/>
              </a:xfrm>
              <a:custGeom>
                <a:rect b="b" l="l" r="r" t="t"/>
                <a:pathLst>
                  <a:path extrusionOk="0" h="1414" w="1417">
                    <a:moveTo>
                      <a:pt x="1382" y="1"/>
                    </a:moveTo>
                    <a:cubicBezTo>
                      <a:pt x="1337" y="1"/>
                      <a:pt x="1072" y="298"/>
                      <a:pt x="736" y="648"/>
                    </a:cubicBezTo>
                    <a:cubicBezTo>
                      <a:pt x="475" y="921"/>
                      <a:pt x="247" y="1145"/>
                      <a:pt x="153" y="1257"/>
                    </a:cubicBezTo>
                    <a:lnTo>
                      <a:pt x="154" y="1257"/>
                    </a:lnTo>
                    <a:lnTo>
                      <a:pt x="154" y="1257"/>
                    </a:lnTo>
                    <a:cubicBezTo>
                      <a:pt x="152" y="1258"/>
                      <a:pt x="151" y="1259"/>
                      <a:pt x="150" y="1261"/>
                    </a:cubicBezTo>
                    <a:lnTo>
                      <a:pt x="0" y="1414"/>
                    </a:lnTo>
                    <a:lnTo>
                      <a:pt x="191" y="1298"/>
                    </a:lnTo>
                    <a:cubicBezTo>
                      <a:pt x="314" y="1223"/>
                      <a:pt x="568" y="1018"/>
                      <a:pt x="834" y="745"/>
                    </a:cubicBezTo>
                    <a:cubicBezTo>
                      <a:pt x="1188" y="375"/>
                      <a:pt x="1416" y="24"/>
                      <a:pt x="1386" y="2"/>
                    </a:cubicBezTo>
                    <a:cubicBezTo>
                      <a:pt x="1385" y="1"/>
                      <a:pt x="1384" y="1"/>
                      <a:pt x="138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2" name="Google Shape;3442;p93"/>
              <p:cNvSpPr/>
              <p:nvPr/>
            </p:nvSpPr>
            <p:spPr>
              <a:xfrm>
                <a:off x="1590255" y="2053299"/>
                <a:ext cx="21496" cy="12567"/>
              </a:xfrm>
              <a:custGeom>
                <a:rect b="b" l="l" r="r" t="t"/>
                <a:pathLst>
                  <a:path extrusionOk="0" h="791" w="1353">
                    <a:moveTo>
                      <a:pt x="31" y="1"/>
                    </a:moveTo>
                    <a:cubicBezTo>
                      <a:pt x="27" y="1"/>
                      <a:pt x="24" y="2"/>
                      <a:pt x="22" y="4"/>
                    </a:cubicBezTo>
                    <a:cubicBezTo>
                      <a:pt x="0" y="34"/>
                      <a:pt x="255" y="269"/>
                      <a:pt x="624" y="489"/>
                    </a:cubicBezTo>
                    <a:cubicBezTo>
                      <a:pt x="950" y="681"/>
                      <a:pt x="1244" y="790"/>
                      <a:pt x="1319" y="790"/>
                    </a:cubicBezTo>
                    <a:cubicBezTo>
                      <a:pt x="1329" y="790"/>
                      <a:pt x="1336" y="788"/>
                      <a:pt x="1337" y="784"/>
                    </a:cubicBezTo>
                    <a:cubicBezTo>
                      <a:pt x="1353" y="751"/>
                      <a:pt x="1053" y="586"/>
                      <a:pt x="691" y="374"/>
                    </a:cubicBezTo>
                    <a:cubicBezTo>
                      <a:pt x="358" y="176"/>
                      <a:pt x="86" y="1"/>
                      <a:pt x="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3" name="Google Shape;3443;p93"/>
              <p:cNvSpPr/>
              <p:nvPr/>
            </p:nvSpPr>
            <p:spPr>
              <a:xfrm>
                <a:off x="1545326" y="2048946"/>
                <a:ext cx="15030" cy="20527"/>
              </a:xfrm>
              <a:custGeom>
                <a:rect b="b" l="l" r="r" t="t"/>
                <a:pathLst>
                  <a:path extrusionOk="0" h="1292" w="946">
                    <a:moveTo>
                      <a:pt x="912" y="0"/>
                    </a:moveTo>
                    <a:cubicBezTo>
                      <a:pt x="873" y="0"/>
                      <a:pt x="656" y="265"/>
                      <a:pt x="419" y="607"/>
                    </a:cubicBezTo>
                    <a:cubicBezTo>
                      <a:pt x="173" y="965"/>
                      <a:pt x="1" y="1272"/>
                      <a:pt x="30" y="1291"/>
                    </a:cubicBezTo>
                    <a:cubicBezTo>
                      <a:pt x="31" y="1291"/>
                      <a:pt x="33" y="1291"/>
                      <a:pt x="34" y="1291"/>
                    </a:cubicBezTo>
                    <a:cubicBezTo>
                      <a:pt x="78" y="1291"/>
                      <a:pt x="293" y="1028"/>
                      <a:pt x="531" y="686"/>
                    </a:cubicBezTo>
                    <a:cubicBezTo>
                      <a:pt x="774" y="331"/>
                      <a:pt x="946" y="24"/>
                      <a:pt x="916" y="2"/>
                    </a:cubicBezTo>
                    <a:cubicBezTo>
                      <a:pt x="915" y="1"/>
                      <a:pt x="914" y="0"/>
                      <a:pt x="91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4" name="Google Shape;3444;p93"/>
              <p:cNvSpPr/>
              <p:nvPr/>
            </p:nvSpPr>
            <p:spPr>
              <a:xfrm>
                <a:off x="1509722" y="2039763"/>
                <a:ext cx="16698" cy="12599"/>
              </a:xfrm>
              <a:custGeom>
                <a:rect b="b" l="l" r="r" t="t"/>
                <a:pathLst>
                  <a:path extrusionOk="0" h="793" w="1051">
                    <a:moveTo>
                      <a:pt x="33" y="0"/>
                    </a:moveTo>
                    <a:cubicBezTo>
                      <a:pt x="28" y="0"/>
                      <a:pt x="25" y="2"/>
                      <a:pt x="23" y="4"/>
                    </a:cubicBezTo>
                    <a:cubicBezTo>
                      <a:pt x="1" y="34"/>
                      <a:pt x="206" y="233"/>
                      <a:pt x="483" y="449"/>
                    </a:cubicBezTo>
                    <a:cubicBezTo>
                      <a:pt x="735" y="647"/>
                      <a:pt x="960" y="792"/>
                      <a:pt x="1014" y="792"/>
                    </a:cubicBezTo>
                    <a:cubicBezTo>
                      <a:pt x="1019" y="792"/>
                      <a:pt x="1022" y="791"/>
                      <a:pt x="1024" y="788"/>
                    </a:cubicBezTo>
                    <a:cubicBezTo>
                      <a:pt x="1050" y="759"/>
                      <a:pt x="845" y="561"/>
                      <a:pt x="568" y="345"/>
                    </a:cubicBezTo>
                    <a:cubicBezTo>
                      <a:pt x="312" y="146"/>
                      <a:pt x="86" y="0"/>
                      <a:pt x="3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5" name="Google Shape;3445;p93"/>
              <p:cNvSpPr/>
              <p:nvPr/>
            </p:nvSpPr>
            <p:spPr>
              <a:xfrm>
                <a:off x="1491674" y="2002205"/>
                <a:ext cx="16348" cy="11296"/>
              </a:xfrm>
              <a:custGeom>
                <a:rect b="b" l="l" r="r" t="t"/>
                <a:pathLst>
                  <a:path extrusionOk="0" h="711" w="1029">
                    <a:moveTo>
                      <a:pt x="995" y="0"/>
                    </a:moveTo>
                    <a:cubicBezTo>
                      <a:pt x="942" y="0"/>
                      <a:pt x="723" y="127"/>
                      <a:pt x="476" y="303"/>
                    </a:cubicBezTo>
                    <a:cubicBezTo>
                      <a:pt x="203" y="497"/>
                      <a:pt x="1" y="676"/>
                      <a:pt x="23" y="706"/>
                    </a:cubicBezTo>
                    <a:cubicBezTo>
                      <a:pt x="25" y="709"/>
                      <a:pt x="30" y="710"/>
                      <a:pt x="36" y="710"/>
                    </a:cubicBezTo>
                    <a:cubicBezTo>
                      <a:pt x="92" y="710"/>
                      <a:pt x="308" y="587"/>
                      <a:pt x="554" y="411"/>
                    </a:cubicBezTo>
                    <a:cubicBezTo>
                      <a:pt x="826" y="217"/>
                      <a:pt x="1028" y="37"/>
                      <a:pt x="1006" y="4"/>
                    </a:cubicBezTo>
                    <a:cubicBezTo>
                      <a:pt x="1004" y="1"/>
                      <a:pt x="1000" y="0"/>
                      <a:pt x="99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6" name="Google Shape;3446;p93"/>
              <p:cNvSpPr/>
              <p:nvPr/>
            </p:nvSpPr>
            <p:spPr>
              <a:xfrm>
                <a:off x="1488607" y="1961342"/>
                <a:ext cx="12583" cy="15379"/>
              </a:xfrm>
              <a:custGeom>
                <a:rect b="b" l="l" r="r" t="t"/>
                <a:pathLst>
                  <a:path extrusionOk="0" h="968" w="792">
                    <a:moveTo>
                      <a:pt x="36" y="1"/>
                    </a:moveTo>
                    <a:cubicBezTo>
                      <a:pt x="33" y="1"/>
                      <a:pt x="31" y="1"/>
                      <a:pt x="30" y="2"/>
                    </a:cubicBezTo>
                    <a:cubicBezTo>
                      <a:pt x="0" y="28"/>
                      <a:pt x="142" y="261"/>
                      <a:pt x="340" y="525"/>
                    </a:cubicBezTo>
                    <a:cubicBezTo>
                      <a:pt x="531" y="780"/>
                      <a:pt x="712" y="968"/>
                      <a:pt x="756" y="968"/>
                    </a:cubicBezTo>
                    <a:cubicBezTo>
                      <a:pt x="759" y="968"/>
                      <a:pt x="761" y="967"/>
                      <a:pt x="762" y="966"/>
                    </a:cubicBezTo>
                    <a:cubicBezTo>
                      <a:pt x="792" y="944"/>
                      <a:pt x="650" y="712"/>
                      <a:pt x="448" y="444"/>
                    </a:cubicBezTo>
                    <a:cubicBezTo>
                      <a:pt x="257" y="192"/>
                      <a:pt x="79" y="1"/>
                      <a:pt x="3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7" name="Google Shape;3447;p93"/>
              <p:cNvSpPr/>
              <p:nvPr/>
            </p:nvSpPr>
            <p:spPr>
              <a:xfrm>
                <a:off x="1573637" y="1890087"/>
                <a:ext cx="11232" cy="19033"/>
              </a:xfrm>
              <a:custGeom>
                <a:rect b="b" l="l" r="r" t="t"/>
                <a:pathLst>
                  <a:path extrusionOk="0" h="1198" w="707">
                    <a:moveTo>
                      <a:pt x="669" y="1"/>
                    </a:moveTo>
                    <a:cubicBezTo>
                      <a:pt x="627" y="1"/>
                      <a:pt x="465" y="248"/>
                      <a:pt x="292" y="566"/>
                    </a:cubicBezTo>
                    <a:cubicBezTo>
                      <a:pt x="116" y="898"/>
                      <a:pt x="1" y="1182"/>
                      <a:pt x="30" y="1197"/>
                    </a:cubicBezTo>
                    <a:cubicBezTo>
                      <a:pt x="32" y="1197"/>
                      <a:pt x="33" y="1198"/>
                      <a:pt x="34" y="1198"/>
                    </a:cubicBezTo>
                    <a:cubicBezTo>
                      <a:pt x="76" y="1198"/>
                      <a:pt x="242" y="950"/>
                      <a:pt x="411" y="629"/>
                    </a:cubicBezTo>
                    <a:cubicBezTo>
                      <a:pt x="591" y="300"/>
                      <a:pt x="706" y="17"/>
                      <a:pt x="673" y="2"/>
                    </a:cubicBezTo>
                    <a:cubicBezTo>
                      <a:pt x="672" y="1"/>
                      <a:pt x="671" y="1"/>
                      <a:pt x="66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8" name="Google Shape;3448;p93"/>
              <p:cNvSpPr/>
              <p:nvPr/>
            </p:nvSpPr>
            <p:spPr>
              <a:xfrm>
                <a:off x="1462075" y="1901017"/>
                <a:ext cx="20606" cy="12440"/>
              </a:xfrm>
              <a:custGeom>
                <a:rect b="b" l="l" r="r" t="t"/>
                <a:pathLst>
                  <a:path extrusionOk="0" h="783" w="1297">
                    <a:moveTo>
                      <a:pt x="30" y="1"/>
                    </a:moveTo>
                    <a:cubicBezTo>
                      <a:pt x="25" y="1"/>
                      <a:pt x="21" y="2"/>
                      <a:pt x="19" y="5"/>
                    </a:cubicBezTo>
                    <a:cubicBezTo>
                      <a:pt x="0" y="38"/>
                      <a:pt x="266" y="236"/>
                      <a:pt x="613" y="450"/>
                    </a:cubicBezTo>
                    <a:cubicBezTo>
                      <a:pt x="927" y="642"/>
                      <a:pt x="1198" y="782"/>
                      <a:pt x="1261" y="782"/>
                    </a:cubicBezTo>
                    <a:cubicBezTo>
                      <a:pt x="1268" y="782"/>
                      <a:pt x="1272" y="781"/>
                      <a:pt x="1274" y="778"/>
                    </a:cubicBezTo>
                    <a:cubicBezTo>
                      <a:pt x="1296" y="748"/>
                      <a:pt x="1027" y="550"/>
                      <a:pt x="684" y="333"/>
                    </a:cubicBezTo>
                    <a:cubicBezTo>
                      <a:pt x="367" y="139"/>
                      <a:pt x="91" y="1"/>
                      <a:pt x="3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9" name="Google Shape;3449;p93"/>
              <p:cNvSpPr/>
              <p:nvPr/>
            </p:nvSpPr>
            <p:spPr>
              <a:xfrm>
                <a:off x="1425105" y="1901065"/>
                <a:ext cx="9691" cy="14664"/>
              </a:xfrm>
              <a:custGeom>
                <a:rect b="b" l="l" r="r" t="t"/>
                <a:pathLst>
                  <a:path extrusionOk="0" h="923" w="610">
                    <a:moveTo>
                      <a:pt x="571" y="1"/>
                    </a:moveTo>
                    <a:cubicBezTo>
                      <a:pt x="532" y="1"/>
                      <a:pt x="389" y="185"/>
                      <a:pt x="247" y="428"/>
                    </a:cubicBezTo>
                    <a:cubicBezTo>
                      <a:pt x="98" y="678"/>
                      <a:pt x="0" y="902"/>
                      <a:pt x="31" y="921"/>
                    </a:cubicBezTo>
                    <a:cubicBezTo>
                      <a:pt x="32" y="922"/>
                      <a:pt x="34" y="922"/>
                      <a:pt x="36" y="922"/>
                    </a:cubicBezTo>
                    <a:cubicBezTo>
                      <a:pt x="77" y="922"/>
                      <a:pt x="220" y="737"/>
                      <a:pt x="363" y="495"/>
                    </a:cubicBezTo>
                    <a:cubicBezTo>
                      <a:pt x="512" y="240"/>
                      <a:pt x="610" y="21"/>
                      <a:pt x="576" y="2"/>
                    </a:cubicBezTo>
                    <a:cubicBezTo>
                      <a:pt x="574" y="1"/>
                      <a:pt x="573" y="1"/>
                      <a:pt x="57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0" name="Google Shape;3450;p93"/>
              <p:cNvSpPr/>
              <p:nvPr/>
            </p:nvSpPr>
            <p:spPr>
              <a:xfrm>
                <a:off x="1465157" y="2166752"/>
                <a:ext cx="19415" cy="12710"/>
              </a:xfrm>
              <a:custGeom>
                <a:rect b="b" l="l" r="r" t="t"/>
                <a:pathLst>
                  <a:path extrusionOk="0" h="800" w="1222">
                    <a:moveTo>
                      <a:pt x="30" y="1"/>
                    </a:moveTo>
                    <a:cubicBezTo>
                      <a:pt x="25" y="1"/>
                      <a:pt x="21" y="2"/>
                      <a:pt x="20" y="4"/>
                    </a:cubicBezTo>
                    <a:cubicBezTo>
                      <a:pt x="1" y="39"/>
                      <a:pt x="247" y="240"/>
                      <a:pt x="572" y="456"/>
                    </a:cubicBezTo>
                    <a:cubicBezTo>
                      <a:pt x="872" y="658"/>
                      <a:pt x="1132" y="800"/>
                      <a:pt x="1192" y="800"/>
                    </a:cubicBezTo>
                    <a:cubicBezTo>
                      <a:pt x="1198" y="800"/>
                      <a:pt x="1202" y="799"/>
                      <a:pt x="1204" y="796"/>
                    </a:cubicBezTo>
                    <a:cubicBezTo>
                      <a:pt x="1222" y="766"/>
                      <a:pt x="975" y="561"/>
                      <a:pt x="647" y="344"/>
                    </a:cubicBezTo>
                    <a:cubicBezTo>
                      <a:pt x="349" y="146"/>
                      <a:pt x="89" y="1"/>
                      <a:pt x="3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1" name="Google Shape;3451;p93"/>
              <p:cNvSpPr/>
              <p:nvPr/>
            </p:nvSpPr>
            <p:spPr>
              <a:xfrm>
                <a:off x="1606508" y="2164528"/>
                <a:ext cx="15935" cy="16396"/>
              </a:xfrm>
              <a:custGeom>
                <a:rect b="b" l="l" r="r" t="t"/>
                <a:pathLst>
                  <a:path extrusionOk="0" h="1032" w="1003">
                    <a:moveTo>
                      <a:pt x="968" y="1"/>
                    </a:moveTo>
                    <a:cubicBezTo>
                      <a:pt x="919" y="1"/>
                      <a:pt x="700" y="202"/>
                      <a:pt x="453" y="470"/>
                    </a:cubicBezTo>
                    <a:cubicBezTo>
                      <a:pt x="191" y="753"/>
                      <a:pt x="1" y="1003"/>
                      <a:pt x="30" y="1030"/>
                    </a:cubicBezTo>
                    <a:cubicBezTo>
                      <a:pt x="32" y="1031"/>
                      <a:pt x="33" y="1032"/>
                      <a:pt x="36" y="1032"/>
                    </a:cubicBezTo>
                    <a:cubicBezTo>
                      <a:pt x="80" y="1032"/>
                      <a:pt x="305" y="829"/>
                      <a:pt x="554" y="560"/>
                    </a:cubicBezTo>
                    <a:cubicBezTo>
                      <a:pt x="811" y="275"/>
                      <a:pt x="1002" y="25"/>
                      <a:pt x="975" y="3"/>
                    </a:cubicBezTo>
                    <a:cubicBezTo>
                      <a:pt x="973" y="1"/>
                      <a:pt x="971" y="1"/>
                      <a:pt x="96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2" name="Google Shape;3452;p93"/>
              <p:cNvSpPr/>
              <p:nvPr/>
            </p:nvSpPr>
            <p:spPr>
              <a:xfrm>
                <a:off x="1527818" y="2163495"/>
                <a:ext cx="2621" cy="16507"/>
              </a:xfrm>
              <a:custGeom>
                <a:rect b="b" l="l" r="r" t="t"/>
                <a:pathLst>
                  <a:path extrusionOk="0" h="1039" w="165">
                    <a:moveTo>
                      <a:pt x="41" y="0"/>
                    </a:moveTo>
                    <a:cubicBezTo>
                      <a:pt x="40" y="0"/>
                      <a:pt x="39" y="0"/>
                      <a:pt x="39" y="1"/>
                    </a:cubicBezTo>
                    <a:cubicBezTo>
                      <a:pt x="1" y="8"/>
                      <a:pt x="31" y="239"/>
                      <a:pt x="27" y="520"/>
                    </a:cubicBezTo>
                    <a:cubicBezTo>
                      <a:pt x="31" y="799"/>
                      <a:pt x="1" y="1028"/>
                      <a:pt x="39" y="1039"/>
                    </a:cubicBezTo>
                    <a:cubicBezTo>
                      <a:pt x="39" y="1039"/>
                      <a:pt x="40" y="1039"/>
                      <a:pt x="40" y="1039"/>
                    </a:cubicBezTo>
                    <a:cubicBezTo>
                      <a:pt x="75" y="1039"/>
                      <a:pt x="165" y="814"/>
                      <a:pt x="161" y="520"/>
                    </a:cubicBezTo>
                    <a:cubicBezTo>
                      <a:pt x="165" y="224"/>
                      <a:pt x="76" y="0"/>
                      <a:pt x="4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3" name="Google Shape;3453;p93"/>
              <p:cNvSpPr/>
              <p:nvPr/>
            </p:nvSpPr>
            <p:spPr>
              <a:xfrm>
                <a:off x="1557797" y="2169167"/>
                <a:ext cx="19589" cy="11693"/>
              </a:xfrm>
              <a:custGeom>
                <a:rect b="b" l="l" r="r" t="t"/>
                <a:pathLst>
                  <a:path extrusionOk="0" h="736" w="1233">
                    <a:moveTo>
                      <a:pt x="33" y="1"/>
                    </a:moveTo>
                    <a:cubicBezTo>
                      <a:pt x="25" y="1"/>
                      <a:pt x="21" y="2"/>
                      <a:pt x="19" y="6"/>
                    </a:cubicBezTo>
                    <a:cubicBezTo>
                      <a:pt x="0" y="35"/>
                      <a:pt x="250" y="226"/>
                      <a:pt x="583" y="424"/>
                    </a:cubicBezTo>
                    <a:cubicBezTo>
                      <a:pt x="878" y="605"/>
                      <a:pt x="1137" y="735"/>
                      <a:pt x="1200" y="735"/>
                    </a:cubicBezTo>
                    <a:cubicBezTo>
                      <a:pt x="1207" y="735"/>
                      <a:pt x="1212" y="734"/>
                      <a:pt x="1214" y="730"/>
                    </a:cubicBezTo>
                    <a:cubicBezTo>
                      <a:pt x="1233" y="697"/>
                      <a:pt x="983" y="510"/>
                      <a:pt x="654" y="308"/>
                    </a:cubicBezTo>
                    <a:cubicBezTo>
                      <a:pt x="355" y="131"/>
                      <a:pt x="96" y="1"/>
                      <a:pt x="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4" name="Google Shape;3454;p93"/>
              <p:cNvSpPr/>
              <p:nvPr/>
            </p:nvSpPr>
            <p:spPr>
              <a:xfrm>
                <a:off x="1428664" y="2184419"/>
                <a:ext cx="242840" cy="10518"/>
              </a:xfrm>
              <a:custGeom>
                <a:rect b="b" l="l" r="r" t="t"/>
                <a:pathLst>
                  <a:path extrusionOk="0" h="662" w="15285">
                    <a:moveTo>
                      <a:pt x="6391" y="1"/>
                    </a:moveTo>
                    <a:cubicBezTo>
                      <a:pt x="4779" y="1"/>
                      <a:pt x="3339" y="59"/>
                      <a:pt x="2238" y="121"/>
                    </a:cubicBezTo>
                    <a:cubicBezTo>
                      <a:pt x="1543" y="159"/>
                      <a:pt x="986" y="199"/>
                      <a:pt x="598" y="234"/>
                    </a:cubicBezTo>
                    <a:cubicBezTo>
                      <a:pt x="419" y="249"/>
                      <a:pt x="269" y="263"/>
                      <a:pt x="153" y="275"/>
                    </a:cubicBezTo>
                    <a:cubicBezTo>
                      <a:pt x="53" y="286"/>
                      <a:pt x="0" y="294"/>
                      <a:pt x="0" y="297"/>
                    </a:cubicBezTo>
                    <a:cubicBezTo>
                      <a:pt x="0" y="301"/>
                      <a:pt x="20" y="303"/>
                      <a:pt x="56" y="303"/>
                    </a:cubicBezTo>
                    <a:cubicBezTo>
                      <a:pt x="81" y="303"/>
                      <a:pt x="115" y="302"/>
                      <a:pt x="157" y="301"/>
                    </a:cubicBezTo>
                    <a:cubicBezTo>
                      <a:pt x="274" y="297"/>
                      <a:pt x="422" y="294"/>
                      <a:pt x="602" y="286"/>
                    </a:cubicBezTo>
                    <a:cubicBezTo>
                      <a:pt x="1009" y="267"/>
                      <a:pt x="1562" y="244"/>
                      <a:pt x="2241" y="215"/>
                    </a:cubicBezTo>
                    <a:cubicBezTo>
                      <a:pt x="3300" y="175"/>
                      <a:pt x="4666" y="135"/>
                      <a:pt x="6193" y="135"/>
                    </a:cubicBezTo>
                    <a:cubicBezTo>
                      <a:pt x="6665" y="135"/>
                      <a:pt x="7152" y="139"/>
                      <a:pt x="7650" y="147"/>
                    </a:cubicBezTo>
                    <a:cubicBezTo>
                      <a:pt x="9764" y="185"/>
                      <a:pt x="11669" y="353"/>
                      <a:pt x="13051" y="473"/>
                    </a:cubicBezTo>
                    <a:cubicBezTo>
                      <a:pt x="13727" y="536"/>
                      <a:pt x="14280" y="585"/>
                      <a:pt x="14684" y="622"/>
                    </a:cubicBezTo>
                    <a:cubicBezTo>
                      <a:pt x="14867" y="633"/>
                      <a:pt x="15012" y="644"/>
                      <a:pt x="15127" y="656"/>
                    </a:cubicBezTo>
                    <a:cubicBezTo>
                      <a:pt x="15189" y="660"/>
                      <a:pt x="15232" y="662"/>
                      <a:pt x="15257" y="662"/>
                    </a:cubicBezTo>
                    <a:cubicBezTo>
                      <a:pt x="15275" y="662"/>
                      <a:pt x="15284" y="661"/>
                      <a:pt x="15284" y="659"/>
                    </a:cubicBezTo>
                    <a:cubicBezTo>
                      <a:pt x="15284" y="652"/>
                      <a:pt x="15232" y="644"/>
                      <a:pt x="15132" y="630"/>
                    </a:cubicBezTo>
                    <a:cubicBezTo>
                      <a:pt x="15015" y="611"/>
                      <a:pt x="14870" y="592"/>
                      <a:pt x="14691" y="566"/>
                    </a:cubicBezTo>
                    <a:cubicBezTo>
                      <a:pt x="14306" y="518"/>
                      <a:pt x="13750" y="454"/>
                      <a:pt x="13058" y="379"/>
                    </a:cubicBezTo>
                    <a:cubicBezTo>
                      <a:pt x="11681" y="234"/>
                      <a:pt x="9771" y="51"/>
                      <a:pt x="7654" y="13"/>
                    </a:cubicBezTo>
                    <a:cubicBezTo>
                      <a:pt x="7224" y="5"/>
                      <a:pt x="6802" y="1"/>
                      <a:pt x="639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5" name="Google Shape;3455;p93"/>
              <p:cNvSpPr/>
              <p:nvPr/>
            </p:nvSpPr>
            <p:spPr>
              <a:xfrm>
                <a:off x="1596785" y="1945105"/>
                <a:ext cx="41371" cy="130166"/>
              </a:xfrm>
              <a:custGeom>
                <a:rect b="b" l="l" r="r" t="t"/>
                <a:pathLst>
                  <a:path extrusionOk="0" h="8193" w="2604">
                    <a:moveTo>
                      <a:pt x="0" y="1"/>
                    </a:moveTo>
                    <a:lnTo>
                      <a:pt x="8" y="54"/>
                    </a:lnTo>
                    <a:cubicBezTo>
                      <a:pt x="23" y="106"/>
                      <a:pt x="49" y="199"/>
                      <a:pt x="94" y="326"/>
                    </a:cubicBezTo>
                    <a:cubicBezTo>
                      <a:pt x="168" y="557"/>
                      <a:pt x="269" y="852"/>
                      <a:pt x="385" y="1200"/>
                    </a:cubicBezTo>
                    <a:cubicBezTo>
                      <a:pt x="632" y="1936"/>
                      <a:pt x="971" y="2955"/>
                      <a:pt x="1330" y="4084"/>
                    </a:cubicBezTo>
                    <a:cubicBezTo>
                      <a:pt x="1688" y="5215"/>
                      <a:pt x="1999" y="6243"/>
                      <a:pt x="2219" y="6989"/>
                    </a:cubicBezTo>
                    <a:cubicBezTo>
                      <a:pt x="2323" y="7341"/>
                      <a:pt x="2413" y="7636"/>
                      <a:pt x="2480" y="7871"/>
                    </a:cubicBezTo>
                    <a:cubicBezTo>
                      <a:pt x="2547" y="8077"/>
                      <a:pt x="2585" y="8192"/>
                      <a:pt x="2596" y="8192"/>
                    </a:cubicBezTo>
                    <a:cubicBezTo>
                      <a:pt x="2604" y="8189"/>
                      <a:pt x="2581" y="8069"/>
                      <a:pt x="2533" y="7856"/>
                    </a:cubicBezTo>
                    <a:cubicBezTo>
                      <a:pt x="2499" y="7699"/>
                      <a:pt x="2447" y="7494"/>
                      <a:pt x="2383" y="724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6" name="Google Shape;3456;p93"/>
              <p:cNvSpPr/>
              <p:nvPr/>
            </p:nvSpPr>
            <p:spPr>
              <a:xfrm>
                <a:off x="1635408" y="2062673"/>
                <a:ext cx="4591" cy="14489"/>
              </a:xfrm>
              <a:custGeom>
                <a:rect b="b" l="l" r="r" t="t"/>
                <a:pathLst>
                  <a:path extrusionOk="0" h="912" w="289">
                    <a:moveTo>
                      <a:pt x="1" y="1"/>
                    </a:moveTo>
                    <a:lnTo>
                      <a:pt x="251" y="912"/>
                    </a:lnTo>
                    <a:cubicBezTo>
                      <a:pt x="266" y="897"/>
                      <a:pt x="277" y="882"/>
                      <a:pt x="288" y="86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7" name="Google Shape;3457;p93"/>
              <p:cNvSpPr/>
              <p:nvPr/>
            </p:nvSpPr>
            <p:spPr>
              <a:xfrm>
                <a:off x="1596896" y="1945947"/>
                <a:ext cx="42499" cy="136204"/>
              </a:xfrm>
              <a:custGeom>
                <a:rect b="b" l="l" r="r" t="t"/>
                <a:pathLst>
                  <a:path extrusionOk="0" h="8573" w="2675">
                    <a:moveTo>
                      <a:pt x="1" y="1"/>
                    </a:moveTo>
                    <a:lnTo>
                      <a:pt x="1293" y="8572"/>
                    </a:lnTo>
                    <a:cubicBezTo>
                      <a:pt x="1293" y="8572"/>
                      <a:pt x="2383" y="8562"/>
                      <a:pt x="2675" y="8259"/>
                    </a:cubicBezTo>
                    <a:lnTo>
                      <a:pt x="2425" y="7348"/>
                    </a:lnTo>
                    <a:lnTo>
                      <a:pt x="2376" y="7191"/>
                    </a:lnTo>
                    <a:lnTo>
                      <a:pt x="2376" y="7191"/>
                    </a:lnTo>
                    <a:cubicBezTo>
                      <a:pt x="2440" y="7441"/>
                      <a:pt x="2492" y="7646"/>
                      <a:pt x="2526" y="7803"/>
                    </a:cubicBezTo>
                    <a:cubicBezTo>
                      <a:pt x="2574" y="8016"/>
                      <a:pt x="2597" y="8136"/>
                      <a:pt x="2589" y="8139"/>
                    </a:cubicBezTo>
                    <a:cubicBezTo>
                      <a:pt x="2578" y="8139"/>
                      <a:pt x="2540" y="8024"/>
                      <a:pt x="2473" y="7818"/>
                    </a:cubicBezTo>
                    <a:cubicBezTo>
                      <a:pt x="2406" y="7583"/>
                      <a:pt x="2316" y="7288"/>
                      <a:pt x="2212" y="6936"/>
                    </a:cubicBezTo>
                    <a:cubicBezTo>
                      <a:pt x="1992" y="6190"/>
                      <a:pt x="1681" y="5162"/>
                      <a:pt x="1323" y="4031"/>
                    </a:cubicBezTo>
                    <a:cubicBezTo>
                      <a:pt x="964" y="2902"/>
                      <a:pt x="625" y="1883"/>
                      <a:pt x="378" y="1147"/>
                    </a:cubicBezTo>
                    <a:cubicBezTo>
                      <a:pt x="262" y="799"/>
                      <a:pt x="161" y="504"/>
                      <a:pt x="87" y="273"/>
                    </a:cubicBezTo>
                    <a:cubicBezTo>
                      <a:pt x="42" y="146"/>
                      <a:pt x="16" y="53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8" name="Google Shape;3458;p93"/>
              <p:cNvSpPr/>
              <p:nvPr/>
            </p:nvSpPr>
            <p:spPr>
              <a:xfrm>
                <a:off x="1273300" y="2185213"/>
                <a:ext cx="401398" cy="483536"/>
              </a:xfrm>
              <a:custGeom>
                <a:rect b="b" l="l" r="r" t="t"/>
                <a:pathLst>
                  <a:path extrusionOk="0" h="30435" w="25265">
                    <a:moveTo>
                      <a:pt x="15504" y="1"/>
                    </a:moveTo>
                    <a:cubicBezTo>
                      <a:pt x="14579" y="1"/>
                      <a:pt x="13673" y="26"/>
                      <a:pt x="12831" y="87"/>
                    </a:cubicBezTo>
                    <a:cubicBezTo>
                      <a:pt x="9779" y="322"/>
                      <a:pt x="8110" y="109"/>
                      <a:pt x="4756" y="426"/>
                    </a:cubicBezTo>
                    <a:cubicBezTo>
                      <a:pt x="2411" y="737"/>
                      <a:pt x="644" y="2704"/>
                      <a:pt x="587" y="5069"/>
                    </a:cubicBezTo>
                    <a:lnTo>
                      <a:pt x="1" y="30434"/>
                    </a:lnTo>
                    <a:lnTo>
                      <a:pt x="6171" y="30434"/>
                    </a:lnTo>
                    <a:lnTo>
                      <a:pt x="7146" y="7691"/>
                    </a:lnTo>
                    <a:lnTo>
                      <a:pt x="8965" y="7922"/>
                    </a:lnTo>
                    <a:cubicBezTo>
                      <a:pt x="8730" y="16438"/>
                      <a:pt x="9619" y="30434"/>
                      <a:pt x="9619" y="30434"/>
                    </a:cubicBezTo>
                    <a:lnTo>
                      <a:pt x="16469" y="30102"/>
                    </a:lnTo>
                    <a:lnTo>
                      <a:pt x="16081" y="8255"/>
                    </a:lnTo>
                    <a:lnTo>
                      <a:pt x="16081" y="8255"/>
                    </a:lnTo>
                    <a:cubicBezTo>
                      <a:pt x="16081" y="8255"/>
                      <a:pt x="16241" y="8266"/>
                      <a:pt x="16518" y="8266"/>
                    </a:cubicBezTo>
                    <a:cubicBezTo>
                      <a:pt x="18344" y="8266"/>
                      <a:pt x="25265" y="7793"/>
                      <a:pt x="25063" y="609"/>
                    </a:cubicBezTo>
                    <a:cubicBezTo>
                      <a:pt x="25063" y="609"/>
                      <a:pt x="20053" y="1"/>
                      <a:pt x="1550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9" name="Google Shape;3459;p93"/>
              <p:cNvSpPr/>
              <p:nvPr/>
            </p:nvSpPr>
            <p:spPr>
              <a:xfrm>
                <a:off x="1414842" y="2185467"/>
                <a:ext cx="91687" cy="130913"/>
              </a:xfrm>
              <a:custGeom>
                <a:rect b="b" l="l" r="r" t="t"/>
                <a:pathLst>
                  <a:path extrusionOk="0" h="8240" w="5771">
                    <a:moveTo>
                      <a:pt x="5736" y="0"/>
                    </a:moveTo>
                    <a:cubicBezTo>
                      <a:pt x="5716" y="0"/>
                      <a:pt x="5685" y="1"/>
                      <a:pt x="5644" y="3"/>
                    </a:cubicBezTo>
                    <a:cubicBezTo>
                      <a:pt x="5566" y="7"/>
                      <a:pt x="5446" y="14"/>
                      <a:pt x="5297" y="29"/>
                    </a:cubicBezTo>
                    <a:cubicBezTo>
                      <a:pt x="4990" y="59"/>
                      <a:pt x="4554" y="111"/>
                      <a:pt x="4016" y="197"/>
                    </a:cubicBezTo>
                    <a:cubicBezTo>
                      <a:pt x="3481" y="295"/>
                      <a:pt x="2824" y="362"/>
                      <a:pt x="2152" y="664"/>
                    </a:cubicBezTo>
                    <a:cubicBezTo>
                      <a:pt x="1816" y="810"/>
                      <a:pt x="1483" y="1007"/>
                      <a:pt x="1180" y="1273"/>
                    </a:cubicBezTo>
                    <a:cubicBezTo>
                      <a:pt x="882" y="1538"/>
                      <a:pt x="624" y="1874"/>
                      <a:pt x="441" y="2255"/>
                    </a:cubicBezTo>
                    <a:cubicBezTo>
                      <a:pt x="75" y="3024"/>
                      <a:pt x="1" y="3846"/>
                      <a:pt x="1" y="4567"/>
                    </a:cubicBezTo>
                    <a:cubicBezTo>
                      <a:pt x="19" y="5281"/>
                      <a:pt x="34" y="5927"/>
                      <a:pt x="49" y="6480"/>
                    </a:cubicBezTo>
                    <a:cubicBezTo>
                      <a:pt x="60" y="7022"/>
                      <a:pt x="53" y="7462"/>
                      <a:pt x="49" y="7768"/>
                    </a:cubicBezTo>
                    <a:cubicBezTo>
                      <a:pt x="45" y="8071"/>
                      <a:pt x="41" y="8239"/>
                      <a:pt x="53" y="8239"/>
                    </a:cubicBezTo>
                    <a:cubicBezTo>
                      <a:pt x="53" y="8239"/>
                      <a:pt x="53" y="8239"/>
                      <a:pt x="53" y="8239"/>
                    </a:cubicBezTo>
                    <a:cubicBezTo>
                      <a:pt x="57" y="8239"/>
                      <a:pt x="64" y="8195"/>
                      <a:pt x="71" y="8120"/>
                    </a:cubicBezTo>
                    <a:cubicBezTo>
                      <a:pt x="79" y="8041"/>
                      <a:pt x="90" y="7922"/>
                      <a:pt x="101" y="7768"/>
                    </a:cubicBezTo>
                    <a:cubicBezTo>
                      <a:pt x="120" y="7466"/>
                      <a:pt x="142" y="7025"/>
                      <a:pt x="146" y="6480"/>
                    </a:cubicBezTo>
                    <a:cubicBezTo>
                      <a:pt x="153" y="5934"/>
                      <a:pt x="131" y="5284"/>
                      <a:pt x="123" y="4567"/>
                    </a:cubicBezTo>
                    <a:cubicBezTo>
                      <a:pt x="131" y="3858"/>
                      <a:pt x="209" y="3055"/>
                      <a:pt x="564" y="2315"/>
                    </a:cubicBezTo>
                    <a:cubicBezTo>
                      <a:pt x="740" y="1949"/>
                      <a:pt x="987" y="1628"/>
                      <a:pt x="1270" y="1371"/>
                    </a:cubicBezTo>
                    <a:cubicBezTo>
                      <a:pt x="1558" y="1116"/>
                      <a:pt x="1879" y="922"/>
                      <a:pt x="2200" y="776"/>
                    </a:cubicBezTo>
                    <a:cubicBezTo>
                      <a:pt x="2847" y="481"/>
                      <a:pt x="3500" y="399"/>
                      <a:pt x="4030" y="290"/>
                    </a:cubicBezTo>
                    <a:cubicBezTo>
                      <a:pt x="4564" y="194"/>
                      <a:pt x="5002" y="126"/>
                      <a:pt x="5300" y="81"/>
                    </a:cubicBezTo>
                    <a:cubicBezTo>
                      <a:pt x="5603" y="37"/>
                      <a:pt x="5771" y="11"/>
                      <a:pt x="5767" y="3"/>
                    </a:cubicBezTo>
                    <a:cubicBezTo>
                      <a:pt x="5767" y="1"/>
                      <a:pt x="5757" y="0"/>
                      <a:pt x="573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0" name="Google Shape;3460;p93"/>
              <p:cNvSpPr/>
              <p:nvPr/>
            </p:nvSpPr>
            <p:spPr>
              <a:xfrm>
                <a:off x="1377522" y="2282111"/>
                <a:ext cx="9914" cy="25309"/>
              </a:xfrm>
              <a:custGeom>
                <a:rect b="b" l="l" r="r" t="t"/>
                <a:pathLst>
                  <a:path extrusionOk="0" h="1593" w="624">
                    <a:moveTo>
                      <a:pt x="42" y="1"/>
                    </a:moveTo>
                    <a:cubicBezTo>
                      <a:pt x="42" y="1"/>
                      <a:pt x="41" y="1"/>
                      <a:pt x="41" y="1"/>
                    </a:cubicBezTo>
                    <a:cubicBezTo>
                      <a:pt x="0" y="8"/>
                      <a:pt x="71" y="393"/>
                      <a:pt x="250" y="823"/>
                    </a:cubicBezTo>
                    <a:cubicBezTo>
                      <a:pt x="428" y="1248"/>
                      <a:pt x="550" y="1592"/>
                      <a:pt x="585" y="1592"/>
                    </a:cubicBezTo>
                    <a:cubicBezTo>
                      <a:pt x="586" y="1592"/>
                      <a:pt x="586" y="1592"/>
                      <a:pt x="586" y="1592"/>
                    </a:cubicBezTo>
                    <a:cubicBezTo>
                      <a:pt x="624" y="1585"/>
                      <a:pt x="557" y="1204"/>
                      <a:pt x="377" y="774"/>
                    </a:cubicBezTo>
                    <a:cubicBezTo>
                      <a:pt x="199" y="346"/>
                      <a:pt x="76" y="1"/>
                      <a:pt x="4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1" name="Google Shape;3461;p93"/>
              <p:cNvSpPr/>
              <p:nvPr/>
            </p:nvSpPr>
            <p:spPr>
              <a:xfrm>
                <a:off x="1385402" y="2274104"/>
                <a:ext cx="4051" cy="33316"/>
              </a:xfrm>
              <a:custGeom>
                <a:rect b="b" l="l" r="r" t="t"/>
                <a:pathLst>
                  <a:path extrusionOk="0" h="2097" w="255">
                    <a:moveTo>
                      <a:pt x="46" y="0"/>
                    </a:moveTo>
                    <a:cubicBezTo>
                      <a:pt x="46" y="0"/>
                      <a:pt x="46" y="0"/>
                      <a:pt x="46" y="0"/>
                    </a:cubicBezTo>
                    <a:cubicBezTo>
                      <a:pt x="1" y="5"/>
                      <a:pt x="56" y="475"/>
                      <a:pt x="90" y="1050"/>
                    </a:cubicBezTo>
                    <a:cubicBezTo>
                      <a:pt x="120" y="1625"/>
                      <a:pt x="49" y="2089"/>
                      <a:pt x="90" y="2096"/>
                    </a:cubicBezTo>
                    <a:cubicBezTo>
                      <a:pt x="91" y="2096"/>
                      <a:pt x="91" y="2096"/>
                      <a:pt x="91" y="2096"/>
                    </a:cubicBezTo>
                    <a:cubicBezTo>
                      <a:pt x="122" y="2096"/>
                      <a:pt x="254" y="1632"/>
                      <a:pt x="225" y="1043"/>
                    </a:cubicBezTo>
                    <a:cubicBezTo>
                      <a:pt x="191" y="459"/>
                      <a:pt x="76" y="0"/>
                      <a:pt x="4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2" name="Google Shape;3462;p93"/>
              <p:cNvSpPr/>
              <p:nvPr/>
            </p:nvSpPr>
            <p:spPr>
              <a:xfrm>
                <a:off x="1520811" y="2281698"/>
                <a:ext cx="8516" cy="34682"/>
              </a:xfrm>
              <a:custGeom>
                <a:rect b="b" l="l" r="r" t="t"/>
                <a:pathLst>
                  <a:path extrusionOk="0" h="2183" w="536">
                    <a:moveTo>
                      <a:pt x="36" y="1"/>
                    </a:moveTo>
                    <a:cubicBezTo>
                      <a:pt x="36" y="1"/>
                      <a:pt x="35" y="1"/>
                      <a:pt x="35" y="1"/>
                    </a:cubicBezTo>
                    <a:cubicBezTo>
                      <a:pt x="1" y="8"/>
                      <a:pt x="91" y="498"/>
                      <a:pt x="199" y="1103"/>
                    </a:cubicBezTo>
                    <a:cubicBezTo>
                      <a:pt x="310" y="1704"/>
                      <a:pt x="461" y="2182"/>
                      <a:pt x="501" y="2182"/>
                    </a:cubicBezTo>
                    <a:cubicBezTo>
                      <a:pt x="501" y="2182"/>
                      <a:pt x="502" y="2182"/>
                      <a:pt x="502" y="2182"/>
                    </a:cubicBezTo>
                    <a:cubicBezTo>
                      <a:pt x="535" y="2175"/>
                      <a:pt x="442" y="1685"/>
                      <a:pt x="334" y="1080"/>
                    </a:cubicBezTo>
                    <a:cubicBezTo>
                      <a:pt x="226" y="479"/>
                      <a:pt x="75" y="1"/>
                      <a:pt x="36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3" name="Google Shape;3463;p93"/>
              <p:cNvSpPr/>
              <p:nvPr/>
            </p:nvSpPr>
            <p:spPr>
              <a:xfrm>
                <a:off x="1528644" y="2281650"/>
                <a:ext cx="4417" cy="34730"/>
              </a:xfrm>
              <a:custGeom>
                <a:rect b="b" l="l" r="r" t="t"/>
                <a:pathLst>
                  <a:path extrusionOk="0" h="2186" w="278">
                    <a:moveTo>
                      <a:pt x="159" y="0"/>
                    </a:moveTo>
                    <a:cubicBezTo>
                      <a:pt x="158" y="0"/>
                      <a:pt x="158" y="0"/>
                      <a:pt x="158" y="0"/>
                    </a:cubicBezTo>
                    <a:cubicBezTo>
                      <a:pt x="121" y="4"/>
                      <a:pt x="144" y="493"/>
                      <a:pt x="109" y="1094"/>
                    </a:cubicBezTo>
                    <a:cubicBezTo>
                      <a:pt x="76" y="1696"/>
                      <a:pt x="1" y="2178"/>
                      <a:pt x="39" y="2185"/>
                    </a:cubicBezTo>
                    <a:cubicBezTo>
                      <a:pt x="39" y="2185"/>
                      <a:pt x="39" y="2185"/>
                      <a:pt x="40" y="2185"/>
                    </a:cubicBezTo>
                    <a:cubicBezTo>
                      <a:pt x="75" y="2185"/>
                      <a:pt x="211" y="1707"/>
                      <a:pt x="244" y="1102"/>
                    </a:cubicBezTo>
                    <a:cubicBezTo>
                      <a:pt x="278" y="490"/>
                      <a:pt x="193" y="0"/>
                      <a:pt x="159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4" name="Google Shape;3464;p93"/>
              <p:cNvSpPr/>
              <p:nvPr/>
            </p:nvSpPr>
            <p:spPr>
              <a:xfrm>
                <a:off x="1272887" y="2644108"/>
                <a:ext cx="95913" cy="2145"/>
              </a:xfrm>
              <a:custGeom>
                <a:rect b="b" l="l" r="r" t="t"/>
                <a:pathLst>
                  <a:path extrusionOk="0" h="135" w="6037">
                    <a:moveTo>
                      <a:pt x="3019" y="0"/>
                    </a:moveTo>
                    <a:cubicBezTo>
                      <a:pt x="1353" y="0"/>
                      <a:pt x="1" y="30"/>
                      <a:pt x="1" y="68"/>
                    </a:cubicBezTo>
                    <a:cubicBezTo>
                      <a:pt x="1" y="104"/>
                      <a:pt x="1353" y="135"/>
                      <a:pt x="3019" y="135"/>
                    </a:cubicBezTo>
                    <a:cubicBezTo>
                      <a:pt x="4685" y="135"/>
                      <a:pt x="6037" y="104"/>
                      <a:pt x="6037" y="68"/>
                    </a:cubicBezTo>
                    <a:cubicBezTo>
                      <a:pt x="6037" y="30"/>
                      <a:pt x="4685" y="0"/>
                      <a:pt x="3019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5" name="Google Shape;3465;p93"/>
              <p:cNvSpPr/>
              <p:nvPr/>
            </p:nvSpPr>
            <p:spPr>
              <a:xfrm>
                <a:off x="1424517" y="2642328"/>
                <a:ext cx="109131" cy="2145"/>
              </a:xfrm>
              <a:custGeom>
                <a:rect b="b" l="l" r="r" t="t"/>
                <a:pathLst>
                  <a:path extrusionOk="0" h="135" w="6869">
                    <a:moveTo>
                      <a:pt x="3436" y="0"/>
                    </a:moveTo>
                    <a:cubicBezTo>
                      <a:pt x="1539" y="0"/>
                      <a:pt x="0" y="30"/>
                      <a:pt x="0" y="68"/>
                    </a:cubicBezTo>
                    <a:cubicBezTo>
                      <a:pt x="0" y="104"/>
                      <a:pt x="1539" y="135"/>
                      <a:pt x="3436" y="135"/>
                    </a:cubicBezTo>
                    <a:cubicBezTo>
                      <a:pt x="5330" y="135"/>
                      <a:pt x="6869" y="104"/>
                      <a:pt x="6869" y="68"/>
                    </a:cubicBezTo>
                    <a:cubicBezTo>
                      <a:pt x="6869" y="30"/>
                      <a:pt x="5330" y="0"/>
                      <a:pt x="343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6" name="Google Shape;3466;p93"/>
              <p:cNvSpPr/>
              <p:nvPr/>
            </p:nvSpPr>
            <p:spPr>
              <a:xfrm>
                <a:off x="1489672" y="2254228"/>
                <a:ext cx="168836" cy="387337"/>
              </a:xfrm>
              <a:custGeom>
                <a:rect b="b" l="l" r="r" t="t"/>
                <a:pathLst>
                  <a:path extrusionOk="0" h="24380" w="10627">
                    <a:moveTo>
                      <a:pt x="3164" y="1"/>
                    </a:moveTo>
                    <a:cubicBezTo>
                      <a:pt x="2716" y="8"/>
                      <a:pt x="2242" y="34"/>
                      <a:pt x="1767" y="153"/>
                    </a:cubicBezTo>
                    <a:cubicBezTo>
                      <a:pt x="1300" y="273"/>
                      <a:pt x="818" y="516"/>
                      <a:pt x="501" y="938"/>
                    </a:cubicBezTo>
                    <a:cubicBezTo>
                      <a:pt x="172" y="1356"/>
                      <a:pt x="52" y="1901"/>
                      <a:pt x="26" y="2432"/>
                    </a:cubicBezTo>
                    <a:cubicBezTo>
                      <a:pt x="0" y="2970"/>
                      <a:pt x="56" y="3511"/>
                      <a:pt x="75" y="4057"/>
                    </a:cubicBezTo>
                    <a:cubicBezTo>
                      <a:pt x="104" y="5159"/>
                      <a:pt x="135" y="6298"/>
                      <a:pt x="164" y="7467"/>
                    </a:cubicBezTo>
                    <a:cubicBezTo>
                      <a:pt x="295" y="12136"/>
                      <a:pt x="418" y="16364"/>
                      <a:pt x="482" y="19426"/>
                    </a:cubicBezTo>
                    <a:cubicBezTo>
                      <a:pt x="512" y="20950"/>
                      <a:pt x="535" y="22187"/>
                      <a:pt x="553" y="23050"/>
                    </a:cubicBezTo>
                    <a:cubicBezTo>
                      <a:pt x="561" y="23472"/>
                      <a:pt x="564" y="23805"/>
                      <a:pt x="571" y="24036"/>
                    </a:cubicBezTo>
                    <a:cubicBezTo>
                      <a:pt x="575" y="24144"/>
                      <a:pt x="575" y="24230"/>
                      <a:pt x="580" y="24294"/>
                    </a:cubicBezTo>
                    <a:cubicBezTo>
                      <a:pt x="580" y="24350"/>
                      <a:pt x="583" y="24379"/>
                      <a:pt x="587" y="24379"/>
                    </a:cubicBezTo>
                    <a:cubicBezTo>
                      <a:pt x="587" y="24379"/>
                      <a:pt x="590" y="24350"/>
                      <a:pt x="590" y="24294"/>
                    </a:cubicBezTo>
                    <a:cubicBezTo>
                      <a:pt x="594" y="24230"/>
                      <a:pt x="594" y="24144"/>
                      <a:pt x="597" y="24036"/>
                    </a:cubicBezTo>
                    <a:cubicBezTo>
                      <a:pt x="597" y="23805"/>
                      <a:pt x="602" y="23472"/>
                      <a:pt x="606" y="23050"/>
                    </a:cubicBezTo>
                    <a:cubicBezTo>
                      <a:pt x="606" y="22195"/>
                      <a:pt x="597" y="20955"/>
                      <a:pt x="580" y="19426"/>
                    </a:cubicBezTo>
                    <a:cubicBezTo>
                      <a:pt x="538" y="16364"/>
                      <a:pt x="430" y="12132"/>
                      <a:pt x="299" y="7464"/>
                    </a:cubicBezTo>
                    <a:cubicBezTo>
                      <a:pt x="269" y="6294"/>
                      <a:pt x="235" y="5155"/>
                      <a:pt x="206" y="4053"/>
                    </a:cubicBezTo>
                    <a:cubicBezTo>
                      <a:pt x="187" y="3500"/>
                      <a:pt x="131" y="2963"/>
                      <a:pt x="157" y="2439"/>
                    </a:cubicBezTo>
                    <a:cubicBezTo>
                      <a:pt x="180" y="1920"/>
                      <a:pt x="295" y="1405"/>
                      <a:pt x="597" y="1013"/>
                    </a:cubicBezTo>
                    <a:cubicBezTo>
                      <a:pt x="897" y="620"/>
                      <a:pt x="1345" y="389"/>
                      <a:pt x="1800" y="270"/>
                    </a:cubicBezTo>
                    <a:cubicBezTo>
                      <a:pt x="2256" y="150"/>
                      <a:pt x="2719" y="124"/>
                      <a:pt x="3168" y="113"/>
                    </a:cubicBezTo>
                    <a:cubicBezTo>
                      <a:pt x="4068" y="108"/>
                      <a:pt x="4905" y="105"/>
                      <a:pt x="5670" y="105"/>
                    </a:cubicBezTo>
                    <a:cubicBezTo>
                      <a:pt x="7194" y="98"/>
                      <a:pt x="8430" y="90"/>
                      <a:pt x="9297" y="86"/>
                    </a:cubicBezTo>
                    <a:cubicBezTo>
                      <a:pt x="9719" y="82"/>
                      <a:pt x="10048" y="75"/>
                      <a:pt x="10283" y="75"/>
                    </a:cubicBezTo>
                    <a:cubicBezTo>
                      <a:pt x="10391" y="72"/>
                      <a:pt x="10473" y="68"/>
                      <a:pt x="10541" y="68"/>
                    </a:cubicBezTo>
                    <a:cubicBezTo>
                      <a:pt x="10597" y="64"/>
                      <a:pt x="10627" y="64"/>
                      <a:pt x="10627" y="60"/>
                    </a:cubicBezTo>
                    <a:cubicBezTo>
                      <a:pt x="10627" y="60"/>
                      <a:pt x="10597" y="56"/>
                      <a:pt x="10541" y="53"/>
                    </a:cubicBezTo>
                    <a:cubicBezTo>
                      <a:pt x="10473" y="53"/>
                      <a:pt x="10391" y="49"/>
                      <a:pt x="10283" y="46"/>
                    </a:cubicBezTo>
                    <a:cubicBezTo>
                      <a:pt x="10048" y="46"/>
                      <a:pt x="9719" y="38"/>
                      <a:pt x="9297" y="34"/>
                    </a:cubicBezTo>
                    <a:cubicBezTo>
                      <a:pt x="8430" y="27"/>
                      <a:pt x="7194" y="19"/>
                      <a:pt x="5670" y="8"/>
                    </a:cubicBezTo>
                    <a:cubicBezTo>
                      <a:pt x="4905" y="4"/>
                      <a:pt x="4064" y="4"/>
                      <a:pt x="316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7" name="Google Shape;3467;p93"/>
              <p:cNvSpPr/>
              <p:nvPr/>
            </p:nvSpPr>
            <p:spPr>
              <a:xfrm>
                <a:off x="1404086" y="2309596"/>
                <a:ext cx="11487" cy="1430"/>
              </a:xfrm>
              <a:custGeom>
                <a:rect b="b" l="l" r="r" t="t"/>
                <a:pathLst>
                  <a:path extrusionOk="0" h="90" w="723">
                    <a:moveTo>
                      <a:pt x="1" y="0"/>
                    </a:moveTo>
                    <a:lnTo>
                      <a:pt x="1" y="0"/>
                    </a:lnTo>
                    <a:lnTo>
                      <a:pt x="722" y="90"/>
                    </a:lnTo>
                    <a:lnTo>
                      <a:pt x="722" y="90"/>
                    </a:lnTo>
                    <a:close/>
                  </a:path>
                </a:pathLst>
              </a:custGeom>
              <a:solidFill>
                <a:srgbClr val="3748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8" name="Google Shape;3468;p93"/>
              <p:cNvSpPr/>
              <p:nvPr/>
            </p:nvSpPr>
            <p:spPr>
              <a:xfrm>
                <a:off x="1400527" y="2235116"/>
                <a:ext cx="17826" cy="75910"/>
              </a:xfrm>
              <a:custGeom>
                <a:rect b="b" l="l" r="r" t="t"/>
                <a:pathLst>
                  <a:path extrusionOk="0" h="4778" w="1122">
                    <a:moveTo>
                      <a:pt x="1121" y="280"/>
                    </a:moveTo>
                    <a:lnTo>
                      <a:pt x="1121" y="280"/>
                    </a:lnTo>
                    <a:cubicBezTo>
                      <a:pt x="1050" y="677"/>
                      <a:pt x="1028" y="1073"/>
                      <a:pt x="1024" y="1442"/>
                    </a:cubicBezTo>
                    <a:cubicBezTo>
                      <a:pt x="1028" y="1809"/>
                      <a:pt x="1036" y="2156"/>
                      <a:pt x="1043" y="2481"/>
                    </a:cubicBezTo>
                    <a:lnTo>
                      <a:pt x="1121" y="280"/>
                    </a:lnTo>
                    <a:close/>
                    <a:moveTo>
                      <a:pt x="1043" y="1"/>
                    </a:moveTo>
                    <a:cubicBezTo>
                      <a:pt x="1" y="1782"/>
                      <a:pt x="225" y="4677"/>
                      <a:pt x="225" y="4688"/>
                    </a:cubicBezTo>
                    <a:lnTo>
                      <a:pt x="946" y="4778"/>
                    </a:lnTo>
                    <a:cubicBezTo>
                      <a:pt x="946" y="4737"/>
                      <a:pt x="950" y="4692"/>
                      <a:pt x="950" y="4643"/>
                    </a:cubicBezTo>
                    <a:cubicBezTo>
                      <a:pt x="954" y="4337"/>
                      <a:pt x="961" y="3897"/>
                      <a:pt x="950" y="3355"/>
                    </a:cubicBezTo>
                    <a:cubicBezTo>
                      <a:pt x="935" y="2802"/>
                      <a:pt x="920" y="2156"/>
                      <a:pt x="902" y="1442"/>
                    </a:cubicBezTo>
                    <a:cubicBezTo>
                      <a:pt x="902" y="987"/>
                      <a:pt x="931" y="494"/>
                      <a:pt x="1043" y="1"/>
                    </a:cubicBez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9" name="Google Shape;3469;p93"/>
              <p:cNvSpPr/>
              <p:nvPr/>
            </p:nvSpPr>
            <p:spPr>
              <a:xfrm>
                <a:off x="1414842" y="2232685"/>
                <a:ext cx="3813" cy="78405"/>
              </a:xfrm>
              <a:custGeom>
                <a:rect b="b" l="l" r="r" t="t"/>
                <a:pathLst>
                  <a:path extrusionOk="0" h="4935" w="240">
                    <a:moveTo>
                      <a:pt x="239" y="0"/>
                    </a:moveTo>
                    <a:lnTo>
                      <a:pt x="239" y="0"/>
                    </a:lnTo>
                    <a:cubicBezTo>
                      <a:pt x="206" y="49"/>
                      <a:pt x="172" y="102"/>
                      <a:pt x="142" y="154"/>
                    </a:cubicBezTo>
                    <a:cubicBezTo>
                      <a:pt x="30" y="647"/>
                      <a:pt x="1" y="1140"/>
                      <a:pt x="1" y="1595"/>
                    </a:cubicBezTo>
                    <a:cubicBezTo>
                      <a:pt x="19" y="2309"/>
                      <a:pt x="34" y="2955"/>
                      <a:pt x="49" y="3508"/>
                    </a:cubicBezTo>
                    <a:cubicBezTo>
                      <a:pt x="60" y="4050"/>
                      <a:pt x="53" y="4490"/>
                      <a:pt x="49" y="4796"/>
                    </a:cubicBezTo>
                    <a:cubicBezTo>
                      <a:pt x="49" y="4845"/>
                      <a:pt x="45" y="4890"/>
                      <a:pt x="45" y="4931"/>
                    </a:cubicBezTo>
                    <a:lnTo>
                      <a:pt x="56" y="4934"/>
                    </a:lnTo>
                    <a:lnTo>
                      <a:pt x="142" y="2634"/>
                    </a:lnTo>
                    <a:cubicBezTo>
                      <a:pt x="135" y="2309"/>
                      <a:pt x="127" y="1962"/>
                      <a:pt x="123" y="1595"/>
                    </a:cubicBezTo>
                    <a:cubicBezTo>
                      <a:pt x="127" y="1226"/>
                      <a:pt x="149" y="830"/>
                      <a:pt x="220" y="433"/>
                    </a:cubicBezTo>
                    <a:lnTo>
                      <a:pt x="239" y="0"/>
                    </a:lnTo>
                    <a:close/>
                  </a:path>
                </a:pathLst>
              </a:custGeom>
              <a:solidFill>
                <a:srgbClr val="3748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0" name="Google Shape;3470;p93"/>
              <p:cNvSpPr/>
              <p:nvPr/>
            </p:nvSpPr>
            <p:spPr>
              <a:xfrm>
                <a:off x="1341425" y="2259058"/>
                <a:ext cx="70588" cy="383921"/>
              </a:xfrm>
              <a:custGeom>
                <a:rect b="b" l="l" r="r" t="t"/>
                <a:pathLst>
                  <a:path extrusionOk="0" h="24165" w="4443">
                    <a:moveTo>
                      <a:pt x="2872" y="1"/>
                    </a:moveTo>
                    <a:cubicBezTo>
                      <a:pt x="2649" y="1"/>
                      <a:pt x="2406" y="23"/>
                      <a:pt x="2148" y="88"/>
                    </a:cubicBezTo>
                    <a:cubicBezTo>
                      <a:pt x="1910" y="152"/>
                      <a:pt x="1659" y="249"/>
                      <a:pt x="1431" y="417"/>
                    </a:cubicBezTo>
                    <a:cubicBezTo>
                      <a:pt x="1200" y="578"/>
                      <a:pt x="1002" y="813"/>
                      <a:pt x="864" y="1097"/>
                    </a:cubicBezTo>
                    <a:cubicBezTo>
                      <a:pt x="580" y="1664"/>
                      <a:pt x="550" y="2364"/>
                      <a:pt x="531" y="3076"/>
                    </a:cubicBezTo>
                    <a:cubicBezTo>
                      <a:pt x="509" y="3798"/>
                      <a:pt x="486" y="4563"/>
                      <a:pt x="460" y="5374"/>
                    </a:cubicBezTo>
                    <a:cubicBezTo>
                      <a:pt x="416" y="6991"/>
                      <a:pt x="364" y="8773"/>
                      <a:pt x="311" y="10637"/>
                    </a:cubicBezTo>
                    <a:cubicBezTo>
                      <a:pt x="217" y="14368"/>
                      <a:pt x="131" y="17748"/>
                      <a:pt x="68" y="20206"/>
                    </a:cubicBezTo>
                    <a:cubicBezTo>
                      <a:pt x="42" y="21420"/>
                      <a:pt x="23" y="22410"/>
                      <a:pt x="9" y="23104"/>
                    </a:cubicBezTo>
                    <a:cubicBezTo>
                      <a:pt x="5" y="23437"/>
                      <a:pt x="1" y="23702"/>
                      <a:pt x="1" y="23892"/>
                    </a:cubicBezTo>
                    <a:lnTo>
                      <a:pt x="1" y="24098"/>
                    </a:lnTo>
                    <a:cubicBezTo>
                      <a:pt x="1" y="24142"/>
                      <a:pt x="5" y="24165"/>
                      <a:pt x="5" y="24165"/>
                    </a:cubicBezTo>
                    <a:cubicBezTo>
                      <a:pt x="9" y="24165"/>
                      <a:pt x="12" y="24142"/>
                      <a:pt x="16" y="24098"/>
                    </a:cubicBezTo>
                    <a:cubicBezTo>
                      <a:pt x="19" y="24042"/>
                      <a:pt x="23" y="23975"/>
                      <a:pt x="27" y="23892"/>
                    </a:cubicBezTo>
                    <a:cubicBezTo>
                      <a:pt x="35" y="23702"/>
                      <a:pt x="45" y="23440"/>
                      <a:pt x="61" y="23104"/>
                    </a:cubicBezTo>
                    <a:cubicBezTo>
                      <a:pt x="87" y="22410"/>
                      <a:pt x="121" y="21423"/>
                      <a:pt x="162" y="20206"/>
                    </a:cubicBezTo>
                    <a:cubicBezTo>
                      <a:pt x="236" y="17748"/>
                      <a:pt x="337" y="14371"/>
                      <a:pt x="445" y="10640"/>
                    </a:cubicBezTo>
                    <a:cubicBezTo>
                      <a:pt x="494" y="8777"/>
                      <a:pt x="543" y="6995"/>
                      <a:pt x="588" y="5377"/>
                    </a:cubicBezTo>
                    <a:cubicBezTo>
                      <a:pt x="606" y="4567"/>
                      <a:pt x="624" y="3801"/>
                      <a:pt x="643" y="3081"/>
                    </a:cubicBezTo>
                    <a:cubicBezTo>
                      <a:pt x="659" y="2364"/>
                      <a:pt x="685" y="1683"/>
                      <a:pt x="950" y="1138"/>
                    </a:cubicBezTo>
                    <a:cubicBezTo>
                      <a:pt x="1076" y="869"/>
                      <a:pt x="1264" y="642"/>
                      <a:pt x="1480" y="485"/>
                    </a:cubicBezTo>
                    <a:cubicBezTo>
                      <a:pt x="1700" y="324"/>
                      <a:pt x="1939" y="227"/>
                      <a:pt x="2167" y="163"/>
                    </a:cubicBezTo>
                    <a:cubicBezTo>
                      <a:pt x="2443" y="88"/>
                      <a:pt x="2703" y="65"/>
                      <a:pt x="2940" y="65"/>
                    </a:cubicBezTo>
                    <a:cubicBezTo>
                      <a:pt x="3104" y="65"/>
                      <a:pt x="3257" y="76"/>
                      <a:pt x="3396" y="88"/>
                    </a:cubicBezTo>
                    <a:cubicBezTo>
                      <a:pt x="3732" y="126"/>
                      <a:pt x="3994" y="182"/>
                      <a:pt x="4173" y="212"/>
                    </a:cubicBezTo>
                    <a:cubicBezTo>
                      <a:pt x="4255" y="227"/>
                      <a:pt x="4319" y="238"/>
                      <a:pt x="4375" y="249"/>
                    </a:cubicBezTo>
                    <a:cubicBezTo>
                      <a:pt x="4408" y="255"/>
                      <a:pt x="4429" y="258"/>
                      <a:pt x="4438" y="258"/>
                    </a:cubicBezTo>
                    <a:cubicBezTo>
                      <a:pt x="4441" y="258"/>
                      <a:pt x="4442" y="258"/>
                      <a:pt x="4442" y="257"/>
                    </a:cubicBezTo>
                    <a:cubicBezTo>
                      <a:pt x="4442" y="257"/>
                      <a:pt x="4420" y="249"/>
                      <a:pt x="4375" y="235"/>
                    </a:cubicBezTo>
                    <a:cubicBezTo>
                      <a:pt x="4322" y="223"/>
                      <a:pt x="4259" y="208"/>
                      <a:pt x="4177" y="185"/>
                    </a:cubicBezTo>
                    <a:cubicBezTo>
                      <a:pt x="4001" y="145"/>
                      <a:pt x="3743" y="85"/>
                      <a:pt x="3400" y="36"/>
                    </a:cubicBezTo>
                    <a:cubicBezTo>
                      <a:pt x="3242" y="17"/>
                      <a:pt x="3065" y="1"/>
                      <a:pt x="287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1" name="Google Shape;3471;p93"/>
              <p:cNvSpPr/>
              <p:nvPr/>
            </p:nvSpPr>
            <p:spPr>
              <a:xfrm>
                <a:off x="1264355" y="1952366"/>
                <a:ext cx="267339" cy="186265"/>
              </a:xfrm>
              <a:custGeom>
                <a:rect b="b" l="l" r="r" t="t"/>
                <a:pathLst>
                  <a:path extrusionOk="0" h="11724" w="16827">
                    <a:moveTo>
                      <a:pt x="8818" y="0"/>
                    </a:moveTo>
                    <a:cubicBezTo>
                      <a:pt x="8818" y="0"/>
                      <a:pt x="2305" y="6529"/>
                      <a:pt x="1061" y="7993"/>
                    </a:cubicBezTo>
                    <a:cubicBezTo>
                      <a:pt x="0" y="9240"/>
                      <a:pt x="691" y="11594"/>
                      <a:pt x="1580" y="11695"/>
                    </a:cubicBezTo>
                    <a:cubicBezTo>
                      <a:pt x="1762" y="11715"/>
                      <a:pt x="2511" y="11724"/>
                      <a:pt x="3587" y="11724"/>
                    </a:cubicBezTo>
                    <a:cubicBezTo>
                      <a:pt x="7755" y="11724"/>
                      <a:pt x="16827" y="11601"/>
                      <a:pt x="16827" y="11601"/>
                    </a:cubicBezTo>
                    <a:lnTo>
                      <a:pt x="16636" y="8661"/>
                    </a:lnTo>
                    <a:cubicBezTo>
                      <a:pt x="16636" y="8661"/>
                      <a:pt x="15625" y="8666"/>
                      <a:pt x="14259" y="8666"/>
                    </a:cubicBezTo>
                    <a:cubicBezTo>
                      <a:pt x="11484" y="8666"/>
                      <a:pt x="7246" y="8647"/>
                      <a:pt x="7063" y="8535"/>
                    </a:cubicBezTo>
                    <a:cubicBezTo>
                      <a:pt x="6790" y="8363"/>
                      <a:pt x="12442" y="2648"/>
                      <a:pt x="12442" y="2648"/>
                    </a:cubicBezTo>
                    <a:lnTo>
                      <a:pt x="8818" y="0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2" name="Google Shape;3472;p93"/>
              <p:cNvSpPr/>
              <p:nvPr/>
            </p:nvSpPr>
            <p:spPr>
              <a:xfrm>
                <a:off x="1448539" y="1965886"/>
                <a:ext cx="288056" cy="171267"/>
              </a:xfrm>
              <a:custGeom>
                <a:rect b="b" l="l" r="r" t="t"/>
                <a:pathLst>
                  <a:path extrusionOk="0" h="10780" w="18131">
                    <a:moveTo>
                      <a:pt x="14445" y="1"/>
                    </a:moveTo>
                    <a:lnTo>
                      <a:pt x="10209" y="894"/>
                    </a:lnTo>
                    <a:cubicBezTo>
                      <a:pt x="10209" y="894"/>
                      <a:pt x="11987" y="6312"/>
                      <a:pt x="12050" y="6959"/>
                    </a:cubicBezTo>
                    <a:cubicBezTo>
                      <a:pt x="12110" y="7605"/>
                      <a:pt x="1" y="7635"/>
                      <a:pt x="1" y="7635"/>
                    </a:cubicBezTo>
                    <a:lnTo>
                      <a:pt x="935" y="10668"/>
                    </a:lnTo>
                    <a:cubicBezTo>
                      <a:pt x="935" y="10668"/>
                      <a:pt x="6502" y="10779"/>
                      <a:pt x="10906" y="10779"/>
                    </a:cubicBezTo>
                    <a:cubicBezTo>
                      <a:pt x="13108" y="10779"/>
                      <a:pt x="15018" y="10752"/>
                      <a:pt x="15797" y="10668"/>
                    </a:cubicBezTo>
                    <a:cubicBezTo>
                      <a:pt x="18131" y="10418"/>
                      <a:pt x="16902" y="7419"/>
                      <a:pt x="16663" y="6709"/>
                    </a:cubicBezTo>
                    <a:cubicBezTo>
                      <a:pt x="16424" y="5999"/>
                      <a:pt x="14445" y="1"/>
                      <a:pt x="1444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3" name="Google Shape;3473;p93"/>
              <p:cNvSpPr/>
              <p:nvPr/>
            </p:nvSpPr>
            <p:spPr>
              <a:xfrm>
                <a:off x="1258000" y="1933126"/>
                <a:ext cx="400619" cy="201136"/>
              </a:xfrm>
              <a:custGeom>
                <a:rect b="b" l="l" r="r" t="t"/>
                <a:pathLst>
                  <a:path extrusionOk="0" h="12660" w="25216">
                    <a:moveTo>
                      <a:pt x="13473" y="1"/>
                    </a:moveTo>
                    <a:lnTo>
                      <a:pt x="0" y="191"/>
                    </a:lnTo>
                    <a:lnTo>
                      <a:pt x="4501" y="12659"/>
                    </a:lnTo>
                    <a:lnTo>
                      <a:pt x="25216" y="12648"/>
                    </a:lnTo>
                    <a:lnTo>
                      <a:pt x="25074" y="12039"/>
                    </a:lnTo>
                    <a:lnTo>
                      <a:pt x="17301" y="11755"/>
                    </a:lnTo>
                    <a:lnTo>
                      <a:pt x="1347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4" name="Google Shape;3474;p93"/>
              <p:cNvSpPr/>
              <p:nvPr/>
            </p:nvSpPr>
            <p:spPr>
              <a:xfrm>
                <a:off x="1380715" y="2014931"/>
                <a:ext cx="25293" cy="26850"/>
              </a:xfrm>
              <a:custGeom>
                <a:rect b="b" l="l" r="r" t="t"/>
                <a:pathLst>
                  <a:path extrusionOk="0" h="1690" w="1592">
                    <a:moveTo>
                      <a:pt x="761" y="0"/>
                    </a:moveTo>
                    <a:cubicBezTo>
                      <a:pt x="724" y="0"/>
                      <a:pt x="687" y="3"/>
                      <a:pt x="651" y="10"/>
                    </a:cubicBezTo>
                    <a:cubicBezTo>
                      <a:pt x="254" y="81"/>
                      <a:pt x="1" y="510"/>
                      <a:pt x="82" y="970"/>
                    </a:cubicBezTo>
                    <a:cubicBezTo>
                      <a:pt x="157" y="1389"/>
                      <a:pt x="482" y="1689"/>
                      <a:pt x="834" y="1689"/>
                    </a:cubicBezTo>
                    <a:cubicBezTo>
                      <a:pt x="871" y="1689"/>
                      <a:pt x="908" y="1686"/>
                      <a:pt x="946" y="1679"/>
                    </a:cubicBezTo>
                    <a:cubicBezTo>
                      <a:pt x="1337" y="1608"/>
                      <a:pt x="1592" y="1179"/>
                      <a:pt x="1509" y="720"/>
                    </a:cubicBezTo>
                    <a:cubicBezTo>
                      <a:pt x="1435" y="300"/>
                      <a:pt x="1112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75" name="Google Shape;3475;p93"/>
            <p:cNvSpPr/>
            <p:nvPr/>
          </p:nvSpPr>
          <p:spPr>
            <a:xfrm>
              <a:off x="1034447" y="2129893"/>
              <a:ext cx="993096" cy="568995"/>
            </a:xfrm>
            <a:custGeom>
              <a:rect b="b" l="l" r="r" t="t"/>
              <a:pathLst>
                <a:path extrusionOk="0" h="35814" w="62508">
                  <a:moveTo>
                    <a:pt x="1" y="1"/>
                  </a:moveTo>
                  <a:lnTo>
                    <a:pt x="1" y="35787"/>
                  </a:lnTo>
                  <a:lnTo>
                    <a:pt x="1066" y="35787"/>
                  </a:lnTo>
                  <a:lnTo>
                    <a:pt x="1066" y="2108"/>
                  </a:lnTo>
                  <a:lnTo>
                    <a:pt x="50003" y="2108"/>
                  </a:lnTo>
                  <a:lnTo>
                    <a:pt x="50003" y="35813"/>
                  </a:lnTo>
                  <a:lnTo>
                    <a:pt x="62508" y="35813"/>
                  </a:lnTo>
                  <a:lnTo>
                    <a:pt x="62508" y="2108"/>
                  </a:lnTo>
                  <a:lnTo>
                    <a:pt x="625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93"/>
            <p:cNvSpPr/>
            <p:nvPr/>
          </p:nvSpPr>
          <p:spPr>
            <a:xfrm>
              <a:off x="795372" y="2633241"/>
              <a:ext cx="141589" cy="66028"/>
            </a:xfrm>
            <a:custGeom>
              <a:rect b="b" l="l" r="r" t="t"/>
              <a:pathLst>
                <a:path extrusionOk="0" h="4156" w="8912">
                  <a:moveTo>
                    <a:pt x="42" y="1"/>
                  </a:moveTo>
                  <a:lnTo>
                    <a:pt x="1" y="4005"/>
                  </a:lnTo>
                  <a:lnTo>
                    <a:pt x="299" y="4027"/>
                  </a:lnTo>
                  <a:cubicBezTo>
                    <a:pt x="1076" y="4078"/>
                    <a:pt x="3267" y="4155"/>
                    <a:pt x="5122" y="4155"/>
                  </a:cubicBezTo>
                  <a:cubicBezTo>
                    <a:pt x="6422" y="4155"/>
                    <a:pt x="7558" y="4117"/>
                    <a:pt x="7922" y="4005"/>
                  </a:cubicBezTo>
                  <a:cubicBezTo>
                    <a:pt x="8912" y="3698"/>
                    <a:pt x="4841" y="2709"/>
                    <a:pt x="4841" y="2709"/>
                  </a:cubicBezTo>
                  <a:lnTo>
                    <a:pt x="4841" y="30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93"/>
            <p:cNvSpPr/>
            <p:nvPr/>
          </p:nvSpPr>
          <p:spPr>
            <a:xfrm>
              <a:off x="795594" y="2691627"/>
              <a:ext cx="127434" cy="2621"/>
            </a:xfrm>
            <a:custGeom>
              <a:rect b="b" l="l" r="r" t="t"/>
              <a:pathLst>
                <a:path extrusionOk="0" h="165" w="8021">
                  <a:moveTo>
                    <a:pt x="4012" y="1"/>
                  </a:moveTo>
                  <a:cubicBezTo>
                    <a:pt x="1798" y="1"/>
                    <a:pt x="1" y="39"/>
                    <a:pt x="1" y="83"/>
                  </a:cubicBezTo>
                  <a:cubicBezTo>
                    <a:pt x="1" y="128"/>
                    <a:pt x="1798" y="165"/>
                    <a:pt x="4012" y="165"/>
                  </a:cubicBezTo>
                  <a:cubicBezTo>
                    <a:pt x="6228" y="165"/>
                    <a:pt x="8020" y="128"/>
                    <a:pt x="8020" y="83"/>
                  </a:cubicBezTo>
                  <a:cubicBezTo>
                    <a:pt x="8020" y="39"/>
                    <a:pt x="6228" y="1"/>
                    <a:pt x="40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93"/>
            <p:cNvSpPr/>
            <p:nvPr/>
          </p:nvSpPr>
          <p:spPr>
            <a:xfrm>
              <a:off x="872998" y="2677154"/>
              <a:ext cx="6768" cy="7880"/>
            </a:xfrm>
            <a:custGeom>
              <a:rect b="b" l="l" r="r" t="t"/>
              <a:pathLst>
                <a:path extrusionOk="0" h="496" w="426">
                  <a:moveTo>
                    <a:pt x="373" y="0"/>
                  </a:moveTo>
                  <a:cubicBezTo>
                    <a:pt x="323" y="0"/>
                    <a:pt x="222" y="72"/>
                    <a:pt x="135" y="191"/>
                  </a:cubicBezTo>
                  <a:cubicBezTo>
                    <a:pt x="33" y="329"/>
                    <a:pt x="0" y="471"/>
                    <a:pt x="37" y="493"/>
                  </a:cubicBezTo>
                  <a:cubicBezTo>
                    <a:pt x="40" y="495"/>
                    <a:pt x="44" y="496"/>
                    <a:pt x="48" y="496"/>
                  </a:cubicBezTo>
                  <a:cubicBezTo>
                    <a:pt x="94" y="496"/>
                    <a:pt x="180" y="405"/>
                    <a:pt x="269" y="288"/>
                  </a:cubicBezTo>
                  <a:cubicBezTo>
                    <a:pt x="362" y="157"/>
                    <a:pt x="426" y="41"/>
                    <a:pt x="395" y="8"/>
                  </a:cubicBezTo>
                  <a:cubicBezTo>
                    <a:pt x="390" y="3"/>
                    <a:pt x="382" y="0"/>
                    <a:pt x="3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93"/>
            <p:cNvSpPr/>
            <p:nvPr/>
          </p:nvSpPr>
          <p:spPr>
            <a:xfrm>
              <a:off x="877796" y="2678456"/>
              <a:ext cx="6482" cy="9358"/>
            </a:xfrm>
            <a:custGeom>
              <a:rect b="b" l="l" r="r" t="t"/>
              <a:pathLst>
                <a:path extrusionOk="0" h="589" w="408">
                  <a:moveTo>
                    <a:pt x="357" y="0"/>
                  </a:moveTo>
                  <a:cubicBezTo>
                    <a:pt x="310" y="0"/>
                    <a:pt x="200" y="97"/>
                    <a:pt x="116" y="247"/>
                  </a:cubicBezTo>
                  <a:cubicBezTo>
                    <a:pt x="23" y="411"/>
                    <a:pt x="0" y="573"/>
                    <a:pt x="41" y="587"/>
                  </a:cubicBezTo>
                  <a:cubicBezTo>
                    <a:pt x="44" y="588"/>
                    <a:pt x="47" y="588"/>
                    <a:pt x="49" y="588"/>
                  </a:cubicBezTo>
                  <a:cubicBezTo>
                    <a:pt x="96" y="588"/>
                    <a:pt x="177" y="470"/>
                    <a:pt x="258" y="326"/>
                  </a:cubicBezTo>
                  <a:cubicBezTo>
                    <a:pt x="344" y="169"/>
                    <a:pt x="407" y="35"/>
                    <a:pt x="370" y="4"/>
                  </a:cubicBezTo>
                  <a:cubicBezTo>
                    <a:pt x="367" y="2"/>
                    <a:pt x="362" y="0"/>
                    <a:pt x="3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93"/>
            <p:cNvSpPr/>
            <p:nvPr/>
          </p:nvSpPr>
          <p:spPr>
            <a:xfrm>
              <a:off x="796500" y="2677726"/>
              <a:ext cx="22385" cy="14966"/>
            </a:xfrm>
            <a:custGeom>
              <a:rect b="b" l="l" r="r" t="t"/>
              <a:pathLst>
                <a:path extrusionOk="0" h="942" w="1409">
                  <a:moveTo>
                    <a:pt x="300" y="1"/>
                  </a:moveTo>
                  <a:cubicBezTo>
                    <a:pt x="287" y="1"/>
                    <a:pt x="274" y="1"/>
                    <a:pt x="262" y="2"/>
                  </a:cubicBezTo>
                  <a:cubicBezTo>
                    <a:pt x="86" y="13"/>
                    <a:pt x="0" y="76"/>
                    <a:pt x="8" y="95"/>
                  </a:cubicBezTo>
                  <a:cubicBezTo>
                    <a:pt x="12" y="106"/>
                    <a:pt x="38" y="106"/>
                    <a:pt x="81" y="106"/>
                  </a:cubicBezTo>
                  <a:cubicBezTo>
                    <a:pt x="125" y="106"/>
                    <a:pt x="185" y="106"/>
                    <a:pt x="258" y="117"/>
                  </a:cubicBezTo>
                  <a:cubicBezTo>
                    <a:pt x="404" y="133"/>
                    <a:pt x="598" y="204"/>
                    <a:pt x="778" y="342"/>
                  </a:cubicBezTo>
                  <a:cubicBezTo>
                    <a:pt x="957" y="484"/>
                    <a:pt x="1091" y="648"/>
                    <a:pt x="1195" y="764"/>
                  </a:cubicBezTo>
                  <a:cubicBezTo>
                    <a:pt x="1291" y="872"/>
                    <a:pt x="1358" y="942"/>
                    <a:pt x="1384" y="942"/>
                  </a:cubicBezTo>
                  <a:cubicBezTo>
                    <a:pt x="1386" y="942"/>
                    <a:pt x="1388" y="941"/>
                    <a:pt x="1390" y="940"/>
                  </a:cubicBezTo>
                  <a:cubicBezTo>
                    <a:pt x="1409" y="928"/>
                    <a:pt x="1371" y="835"/>
                    <a:pt x="1289" y="697"/>
                  </a:cubicBezTo>
                  <a:cubicBezTo>
                    <a:pt x="1207" y="562"/>
                    <a:pt x="1080" y="372"/>
                    <a:pt x="874" y="215"/>
                  </a:cubicBezTo>
                  <a:cubicBezTo>
                    <a:pt x="687" y="65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93"/>
            <p:cNvSpPr/>
            <p:nvPr/>
          </p:nvSpPr>
          <p:spPr>
            <a:xfrm>
              <a:off x="866342" y="2676645"/>
              <a:ext cx="7848" cy="3702"/>
            </a:xfrm>
            <a:custGeom>
              <a:rect b="b" l="l" r="r" t="t"/>
              <a:pathLst>
                <a:path extrusionOk="0" h="233" w="494">
                  <a:moveTo>
                    <a:pt x="418" y="1"/>
                  </a:moveTo>
                  <a:cubicBezTo>
                    <a:pt x="370" y="1"/>
                    <a:pt x="298" y="21"/>
                    <a:pt x="221" y="47"/>
                  </a:cubicBezTo>
                  <a:cubicBezTo>
                    <a:pt x="97" y="92"/>
                    <a:pt x="0" y="144"/>
                    <a:pt x="8" y="189"/>
                  </a:cubicBezTo>
                  <a:cubicBezTo>
                    <a:pt x="12" y="215"/>
                    <a:pt x="55" y="232"/>
                    <a:pt x="117" y="232"/>
                  </a:cubicBezTo>
                  <a:cubicBezTo>
                    <a:pt x="162" y="232"/>
                    <a:pt x="218" y="223"/>
                    <a:pt x="277" y="201"/>
                  </a:cubicBezTo>
                  <a:cubicBezTo>
                    <a:pt x="411" y="152"/>
                    <a:pt x="494" y="59"/>
                    <a:pt x="471" y="21"/>
                  </a:cubicBezTo>
                  <a:cubicBezTo>
                    <a:pt x="463" y="7"/>
                    <a:pt x="444" y="1"/>
                    <a:pt x="4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93"/>
            <p:cNvSpPr/>
            <p:nvPr/>
          </p:nvSpPr>
          <p:spPr>
            <a:xfrm>
              <a:off x="863498" y="2671641"/>
              <a:ext cx="9215" cy="2558"/>
            </a:xfrm>
            <a:custGeom>
              <a:rect b="b" l="l" r="r" t="t"/>
              <a:pathLst>
                <a:path extrusionOk="0" h="161" w="580">
                  <a:moveTo>
                    <a:pt x="309" y="0"/>
                  </a:moveTo>
                  <a:cubicBezTo>
                    <a:pt x="302" y="0"/>
                    <a:pt x="295" y="0"/>
                    <a:pt x="288" y="0"/>
                  </a:cubicBezTo>
                  <a:cubicBezTo>
                    <a:pt x="131" y="0"/>
                    <a:pt x="4" y="42"/>
                    <a:pt x="0" y="86"/>
                  </a:cubicBezTo>
                  <a:cubicBezTo>
                    <a:pt x="0" y="129"/>
                    <a:pt x="115" y="161"/>
                    <a:pt x="267" y="161"/>
                  </a:cubicBezTo>
                  <a:cubicBezTo>
                    <a:pt x="275" y="161"/>
                    <a:pt x="283" y="161"/>
                    <a:pt x="292" y="161"/>
                  </a:cubicBezTo>
                  <a:cubicBezTo>
                    <a:pt x="452" y="161"/>
                    <a:pt x="579" y="123"/>
                    <a:pt x="576" y="75"/>
                  </a:cubicBezTo>
                  <a:cubicBezTo>
                    <a:pt x="572" y="35"/>
                    <a:pt x="453" y="0"/>
                    <a:pt x="3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93"/>
            <p:cNvSpPr/>
            <p:nvPr/>
          </p:nvSpPr>
          <p:spPr>
            <a:xfrm>
              <a:off x="1085653" y="1323507"/>
              <a:ext cx="76641" cy="106653"/>
            </a:xfrm>
            <a:custGeom>
              <a:rect b="b" l="l" r="r" t="t"/>
              <a:pathLst>
                <a:path extrusionOk="0" h="6713" w="4824">
                  <a:moveTo>
                    <a:pt x="476" y="5196"/>
                  </a:moveTo>
                  <a:lnTo>
                    <a:pt x="491" y="5241"/>
                  </a:lnTo>
                  <a:lnTo>
                    <a:pt x="493" y="5210"/>
                  </a:lnTo>
                  <a:lnTo>
                    <a:pt x="476" y="5196"/>
                  </a:lnTo>
                  <a:close/>
                  <a:moveTo>
                    <a:pt x="3414" y="0"/>
                  </a:moveTo>
                  <a:cubicBezTo>
                    <a:pt x="3392" y="0"/>
                    <a:pt x="3369" y="3"/>
                    <a:pt x="3344" y="8"/>
                  </a:cubicBezTo>
                  <a:cubicBezTo>
                    <a:pt x="3161" y="53"/>
                    <a:pt x="2459" y="1360"/>
                    <a:pt x="2254" y="1794"/>
                  </a:cubicBezTo>
                  <a:cubicBezTo>
                    <a:pt x="2095" y="2122"/>
                    <a:pt x="1744" y="2890"/>
                    <a:pt x="1492" y="2890"/>
                  </a:cubicBezTo>
                  <a:cubicBezTo>
                    <a:pt x="1411" y="2890"/>
                    <a:pt x="1341" y="2811"/>
                    <a:pt x="1291" y="2615"/>
                  </a:cubicBezTo>
                  <a:cubicBezTo>
                    <a:pt x="1077" y="1808"/>
                    <a:pt x="610" y="1263"/>
                    <a:pt x="382" y="1207"/>
                  </a:cubicBezTo>
                  <a:cubicBezTo>
                    <a:pt x="362" y="1202"/>
                    <a:pt x="342" y="1199"/>
                    <a:pt x="323" y="1199"/>
                  </a:cubicBezTo>
                  <a:cubicBezTo>
                    <a:pt x="125" y="1199"/>
                    <a:pt x="1" y="1464"/>
                    <a:pt x="151" y="1644"/>
                  </a:cubicBezTo>
                  <a:cubicBezTo>
                    <a:pt x="286" y="1808"/>
                    <a:pt x="424" y="2145"/>
                    <a:pt x="517" y="2406"/>
                  </a:cubicBezTo>
                  <a:cubicBezTo>
                    <a:pt x="596" y="2619"/>
                    <a:pt x="636" y="2843"/>
                    <a:pt x="636" y="3071"/>
                  </a:cubicBezTo>
                  <a:cubicBezTo>
                    <a:pt x="641" y="3945"/>
                    <a:pt x="536" y="4430"/>
                    <a:pt x="536" y="4430"/>
                  </a:cubicBezTo>
                  <a:lnTo>
                    <a:pt x="493" y="5210"/>
                  </a:lnTo>
                  <a:lnTo>
                    <a:pt x="2362" y="6713"/>
                  </a:lnTo>
                  <a:cubicBezTo>
                    <a:pt x="2362" y="6713"/>
                    <a:pt x="3841" y="5070"/>
                    <a:pt x="4525" y="3994"/>
                  </a:cubicBezTo>
                  <a:cubicBezTo>
                    <a:pt x="4525" y="3994"/>
                    <a:pt x="4823" y="3613"/>
                    <a:pt x="4547" y="3430"/>
                  </a:cubicBezTo>
                  <a:cubicBezTo>
                    <a:pt x="4511" y="3407"/>
                    <a:pt x="4466" y="3399"/>
                    <a:pt x="4420" y="3399"/>
                  </a:cubicBezTo>
                  <a:cubicBezTo>
                    <a:pt x="4299" y="3399"/>
                    <a:pt x="4170" y="3456"/>
                    <a:pt x="4170" y="3456"/>
                  </a:cubicBezTo>
                  <a:cubicBezTo>
                    <a:pt x="4170" y="3456"/>
                    <a:pt x="4147" y="3142"/>
                    <a:pt x="4065" y="3004"/>
                  </a:cubicBezTo>
                  <a:cubicBezTo>
                    <a:pt x="4034" y="2950"/>
                    <a:pt x="3963" y="2934"/>
                    <a:pt x="3890" y="2934"/>
                  </a:cubicBezTo>
                  <a:cubicBezTo>
                    <a:pt x="3781" y="2934"/>
                    <a:pt x="3666" y="2970"/>
                    <a:pt x="3666" y="2970"/>
                  </a:cubicBezTo>
                  <a:cubicBezTo>
                    <a:pt x="3666" y="2970"/>
                    <a:pt x="3613" y="2836"/>
                    <a:pt x="3587" y="2601"/>
                  </a:cubicBezTo>
                  <a:cubicBezTo>
                    <a:pt x="3584" y="2541"/>
                    <a:pt x="3542" y="2503"/>
                    <a:pt x="3482" y="2484"/>
                  </a:cubicBezTo>
                  <a:cubicBezTo>
                    <a:pt x="3436" y="2469"/>
                    <a:pt x="3378" y="2463"/>
                    <a:pt x="3318" y="2463"/>
                  </a:cubicBezTo>
                  <a:cubicBezTo>
                    <a:pt x="3152" y="2463"/>
                    <a:pt x="2971" y="2507"/>
                    <a:pt x="2971" y="2507"/>
                  </a:cubicBezTo>
                  <a:cubicBezTo>
                    <a:pt x="2736" y="2410"/>
                    <a:pt x="3292" y="1088"/>
                    <a:pt x="3513" y="655"/>
                  </a:cubicBezTo>
                  <a:cubicBezTo>
                    <a:pt x="3709" y="264"/>
                    <a:pt x="3632" y="0"/>
                    <a:pt x="3414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93"/>
            <p:cNvSpPr/>
            <p:nvPr/>
          </p:nvSpPr>
          <p:spPr>
            <a:xfrm>
              <a:off x="726595" y="1385691"/>
              <a:ext cx="108194" cy="187965"/>
            </a:xfrm>
            <a:custGeom>
              <a:rect b="b" l="l" r="r" t="t"/>
              <a:pathLst>
                <a:path extrusionOk="0" h="11831" w="6810">
                  <a:moveTo>
                    <a:pt x="6742" y="1"/>
                  </a:moveTo>
                  <a:lnTo>
                    <a:pt x="30" y="1275"/>
                  </a:lnTo>
                  <a:lnTo>
                    <a:pt x="1" y="11621"/>
                  </a:lnTo>
                  <a:lnTo>
                    <a:pt x="4438" y="11830"/>
                  </a:lnTo>
                  <a:lnTo>
                    <a:pt x="4564" y="9317"/>
                  </a:lnTo>
                  <a:cubicBezTo>
                    <a:pt x="4564" y="9317"/>
                    <a:pt x="4706" y="9345"/>
                    <a:pt x="4916" y="9345"/>
                  </a:cubicBezTo>
                  <a:cubicBezTo>
                    <a:pt x="5405" y="9345"/>
                    <a:pt x="6263" y="9191"/>
                    <a:pt x="6548" y="8167"/>
                  </a:cubicBezTo>
                  <a:cubicBezTo>
                    <a:pt x="6809" y="7229"/>
                    <a:pt x="6742" y="1"/>
                    <a:pt x="6742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93"/>
            <p:cNvSpPr/>
            <p:nvPr/>
          </p:nvSpPr>
          <p:spPr>
            <a:xfrm>
              <a:off x="695614" y="1359397"/>
              <a:ext cx="155539" cy="162466"/>
            </a:xfrm>
            <a:custGeom>
              <a:rect b="b" l="l" r="r" t="t"/>
              <a:pathLst>
                <a:path extrusionOk="0" h="10226" w="9790">
                  <a:moveTo>
                    <a:pt x="8748" y="1"/>
                  </a:moveTo>
                  <a:cubicBezTo>
                    <a:pt x="8654" y="1"/>
                    <a:pt x="8551" y="18"/>
                    <a:pt x="8438" y="54"/>
                  </a:cubicBezTo>
                  <a:cubicBezTo>
                    <a:pt x="7090" y="491"/>
                    <a:pt x="6761" y="637"/>
                    <a:pt x="6156" y="685"/>
                  </a:cubicBezTo>
                  <a:cubicBezTo>
                    <a:pt x="5577" y="730"/>
                    <a:pt x="1442" y="734"/>
                    <a:pt x="1065" y="3053"/>
                  </a:cubicBezTo>
                  <a:cubicBezTo>
                    <a:pt x="1024" y="2959"/>
                    <a:pt x="979" y="2844"/>
                    <a:pt x="949" y="2713"/>
                  </a:cubicBezTo>
                  <a:cubicBezTo>
                    <a:pt x="860" y="2347"/>
                    <a:pt x="938" y="2037"/>
                    <a:pt x="897" y="2030"/>
                  </a:cubicBezTo>
                  <a:cubicBezTo>
                    <a:pt x="897" y="2029"/>
                    <a:pt x="896" y="2029"/>
                    <a:pt x="895" y="2029"/>
                  </a:cubicBezTo>
                  <a:cubicBezTo>
                    <a:pt x="859" y="2029"/>
                    <a:pt x="724" y="2348"/>
                    <a:pt x="819" y="2743"/>
                  </a:cubicBezTo>
                  <a:cubicBezTo>
                    <a:pt x="830" y="2795"/>
                    <a:pt x="845" y="2847"/>
                    <a:pt x="863" y="2892"/>
                  </a:cubicBezTo>
                  <a:cubicBezTo>
                    <a:pt x="834" y="2866"/>
                    <a:pt x="808" y="2837"/>
                    <a:pt x="777" y="2811"/>
                  </a:cubicBezTo>
                  <a:cubicBezTo>
                    <a:pt x="602" y="2657"/>
                    <a:pt x="400" y="2568"/>
                    <a:pt x="255" y="2530"/>
                  </a:cubicBezTo>
                  <a:cubicBezTo>
                    <a:pt x="177" y="2513"/>
                    <a:pt x="114" y="2506"/>
                    <a:pt x="71" y="2506"/>
                  </a:cubicBezTo>
                  <a:cubicBezTo>
                    <a:pt x="31" y="2506"/>
                    <a:pt x="8" y="2512"/>
                    <a:pt x="8" y="2519"/>
                  </a:cubicBezTo>
                  <a:cubicBezTo>
                    <a:pt x="1" y="2560"/>
                    <a:pt x="363" y="2623"/>
                    <a:pt x="691" y="2911"/>
                  </a:cubicBezTo>
                  <a:cubicBezTo>
                    <a:pt x="853" y="3049"/>
                    <a:pt x="965" y="3206"/>
                    <a:pt x="1039" y="3326"/>
                  </a:cubicBezTo>
                  <a:cubicBezTo>
                    <a:pt x="1039" y="3337"/>
                    <a:pt x="1035" y="3348"/>
                    <a:pt x="1035" y="3359"/>
                  </a:cubicBezTo>
                  <a:cubicBezTo>
                    <a:pt x="1035" y="3359"/>
                    <a:pt x="941" y="3317"/>
                    <a:pt x="821" y="3317"/>
                  </a:cubicBezTo>
                  <a:cubicBezTo>
                    <a:pt x="577" y="3317"/>
                    <a:pt x="230" y="3494"/>
                    <a:pt x="386" y="4573"/>
                  </a:cubicBezTo>
                  <a:cubicBezTo>
                    <a:pt x="617" y="6176"/>
                    <a:pt x="1667" y="7536"/>
                    <a:pt x="1794" y="10161"/>
                  </a:cubicBezTo>
                  <a:cubicBezTo>
                    <a:pt x="1794" y="10161"/>
                    <a:pt x="2330" y="10225"/>
                    <a:pt x="3030" y="10225"/>
                  </a:cubicBezTo>
                  <a:cubicBezTo>
                    <a:pt x="4157" y="10225"/>
                    <a:pt x="5708" y="10059"/>
                    <a:pt x="6111" y="9190"/>
                  </a:cubicBezTo>
                  <a:lnTo>
                    <a:pt x="6661" y="7572"/>
                  </a:lnTo>
                  <a:cubicBezTo>
                    <a:pt x="6661" y="7572"/>
                    <a:pt x="5775" y="7427"/>
                    <a:pt x="5880" y="6721"/>
                  </a:cubicBezTo>
                  <a:cubicBezTo>
                    <a:pt x="5966" y="6122"/>
                    <a:pt x="6279" y="5879"/>
                    <a:pt x="6636" y="5879"/>
                  </a:cubicBezTo>
                  <a:cubicBezTo>
                    <a:pt x="6865" y="5879"/>
                    <a:pt x="7112" y="5979"/>
                    <a:pt x="7329" y="6150"/>
                  </a:cubicBezTo>
                  <a:lnTo>
                    <a:pt x="7971" y="4428"/>
                  </a:lnTo>
                  <a:cubicBezTo>
                    <a:pt x="7971" y="4428"/>
                    <a:pt x="9604" y="3359"/>
                    <a:pt x="9697" y="2676"/>
                  </a:cubicBezTo>
                  <a:cubicBezTo>
                    <a:pt x="9782" y="2052"/>
                    <a:pt x="9789" y="1"/>
                    <a:pt x="8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93"/>
            <p:cNvSpPr/>
            <p:nvPr/>
          </p:nvSpPr>
          <p:spPr>
            <a:xfrm>
              <a:off x="521678" y="2644457"/>
              <a:ext cx="73782" cy="54780"/>
            </a:xfrm>
            <a:custGeom>
              <a:rect b="b" l="l" r="r" t="t"/>
              <a:pathLst>
                <a:path extrusionOk="0" h="3448" w="4644">
                  <a:moveTo>
                    <a:pt x="651" y="1"/>
                  </a:moveTo>
                  <a:lnTo>
                    <a:pt x="1" y="2895"/>
                  </a:lnTo>
                  <a:lnTo>
                    <a:pt x="4483" y="3448"/>
                  </a:lnTo>
                  <a:lnTo>
                    <a:pt x="4644" y="584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93"/>
            <p:cNvSpPr/>
            <p:nvPr/>
          </p:nvSpPr>
          <p:spPr>
            <a:xfrm>
              <a:off x="556758" y="2646713"/>
              <a:ext cx="8023" cy="41911"/>
            </a:xfrm>
            <a:custGeom>
              <a:rect b="b" l="l" r="r" t="t"/>
              <a:pathLst>
                <a:path extrusionOk="0" h="2638" w="505">
                  <a:moveTo>
                    <a:pt x="467" y="1"/>
                  </a:moveTo>
                  <a:cubicBezTo>
                    <a:pt x="429" y="1"/>
                    <a:pt x="303" y="582"/>
                    <a:pt x="187" y="1308"/>
                  </a:cubicBezTo>
                  <a:cubicBezTo>
                    <a:pt x="68" y="2036"/>
                    <a:pt x="1" y="2630"/>
                    <a:pt x="38" y="2638"/>
                  </a:cubicBezTo>
                  <a:cubicBezTo>
                    <a:pt x="38" y="2638"/>
                    <a:pt x="38" y="2638"/>
                    <a:pt x="38" y="2638"/>
                  </a:cubicBezTo>
                  <a:cubicBezTo>
                    <a:pt x="76" y="2638"/>
                    <a:pt x="203" y="2056"/>
                    <a:pt x="318" y="1330"/>
                  </a:cubicBezTo>
                  <a:cubicBezTo>
                    <a:pt x="437" y="602"/>
                    <a:pt x="505" y="8"/>
                    <a:pt x="467" y="1"/>
                  </a:cubicBezTo>
                  <a:cubicBezTo>
                    <a:pt x="467" y="1"/>
                    <a:pt x="467" y="1"/>
                    <a:pt x="4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93"/>
            <p:cNvSpPr/>
            <p:nvPr/>
          </p:nvSpPr>
          <p:spPr>
            <a:xfrm>
              <a:off x="523457" y="2681459"/>
              <a:ext cx="69810" cy="12869"/>
            </a:xfrm>
            <a:custGeom>
              <a:rect b="b" l="l" r="r" t="t"/>
              <a:pathLst>
                <a:path extrusionOk="0" h="810" w="4394">
                  <a:moveTo>
                    <a:pt x="32" y="1"/>
                  </a:moveTo>
                  <a:cubicBezTo>
                    <a:pt x="15" y="1"/>
                    <a:pt x="5" y="3"/>
                    <a:pt x="5" y="6"/>
                  </a:cubicBezTo>
                  <a:cubicBezTo>
                    <a:pt x="1" y="21"/>
                    <a:pt x="240" y="92"/>
                    <a:pt x="636" y="182"/>
                  </a:cubicBezTo>
                  <a:cubicBezTo>
                    <a:pt x="1028" y="267"/>
                    <a:pt x="1577" y="368"/>
                    <a:pt x="2186" y="473"/>
                  </a:cubicBezTo>
                  <a:cubicBezTo>
                    <a:pt x="2765" y="566"/>
                    <a:pt x="3292" y="653"/>
                    <a:pt x="3740" y="723"/>
                  </a:cubicBezTo>
                  <a:cubicBezTo>
                    <a:pt x="4066" y="776"/>
                    <a:pt x="4290" y="810"/>
                    <a:pt x="4362" y="810"/>
                  </a:cubicBezTo>
                  <a:cubicBezTo>
                    <a:pt x="4377" y="810"/>
                    <a:pt x="4386" y="808"/>
                    <a:pt x="4386" y="805"/>
                  </a:cubicBezTo>
                  <a:cubicBezTo>
                    <a:pt x="4393" y="787"/>
                    <a:pt x="4151" y="715"/>
                    <a:pt x="3759" y="630"/>
                  </a:cubicBezTo>
                  <a:cubicBezTo>
                    <a:pt x="3363" y="540"/>
                    <a:pt x="2814" y="439"/>
                    <a:pt x="2209" y="339"/>
                  </a:cubicBezTo>
                  <a:cubicBezTo>
                    <a:pt x="1626" y="245"/>
                    <a:pt x="1099" y="159"/>
                    <a:pt x="651" y="84"/>
                  </a:cubicBezTo>
                  <a:cubicBezTo>
                    <a:pt x="329" y="33"/>
                    <a:pt x="106" y="1"/>
                    <a:pt x="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93"/>
            <p:cNvSpPr/>
            <p:nvPr/>
          </p:nvSpPr>
          <p:spPr>
            <a:xfrm>
              <a:off x="505854" y="1912234"/>
              <a:ext cx="388386" cy="756213"/>
            </a:xfrm>
            <a:custGeom>
              <a:rect b="b" l="l" r="r" t="t"/>
              <a:pathLst>
                <a:path extrusionOk="0" h="47598" w="24446">
                  <a:moveTo>
                    <a:pt x="23475" y="1"/>
                  </a:moveTo>
                  <a:lnTo>
                    <a:pt x="23475" y="1"/>
                  </a:lnTo>
                  <a:cubicBezTo>
                    <a:pt x="23475" y="1"/>
                    <a:pt x="23475" y="1"/>
                    <a:pt x="23475" y="1"/>
                  </a:cubicBezTo>
                  <a:lnTo>
                    <a:pt x="23475" y="1"/>
                  </a:lnTo>
                  <a:cubicBezTo>
                    <a:pt x="23475" y="1"/>
                    <a:pt x="23475" y="1"/>
                    <a:pt x="23475" y="1"/>
                  </a:cubicBezTo>
                  <a:close/>
                  <a:moveTo>
                    <a:pt x="23475" y="1"/>
                  </a:moveTo>
                  <a:lnTo>
                    <a:pt x="23475" y="1"/>
                  </a:lnTo>
                  <a:cubicBezTo>
                    <a:pt x="23453" y="2"/>
                    <a:pt x="8292" y="595"/>
                    <a:pt x="8292" y="595"/>
                  </a:cubicBezTo>
                  <a:lnTo>
                    <a:pt x="0" y="47194"/>
                  </a:lnTo>
                  <a:lnTo>
                    <a:pt x="7100" y="47598"/>
                  </a:lnTo>
                  <a:cubicBezTo>
                    <a:pt x="7100" y="47598"/>
                    <a:pt x="14645" y="7430"/>
                    <a:pt x="15750" y="7329"/>
                  </a:cubicBezTo>
                  <a:cubicBezTo>
                    <a:pt x="15751" y="7329"/>
                    <a:pt x="15751" y="7329"/>
                    <a:pt x="15751" y="7329"/>
                  </a:cubicBezTo>
                  <a:cubicBezTo>
                    <a:pt x="16213" y="7329"/>
                    <a:pt x="16400" y="47194"/>
                    <a:pt x="16773" y="47194"/>
                  </a:cubicBezTo>
                  <a:cubicBezTo>
                    <a:pt x="16773" y="47194"/>
                    <a:pt x="16774" y="47194"/>
                    <a:pt x="16774" y="47194"/>
                  </a:cubicBezTo>
                  <a:cubicBezTo>
                    <a:pt x="16835" y="47181"/>
                    <a:pt x="17077" y="47175"/>
                    <a:pt x="17440" y="47175"/>
                  </a:cubicBezTo>
                  <a:cubicBezTo>
                    <a:pt x="19320" y="47175"/>
                    <a:pt x="24446" y="47325"/>
                    <a:pt x="24446" y="47325"/>
                  </a:cubicBezTo>
                  <a:cubicBezTo>
                    <a:pt x="24446" y="47325"/>
                    <a:pt x="23460" y="15"/>
                    <a:pt x="234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93"/>
            <p:cNvSpPr/>
            <p:nvPr/>
          </p:nvSpPr>
          <p:spPr>
            <a:xfrm>
              <a:off x="716332" y="2013056"/>
              <a:ext cx="88080" cy="18779"/>
            </a:xfrm>
            <a:custGeom>
              <a:rect b="b" l="l" r="r" t="t"/>
              <a:pathLst>
                <a:path extrusionOk="0" h="1182" w="5544">
                  <a:moveTo>
                    <a:pt x="5513" y="0"/>
                  </a:moveTo>
                  <a:cubicBezTo>
                    <a:pt x="5351" y="0"/>
                    <a:pt x="4179" y="225"/>
                    <a:pt x="2757" y="528"/>
                  </a:cubicBezTo>
                  <a:cubicBezTo>
                    <a:pt x="1233" y="849"/>
                    <a:pt x="0" y="1144"/>
                    <a:pt x="8" y="1178"/>
                  </a:cubicBezTo>
                  <a:cubicBezTo>
                    <a:pt x="8" y="1180"/>
                    <a:pt x="15" y="1181"/>
                    <a:pt x="27" y="1181"/>
                  </a:cubicBezTo>
                  <a:cubicBezTo>
                    <a:pt x="191" y="1181"/>
                    <a:pt x="1366" y="960"/>
                    <a:pt x="2786" y="659"/>
                  </a:cubicBezTo>
                  <a:cubicBezTo>
                    <a:pt x="4310" y="333"/>
                    <a:pt x="5543" y="42"/>
                    <a:pt x="5532" y="4"/>
                  </a:cubicBezTo>
                  <a:cubicBezTo>
                    <a:pt x="5532" y="2"/>
                    <a:pt x="5525" y="0"/>
                    <a:pt x="5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93"/>
            <p:cNvSpPr/>
            <p:nvPr/>
          </p:nvSpPr>
          <p:spPr>
            <a:xfrm>
              <a:off x="513019" y="2621134"/>
              <a:ext cx="113897" cy="4163"/>
            </a:xfrm>
            <a:custGeom>
              <a:rect b="b" l="l" r="r" t="t"/>
              <a:pathLst>
                <a:path extrusionOk="0" h="262" w="7169">
                  <a:moveTo>
                    <a:pt x="497" y="1"/>
                  </a:moveTo>
                  <a:cubicBezTo>
                    <a:pt x="184" y="1"/>
                    <a:pt x="4" y="7"/>
                    <a:pt x="4" y="19"/>
                  </a:cubicBezTo>
                  <a:cubicBezTo>
                    <a:pt x="1" y="57"/>
                    <a:pt x="1603" y="139"/>
                    <a:pt x="3583" y="199"/>
                  </a:cubicBezTo>
                  <a:cubicBezTo>
                    <a:pt x="4901" y="239"/>
                    <a:pt x="6053" y="262"/>
                    <a:pt x="6676" y="262"/>
                  </a:cubicBezTo>
                  <a:cubicBezTo>
                    <a:pt x="6989" y="262"/>
                    <a:pt x="7169" y="256"/>
                    <a:pt x="7169" y="243"/>
                  </a:cubicBezTo>
                  <a:cubicBezTo>
                    <a:pt x="7169" y="206"/>
                    <a:pt x="5566" y="124"/>
                    <a:pt x="3587" y="64"/>
                  </a:cubicBezTo>
                  <a:cubicBezTo>
                    <a:pt x="2271" y="24"/>
                    <a:pt x="1120" y="1"/>
                    <a:pt x="4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93"/>
            <p:cNvSpPr/>
            <p:nvPr/>
          </p:nvSpPr>
          <p:spPr>
            <a:xfrm>
              <a:off x="770445" y="2621087"/>
              <a:ext cx="122969" cy="4274"/>
            </a:xfrm>
            <a:custGeom>
              <a:rect b="b" l="l" r="r" t="t"/>
              <a:pathLst>
                <a:path extrusionOk="0" h="269" w="7740">
                  <a:moveTo>
                    <a:pt x="523" y="0"/>
                  </a:moveTo>
                  <a:cubicBezTo>
                    <a:pt x="192" y="0"/>
                    <a:pt x="2" y="6"/>
                    <a:pt x="1" y="19"/>
                  </a:cubicBezTo>
                  <a:cubicBezTo>
                    <a:pt x="1" y="56"/>
                    <a:pt x="1730" y="138"/>
                    <a:pt x="3866" y="202"/>
                  </a:cubicBezTo>
                  <a:cubicBezTo>
                    <a:pt x="5297" y="244"/>
                    <a:pt x="6546" y="268"/>
                    <a:pt x="7217" y="268"/>
                  </a:cubicBezTo>
                  <a:cubicBezTo>
                    <a:pt x="7548" y="268"/>
                    <a:pt x="7739" y="263"/>
                    <a:pt x="7740" y="250"/>
                  </a:cubicBezTo>
                  <a:cubicBezTo>
                    <a:pt x="7740" y="212"/>
                    <a:pt x="6007" y="131"/>
                    <a:pt x="3874" y="67"/>
                  </a:cubicBezTo>
                  <a:cubicBezTo>
                    <a:pt x="2441" y="25"/>
                    <a:pt x="1193" y="0"/>
                    <a:pt x="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93"/>
            <p:cNvSpPr/>
            <p:nvPr/>
          </p:nvSpPr>
          <p:spPr>
            <a:xfrm>
              <a:off x="566497" y="2033599"/>
              <a:ext cx="127942" cy="589569"/>
            </a:xfrm>
            <a:custGeom>
              <a:rect b="b" l="l" r="r" t="t"/>
              <a:pathLst>
                <a:path extrusionOk="0" h="37109" w="8053">
                  <a:moveTo>
                    <a:pt x="8016" y="0"/>
                  </a:moveTo>
                  <a:cubicBezTo>
                    <a:pt x="7980" y="0"/>
                    <a:pt x="6162" y="8300"/>
                    <a:pt x="3963" y="18538"/>
                  </a:cubicBezTo>
                  <a:cubicBezTo>
                    <a:pt x="1759" y="28786"/>
                    <a:pt x="0" y="37097"/>
                    <a:pt x="38" y="37109"/>
                  </a:cubicBezTo>
                  <a:cubicBezTo>
                    <a:pt x="38" y="37109"/>
                    <a:pt x="38" y="37109"/>
                    <a:pt x="38" y="37109"/>
                  </a:cubicBezTo>
                  <a:cubicBezTo>
                    <a:pt x="76" y="37109"/>
                    <a:pt x="1891" y="28812"/>
                    <a:pt x="4094" y="18567"/>
                  </a:cubicBezTo>
                  <a:cubicBezTo>
                    <a:pt x="6297" y="8322"/>
                    <a:pt x="8053" y="11"/>
                    <a:pt x="8016" y="0"/>
                  </a:cubicBezTo>
                  <a:cubicBezTo>
                    <a:pt x="8016" y="0"/>
                    <a:pt x="8016" y="0"/>
                    <a:pt x="80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93"/>
            <p:cNvSpPr/>
            <p:nvPr/>
          </p:nvSpPr>
          <p:spPr>
            <a:xfrm>
              <a:off x="825225" y="2030453"/>
              <a:ext cx="7245" cy="592779"/>
            </a:xfrm>
            <a:custGeom>
              <a:rect b="b" l="l" r="r" t="t"/>
              <a:pathLst>
                <a:path extrusionOk="0" h="37311" w="456">
                  <a:moveTo>
                    <a:pt x="273" y="0"/>
                  </a:moveTo>
                  <a:cubicBezTo>
                    <a:pt x="269" y="0"/>
                    <a:pt x="269" y="34"/>
                    <a:pt x="265" y="97"/>
                  </a:cubicBezTo>
                  <a:cubicBezTo>
                    <a:pt x="261" y="169"/>
                    <a:pt x="258" y="262"/>
                    <a:pt x="251" y="378"/>
                  </a:cubicBezTo>
                  <a:cubicBezTo>
                    <a:pt x="243" y="635"/>
                    <a:pt x="232" y="1001"/>
                    <a:pt x="213" y="1464"/>
                  </a:cubicBezTo>
                  <a:cubicBezTo>
                    <a:pt x="187" y="2410"/>
                    <a:pt x="153" y="3777"/>
                    <a:pt x="120" y="5461"/>
                  </a:cubicBezTo>
                  <a:cubicBezTo>
                    <a:pt x="52" y="8837"/>
                    <a:pt x="0" y="13503"/>
                    <a:pt x="26" y="18658"/>
                  </a:cubicBezTo>
                  <a:cubicBezTo>
                    <a:pt x="52" y="23808"/>
                    <a:pt x="146" y="28473"/>
                    <a:pt x="247" y="31849"/>
                  </a:cubicBezTo>
                  <a:cubicBezTo>
                    <a:pt x="295" y="33534"/>
                    <a:pt x="340" y="34901"/>
                    <a:pt x="381" y="35847"/>
                  </a:cubicBezTo>
                  <a:cubicBezTo>
                    <a:pt x="399" y="36309"/>
                    <a:pt x="415" y="36676"/>
                    <a:pt x="426" y="36929"/>
                  </a:cubicBezTo>
                  <a:cubicBezTo>
                    <a:pt x="433" y="37049"/>
                    <a:pt x="437" y="37142"/>
                    <a:pt x="441" y="37214"/>
                  </a:cubicBezTo>
                  <a:cubicBezTo>
                    <a:pt x="449" y="37276"/>
                    <a:pt x="449" y="37310"/>
                    <a:pt x="452" y="37310"/>
                  </a:cubicBezTo>
                  <a:cubicBezTo>
                    <a:pt x="456" y="37310"/>
                    <a:pt x="456" y="37276"/>
                    <a:pt x="456" y="37214"/>
                  </a:cubicBezTo>
                  <a:lnTo>
                    <a:pt x="456" y="36929"/>
                  </a:lnTo>
                  <a:cubicBezTo>
                    <a:pt x="449" y="36676"/>
                    <a:pt x="441" y="36309"/>
                    <a:pt x="433" y="35842"/>
                  </a:cubicBezTo>
                  <a:cubicBezTo>
                    <a:pt x="411" y="34890"/>
                    <a:pt x="381" y="33527"/>
                    <a:pt x="340" y="31846"/>
                  </a:cubicBezTo>
                  <a:cubicBezTo>
                    <a:pt x="269" y="28469"/>
                    <a:pt x="187" y="23808"/>
                    <a:pt x="161" y="18658"/>
                  </a:cubicBezTo>
                  <a:cubicBezTo>
                    <a:pt x="135" y="13503"/>
                    <a:pt x="172" y="8842"/>
                    <a:pt x="213" y="5465"/>
                  </a:cubicBezTo>
                  <a:cubicBezTo>
                    <a:pt x="235" y="3780"/>
                    <a:pt x="254" y="2417"/>
                    <a:pt x="269" y="1469"/>
                  </a:cubicBezTo>
                  <a:cubicBezTo>
                    <a:pt x="273" y="1001"/>
                    <a:pt x="277" y="635"/>
                    <a:pt x="277" y="378"/>
                  </a:cubicBezTo>
                  <a:lnTo>
                    <a:pt x="277" y="97"/>
                  </a:lnTo>
                  <a:cubicBezTo>
                    <a:pt x="277" y="34"/>
                    <a:pt x="277" y="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93"/>
            <p:cNvSpPr/>
            <p:nvPr/>
          </p:nvSpPr>
          <p:spPr>
            <a:xfrm>
              <a:off x="528923" y="1403087"/>
              <a:ext cx="609159" cy="525082"/>
            </a:xfrm>
            <a:custGeom>
              <a:rect b="b" l="l" r="r" t="t"/>
              <a:pathLst>
                <a:path extrusionOk="0" h="33050" w="38342">
                  <a:moveTo>
                    <a:pt x="34797" y="0"/>
                  </a:moveTo>
                  <a:cubicBezTo>
                    <a:pt x="34797" y="0"/>
                    <a:pt x="29299" y="8292"/>
                    <a:pt x="28836" y="8759"/>
                  </a:cubicBezTo>
                  <a:cubicBezTo>
                    <a:pt x="28369" y="9227"/>
                    <a:pt x="19756" y="10130"/>
                    <a:pt x="19756" y="10130"/>
                  </a:cubicBezTo>
                  <a:cubicBezTo>
                    <a:pt x="18806" y="9917"/>
                    <a:pt x="17092" y="9805"/>
                    <a:pt x="15211" y="9805"/>
                  </a:cubicBezTo>
                  <a:cubicBezTo>
                    <a:pt x="11862" y="9805"/>
                    <a:pt x="7985" y="10159"/>
                    <a:pt x="6952" y="10922"/>
                  </a:cubicBezTo>
                  <a:cubicBezTo>
                    <a:pt x="5555" y="11695"/>
                    <a:pt x="3855" y="13503"/>
                    <a:pt x="2981" y="17802"/>
                  </a:cubicBezTo>
                  <a:cubicBezTo>
                    <a:pt x="1491" y="25135"/>
                    <a:pt x="0" y="27838"/>
                    <a:pt x="2981" y="28862"/>
                  </a:cubicBezTo>
                  <a:cubicBezTo>
                    <a:pt x="4360" y="29336"/>
                    <a:pt x="5656" y="29590"/>
                    <a:pt x="6653" y="29729"/>
                  </a:cubicBezTo>
                  <a:lnTo>
                    <a:pt x="6571" y="33049"/>
                  </a:lnTo>
                  <a:lnTo>
                    <a:pt x="22026" y="32089"/>
                  </a:lnTo>
                  <a:lnTo>
                    <a:pt x="21235" y="23845"/>
                  </a:lnTo>
                  <a:cubicBezTo>
                    <a:pt x="21142" y="21530"/>
                    <a:pt x="21100" y="19117"/>
                    <a:pt x="21044" y="16981"/>
                  </a:cubicBezTo>
                  <a:cubicBezTo>
                    <a:pt x="22008" y="16614"/>
                    <a:pt x="30999" y="13212"/>
                    <a:pt x="31615" y="13122"/>
                  </a:cubicBezTo>
                  <a:cubicBezTo>
                    <a:pt x="32268" y="13028"/>
                    <a:pt x="38155" y="2145"/>
                    <a:pt x="38155" y="2145"/>
                  </a:cubicBezTo>
                  <a:cubicBezTo>
                    <a:pt x="38341" y="837"/>
                    <a:pt x="34797" y="0"/>
                    <a:pt x="34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93"/>
            <p:cNvSpPr/>
            <p:nvPr/>
          </p:nvSpPr>
          <p:spPr>
            <a:xfrm>
              <a:off x="632716" y="1641591"/>
              <a:ext cx="9215" cy="286579"/>
            </a:xfrm>
            <a:custGeom>
              <a:rect b="b" l="l" r="r" t="t"/>
              <a:pathLst>
                <a:path extrusionOk="0" h="18038" w="580">
                  <a:moveTo>
                    <a:pt x="542" y="0"/>
                  </a:moveTo>
                  <a:cubicBezTo>
                    <a:pt x="504" y="0"/>
                    <a:pt x="363" y="4036"/>
                    <a:pt x="221" y="9016"/>
                  </a:cubicBezTo>
                  <a:cubicBezTo>
                    <a:pt x="83" y="13995"/>
                    <a:pt x="0" y="18037"/>
                    <a:pt x="38" y="18037"/>
                  </a:cubicBezTo>
                  <a:cubicBezTo>
                    <a:pt x="75" y="18037"/>
                    <a:pt x="217" y="14000"/>
                    <a:pt x="359" y="9020"/>
                  </a:cubicBezTo>
                  <a:cubicBezTo>
                    <a:pt x="497" y="4038"/>
                    <a:pt x="580" y="0"/>
                    <a:pt x="542" y="0"/>
                  </a:cubicBezTo>
                  <a:cubicBezTo>
                    <a:pt x="542" y="0"/>
                    <a:pt x="542" y="0"/>
                    <a:pt x="5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93"/>
            <p:cNvSpPr/>
            <p:nvPr/>
          </p:nvSpPr>
          <p:spPr>
            <a:xfrm>
              <a:off x="986578" y="1542230"/>
              <a:ext cx="13234" cy="29710"/>
            </a:xfrm>
            <a:custGeom>
              <a:rect b="b" l="l" r="r" t="t"/>
              <a:pathLst>
                <a:path extrusionOk="0" h="1870" w="833">
                  <a:moveTo>
                    <a:pt x="32" y="1"/>
                  </a:moveTo>
                  <a:cubicBezTo>
                    <a:pt x="31" y="1"/>
                    <a:pt x="30" y="1"/>
                    <a:pt x="30" y="1"/>
                  </a:cubicBezTo>
                  <a:cubicBezTo>
                    <a:pt x="0" y="20"/>
                    <a:pt x="164" y="434"/>
                    <a:pt x="351" y="962"/>
                  </a:cubicBezTo>
                  <a:cubicBezTo>
                    <a:pt x="533" y="1474"/>
                    <a:pt x="754" y="1870"/>
                    <a:pt x="800" y="1870"/>
                  </a:cubicBezTo>
                  <a:cubicBezTo>
                    <a:pt x="801" y="1870"/>
                    <a:pt x="802" y="1869"/>
                    <a:pt x="803" y="1869"/>
                  </a:cubicBezTo>
                  <a:cubicBezTo>
                    <a:pt x="833" y="1854"/>
                    <a:pt x="664" y="1439"/>
                    <a:pt x="478" y="913"/>
                  </a:cubicBezTo>
                  <a:cubicBezTo>
                    <a:pt x="296" y="398"/>
                    <a:pt x="74" y="1"/>
                    <a:pt x="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93"/>
            <p:cNvSpPr/>
            <p:nvPr/>
          </p:nvSpPr>
          <p:spPr>
            <a:xfrm>
              <a:off x="986578" y="1542230"/>
              <a:ext cx="23021" cy="18509"/>
            </a:xfrm>
            <a:custGeom>
              <a:rect b="b" l="l" r="r" t="t"/>
              <a:pathLst>
                <a:path extrusionOk="0" h="1165" w="1449">
                  <a:moveTo>
                    <a:pt x="34" y="0"/>
                  </a:moveTo>
                  <a:cubicBezTo>
                    <a:pt x="32" y="0"/>
                    <a:pt x="31" y="1"/>
                    <a:pt x="30" y="1"/>
                  </a:cubicBezTo>
                  <a:cubicBezTo>
                    <a:pt x="0" y="31"/>
                    <a:pt x="283" y="330"/>
                    <a:pt x="683" y="636"/>
                  </a:cubicBezTo>
                  <a:cubicBezTo>
                    <a:pt x="1063" y="926"/>
                    <a:pt x="1366" y="1165"/>
                    <a:pt x="1414" y="1165"/>
                  </a:cubicBezTo>
                  <a:cubicBezTo>
                    <a:pt x="1416" y="1165"/>
                    <a:pt x="1418" y="1164"/>
                    <a:pt x="1419" y="1163"/>
                  </a:cubicBezTo>
                  <a:cubicBezTo>
                    <a:pt x="1449" y="1137"/>
                    <a:pt x="1162" y="834"/>
                    <a:pt x="766" y="528"/>
                  </a:cubicBezTo>
                  <a:cubicBezTo>
                    <a:pt x="386" y="238"/>
                    <a:pt x="79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93"/>
            <p:cNvSpPr/>
            <p:nvPr/>
          </p:nvSpPr>
          <p:spPr>
            <a:xfrm>
              <a:off x="1072387" y="1416465"/>
              <a:ext cx="58164" cy="31044"/>
            </a:xfrm>
            <a:custGeom>
              <a:rect b="b" l="l" r="r" t="t"/>
              <a:pathLst>
                <a:path extrusionOk="0" h="1954" w="3661">
                  <a:moveTo>
                    <a:pt x="16" y="1"/>
                  </a:moveTo>
                  <a:cubicBezTo>
                    <a:pt x="11" y="1"/>
                    <a:pt x="8" y="1"/>
                    <a:pt x="7" y="3"/>
                  </a:cubicBezTo>
                  <a:cubicBezTo>
                    <a:pt x="0" y="22"/>
                    <a:pt x="213" y="111"/>
                    <a:pt x="557" y="264"/>
                  </a:cubicBezTo>
                  <a:cubicBezTo>
                    <a:pt x="900" y="413"/>
                    <a:pt x="1367" y="630"/>
                    <a:pt x="1871" y="899"/>
                  </a:cubicBezTo>
                  <a:cubicBezTo>
                    <a:pt x="2372" y="1168"/>
                    <a:pt x="2812" y="1437"/>
                    <a:pt x="3126" y="1639"/>
                  </a:cubicBezTo>
                  <a:cubicBezTo>
                    <a:pt x="3427" y="1830"/>
                    <a:pt x="3617" y="1954"/>
                    <a:pt x="3646" y="1954"/>
                  </a:cubicBezTo>
                  <a:cubicBezTo>
                    <a:pt x="3648" y="1954"/>
                    <a:pt x="3649" y="1953"/>
                    <a:pt x="3649" y="1953"/>
                  </a:cubicBezTo>
                  <a:cubicBezTo>
                    <a:pt x="3660" y="1937"/>
                    <a:pt x="3485" y="1784"/>
                    <a:pt x="3182" y="1560"/>
                  </a:cubicBezTo>
                  <a:cubicBezTo>
                    <a:pt x="2876" y="1336"/>
                    <a:pt x="2443" y="1053"/>
                    <a:pt x="1935" y="779"/>
                  </a:cubicBezTo>
                  <a:cubicBezTo>
                    <a:pt x="1426" y="510"/>
                    <a:pt x="945" y="305"/>
                    <a:pt x="594" y="174"/>
                  </a:cubicBezTo>
                  <a:cubicBezTo>
                    <a:pt x="276" y="58"/>
                    <a:pt x="61" y="1"/>
                    <a:pt x="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93"/>
            <p:cNvSpPr/>
            <p:nvPr/>
          </p:nvSpPr>
          <p:spPr>
            <a:xfrm>
              <a:off x="608503" y="1778954"/>
              <a:ext cx="29980" cy="6768"/>
            </a:xfrm>
            <a:custGeom>
              <a:rect b="b" l="l" r="r" t="t"/>
              <a:pathLst>
                <a:path extrusionOk="0" h="426" w="1887">
                  <a:moveTo>
                    <a:pt x="40" y="1"/>
                  </a:moveTo>
                  <a:cubicBezTo>
                    <a:pt x="23" y="1"/>
                    <a:pt x="13" y="3"/>
                    <a:pt x="11" y="8"/>
                  </a:cubicBezTo>
                  <a:cubicBezTo>
                    <a:pt x="1" y="42"/>
                    <a:pt x="404" y="210"/>
                    <a:pt x="927" y="315"/>
                  </a:cubicBezTo>
                  <a:cubicBezTo>
                    <a:pt x="1306" y="391"/>
                    <a:pt x="1637" y="426"/>
                    <a:pt x="1791" y="426"/>
                  </a:cubicBezTo>
                  <a:cubicBezTo>
                    <a:pt x="1848" y="426"/>
                    <a:pt x="1881" y="421"/>
                    <a:pt x="1883" y="412"/>
                  </a:cubicBezTo>
                  <a:cubicBezTo>
                    <a:pt x="1887" y="370"/>
                    <a:pt x="1464" y="289"/>
                    <a:pt x="953" y="184"/>
                  </a:cubicBezTo>
                  <a:cubicBezTo>
                    <a:pt x="509" y="94"/>
                    <a:pt x="142" y="1"/>
                    <a:pt x="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93"/>
            <p:cNvSpPr/>
            <p:nvPr/>
          </p:nvSpPr>
          <p:spPr>
            <a:xfrm>
              <a:off x="814961" y="1562010"/>
              <a:ext cx="50332" cy="65949"/>
            </a:xfrm>
            <a:custGeom>
              <a:rect b="b" l="l" r="r" t="t"/>
              <a:pathLst>
                <a:path extrusionOk="0" h="4151" w="3168">
                  <a:moveTo>
                    <a:pt x="3047" y="1"/>
                  </a:moveTo>
                  <a:cubicBezTo>
                    <a:pt x="3015" y="1"/>
                    <a:pt x="2976" y="2"/>
                    <a:pt x="2932" y="4"/>
                  </a:cubicBezTo>
                  <a:cubicBezTo>
                    <a:pt x="2783" y="11"/>
                    <a:pt x="2566" y="41"/>
                    <a:pt x="2308" y="116"/>
                  </a:cubicBezTo>
                  <a:cubicBezTo>
                    <a:pt x="1793" y="258"/>
                    <a:pt x="1098" y="635"/>
                    <a:pt x="612" y="1315"/>
                  </a:cubicBezTo>
                  <a:cubicBezTo>
                    <a:pt x="127" y="1994"/>
                    <a:pt x="0" y="2775"/>
                    <a:pt x="30" y="3306"/>
                  </a:cubicBezTo>
                  <a:cubicBezTo>
                    <a:pt x="45" y="3575"/>
                    <a:pt x="86" y="3792"/>
                    <a:pt x="127" y="3933"/>
                  </a:cubicBezTo>
                  <a:cubicBezTo>
                    <a:pt x="167" y="4075"/>
                    <a:pt x="200" y="4150"/>
                    <a:pt x="212" y="4150"/>
                  </a:cubicBezTo>
                  <a:cubicBezTo>
                    <a:pt x="212" y="4150"/>
                    <a:pt x="212" y="4150"/>
                    <a:pt x="213" y="4150"/>
                  </a:cubicBezTo>
                  <a:cubicBezTo>
                    <a:pt x="235" y="4146"/>
                    <a:pt x="127" y="3828"/>
                    <a:pt x="127" y="3306"/>
                  </a:cubicBezTo>
                  <a:cubicBezTo>
                    <a:pt x="119" y="2787"/>
                    <a:pt x="261" y="2044"/>
                    <a:pt x="721" y="1394"/>
                  </a:cubicBezTo>
                  <a:cubicBezTo>
                    <a:pt x="1188" y="744"/>
                    <a:pt x="1845" y="370"/>
                    <a:pt x="2334" y="206"/>
                  </a:cubicBezTo>
                  <a:cubicBezTo>
                    <a:pt x="2831" y="37"/>
                    <a:pt x="3167" y="37"/>
                    <a:pt x="3164" y="11"/>
                  </a:cubicBezTo>
                  <a:cubicBezTo>
                    <a:pt x="3164" y="6"/>
                    <a:pt x="3123" y="1"/>
                    <a:pt x="30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93"/>
            <p:cNvSpPr/>
            <p:nvPr/>
          </p:nvSpPr>
          <p:spPr>
            <a:xfrm>
              <a:off x="633240" y="1912822"/>
              <a:ext cx="245700" cy="15411"/>
            </a:xfrm>
            <a:custGeom>
              <a:rect b="b" l="l" r="r" t="t"/>
              <a:pathLst>
                <a:path extrusionOk="0" h="970" w="15465">
                  <a:moveTo>
                    <a:pt x="15382" y="0"/>
                  </a:moveTo>
                  <a:cubicBezTo>
                    <a:pt x="14846" y="0"/>
                    <a:pt x="11624" y="174"/>
                    <a:pt x="7729" y="416"/>
                  </a:cubicBezTo>
                  <a:cubicBezTo>
                    <a:pt x="3460" y="681"/>
                    <a:pt x="1" y="927"/>
                    <a:pt x="5" y="965"/>
                  </a:cubicBezTo>
                  <a:cubicBezTo>
                    <a:pt x="5" y="968"/>
                    <a:pt x="30" y="970"/>
                    <a:pt x="79" y="970"/>
                  </a:cubicBezTo>
                  <a:cubicBezTo>
                    <a:pt x="600" y="970"/>
                    <a:pt x="3829" y="793"/>
                    <a:pt x="7737" y="550"/>
                  </a:cubicBezTo>
                  <a:cubicBezTo>
                    <a:pt x="12006" y="285"/>
                    <a:pt x="15464" y="43"/>
                    <a:pt x="15460" y="5"/>
                  </a:cubicBezTo>
                  <a:cubicBezTo>
                    <a:pt x="15460" y="2"/>
                    <a:pt x="15434" y="0"/>
                    <a:pt x="153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93"/>
            <p:cNvSpPr/>
            <p:nvPr/>
          </p:nvSpPr>
          <p:spPr>
            <a:xfrm>
              <a:off x="575982" y="1559579"/>
              <a:ext cx="207475" cy="162609"/>
            </a:xfrm>
            <a:custGeom>
              <a:rect b="b" l="l" r="r" t="t"/>
              <a:pathLst>
                <a:path extrusionOk="0" h="10235" w="13059">
                  <a:moveTo>
                    <a:pt x="12910" y="0"/>
                  </a:moveTo>
                  <a:lnTo>
                    <a:pt x="12910" y="0"/>
                  </a:lnTo>
                  <a:cubicBezTo>
                    <a:pt x="12905" y="4"/>
                    <a:pt x="12910" y="71"/>
                    <a:pt x="12927" y="198"/>
                  </a:cubicBezTo>
                  <a:cubicBezTo>
                    <a:pt x="12936" y="261"/>
                    <a:pt x="12950" y="340"/>
                    <a:pt x="12958" y="433"/>
                  </a:cubicBezTo>
                  <a:cubicBezTo>
                    <a:pt x="12962" y="530"/>
                    <a:pt x="12969" y="639"/>
                    <a:pt x="12972" y="758"/>
                  </a:cubicBezTo>
                  <a:cubicBezTo>
                    <a:pt x="12988" y="1244"/>
                    <a:pt x="12920" y="1961"/>
                    <a:pt x="12603" y="2775"/>
                  </a:cubicBezTo>
                  <a:cubicBezTo>
                    <a:pt x="12278" y="3571"/>
                    <a:pt x="11688" y="4490"/>
                    <a:pt x="10702" y="5088"/>
                  </a:cubicBezTo>
                  <a:cubicBezTo>
                    <a:pt x="10582" y="5169"/>
                    <a:pt x="10452" y="5226"/>
                    <a:pt x="10321" y="5293"/>
                  </a:cubicBezTo>
                  <a:cubicBezTo>
                    <a:pt x="10190" y="5360"/>
                    <a:pt x="10048" y="5409"/>
                    <a:pt x="9907" y="5461"/>
                  </a:cubicBezTo>
                  <a:cubicBezTo>
                    <a:pt x="9619" y="5554"/>
                    <a:pt x="9324" y="5655"/>
                    <a:pt x="9024" y="5752"/>
                  </a:cubicBezTo>
                  <a:cubicBezTo>
                    <a:pt x="8726" y="5857"/>
                    <a:pt x="8423" y="5984"/>
                    <a:pt x="8140" y="6167"/>
                  </a:cubicBezTo>
                  <a:cubicBezTo>
                    <a:pt x="7863" y="6353"/>
                    <a:pt x="7613" y="6589"/>
                    <a:pt x="7404" y="6858"/>
                  </a:cubicBezTo>
                  <a:cubicBezTo>
                    <a:pt x="6985" y="7396"/>
                    <a:pt x="6709" y="7997"/>
                    <a:pt x="6376" y="8527"/>
                  </a:cubicBezTo>
                  <a:cubicBezTo>
                    <a:pt x="6055" y="9062"/>
                    <a:pt x="5663" y="9539"/>
                    <a:pt x="5163" y="9808"/>
                  </a:cubicBezTo>
                  <a:cubicBezTo>
                    <a:pt x="4748" y="10031"/>
                    <a:pt x="4291" y="10118"/>
                    <a:pt x="3859" y="10118"/>
                  </a:cubicBezTo>
                  <a:cubicBezTo>
                    <a:pt x="3771" y="10118"/>
                    <a:pt x="3683" y="10115"/>
                    <a:pt x="3597" y="10108"/>
                  </a:cubicBezTo>
                  <a:cubicBezTo>
                    <a:pt x="3089" y="10070"/>
                    <a:pt x="2630" y="9924"/>
                    <a:pt x="2238" y="9737"/>
                  </a:cubicBezTo>
                  <a:cubicBezTo>
                    <a:pt x="1450" y="9364"/>
                    <a:pt x="920" y="8879"/>
                    <a:pt x="557" y="8550"/>
                  </a:cubicBezTo>
                  <a:cubicBezTo>
                    <a:pt x="389" y="8389"/>
                    <a:pt x="255" y="8258"/>
                    <a:pt x="150" y="8162"/>
                  </a:cubicBezTo>
                  <a:cubicBezTo>
                    <a:pt x="60" y="8072"/>
                    <a:pt x="12" y="8027"/>
                    <a:pt x="5" y="8027"/>
                  </a:cubicBezTo>
                  <a:cubicBezTo>
                    <a:pt x="5" y="8027"/>
                    <a:pt x="5" y="8027"/>
                    <a:pt x="5" y="8027"/>
                  </a:cubicBezTo>
                  <a:cubicBezTo>
                    <a:pt x="1" y="8031"/>
                    <a:pt x="46" y="8083"/>
                    <a:pt x="131" y="8180"/>
                  </a:cubicBezTo>
                  <a:cubicBezTo>
                    <a:pt x="217" y="8274"/>
                    <a:pt x="348" y="8415"/>
                    <a:pt x="524" y="8587"/>
                  </a:cubicBezTo>
                  <a:cubicBezTo>
                    <a:pt x="871" y="8931"/>
                    <a:pt x="1398" y="9431"/>
                    <a:pt x="2197" y="9824"/>
                  </a:cubicBezTo>
                  <a:cubicBezTo>
                    <a:pt x="2593" y="10022"/>
                    <a:pt x="3067" y="10175"/>
                    <a:pt x="3590" y="10220"/>
                  </a:cubicBezTo>
                  <a:cubicBezTo>
                    <a:pt x="3691" y="10229"/>
                    <a:pt x="3794" y="10234"/>
                    <a:pt x="3898" y="10234"/>
                  </a:cubicBezTo>
                  <a:cubicBezTo>
                    <a:pt x="4333" y="10234"/>
                    <a:pt x="4794" y="10147"/>
                    <a:pt x="5218" y="9920"/>
                  </a:cubicBezTo>
                  <a:cubicBezTo>
                    <a:pt x="5749" y="9637"/>
                    <a:pt x="6164" y="9140"/>
                    <a:pt x="6488" y="8598"/>
                  </a:cubicBezTo>
                  <a:cubicBezTo>
                    <a:pt x="6825" y="8057"/>
                    <a:pt x="7105" y="7463"/>
                    <a:pt x="7512" y="6940"/>
                  </a:cubicBezTo>
                  <a:cubicBezTo>
                    <a:pt x="7714" y="6682"/>
                    <a:pt x="7949" y="6455"/>
                    <a:pt x="8214" y="6279"/>
                  </a:cubicBezTo>
                  <a:cubicBezTo>
                    <a:pt x="8479" y="6103"/>
                    <a:pt x="8774" y="5980"/>
                    <a:pt x="9069" y="5879"/>
                  </a:cubicBezTo>
                  <a:cubicBezTo>
                    <a:pt x="9364" y="5774"/>
                    <a:pt x="9664" y="5685"/>
                    <a:pt x="9951" y="5581"/>
                  </a:cubicBezTo>
                  <a:cubicBezTo>
                    <a:pt x="10093" y="5528"/>
                    <a:pt x="10238" y="5476"/>
                    <a:pt x="10373" y="5405"/>
                  </a:cubicBezTo>
                  <a:cubicBezTo>
                    <a:pt x="10507" y="5341"/>
                    <a:pt x="10646" y="5278"/>
                    <a:pt x="10765" y="5195"/>
                  </a:cubicBezTo>
                  <a:cubicBezTo>
                    <a:pt x="11777" y="4572"/>
                    <a:pt x="12372" y="3627"/>
                    <a:pt x="12693" y="2809"/>
                  </a:cubicBezTo>
                  <a:cubicBezTo>
                    <a:pt x="13003" y="1976"/>
                    <a:pt x="13058" y="1247"/>
                    <a:pt x="13025" y="758"/>
                  </a:cubicBezTo>
                  <a:cubicBezTo>
                    <a:pt x="13014" y="635"/>
                    <a:pt x="13006" y="527"/>
                    <a:pt x="12995" y="430"/>
                  </a:cubicBezTo>
                  <a:cubicBezTo>
                    <a:pt x="12984" y="337"/>
                    <a:pt x="12965" y="258"/>
                    <a:pt x="12954" y="194"/>
                  </a:cubicBezTo>
                  <a:cubicBezTo>
                    <a:pt x="12927" y="68"/>
                    <a:pt x="12913" y="0"/>
                    <a:pt x="129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93"/>
            <p:cNvSpPr/>
            <p:nvPr/>
          </p:nvSpPr>
          <p:spPr>
            <a:xfrm>
              <a:off x="751586" y="1698801"/>
              <a:ext cx="122493" cy="163800"/>
            </a:xfrm>
            <a:custGeom>
              <a:rect b="b" l="l" r="r" t="t"/>
              <a:pathLst>
                <a:path extrusionOk="0" h="10310" w="7710">
                  <a:moveTo>
                    <a:pt x="7070" y="0"/>
                  </a:moveTo>
                  <a:cubicBezTo>
                    <a:pt x="7063" y="0"/>
                    <a:pt x="7063" y="71"/>
                    <a:pt x="7048" y="205"/>
                  </a:cubicBezTo>
                  <a:cubicBezTo>
                    <a:pt x="7029" y="336"/>
                    <a:pt x="7003" y="533"/>
                    <a:pt x="6887" y="762"/>
                  </a:cubicBezTo>
                  <a:cubicBezTo>
                    <a:pt x="6678" y="1210"/>
                    <a:pt x="6062" y="1748"/>
                    <a:pt x="5155" y="1841"/>
                  </a:cubicBezTo>
                  <a:cubicBezTo>
                    <a:pt x="4883" y="1880"/>
                    <a:pt x="4592" y="1885"/>
                    <a:pt x="4284" y="1885"/>
                  </a:cubicBezTo>
                  <a:cubicBezTo>
                    <a:pt x="4167" y="1885"/>
                    <a:pt x="4047" y="1884"/>
                    <a:pt x="3926" y="1884"/>
                  </a:cubicBezTo>
                  <a:cubicBezTo>
                    <a:pt x="3839" y="1884"/>
                    <a:pt x="3752" y="1885"/>
                    <a:pt x="3664" y="1886"/>
                  </a:cubicBezTo>
                  <a:cubicBezTo>
                    <a:pt x="3395" y="1890"/>
                    <a:pt x="3115" y="1900"/>
                    <a:pt x="2827" y="1953"/>
                  </a:cubicBezTo>
                  <a:cubicBezTo>
                    <a:pt x="2540" y="2009"/>
                    <a:pt x="2252" y="2099"/>
                    <a:pt x="1976" y="2237"/>
                  </a:cubicBezTo>
                  <a:cubicBezTo>
                    <a:pt x="1423" y="2510"/>
                    <a:pt x="922" y="2954"/>
                    <a:pt x="564" y="3519"/>
                  </a:cubicBezTo>
                  <a:cubicBezTo>
                    <a:pt x="198" y="4082"/>
                    <a:pt x="0" y="4777"/>
                    <a:pt x="7" y="5486"/>
                  </a:cubicBezTo>
                  <a:cubicBezTo>
                    <a:pt x="7" y="6200"/>
                    <a:pt x="205" y="6884"/>
                    <a:pt x="526" y="7466"/>
                  </a:cubicBezTo>
                  <a:cubicBezTo>
                    <a:pt x="852" y="8056"/>
                    <a:pt x="1303" y="8534"/>
                    <a:pt x="1800" y="8889"/>
                  </a:cubicBezTo>
                  <a:cubicBezTo>
                    <a:pt x="2297" y="9248"/>
                    <a:pt x="2835" y="9491"/>
                    <a:pt x="3358" y="9640"/>
                  </a:cubicBezTo>
                  <a:cubicBezTo>
                    <a:pt x="3881" y="9794"/>
                    <a:pt x="4389" y="9830"/>
                    <a:pt x="4848" y="9849"/>
                  </a:cubicBezTo>
                  <a:cubicBezTo>
                    <a:pt x="5303" y="9864"/>
                    <a:pt x="5718" y="9868"/>
                    <a:pt x="6077" y="9898"/>
                  </a:cubicBezTo>
                  <a:cubicBezTo>
                    <a:pt x="6443" y="9924"/>
                    <a:pt x="6753" y="9924"/>
                    <a:pt x="6999" y="9980"/>
                  </a:cubicBezTo>
                  <a:cubicBezTo>
                    <a:pt x="7249" y="10028"/>
                    <a:pt x="7422" y="10130"/>
                    <a:pt x="7537" y="10197"/>
                  </a:cubicBezTo>
                  <a:cubicBezTo>
                    <a:pt x="7645" y="10265"/>
                    <a:pt x="7701" y="10309"/>
                    <a:pt x="7709" y="10309"/>
                  </a:cubicBezTo>
                  <a:cubicBezTo>
                    <a:pt x="7709" y="10309"/>
                    <a:pt x="7709" y="10309"/>
                    <a:pt x="7709" y="10309"/>
                  </a:cubicBezTo>
                  <a:cubicBezTo>
                    <a:pt x="7709" y="10309"/>
                    <a:pt x="7698" y="10294"/>
                    <a:pt x="7672" y="10271"/>
                  </a:cubicBezTo>
                  <a:cubicBezTo>
                    <a:pt x="7646" y="10249"/>
                    <a:pt x="7608" y="10215"/>
                    <a:pt x="7552" y="10175"/>
                  </a:cubicBezTo>
                  <a:cubicBezTo>
                    <a:pt x="7440" y="10096"/>
                    <a:pt x="7265" y="9987"/>
                    <a:pt x="7015" y="9928"/>
                  </a:cubicBezTo>
                  <a:cubicBezTo>
                    <a:pt x="6760" y="9864"/>
                    <a:pt x="6443" y="9856"/>
                    <a:pt x="6084" y="9823"/>
                  </a:cubicBezTo>
                  <a:cubicBezTo>
                    <a:pt x="5722" y="9785"/>
                    <a:pt x="5308" y="9775"/>
                    <a:pt x="4852" y="9752"/>
                  </a:cubicBezTo>
                  <a:cubicBezTo>
                    <a:pt x="4396" y="9730"/>
                    <a:pt x="3900" y="9685"/>
                    <a:pt x="3388" y="9532"/>
                  </a:cubicBezTo>
                  <a:cubicBezTo>
                    <a:pt x="2879" y="9382"/>
                    <a:pt x="2357" y="9144"/>
                    <a:pt x="1874" y="8789"/>
                  </a:cubicBezTo>
                  <a:cubicBezTo>
                    <a:pt x="1393" y="8437"/>
                    <a:pt x="952" y="7974"/>
                    <a:pt x="642" y="7403"/>
                  </a:cubicBezTo>
                  <a:cubicBezTo>
                    <a:pt x="333" y="6839"/>
                    <a:pt x="142" y="6174"/>
                    <a:pt x="142" y="5486"/>
                  </a:cubicBezTo>
                  <a:cubicBezTo>
                    <a:pt x="135" y="4800"/>
                    <a:pt x="325" y="4134"/>
                    <a:pt x="676" y="3589"/>
                  </a:cubicBezTo>
                  <a:cubicBezTo>
                    <a:pt x="1019" y="3043"/>
                    <a:pt x="1502" y="2614"/>
                    <a:pt x="2031" y="2349"/>
                  </a:cubicBezTo>
                  <a:cubicBezTo>
                    <a:pt x="2297" y="2214"/>
                    <a:pt x="2574" y="2125"/>
                    <a:pt x="2850" y="2069"/>
                  </a:cubicBezTo>
                  <a:cubicBezTo>
                    <a:pt x="3126" y="2021"/>
                    <a:pt x="3398" y="2002"/>
                    <a:pt x="3667" y="1998"/>
                  </a:cubicBezTo>
                  <a:cubicBezTo>
                    <a:pt x="4202" y="1987"/>
                    <a:pt x="4706" y="2005"/>
                    <a:pt x="5165" y="1935"/>
                  </a:cubicBezTo>
                  <a:cubicBezTo>
                    <a:pt x="5625" y="1871"/>
                    <a:pt x="6032" y="1718"/>
                    <a:pt x="6327" y="1497"/>
                  </a:cubicBezTo>
                  <a:cubicBezTo>
                    <a:pt x="6626" y="1281"/>
                    <a:pt x="6827" y="1019"/>
                    <a:pt x="6936" y="784"/>
                  </a:cubicBezTo>
                  <a:cubicBezTo>
                    <a:pt x="7044" y="545"/>
                    <a:pt x="7067" y="340"/>
                    <a:pt x="7074" y="209"/>
                  </a:cubicBezTo>
                  <a:cubicBezTo>
                    <a:pt x="7082" y="138"/>
                    <a:pt x="7078" y="90"/>
                    <a:pt x="7074" y="52"/>
                  </a:cubicBezTo>
                  <a:cubicBezTo>
                    <a:pt x="7074" y="18"/>
                    <a:pt x="7070" y="0"/>
                    <a:pt x="70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93"/>
            <p:cNvSpPr/>
            <p:nvPr/>
          </p:nvSpPr>
          <p:spPr>
            <a:xfrm>
              <a:off x="639595" y="1767451"/>
              <a:ext cx="98773" cy="155491"/>
            </a:xfrm>
            <a:custGeom>
              <a:rect b="b" l="l" r="r" t="t"/>
              <a:pathLst>
                <a:path extrusionOk="0" h="9787" w="6217">
                  <a:moveTo>
                    <a:pt x="861" y="0"/>
                  </a:moveTo>
                  <a:cubicBezTo>
                    <a:pt x="736" y="0"/>
                    <a:pt x="624" y="12"/>
                    <a:pt x="528" y="30"/>
                  </a:cubicBezTo>
                  <a:cubicBezTo>
                    <a:pt x="165" y="101"/>
                    <a:pt x="0" y="232"/>
                    <a:pt x="0" y="232"/>
                  </a:cubicBezTo>
                  <a:cubicBezTo>
                    <a:pt x="1" y="233"/>
                    <a:pt x="1" y="233"/>
                    <a:pt x="3" y="233"/>
                  </a:cubicBezTo>
                  <a:cubicBezTo>
                    <a:pt x="26" y="233"/>
                    <a:pt x="201" y="131"/>
                    <a:pt x="535" y="82"/>
                  </a:cubicBezTo>
                  <a:cubicBezTo>
                    <a:pt x="612" y="71"/>
                    <a:pt x="700" y="64"/>
                    <a:pt x="795" y="64"/>
                  </a:cubicBezTo>
                  <a:cubicBezTo>
                    <a:pt x="1128" y="64"/>
                    <a:pt x="1554" y="151"/>
                    <a:pt x="1958" y="444"/>
                  </a:cubicBezTo>
                  <a:cubicBezTo>
                    <a:pt x="2212" y="632"/>
                    <a:pt x="2436" y="908"/>
                    <a:pt x="2559" y="1259"/>
                  </a:cubicBezTo>
                  <a:cubicBezTo>
                    <a:pt x="2683" y="1610"/>
                    <a:pt x="2709" y="2013"/>
                    <a:pt x="2664" y="2432"/>
                  </a:cubicBezTo>
                  <a:cubicBezTo>
                    <a:pt x="2589" y="3280"/>
                    <a:pt x="2148" y="4139"/>
                    <a:pt x="2007" y="5136"/>
                  </a:cubicBezTo>
                  <a:cubicBezTo>
                    <a:pt x="1931" y="5633"/>
                    <a:pt x="1984" y="6145"/>
                    <a:pt x="2174" y="6585"/>
                  </a:cubicBezTo>
                  <a:cubicBezTo>
                    <a:pt x="2272" y="6806"/>
                    <a:pt x="2402" y="7007"/>
                    <a:pt x="2570" y="7171"/>
                  </a:cubicBezTo>
                  <a:cubicBezTo>
                    <a:pt x="2738" y="7336"/>
                    <a:pt x="2940" y="7452"/>
                    <a:pt x="3150" y="7523"/>
                  </a:cubicBezTo>
                  <a:cubicBezTo>
                    <a:pt x="3575" y="7661"/>
                    <a:pt x="3993" y="7646"/>
                    <a:pt x="4367" y="7687"/>
                  </a:cubicBezTo>
                  <a:cubicBezTo>
                    <a:pt x="4553" y="7706"/>
                    <a:pt x="4733" y="7736"/>
                    <a:pt x="4898" y="7788"/>
                  </a:cubicBezTo>
                  <a:cubicBezTo>
                    <a:pt x="5058" y="7840"/>
                    <a:pt x="5208" y="7915"/>
                    <a:pt x="5338" y="8000"/>
                  </a:cubicBezTo>
                  <a:cubicBezTo>
                    <a:pt x="5865" y="8367"/>
                    <a:pt x="6074" y="8890"/>
                    <a:pt x="6137" y="9229"/>
                  </a:cubicBezTo>
                  <a:cubicBezTo>
                    <a:pt x="6205" y="9584"/>
                    <a:pt x="6149" y="9786"/>
                    <a:pt x="6167" y="9786"/>
                  </a:cubicBezTo>
                  <a:cubicBezTo>
                    <a:pt x="6171" y="9786"/>
                    <a:pt x="6182" y="9738"/>
                    <a:pt x="6197" y="9644"/>
                  </a:cubicBezTo>
                  <a:cubicBezTo>
                    <a:pt x="6208" y="9547"/>
                    <a:pt x="6216" y="9405"/>
                    <a:pt x="6189" y="9222"/>
                  </a:cubicBezTo>
                  <a:cubicBezTo>
                    <a:pt x="6137" y="8867"/>
                    <a:pt x="5939" y="8319"/>
                    <a:pt x="5394" y="7922"/>
                  </a:cubicBezTo>
                  <a:cubicBezTo>
                    <a:pt x="5256" y="7829"/>
                    <a:pt x="5103" y="7747"/>
                    <a:pt x="4927" y="7687"/>
                  </a:cubicBezTo>
                  <a:cubicBezTo>
                    <a:pt x="4755" y="7631"/>
                    <a:pt x="4569" y="7597"/>
                    <a:pt x="4379" y="7575"/>
                  </a:cubicBezTo>
                  <a:cubicBezTo>
                    <a:pt x="3998" y="7530"/>
                    <a:pt x="3586" y="7538"/>
                    <a:pt x="3191" y="7407"/>
                  </a:cubicBezTo>
                  <a:cubicBezTo>
                    <a:pt x="2996" y="7340"/>
                    <a:pt x="2813" y="7231"/>
                    <a:pt x="2660" y="7078"/>
                  </a:cubicBezTo>
                  <a:cubicBezTo>
                    <a:pt x="2507" y="6929"/>
                    <a:pt x="2388" y="6738"/>
                    <a:pt x="2294" y="6533"/>
                  </a:cubicBezTo>
                  <a:cubicBezTo>
                    <a:pt x="2119" y="6114"/>
                    <a:pt x="2070" y="5633"/>
                    <a:pt x="2141" y="5154"/>
                  </a:cubicBezTo>
                  <a:cubicBezTo>
                    <a:pt x="2276" y="4187"/>
                    <a:pt x="2712" y="3321"/>
                    <a:pt x="2787" y="2447"/>
                  </a:cubicBezTo>
                  <a:cubicBezTo>
                    <a:pt x="2832" y="2013"/>
                    <a:pt x="2802" y="1587"/>
                    <a:pt x="2664" y="1222"/>
                  </a:cubicBezTo>
                  <a:cubicBezTo>
                    <a:pt x="2533" y="851"/>
                    <a:pt x="2283" y="557"/>
                    <a:pt x="2014" y="366"/>
                  </a:cubicBezTo>
                  <a:cubicBezTo>
                    <a:pt x="1611" y="86"/>
                    <a:pt x="1194" y="0"/>
                    <a:pt x="8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93"/>
            <p:cNvSpPr/>
            <p:nvPr/>
          </p:nvSpPr>
          <p:spPr>
            <a:xfrm>
              <a:off x="722258" y="1692923"/>
              <a:ext cx="27787" cy="27231"/>
            </a:xfrm>
            <a:custGeom>
              <a:rect b="b" l="l" r="r" t="t"/>
              <a:pathLst>
                <a:path extrusionOk="0" h="1714" w="1749">
                  <a:moveTo>
                    <a:pt x="844" y="0"/>
                  </a:moveTo>
                  <a:cubicBezTo>
                    <a:pt x="760" y="0"/>
                    <a:pt x="686" y="13"/>
                    <a:pt x="628" y="29"/>
                  </a:cubicBezTo>
                  <a:cubicBezTo>
                    <a:pt x="501" y="71"/>
                    <a:pt x="441" y="119"/>
                    <a:pt x="445" y="124"/>
                  </a:cubicBezTo>
                  <a:cubicBezTo>
                    <a:pt x="446" y="125"/>
                    <a:pt x="448" y="126"/>
                    <a:pt x="452" y="126"/>
                  </a:cubicBezTo>
                  <a:cubicBezTo>
                    <a:pt x="473" y="126"/>
                    <a:pt x="534" y="101"/>
                    <a:pt x="639" y="82"/>
                  </a:cubicBezTo>
                  <a:cubicBezTo>
                    <a:pt x="678" y="76"/>
                    <a:pt x="722" y="72"/>
                    <a:pt x="772" y="72"/>
                  </a:cubicBezTo>
                  <a:cubicBezTo>
                    <a:pt x="881" y="72"/>
                    <a:pt x="1015" y="92"/>
                    <a:pt x="1151" y="157"/>
                  </a:cubicBezTo>
                  <a:cubicBezTo>
                    <a:pt x="1349" y="243"/>
                    <a:pt x="1555" y="448"/>
                    <a:pt x="1581" y="732"/>
                  </a:cubicBezTo>
                  <a:cubicBezTo>
                    <a:pt x="1614" y="1012"/>
                    <a:pt x="1479" y="1352"/>
                    <a:pt x="1193" y="1505"/>
                  </a:cubicBezTo>
                  <a:cubicBezTo>
                    <a:pt x="1092" y="1557"/>
                    <a:pt x="983" y="1580"/>
                    <a:pt x="875" y="1580"/>
                  </a:cubicBezTo>
                  <a:cubicBezTo>
                    <a:pt x="673" y="1580"/>
                    <a:pt x="475" y="1500"/>
                    <a:pt x="341" y="1379"/>
                  </a:cubicBezTo>
                  <a:cubicBezTo>
                    <a:pt x="124" y="1188"/>
                    <a:pt x="86" y="900"/>
                    <a:pt x="139" y="691"/>
                  </a:cubicBezTo>
                  <a:cubicBezTo>
                    <a:pt x="191" y="478"/>
                    <a:pt x="307" y="332"/>
                    <a:pt x="400" y="250"/>
                  </a:cubicBezTo>
                  <a:cubicBezTo>
                    <a:pt x="498" y="168"/>
                    <a:pt x="565" y="141"/>
                    <a:pt x="561" y="131"/>
                  </a:cubicBezTo>
                  <a:cubicBezTo>
                    <a:pt x="560" y="130"/>
                    <a:pt x="557" y="129"/>
                    <a:pt x="553" y="129"/>
                  </a:cubicBezTo>
                  <a:cubicBezTo>
                    <a:pt x="531" y="129"/>
                    <a:pt x="464" y="147"/>
                    <a:pt x="371" y="209"/>
                  </a:cubicBezTo>
                  <a:cubicBezTo>
                    <a:pt x="258" y="280"/>
                    <a:pt x="117" y="433"/>
                    <a:pt x="45" y="669"/>
                  </a:cubicBezTo>
                  <a:cubicBezTo>
                    <a:pt x="12" y="784"/>
                    <a:pt x="0" y="922"/>
                    <a:pt x="27" y="1068"/>
                  </a:cubicBezTo>
                  <a:cubicBezTo>
                    <a:pt x="57" y="1210"/>
                    <a:pt x="135" y="1360"/>
                    <a:pt x="258" y="1468"/>
                  </a:cubicBezTo>
                  <a:cubicBezTo>
                    <a:pt x="413" y="1615"/>
                    <a:pt x="641" y="1714"/>
                    <a:pt x="880" y="1714"/>
                  </a:cubicBezTo>
                  <a:cubicBezTo>
                    <a:pt x="1005" y="1714"/>
                    <a:pt x="1133" y="1687"/>
                    <a:pt x="1255" y="1625"/>
                  </a:cubicBezTo>
                  <a:cubicBezTo>
                    <a:pt x="1603" y="1438"/>
                    <a:pt x="1748" y="1038"/>
                    <a:pt x="1704" y="717"/>
                  </a:cubicBezTo>
                  <a:cubicBezTo>
                    <a:pt x="1686" y="553"/>
                    <a:pt x="1610" y="407"/>
                    <a:pt x="1517" y="298"/>
                  </a:cubicBezTo>
                  <a:cubicBezTo>
                    <a:pt x="1420" y="186"/>
                    <a:pt x="1300" y="115"/>
                    <a:pt x="1188" y="67"/>
                  </a:cubicBezTo>
                  <a:cubicBezTo>
                    <a:pt x="1064" y="18"/>
                    <a:pt x="946" y="0"/>
                    <a:pt x="8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93"/>
            <p:cNvSpPr/>
            <p:nvPr/>
          </p:nvSpPr>
          <p:spPr>
            <a:xfrm>
              <a:off x="560602" y="1755567"/>
              <a:ext cx="49045" cy="115026"/>
            </a:xfrm>
            <a:custGeom>
              <a:rect b="b" l="l" r="r" t="t"/>
              <a:pathLst>
                <a:path extrusionOk="0" h="7240" w="3087">
                  <a:moveTo>
                    <a:pt x="21" y="1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1" y="24"/>
                    <a:pt x="397" y="270"/>
                    <a:pt x="920" y="797"/>
                  </a:cubicBezTo>
                  <a:cubicBezTo>
                    <a:pt x="1051" y="932"/>
                    <a:pt x="1189" y="1077"/>
                    <a:pt x="1323" y="1249"/>
                  </a:cubicBezTo>
                  <a:cubicBezTo>
                    <a:pt x="1469" y="1409"/>
                    <a:pt x="1600" y="1604"/>
                    <a:pt x="1742" y="1801"/>
                  </a:cubicBezTo>
                  <a:cubicBezTo>
                    <a:pt x="2011" y="2213"/>
                    <a:pt x="2272" y="2687"/>
                    <a:pt x="2481" y="3209"/>
                  </a:cubicBezTo>
                  <a:cubicBezTo>
                    <a:pt x="2683" y="3737"/>
                    <a:pt x="2814" y="4263"/>
                    <a:pt x="2892" y="4745"/>
                  </a:cubicBezTo>
                  <a:cubicBezTo>
                    <a:pt x="2922" y="4988"/>
                    <a:pt x="2955" y="5219"/>
                    <a:pt x="2959" y="5436"/>
                  </a:cubicBezTo>
                  <a:cubicBezTo>
                    <a:pt x="2978" y="5652"/>
                    <a:pt x="2974" y="5857"/>
                    <a:pt x="2967" y="6041"/>
                  </a:cubicBezTo>
                  <a:cubicBezTo>
                    <a:pt x="2941" y="6784"/>
                    <a:pt x="2817" y="7233"/>
                    <a:pt x="2847" y="7240"/>
                  </a:cubicBezTo>
                  <a:cubicBezTo>
                    <a:pt x="2847" y="7240"/>
                    <a:pt x="2847" y="7240"/>
                    <a:pt x="2847" y="7240"/>
                  </a:cubicBezTo>
                  <a:cubicBezTo>
                    <a:pt x="2856" y="7240"/>
                    <a:pt x="2889" y="7128"/>
                    <a:pt x="2937" y="6926"/>
                  </a:cubicBezTo>
                  <a:cubicBezTo>
                    <a:pt x="2964" y="6826"/>
                    <a:pt x="2993" y="6698"/>
                    <a:pt x="3008" y="6552"/>
                  </a:cubicBezTo>
                  <a:cubicBezTo>
                    <a:pt x="3026" y="6403"/>
                    <a:pt x="3060" y="6235"/>
                    <a:pt x="3064" y="6048"/>
                  </a:cubicBezTo>
                  <a:cubicBezTo>
                    <a:pt x="3076" y="5857"/>
                    <a:pt x="3086" y="5652"/>
                    <a:pt x="3071" y="5432"/>
                  </a:cubicBezTo>
                  <a:cubicBezTo>
                    <a:pt x="3076" y="5208"/>
                    <a:pt x="3042" y="4976"/>
                    <a:pt x="3016" y="4726"/>
                  </a:cubicBezTo>
                  <a:cubicBezTo>
                    <a:pt x="2941" y="4233"/>
                    <a:pt x="2814" y="3699"/>
                    <a:pt x="2609" y="3161"/>
                  </a:cubicBezTo>
                  <a:cubicBezTo>
                    <a:pt x="2395" y="2627"/>
                    <a:pt x="2126" y="2145"/>
                    <a:pt x="1847" y="1734"/>
                  </a:cubicBezTo>
                  <a:cubicBezTo>
                    <a:pt x="1697" y="1532"/>
                    <a:pt x="1562" y="1339"/>
                    <a:pt x="1409" y="1174"/>
                  </a:cubicBezTo>
                  <a:cubicBezTo>
                    <a:pt x="1271" y="1006"/>
                    <a:pt x="1121" y="860"/>
                    <a:pt x="987" y="730"/>
                  </a:cubicBezTo>
                  <a:cubicBezTo>
                    <a:pt x="857" y="595"/>
                    <a:pt x="718" y="491"/>
                    <a:pt x="602" y="397"/>
                  </a:cubicBezTo>
                  <a:cubicBezTo>
                    <a:pt x="490" y="300"/>
                    <a:pt x="386" y="225"/>
                    <a:pt x="297" y="170"/>
                  </a:cubicBezTo>
                  <a:cubicBezTo>
                    <a:pt x="131" y="59"/>
                    <a:pt x="34" y="1"/>
                    <a:pt x="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93"/>
            <p:cNvSpPr/>
            <p:nvPr/>
          </p:nvSpPr>
          <p:spPr>
            <a:xfrm>
              <a:off x="904551" y="1590480"/>
              <a:ext cx="128848" cy="65965"/>
            </a:xfrm>
            <a:custGeom>
              <a:rect b="b" l="l" r="r" t="t"/>
              <a:pathLst>
                <a:path extrusionOk="0" h="4152" w="8110">
                  <a:moveTo>
                    <a:pt x="4215" y="1"/>
                  </a:moveTo>
                  <a:cubicBezTo>
                    <a:pt x="3803" y="1"/>
                    <a:pt x="3373" y="46"/>
                    <a:pt x="2941" y="154"/>
                  </a:cubicBezTo>
                  <a:cubicBezTo>
                    <a:pt x="2212" y="337"/>
                    <a:pt x="1562" y="692"/>
                    <a:pt x="1088" y="1144"/>
                  </a:cubicBezTo>
                  <a:cubicBezTo>
                    <a:pt x="614" y="1596"/>
                    <a:pt x="304" y="2119"/>
                    <a:pt x="157" y="2590"/>
                  </a:cubicBezTo>
                  <a:cubicBezTo>
                    <a:pt x="5" y="3060"/>
                    <a:pt x="1" y="3467"/>
                    <a:pt x="38" y="3740"/>
                  </a:cubicBezTo>
                  <a:cubicBezTo>
                    <a:pt x="61" y="3874"/>
                    <a:pt x="79" y="3979"/>
                    <a:pt x="102" y="4050"/>
                  </a:cubicBezTo>
                  <a:cubicBezTo>
                    <a:pt x="123" y="4114"/>
                    <a:pt x="134" y="4151"/>
                    <a:pt x="139" y="4151"/>
                  </a:cubicBezTo>
                  <a:cubicBezTo>
                    <a:pt x="139" y="4151"/>
                    <a:pt x="139" y="4151"/>
                    <a:pt x="140" y="4151"/>
                  </a:cubicBezTo>
                  <a:cubicBezTo>
                    <a:pt x="154" y="4147"/>
                    <a:pt x="113" y="4005"/>
                    <a:pt x="90" y="3736"/>
                  </a:cubicBezTo>
                  <a:cubicBezTo>
                    <a:pt x="72" y="3467"/>
                    <a:pt x="90" y="3071"/>
                    <a:pt x="247" y="2619"/>
                  </a:cubicBezTo>
                  <a:cubicBezTo>
                    <a:pt x="400" y="2167"/>
                    <a:pt x="711" y="1667"/>
                    <a:pt x="1174" y="1238"/>
                  </a:cubicBezTo>
                  <a:cubicBezTo>
                    <a:pt x="1637" y="804"/>
                    <a:pt x="2264" y="464"/>
                    <a:pt x="2974" y="285"/>
                  </a:cubicBezTo>
                  <a:cubicBezTo>
                    <a:pt x="3403" y="176"/>
                    <a:pt x="3832" y="131"/>
                    <a:pt x="4244" y="131"/>
                  </a:cubicBezTo>
                  <a:cubicBezTo>
                    <a:pt x="4513" y="131"/>
                    <a:pt x="4775" y="150"/>
                    <a:pt x="5025" y="184"/>
                  </a:cubicBezTo>
                  <a:cubicBezTo>
                    <a:pt x="5656" y="270"/>
                    <a:pt x="6208" y="438"/>
                    <a:pt x="6665" y="599"/>
                  </a:cubicBezTo>
                  <a:cubicBezTo>
                    <a:pt x="7120" y="767"/>
                    <a:pt x="7475" y="928"/>
                    <a:pt x="7722" y="1043"/>
                  </a:cubicBezTo>
                  <a:cubicBezTo>
                    <a:pt x="7955" y="1153"/>
                    <a:pt x="8089" y="1216"/>
                    <a:pt x="8108" y="1216"/>
                  </a:cubicBezTo>
                  <a:cubicBezTo>
                    <a:pt x="8109" y="1216"/>
                    <a:pt x="8109" y="1216"/>
                    <a:pt x="8110" y="1215"/>
                  </a:cubicBezTo>
                  <a:cubicBezTo>
                    <a:pt x="8110" y="1211"/>
                    <a:pt x="8080" y="1188"/>
                    <a:pt x="8016" y="1152"/>
                  </a:cubicBezTo>
                  <a:cubicBezTo>
                    <a:pt x="7956" y="1114"/>
                    <a:pt x="7863" y="1062"/>
                    <a:pt x="7744" y="995"/>
                  </a:cubicBezTo>
                  <a:cubicBezTo>
                    <a:pt x="7505" y="868"/>
                    <a:pt x="7154" y="688"/>
                    <a:pt x="6698" y="509"/>
                  </a:cubicBezTo>
                  <a:cubicBezTo>
                    <a:pt x="6242" y="333"/>
                    <a:pt x="5686" y="154"/>
                    <a:pt x="5039" y="61"/>
                  </a:cubicBezTo>
                  <a:cubicBezTo>
                    <a:pt x="4778" y="23"/>
                    <a:pt x="4501" y="1"/>
                    <a:pt x="42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93"/>
            <p:cNvSpPr/>
            <p:nvPr/>
          </p:nvSpPr>
          <p:spPr>
            <a:xfrm>
              <a:off x="1008344" y="1425155"/>
              <a:ext cx="74131" cy="92036"/>
            </a:xfrm>
            <a:custGeom>
              <a:rect b="b" l="l" r="r" t="t"/>
              <a:pathLst>
                <a:path extrusionOk="0" h="5793" w="4666">
                  <a:moveTo>
                    <a:pt x="3700" y="1"/>
                  </a:moveTo>
                  <a:cubicBezTo>
                    <a:pt x="3699" y="1"/>
                    <a:pt x="3699" y="1"/>
                    <a:pt x="3699" y="1"/>
                  </a:cubicBezTo>
                  <a:cubicBezTo>
                    <a:pt x="3669" y="20"/>
                    <a:pt x="4072" y="375"/>
                    <a:pt x="4337" y="1147"/>
                  </a:cubicBezTo>
                  <a:cubicBezTo>
                    <a:pt x="4471" y="1528"/>
                    <a:pt x="4550" y="2014"/>
                    <a:pt x="4509" y="2549"/>
                  </a:cubicBezTo>
                  <a:cubicBezTo>
                    <a:pt x="4468" y="3078"/>
                    <a:pt x="4296" y="3657"/>
                    <a:pt x="3956" y="4173"/>
                  </a:cubicBezTo>
                  <a:cubicBezTo>
                    <a:pt x="3616" y="4685"/>
                    <a:pt x="3145" y="5066"/>
                    <a:pt x="2668" y="5305"/>
                  </a:cubicBezTo>
                  <a:cubicBezTo>
                    <a:pt x="2193" y="5548"/>
                    <a:pt x="1715" y="5660"/>
                    <a:pt x="1311" y="5693"/>
                  </a:cubicBezTo>
                  <a:cubicBezTo>
                    <a:pt x="1200" y="5702"/>
                    <a:pt x="1096" y="5706"/>
                    <a:pt x="997" y="5706"/>
                  </a:cubicBezTo>
                  <a:cubicBezTo>
                    <a:pt x="424" y="5706"/>
                    <a:pt x="71" y="5574"/>
                    <a:pt x="10" y="5574"/>
                  </a:cubicBezTo>
                  <a:cubicBezTo>
                    <a:pt x="4" y="5574"/>
                    <a:pt x="1" y="5575"/>
                    <a:pt x="1" y="5578"/>
                  </a:cubicBezTo>
                  <a:cubicBezTo>
                    <a:pt x="1" y="5581"/>
                    <a:pt x="30" y="5596"/>
                    <a:pt x="87" y="5619"/>
                  </a:cubicBezTo>
                  <a:cubicBezTo>
                    <a:pt x="142" y="5638"/>
                    <a:pt x="228" y="5674"/>
                    <a:pt x="341" y="5697"/>
                  </a:cubicBezTo>
                  <a:cubicBezTo>
                    <a:pt x="527" y="5750"/>
                    <a:pt x="790" y="5792"/>
                    <a:pt x="1112" y="5792"/>
                  </a:cubicBezTo>
                  <a:cubicBezTo>
                    <a:pt x="1177" y="5792"/>
                    <a:pt x="1245" y="5790"/>
                    <a:pt x="1316" y="5787"/>
                  </a:cubicBezTo>
                  <a:cubicBezTo>
                    <a:pt x="1734" y="5768"/>
                    <a:pt x="2227" y="5660"/>
                    <a:pt x="2723" y="5414"/>
                  </a:cubicBezTo>
                  <a:cubicBezTo>
                    <a:pt x="3221" y="5174"/>
                    <a:pt x="3714" y="4782"/>
                    <a:pt x="4068" y="4248"/>
                  </a:cubicBezTo>
                  <a:cubicBezTo>
                    <a:pt x="4423" y="3710"/>
                    <a:pt x="4595" y="3109"/>
                    <a:pt x="4633" y="2556"/>
                  </a:cubicBezTo>
                  <a:cubicBezTo>
                    <a:pt x="4666" y="2003"/>
                    <a:pt x="4576" y="1502"/>
                    <a:pt x="4426" y="1114"/>
                  </a:cubicBezTo>
                  <a:cubicBezTo>
                    <a:pt x="4281" y="725"/>
                    <a:pt x="4095" y="438"/>
                    <a:pt x="3949" y="259"/>
                  </a:cubicBezTo>
                  <a:cubicBezTo>
                    <a:pt x="3878" y="165"/>
                    <a:pt x="3811" y="106"/>
                    <a:pt x="3769" y="61"/>
                  </a:cubicBezTo>
                  <a:cubicBezTo>
                    <a:pt x="3728" y="23"/>
                    <a:pt x="3705" y="1"/>
                    <a:pt x="37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93"/>
            <p:cNvSpPr/>
            <p:nvPr/>
          </p:nvSpPr>
          <p:spPr>
            <a:xfrm>
              <a:off x="726468" y="1558213"/>
              <a:ext cx="71589" cy="2224"/>
            </a:xfrm>
            <a:custGeom>
              <a:rect b="b" l="l" r="r" t="t"/>
              <a:pathLst>
                <a:path extrusionOk="0" h="140" w="4506">
                  <a:moveTo>
                    <a:pt x="2897" y="1"/>
                  </a:moveTo>
                  <a:cubicBezTo>
                    <a:pt x="2693" y="1"/>
                    <a:pt x="2477" y="2"/>
                    <a:pt x="2253" y="4"/>
                  </a:cubicBezTo>
                  <a:cubicBezTo>
                    <a:pt x="1009" y="11"/>
                    <a:pt x="1" y="49"/>
                    <a:pt x="1" y="86"/>
                  </a:cubicBezTo>
                  <a:cubicBezTo>
                    <a:pt x="1" y="119"/>
                    <a:pt x="772" y="140"/>
                    <a:pt x="1798" y="140"/>
                  </a:cubicBezTo>
                  <a:cubicBezTo>
                    <a:pt x="1945" y="140"/>
                    <a:pt x="2098" y="139"/>
                    <a:pt x="2253" y="138"/>
                  </a:cubicBezTo>
                  <a:cubicBezTo>
                    <a:pt x="3497" y="127"/>
                    <a:pt x="4505" y="90"/>
                    <a:pt x="4505" y="52"/>
                  </a:cubicBezTo>
                  <a:cubicBezTo>
                    <a:pt x="4505" y="22"/>
                    <a:pt x="3827" y="1"/>
                    <a:pt x="28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511" name="Google Shape;3511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512" name="Google Shape;3512;p93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IT20157814 | M.N H AHMED</a:t>
            </a:r>
            <a:endParaRPr sz="13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16" name="Shape 3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7" name="Google Shape;3517;p94"/>
          <p:cNvSpPr txBox="1"/>
          <p:nvPr>
            <p:ph idx="4" type="ctrTitle"/>
          </p:nvPr>
        </p:nvSpPr>
        <p:spPr>
          <a:xfrm>
            <a:off x="3773275" y="421775"/>
            <a:ext cx="52857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100">
                <a:latin typeface="Yeseva One"/>
                <a:ea typeface="Yeseva One"/>
                <a:cs typeface="Yeseva One"/>
                <a:sym typeface="Yeseva One"/>
              </a:rPr>
              <a:t>FILE ENCRYPTION AND DECRYPTION</a:t>
            </a:r>
            <a:endParaRPr b="1" sz="2100">
              <a:latin typeface="Yeseva One"/>
              <a:ea typeface="Yeseva One"/>
              <a:cs typeface="Yeseva One"/>
              <a:sym typeface="Yeseva One"/>
            </a:endParaRPr>
          </a:p>
        </p:txBody>
      </p:sp>
      <p:pic>
        <p:nvPicPr>
          <p:cNvPr id="3518" name="Google Shape;3518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519" name="Google Shape;3519;p94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IT20157814 | M.N H AHMED</a:t>
            </a:r>
            <a:endParaRPr sz="1300"/>
          </a:p>
        </p:txBody>
      </p:sp>
      <p:pic>
        <p:nvPicPr>
          <p:cNvPr id="3520" name="Google Shape;3520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450" y="1035600"/>
            <a:ext cx="7575974" cy="352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95"/>
          <p:cNvSpPr txBox="1"/>
          <p:nvPr>
            <p:ph idx="4" type="ctrTitle"/>
          </p:nvPr>
        </p:nvSpPr>
        <p:spPr>
          <a:xfrm>
            <a:off x="7341175" y="421775"/>
            <a:ext cx="1504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100">
                <a:latin typeface="Yeseva One"/>
                <a:ea typeface="Yeseva One"/>
                <a:cs typeface="Yeseva One"/>
                <a:sym typeface="Yeseva One"/>
              </a:rPr>
              <a:t>CODE </a:t>
            </a:r>
            <a:endParaRPr b="1" sz="2100">
              <a:latin typeface="Yeseva One"/>
              <a:ea typeface="Yeseva One"/>
              <a:cs typeface="Yeseva One"/>
              <a:sym typeface="Yeseva One"/>
            </a:endParaRPr>
          </a:p>
        </p:txBody>
      </p:sp>
      <p:pic>
        <p:nvPicPr>
          <p:cNvPr id="3526" name="Google Shape;352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527" name="Google Shape;3527;p95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IT20157814 | M.N H AHMED</a:t>
            </a:r>
            <a:endParaRPr sz="1300"/>
          </a:p>
        </p:txBody>
      </p:sp>
      <p:pic>
        <p:nvPicPr>
          <p:cNvPr id="3528" name="Google Shape;3528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775" y="1091725"/>
            <a:ext cx="6136049" cy="360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32" name="Shape 3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3" name="Google Shape;3533;p96"/>
          <p:cNvSpPr txBox="1"/>
          <p:nvPr>
            <p:ph idx="4" type="ctrTitle"/>
          </p:nvPr>
        </p:nvSpPr>
        <p:spPr>
          <a:xfrm>
            <a:off x="5409825" y="421775"/>
            <a:ext cx="34356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100">
                <a:latin typeface="Yeseva One"/>
                <a:ea typeface="Yeseva One"/>
                <a:cs typeface="Yeseva One"/>
                <a:sym typeface="Yeseva One"/>
              </a:rPr>
              <a:t>FILE UPLOAD TO IPFS</a:t>
            </a:r>
            <a:endParaRPr b="1" sz="2100">
              <a:latin typeface="Yeseva One"/>
              <a:ea typeface="Yeseva One"/>
              <a:cs typeface="Yeseva One"/>
              <a:sym typeface="Yeseva One"/>
            </a:endParaRPr>
          </a:p>
        </p:txBody>
      </p:sp>
      <p:pic>
        <p:nvPicPr>
          <p:cNvPr id="3534" name="Google Shape;3534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5" name="Google Shape;3535;p96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IT20157814 | M.N H AHMED</a:t>
            </a:r>
            <a:endParaRPr sz="1300"/>
          </a:p>
        </p:txBody>
      </p:sp>
      <p:pic>
        <p:nvPicPr>
          <p:cNvPr id="3536" name="Google Shape;3536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350" y="1042775"/>
            <a:ext cx="7544083" cy="349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40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1" name="Google Shape;3541;p97"/>
          <p:cNvSpPr txBox="1"/>
          <p:nvPr>
            <p:ph idx="4" type="ctrTitle"/>
          </p:nvPr>
        </p:nvSpPr>
        <p:spPr>
          <a:xfrm>
            <a:off x="7341175" y="421775"/>
            <a:ext cx="1504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100">
                <a:latin typeface="Yeseva One"/>
                <a:ea typeface="Yeseva One"/>
                <a:cs typeface="Yeseva One"/>
                <a:sym typeface="Yeseva One"/>
              </a:rPr>
              <a:t>CODE</a:t>
            </a:r>
            <a:endParaRPr b="1" sz="2100">
              <a:latin typeface="Yeseva One"/>
              <a:ea typeface="Yeseva One"/>
              <a:cs typeface="Yeseva One"/>
              <a:sym typeface="Yeseva One"/>
            </a:endParaRPr>
          </a:p>
        </p:txBody>
      </p:sp>
      <p:pic>
        <p:nvPicPr>
          <p:cNvPr id="3542" name="Google Shape;3542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543" name="Google Shape;3543;p97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IT20157814 | M.N H AHMED</a:t>
            </a:r>
            <a:endParaRPr sz="1300"/>
          </a:p>
        </p:txBody>
      </p:sp>
      <p:pic>
        <p:nvPicPr>
          <p:cNvPr id="3544" name="Google Shape;3544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500" y="1014750"/>
            <a:ext cx="6202025" cy="369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48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9" name="Google Shape;3549;p98"/>
          <p:cNvSpPr txBox="1"/>
          <p:nvPr>
            <p:ph idx="4" type="ctrTitle"/>
          </p:nvPr>
        </p:nvSpPr>
        <p:spPr>
          <a:xfrm>
            <a:off x="3624275" y="442100"/>
            <a:ext cx="59670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latin typeface="Yeseva One"/>
                <a:ea typeface="Yeseva One"/>
                <a:cs typeface="Yeseva One"/>
                <a:sym typeface="Yeseva One"/>
              </a:rPr>
              <a:t>FILE UPLOAD TO IPFS AND RETRIEVE “CID” VALUE OF THE FILE </a:t>
            </a:r>
            <a:endParaRPr b="1" sz="1300"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300">
              <a:latin typeface="Yeseva One"/>
              <a:ea typeface="Yeseva One"/>
              <a:cs typeface="Yeseva One"/>
              <a:sym typeface="Yeseva One"/>
            </a:endParaRPr>
          </a:p>
        </p:txBody>
      </p:sp>
      <p:pic>
        <p:nvPicPr>
          <p:cNvPr id="3550" name="Google Shape;3550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551" name="Google Shape;3551;p98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IT20157814 | M.N H AHMED</a:t>
            </a:r>
            <a:endParaRPr sz="1300"/>
          </a:p>
        </p:txBody>
      </p:sp>
      <p:pic>
        <p:nvPicPr>
          <p:cNvPr id="3552" name="Google Shape;3552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625" y="1085475"/>
            <a:ext cx="6452327" cy="3430124"/>
          </a:xfrm>
          <a:prstGeom prst="rect">
            <a:avLst/>
          </a:prstGeom>
          <a:noFill/>
          <a:ln>
            <a:noFill/>
          </a:ln>
        </p:spPr>
      </p:pic>
      <p:sp>
        <p:nvSpPr>
          <p:cNvPr id="3553" name="Google Shape;3553;p98"/>
          <p:cNvSpPr/>
          <p:nvPr/>
        </p:nvSpPr>
        <p:spPr>
          <a:xfrm>
            <a:off x="1951600" y="3814200"/>
            <a:ext cx="3621000" cy="701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DE57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57" name="Shape 3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8" name="Google Shape;3558;p99"/>
          <p:cNvSpPr txBox="1"/>
          <p:nvPr>
            <p:ph idx="4" type="ctrTitle"/>
          </p:nvPr>
        </p:nvSpPr>
        <p:spPr>
          <a:xfrm>
            <a:off x="6144000" y="431925"/>
            <a:ext cx="27930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300">
                <a:latin typeface="Yeseva One"/>
                <a:ea typeface="Yeseva One"/>
                <a:cs typeface="Yeseva One"/>
                <a:sym typeface="Yeseva One"/>
              </a:rPr>
              <a:t>FILE UPLOAD TO IPFS </a:t>
            </a:r>
            <a:endParaRPr b="1" sz="1300">
              <a:latin typeface="Yeseva One"/>
              <a:ea typeface="Yeseva One"/>
              <a:cs typeface="Yeseva One"/>
              <a:sym typeface="Yeseva One"/>
            </a:endParaRPr>
          </a:p>
        </p:txBody>
      </p:sp>
      <p:pic>
        <p:nvPicPr>
          <p:cNvPr id="3559" name="Google Shape;3559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0" name="Google Shape;3560;p99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IT20157814 | M.N H AHMED</a:t>
            </a:r>
            <a:endParaRPr sz="1300"/>
          </a:p>
        </p:txBody>
      </p:sp>
      <p:pic>
        <p:nvPicPr>
          <p:cNvPr id="3561" name="Google Shape;3561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150" y="1848225"/>
            <a:ext cx="7707199" cy="124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2" name="Google Shape;3562;p99"/>
          <p:cNvSpPr/>
          <p:nvPr/>
        </p:nvSpPr>
        <p:spPr>
          <a:xfrm>
            <a:off x="630152" y="1938475"/>
            <a:ext cx="7056600" cy="800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DE57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66" name="Shape 3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7" name="Google Shape;3567;p100"/>
          <p:cNvSpPr txBox="1"/>
          <p:nvPr>
            <p:ph idx="4" type="ctrTitle"/>
          </p:nvPr>
        </p:nvSpPr>
        <p:spPr>
          <a:xfrm>
            <a:off x="5877425" y="421775"/>
            <a:ext cx="32664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100">
                <a:latin typeface="Yeseva One"/>
                <a:ea typeface="Yeseva One"/>
                <a:cs typeface="Yeseva One"/>
                <a:sym typeface="Yeseva One"/>
              </a:rPr>
              <a:t>IPFS SYSTEM</a:t>
            </a:r>
            <a:endParaRPr b="1" sz="2100">
              <a:latin typeface="Yeseva One"/>
              <a:ea typeface="Yeseva One"/>
              <a:cs typeface="Yeseva One"/>
              <a:sym typeface="Yeseva One"/>
            </a:endParaRPr>
          </a:p>
        </p:txBody>
      </p:sp>
      <p:pic>
        <p:nvPicPr>
          <p:cNvPr id="3568" name="Google Shape;3568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9" name="Google Shape;3569;p100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IT20157814 | M.N H AHMED</a:t>
            </a:r>
            <a:endParaRPr sz="1300"/>
          </a:p>
        </p:txBody>
      </p:sp>
      <p:pic>
        <p:nvPicPr>
          <p:cNvPr id="3570" name="Google Shape;3570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6850" y="1069425"/>
            <a:ext cx="6200251" cy="3193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1" name="Google Shape;3571;p100"/>
          <p:cNvSpPr/>
          <p:nvPr/>
        </p:nvSpPr>
        <p:spPr>
          <a:xfrm>
            <a:off x="1781069" y="2019825"/>
            <a:ext cx="5590500" cy="432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DE57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29"/>
          <p:cNvSpPr/>
          <p:nvPr/>
        </p:nvSpPr>
        <p:spPr>
          <a:xfrm>
            <a:off x="6311425" y="1116851"/>
            <a:ext cx="607500" cy="612900"/>
          </a:xfrm>
          <a:prstGeom prst="roundRect">
            <a:avLst>
              <a:gd fmla="val 4313" name="adj"/>
            </a:avLst>
          </a:prstGeom>
          <a:solidFill>
            <a:srgbClr val="C1E5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29"/>
          <p:cNvSpPr/>
          <p:nvPr/>
        </p:nvSpPr>
        <p:spPr>
          <a:xfrm>
            <a:off x="6311425" y="2937576"/>
            <a:ext cx="607500" cy="612900"/>
          </a:xfrm>
          <a:prstGeom prst="roundRect">
            <a:avLst>
              <a:gd fmla="val 4313" name="adj"/>
            </a:avLst>
          </a:prstGeom>
          <a:solidFill>
            <a:srgbClr val="C1E5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29"/>
          <p:cNvSpPr/>
          <p:nvPr/>
        </p:nvSpPr>
        <p:spPr>
          <a:xfrm>
            <a:off x="3711525" y="2937576"/>
            <a:ext cx="607500" cy="612900"/>
          </a:xfrm>
          <a:prstGeom prst="roundRect">
            <a:avLst>
              <a:gd fmla="val 4313" name="adj"/>
            </a:avLst>
          </a:prstGeom>
          <a:solidFill>
            <a:srgbClr val="C1E5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29"/>
          <p:cNvSpPr/>
          <p:nvPr/>
        </p:nvSpPr>
        <p:spPr>
          <a:xfrm>
            <a:off x="3711525" y="1116851"/>
            <a:ext cx="607500" cy="612900"/>
          </a:xfrm>
          <a:prstGeom prst="roundRect">
            <a:avLst>
              <a:gd fmla="val 4313" name="adj"/>
            </a:avLst>
          </a:prstGeom>
          <a:solidFill>
            <a:srgbClr val="C1E5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29"/>
          <p:cNvSpPr txBox="1"/>
          <p:nvPr/>
        </p:nvSpPr>
        <p:spPr>
          <a:xfrm>
            <a:off x="3782800" y="1657625"/>
            <a:ext cx="16794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rPr>
              <a:t>01  SMART CONTRACT</a:t>
            </a:r>
            <a:endParaRPr sz="2400">
              <a:solidFill>
                <a:srgbClr val="43434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693" name="Google Shape;693;p29"/>
          <p:cNvSpPr txBox="1"/>
          <p:nvPr/>
        </p:nvSpPr>
        <p:spPr>
          <a:xfrm>
            <a:off x="3782800" y="1837203"/>
            <a:ext cx="18999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Deployment of Criminal Records in blockchain 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94" name="Google Shape;694;p29"/>
          <p:cNvSpPr txBox="1"/>
          <p:nvPr/>
        </p:nvSpPr>
        <p:spPr>
          <a:xfrm>
            <a:off x="3613925" y="3482450"/>
            <a:ext cx="22905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rPr>
              <a:t>    </a:t>
            </a:r>
            <a:r>
              <a:rPr lang="en-GB" sz="2400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rPr>
              <a:t>02 Multi-Factor Authentication</a:t>
            </a:r>
            <a:endParaRPr sz="2400">
              <a:solidFill>
                <a:srgbClr val="43434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695" name="Google Shape;695;p29"/>
          <p:cNvSpPr txBox="1"/>
          <p:nvPr/>
        </p:nvSpPr>
        <p:spPr>
          <a:xfrm>
            <a:off x="3782800" y="3659793"/>
            <a:ext cx="18999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Prevent from the Unauthorized access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96" name="Google Shape;696;p29"/>
          <p:cNvSpPr txBox="1"/>
          <p:nvPr/>
        </p:nvSpPr>
        <p:spPr>
          <a:xfrm>
            <a:off x="6364525" y="1733825"/>
            <a:ext cx="25830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rPr>
              <a:t>03 Interplanetary file system</a:t>
            </a:r>
            <a:endParaRPr sz="2400">
              <a:solidFill>
                <a:srgbClr val="43434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697" name="Google Shape;697;p29"/>
          <p:cNvSpPr txBox="1"/>
          <p:nvPr/>
        </p:nvSpPr>
        <p:spPr>
          <a:xfrm>
            <a:off x="6435850" y="1886228"/>
            <a:ext cx="18999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To Secure Store criminal Evidence Document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98" name="Google Shape;698;p29"/>
          <p:cNvSpPr txBox="1"/>
          <p:nvPr/>
        </p:nvSpPr>
        <p:spPr>
          <a:xfrm>
            <a:off x="6364525" y="3482450"/>
            <a:ext cx="18999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rPr>
              <a:t>04 Chain of custody</a:t>
            </a:r>
            <a:endParaRPr sz="2400">
              <a:solidFill>
                <a:srgbClr val="43434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699" name="Google Shape;699;p29"/>
          <p:cNvSpPr txBox="1"/>
          <p:nvPr/>
        </p:nvSpPr>
        <p:spPr>
          <a:xfrm>
            <a:off x="6364525" y="3659804"/>
            <a:ext cx="18999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To provide a high level of security for criminal records verify the evidence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700" name="Google Shape;700;p29"/>
          <p:cNvGrpSpPr/>
          <p:nvPr/>
        </p:nvGrpSpPr>
        <p:grpSpPr>
          <a:xfrm>
            <a:off x="76200" y="982900"/>
            <a:ext cx="4600713" cy="3725950"/>
            <a:chOff x="0" y="982900"/>
            <a:chExt cx="4600713" cy="3725950"/>
          </a:xfrm>
        </p:grpSpPr>
        <p:grpSp>
          <p:nvGrpSpPr>
            <p:cNvPr id="701" name="Google Shape;701;p29"/>
            <p:cNvGrpSpPr/>
            <p:nvPr/>
          </p:nvGrpSpPr>
          <p:grpSpPr>
            <a:xfrm>
              <a:off x="411575" y="982900"/>
              <a:ext cx="2214990" cy="3181003"/>
              <a:chOff x="624596" y="982906"/>
              <a:chExt cx="2001980" cy="3181003"/>
            </a:xfrm>
          </p:grpSpPr>
          <p:sp>
            <p:nvSpPr>
              <p:cNvPr id="702" name="Google Shape;702;p29"/>
              <p:cNvSpPr/>
              <p:nvPr/>
            </p:nvSpPr>
            <p:spPr>
              <a:xfrm>
                <a:off x="692176" y="1142009"/>
                <a:ext cx="1934400" cy="3021900"/>
              </a:xfrm>
              <a:prstGeom prst="roundRect">
                <a:avLst>
                  <a:gd fmla="val 4313" name="adj"/>
                </a:avLst>
              </a:prstGeom>
              <a:solidFill>
                <a:srgbClr val="C1E5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29"/>
              <p:cNvSpPr/>
              <p:nvPr/>
            </p:nvSpPr>
            <p:spPr>
              <a:xfrm>
                <a:off x="624596" y="982906"/>
                <a:ext cx="1881817" cy="2984405"/>
              </a:xfrm>
              <a:custGeom>
                <a:rect b="b" l="l" r="r" t="t"/>
                <a:pathLst>
                  <a:path extrusionOk="0" h="74336" w="53747">
                    <a:moveTo>
                      <a:pt x="52246" y="65"/>
                    </a:moveTo>
                    <a:cubicBezTo>
                      <a:pt x="53040" y="65"/>
                      <a:pt x="53682" y="711"/>
                      <a:pt x="53682" y="1501"/>
                    </a:cubicBezTo>
                    <a:lnTo>
                      <a:pt x="53682" y="72835"/>
                    </a:lnTo>
                    <a:cubicBezTo>
                      <a:pt x="53682" y="73625"/>
                      <a:pt x="53040" y="74268"/>
                      <a:pt x="52246" y="74268"/>
                    </a:cubicBezTo>
                    <a:lnTo>
                      <a:pt x="1501" y="74268"/>
                    </a:lnTo>
                    <a:cubicBezTo>
                      <a:pt x="711" y="74268"/>
                      <a:pt x="65" y="73625"/>
                      <a:pt x="65" y="72835"/>
                    </a:cubicBezTo>
                    <a:lnTo>
                      <a:pt x="65" y="1501"/>
                    </a:lnTo>
                    <a:cubicBezTo>
                      <a:pt x="65" y="711"/>
                      <a:pt x="711" y="65"/>
                      <a:pt x="1501" y="65"/>
                    </a:cubicBezTo>
                    <a:close/>
                    <a:moveTo>
                      <a:pt x="1501" y="1"/>
                    </a:moveTo>
                    <a:cubicBezTo>
                      <a:pt x="676" y="1"/>
                      <a:pt x="0" y="675"/>
                      <a:pt x="0" y="1501"/>
                    </a:cubicBezTo>
                    <a:lnTo>
                      <a:pt x="0" y="72835"/>
                    </a:lnTo>
                    <a:cubicBezTo>
                      <a:pt x="0" y="73660"/>
                      <a:pt x="676" y="74336"/>
                      <a:pt x="1501" y="74336"/>
                    </a:cubicBezTo>
                    <a:lnTo>
                      <a:pt x="52246" y="74336"/>
                    </a:lnTo>
                    <a:cubicBezTo>
                      <a:pt x="53076" y="74336"/>
                      <a:pt x="53747" y="73660"/>
                      <a:pt x="53747" y="72835"/>
                    </a:cubicBezTo>
                    <a:lnTo>
                      <a:pt x="53747" y="1501"/>
                    </a:lnTo>
                    <a:cubicBezTo>
                      <a:pt x="53747" y="675"/>
                      <a:pt x="53076" y="1"/>
                      <a:pt x="5224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4" name="Google Shape;704;p29"/>
            <p:cNvGrpSpPr/>
            <p:nvPr/>
          </p:nvGrpSpPr>
          <p:grpSpPr>
            <a:xfrm>
              <a:off x="0" y="4397412"/>
              <a:ext cx="4600713" cy="150450"/>
              <a:chOff x="0" y="4397412"/>
              <a:chExt cx="4600713" cy="150450"/>
            </a:xfrm>
          </p:grpSpPr>
          <p:sp>
            <p:nvSpPr>
              <p:cNvPr id="705" name="Google Shape;705;p29"/>
              <p:cNvSpPr/>
              <p:nvPr/>
            </p:nvSpPr>
            <p:spPr>
              <a:xfrm>
                <a:off x="0" y="4397412"/>
                <a:ext cx="4600713" cy="2416"/>
              </a:xfrm>
              <a:custGeom>
                <a:rect b="b" l="l" r="r" t="t"/>
                <a:pathLst>
                  <a:path extrusionOk="0" h="69" w="131402">
                    <a:moveTo>
                      <a:pt x="0" y="1"/>
                    </a:moveTo>
                    <a:lnTo>
                      <a:pt x="0" y="69"/>
                    </a:lnTo>
                    <a:lnTo>
                      <a:pt x="131401" y="69"/>
                    </a:lnTo>
                    <a:lnTo>
                      <a:pt x="131401" y="1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29"/>
              <p:cNvSpPr/>
              <p:nvPr/>
            </p:nvSpPr>
            <p:spPr>
              <a:xfrm>
                <a:off x="755786" y="4545586"/>
                <a:ext cx="305519" cy="2276"/>
              </a:xfrm>
              <a:custGeom>
                <a:rect b="b" l="l" r="r" t="t"/>
                <a:pathLst>
                  <a:path extrusionOk="0" h="65" w="8726">
                    <a:moveTo>
                      <a:pt x="0" y="0"/>
                    </a:moveTo>
                    <a:lnTo>
                      <a:pt x="0" y="65"/>
                    </a:lnTo>
                    <a:lnTo>
                      <a:pt x="8726" y="65"/>
                    </a:lnTo>
                    <a:lnTo>
                      <a:pt x="8726" y="0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29"/>
              <p:cNvSpPr/>
              <p:nvPr/>
            </p:nvSpPr>
            <p:spPr>
              <a:xfrm>
                <a:off x="1619552" y="4536412"/>
                <a:ext cx="497808" cy="2276"/>
              </a:xfrm>
              <a:custGeom>
                <a:rect b="b" l="l" r="r" t="t"/>
                <a:pathLst>
                  <a:path extrusionOk="0" h="65" w="14218">
                    <a:moveTo>
                      <a:pt x="0" y="0"/>
                    </a:moveTo>
                    <a:lnTo>
                      <a:pt x="0" y="65"/>
                    </a:lnTo>
                    <a:lnTo>
                      <a:pt x="14217" y="65"/>
                    </a:lnTo>
                    <a:lnTo>
                      <a:pt x="14217" y="0"/>
                    </a:lnTo>
                    <a:close/>
                  </a:path>
                </a:pathLst>
              </a:custGeom>
              <a:solidFill>
                <a:srgbClr val="FAFAFA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29"/>
              <p:cNvSpPr/>
              <p:nvPr/>
            </p:nvSpPr>
            <p:spPr>
              <a:xfrm>
                <a:off x="1070481" y="4460119"/>
                <a:ext cx="175833" cy="2311"/>
              </a:xfrm>
              <a:custGeom>
                <a:rect b="b" l="l" r="r" t="t"/>
                <a:pathLst>
                  <a:path extrusionOk="0" h="66" w="5022">
                    <a:moveTo>
                      <a:pt x="1" y="1"/>
                    </a:moveTo>
                    <a:lnTo>
                      <a:pt x="1" y="65"/>
                    </a:lnTo>
                    <a:lnTo>
                      <a:pt x="5022" y="65"/>
                    </a:lnTo>
                    <a:lnTo>
                      <a:pt x="5022" y="1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29"/>
              <p:cNvSpPr/>
              <p:nvPr/>
            </p:nvSpPr>
            <p:spPr>
              <a:xfrm>
                <a:off x="2732853" y="4514424"/>
                <a:ext cx="418259" cy="2276"/>
              </a:xfrm>
              <a:custGeom>
                <a:rect b="b" l="l" r="r" t="t"/>
                <a:pathLst>
                  <a:path extrusionOk="0" h="65" w="11946">
                    <a:moveTo>
                      <a:pt x="0" y="0"/>
                    </a:moveTo>
                    <a:lnTo>
                      <a:pt x="0" y="65"/>
                    </a:lnTo>
                    <a:lnTo>
                      <a:pt x="11946" y="65"/>
                    </a:lnTo>
                    <a:lnTo>
                      <a:pt x="11946" y="0"/>
                    </a:lnTo>
                    <a:close/>
                  </a:path>
                </a:pathLst>
              </a:custGeom>
              <a:solidFill>
                <a:srgbClr val="FAFAFA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0" name="Google Shape;710;p29"/>
            <p:cNvGrpSpPr/>
            <p:nvPr/>
          </p:nvGrpSpPr>
          <p:grpSpPr>
            <a:xfrm>
              <a:off x="2072825" y="1904250"/>
              <a:ext cx="1418992" cy="2804600"/>
              <a:chOff x="2072825" y="1904250"/>
              <a:chExt cx="1418992" cy="2804600"/>
            </a:xfrm>
          </p:grpSpPr>
          <p:sp>
            <p:nvSpPr>
              <p:cNvPr id="711" name="Google Shape;711;p29"/>
              <p:cNvSpPr/>
              <p:nvPr/>
            </p:nvSpPr>
            <p:spPr>
              <a:xfrm>
                <a:off x="2402422" y="1904250"/>
                <a:ext cx="394303" cy="380866"/>
              </a:xfrm>
              <a:custGeom>
                <a:rect b="b" l="l" r="r" t="t"/>
                <a:pathLst>
                  <a:path extrusionOk="0" h="10878" w="11174">
                    <a:moveTo>
                      <a:pt x="7624" y="1"/>
                    </a:moveTo>
                    <a:cubicBezTo>
                      <a:pt x="7272" y="1"/>
                      <a:pt x="6880" y="36"/>
                      <a:pt x="6446" y="111"/>
                    </a:cubicBezTo>
                    <a:cubicBezTo>
                      <a:pt x="3478" y="623"/>
                      <a:pt x="1934" y="2250"/>
                      <a:pt x="2139" y="3136"/>
                    </a:cubicBezTo>
                    <a:cubicBezTo>
                      <a:pt x="851" y="3531"/>
                      <a:pt x="0" y="8656"/>
                      <a:pt x="2666" y="10308"/>
                    </a:cubicBezTo>
                    <a:cubicBezTo>
                      <a:pt x="3333" y="10722"/>
                      <a:pt x="4200" y="10877"/>
                      <a:pt x="5124" y="10877"/>
                    </a:cubicBezTo>
                    <a:cubicBezTo>
                      <a:pt x="7890" y="10877"/>
                      <a:pt x="11173" y="9486"/>
                      <a:pt x="11173" y="9486"/>
                    </a:cubicBezTo>
                    <a:cubicBezTo>
                      <a:pt x="11173" y="9486"/>
                      <a:pt x="10290" y="8434"/>
                      <a:pt x="10585" y="5641"/>
                    </a:cubicBezTo>
                    <a:cubicBezTo>
                      <a:pt x="10848" y="3167"/>
                      <a:pt x="10967" y="1"/>
                      <a:pt x="76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29"/>
              <p:cNvSpPr/>
              <p:nvPr/>
            </p:nvSpPr>
            <p:spPr>
              <a:xfrm>
                <a:off x="2789784" y="2455395"/>
                <a:ext cx="313327" cy="524242"/>
              </a:xfrm>
              <a:custGeom>
                <a:rect b="b" l="l" r="r" t="t"/>
                <a:pathLst>
                  <a:path extrusionOk="0" h="14973" w="8949">
                    <a:moveTo>
                      <a:pt x="2312" y="1"/>
                    </a:moveTo>
                    <a:lnTo>
                      <a:pt x="1" y="144"/>
                    </a:lnTo>
                    <a:cubicBezTo>
                      <a:pt x="44" y="913"/>
                      <a:pt x="133" y="1616"/>
                      <a:pt x="234" y="2345"/>
                    </a:cubicBezTo>
                    <a:cubicBezTo>
                      <a:pt x="338" y="3066"/>
                      <a:pt x="475" y="3784"/>
                      <a:pt x="629" y="4498"/>
                    </a:cubicBezTo>
                    <a:cubicBezTo>
                      <a:pt x="790" y="5212"/>
                      <a:pt x="959" y="5927"/>
                      <a:pt x="1185" y="6630"/>
                    </a:cubicBezTo>
                    <a:cubicBezTo>
                      <a:pt x="1397" y="7337"/>
                      <a:pt x="1651" y="8038"/>
                      <a:pt x="1949" y="8727"/>
                    </a:cubicBezTo>
                    <a:lnTo>
                      <a:pt x="2183" y="9244"/>
                    </a:lnTo>
                    <a:cubicBezTo>
                      <a:pt x="2216" y="9322"/>
                      <a:pt x="2276" y="9433"/>
                      <a:pt x="2327" y="9531"/>
                    </a:cubicBezTo>
                    <a:cubicBezTo>
                      <a:pt x="2380" y="9631"/>
                      <a:pt x="2438" y="9721"/>
                      <a:pt x="2491" y="9814"/>
                    </a:cubicBezTo>
                    <a:cubicBezTo>
                      <a:pt x="2714" y="10173"/>
                      <a:pt x="2962" y="10478"/>
                      <a:pt x="3210" y="10773"/>
                    </a:cubicBezTo>
                    <a:cubicBezTo>
                      <a:pt x="3712" y="11358"/>
                      <a:pt x="4243" y="11867"/>
                      <a:pt x="4789" y="12355"/>
                    </a:cubicBezTo>
                    <a:cubicBezTo>
                      <a:pt x="5890" y="13321"/>
                      <a:pt x="7025" y="14186"/>
                      <a:pt x="8246" y="14972"/>
                    </a:cubicBezTo>
                    <a:lnTo>
                      <a:pt x="8949" y="14068"/>
                    </a:lnTo>
                    <a:cubicBezTo>
                      <a:pt x="8453" y="13586"/>
                      <a:pt x="7948" y="13094"/>
                      <a:pt x="7463" y="12599"/>
                    </a:cubicBezTo>
                    <a:cubicBezTo>
                      <a:pt x="6971" y="12108"/>
                      <a:pt x="6493" y="11605"/>
                      <a:pt x="6038" y="11096"/>
                    </a:cubicBezTo>
                    <a:cubicBezTo>
                      <a:pt x="5579" y="10589"/>
                      <a:pt x="5144" y="10069"/>
                      <a:pt x="4764" y="9545"/>
                    </a:cubicBezTo>
                    <a:cubicBezTo>
                      <a:pt x="4573" y="9287"/>
                      <a:pt x="4404" y="9021"/>
                      <a:pt x="4268" y="8770"/>
                    </a:cubicBezTo>
                    <a:cubicBezTo>
                      <a:pt x="4240" y="8709"/>
                      <a:pt x="4204" y="8644"/>
                      <a:pt x="4179" y="8587"/>
                    </a:cubicBezTo>
                    <a:cubicBezTo>
                      <a:pt x="4154" y="8522"/>
                      <a:pt x="4132" y="8482"/>
                      <a:pt x="4100" y="8396"/>
                    </a:cubicBezTo>
                    <a:lnTo>
                      <a:pt x="3924" y="7934"/>
                    </a:lnTo>
                    <a:cubicBezTo>
                      <a:pt x="3465" y="6691"/>
                      <a:pt x="3142" y="5371"/>
                      <a:pt x="2875" y="4036"/>
                    </a:cubicBezTo>
                    <a:cubicBezTo>
                      <a:pt x="2743" y="3368"/>
                      <a:pt x="2646" y="2689"/>
                      <a:pt x="2545" y="2015"/>
                    </a:cubicBezTo>
                    <a:cubicBezTo>
                      <a:pt x="2448" y="1344"/>
                      <a:pt x="2373" y="643"/>
                      <a:pt x="2312" y="1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29"/>
              <p:cNvSpPr/>
              <p:nvPr/>
            </p:nvSpPr>
            <p:spPr>
              <a:xfrm>
                <a:off x="2724205" y="2358410"/>
                <a:ext cx="176358" cy="233253"/>
              </a:xfrm>
              <a:custGeom>
                <a:rect b="b" l="l" r="r" t="t"/>
                <a:pathLst>
                  <a:path extrusionOk="0" h="6662" w="5037">
                    <a:moveTo>
                      <a:pt x="2431" y="1"/>
                    </a:moveTo>
                    <a:cubicBezTo>
                      <a:pt x="1717" y="1"/>
                      <a:pt x="1248" y="323"/>
                      <a:pt x="718" y="1080"/>
                    </a:cubicBezTo>
                    <a:cubicBezTo>
                      <a:pt x="0" y="2107"/>
                      <a:pt x="1468" y="6662"/>
                      <a:pt x="1468" y="6662"/>
                    </a:cubicBezTo>
                    <a:lnTo>
                      <a:pt x="5036" y="4235"/>
                    </a:lnTo>
                    <a:cubicBezTo>
                      <a:pt x="5036" y="4235"/>
                      <a:pt x="4386" y="391"/>
                      <a:pt x="3449" y="154"/>
                    </a:cubicBezTo>
                    <a:cubicBezTo>
                      <a:pt x="3055" y="55"/>
                      <a:pt x="2722" y="1"/>
                      <a:pt x="24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29"/>
              <p:cNvSpPr/>
              <p:nvPr/>
            </p:nvSpPr>
            <p:spPr>
              <a:xfrm>
                <a:off x="2853507" y="2457531"/>
                <a:ext cx="1646" cy="8858"/>
              </a:xfrm>
              <a:custGeom>
                <a:rect b="b" l="l" r="r" t="t"/>
                <a:pathLst>
                  <a:path extrusionOk="0" h="253" w="47">
                    <a:moveTo>
                      <a:pt x="0" y="1"/>
                    </a:moveTo>
                    <a:lnTo>
                      <a:pt x="0" y="252"/>
                    </a:lnTo>
                    <a:lnTo>
                      <a:pt x="47" y="252"/>
                    </a:lnTo>
                    <a:lnTo>
                      <a:pt x="47" y="1"/>
                    </a:ln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29"/>
              <p:cNvSpPr/>
              <p:nvPr/>
            </p:nvSpPr>
            <p:spPr>
              <a:xfrm>
                <a:off x="2759253" y="2491738"/>
                <a:ext cx="149959" cy="113756"/>
              </a:xfrm>
              <a:custGeom>
                <a:rect b="b" l="l" r="r" t="t"/>
                <a:pathLst>
                  <a:path extrusionOk="0" h="3249" w="4283">
                    <a:moveTo>
                      <a:pt x="4200" y="1"/>
                    </a:moveTo>
                    <a:lnTo>
                      <a:pt x="0" y="2829"/>
                    </a:lnTo>
                    <a:lnTo>
                      <a:pt x="270" y="3248"/>
                    </a:lnTo>
                    <a:lnTo>
                      <a:pt x="4282" y="374"/>
                    </a:lnTo>
                    <a:lnTo>
                      <a:pt x="4200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29"/>
              <p:cNvSpPr/>
              <p:nvPr/>
            </p:nvSpPr>
            <p:spPr>
              <a:xfrm>
                <a:off x="3066000" y="2936365"/>
                <a:ext cx="112040" cy="66769"/>
              </a:xfrm>
              <a:custGeom>
                <a:rect b="b" l="l" r="r" t="t"/>
                <a:pathLst>
                  <a:path extrusionOk="0" h="1907" w="3200">
                    <a:moveTo>
                      <a:pt x="632" y="0"/>
                    </a:moveTo>
                    <a:lnTo>
                      <a:pt x="1" y="671"/>
                    </a:lnTo>
                    <a:cubicBezTo>
                      <a:pt x="249" y="1580"/>
                      <a:pt x="1666" y="1906"/>
                      <a:pt x="1666" y="1906"/>
                    </a:cubicBezTo>
                    <a:lnTo>
                      <a:pt x="3199" y="184"/>
                    </a:lnTo>
                    <a:lnTo>
                      <a:pt x="632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29"/>
              <p:cNvSpPr/>
              <p:nvPr/>
            </p:nvSpPr>
            <p:spPr>
              <a:xfrm>
                <a:off x="2668115" y="4444154"/>
                <a:ext cx="84660" cy="183781"/>
              </a:xfrm>
              <a:custGeom>
                <a:rect b="b" l="l" r="r" t="t"/>
                <a:pathLst>
                  <a:path extrusionOk="0" h="5249" w="2418">
                    <a:moveTo>
                      <a:pt x="152" y="1"/>
                    </a:moveTo>
                    <a:lnTo>
                      <a:pt x="1" y="5249"/>
                    </a:lnTo>
                    <a:lnTo>
                      <a:pt x="2266" y="5249"/>
                    </a:lnTo>
                    <a:lnTo>
                      <a:pt x="2417" y="1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29"/>
              <p:cNvSpPr/>
              <p:nvPr/>
            </p:nvSpPr>
            <p:spPr>
              <a:xfrm>
                <a:off x="2119709" y="4233657"/>
                <a:ext cx="166414" cy="190433"/>
              </a:xfrm>
              <a:custGeom>
                <a:rect b="b" l="l" r="r" t="t"/>
                <a:pathLst>
                  <a:path extrusionOk="0" h="5439" w="4753">
                    <a:moveTo>
                      <a:pt x="2656" y="1"/>
                    </a:moveTo>
                    <a:lnTo>
                      <a:pt x="0" y="4585"/>
                    </a:lnTo>
                    <a:lnTo>
                      <a:pt x="2096" y="5438"/>
                    </a:lnTo>
                    <a:lnTo>
                      <a:pt x="4753" y="859"/>
                    </a:lnTo>
                    <a:lnTo>
                      <a:pt x="2656" y="1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29"/>
              <p:cNvSpPr/>
              <p:nvPr/>
            </p:nvSpPr>
            <p:spPr>
              <a:xfrm>
                <a:off x="2072825" y="4366600"/>
                <a:ext cx="227287" cy="194775"/>
              </a:xfrm>
              <a:custGeom>
                <a:rect b="b" l="l" r="r" t="t"/>
                <a:pathLst>
                  <a:path extrusionOk="0" h="5563" w="6441">
                    <a:moveTo>
                      <a:pt x="1551" y="0"/>
                    </a:moveTo>
                    <a:cubicBezTo>
                      <a:pt x="1497" y="0"/>
                      <a:pt x="1444" y="24"/>
                      <a:pt x="1407" y="69"/>
                    </a:cubicBezTo>
                    <a:lnTo>
                      <a:pt x="130" y="1653"/>
                    </a:lnTo>
                    <a:cubicBezTo>
                      <a:pt x="1" y="1814"/>
                      <a:pt x="51" y="2075"/>
                      <a:pt x="238" y="2183"/>
                    </a:cubicBezTo>
                    <a:cubicBezTo>
                      <a:pt x="1009" y="2622"/>
                      <a:pt x="1404" y="2797"/>
                      <a:pt x="2366" y="3368"/>
                    </a:cubicBezTo>
                    <a:cubicBezTo>
                      <a:pt x="2958" y="3720"/>
                      <a:pt x="4347" y="4926"/>
                      <a:pt x="5166" y="5410"/>
                    </a:cubicBezTo>
                    <a:cubicBezTo>
                      <a:pt x="5348" y="5519"/>
                      <a:pt x="5516" y="5563"/>
                      <a:pt x="5664" y="5563"/>
                    </a:cubicBezTo>
                    <a:cubicBezTo>
                      <a:pt x="6169" y="5563"/>
                      <a:pt x="6440" y="5054"/>
                      <a:pt x="6210" y="4840"/>
                    </a:cubicBezTo>
                    <a:cubicBezTo>
                      <a:pt x="4878" y="3605"/>
                      <a:pt x="4344" y="2377"/>
                      <a:pt x="4086" y="1641"/>
                    </a:cubicBezTo>
                    <a:cubicBezTo>
                      <a:pt x="4038" y="1509"/>
                      <a:pt x="3949" y="1398"/>
                      <a:pt x="3831" y="1329"/>
                    </a:cubicBezTo>
                    <a:lnTo>
                      <a:pt x="1644" y="26"/>
                    </a:lnTo>
                    <a:cubicBezTo>
                      <a:pt x="1615" y="9"/>
                      <a:pt x="1583" y="0"/>
                      <a:pt x="155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29"/>
              <p:cNvSpPr/>
              <p:nvPr/>
            </p:nvSpPr>
            <p:spPr>
              <a:xfrm>
                <a:off x="2648031" y="4618588"/>
                <a:ext cx="243307" cy="90262"/>
              </a:xfrm>
              <a:custGeom>
                <a:rect b="b" l="l" r="r" t="t"/>
                <a:pathLst>
                  <a:path extrusionOk="0" h="2578" w="6895">
                    <a:moveTo>
                      <a:pt x="502" y="1"/>
                    </a:moveTo>
                    <a:cubicBezTo>
                      <a:pt x="409" y="1"/>
                      <a:pt x="333" y="65"/>
                      <a:pt x="323" y="159"/>
                    </a:cubicBezTo>
                    <a:lnTo>
                      <a:pt x="32" y="2172"/>
                    </a:lnTo>
                    <a:cubicBezTo>
                      <a:pt x="0" y="2379"/>
                      <a:pt x="176" y="2575"/>
                      <a:pt x="389" y="2575"/>
                    </a:cubicBezTo>
                    <a:cubicBezTo>
                      <a:pt x="391" y="2575"/>
                      <a:pt x="393" y="2575"/>
                      <a:pt x="394" y="2575"/>
                    </a:cubicBezTo>
                    <a:cubicBezTo>
                      <a:pt x="1281" y="2560"/>
                      <a:pt x="1708" y="2506"/>
                      <a:pt x="2828" y="2506"/>
                    </a:cubicBezTo>
                    <a:cubicBezTo>
                      <a:pt x="3517" y="2506"/>
                      <a:pt x="4942" y="2578"/>
                      <a:pt x="5893" y="2578"/>
                    </a:cubicBezTo>
                    <a:cubicBezTo>
                      <a:pt x="6823" y="2578"/>
                      <a:pt x="6895" y="1637"/>
                      <a:pt x="6496" y="1551"/>
                    </a:cubicBezTo>
                    <a:cubicBezTo>
                      <a:pt x="4723" y="1171"/>
                      <a:pt x="4024" y="643"/>
                      <a:pt x="3424" y="141"/>
                    </a:cubicBezTo>
                    <a:cubicBezTo>
                      <a:pt x="3316" y="51"/>
                      <a:pt x="3184" y="1"/>
                      <a:pt x="30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29"/>
              <p:cNvSpPr/>
              <p:nvPr/>
            </p:nvSpPr>
            <p:spPr>
              <a:xfrm>
                <a:off x="2670670" y="4520551"/>
                <a:ext cx="665" cy="18417"/>
              </a:xfrm>
              <a:custGeom>
                <a:rect b="b" l="l" r="r" t="t"/>
                <a:pathLst>
                  <a:path extrusionOk="0" h="526" w="19">
                    <a:moveTo>
                      <a:pt x="18" y="1"/>
                    </a:moveTo>
                    <a:lnTo>
                      <a:pt x="0" y="526"/>
                    </a:lnTo>
                    <a:lnTo>
                      <a:pt x="4" y="526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29"/>
              <p:cNvSpPr/>
              <p:nvPr/>
            </p:nvSpPr>
            <p:spPr>
              <a:xfrm>
                <a:off x="2670776" y="4520551"/>
                <a:ext cx="79828" cy="18417"/>
              </a:xfrm>
              <a:custGeom>
                <a:rect b="b" l="l" r="r" t="t"/>
                <a:pathLst>
                  <a:path extrusionOk="0" h="526" w="2280">
                    <a:moveTo>
                      <a:pt x="15" y="1"/>
                    </a:moveTo>
                    <a:lnTo>
                      <a:pt x="1" y="526"/>
                    </a:lnTo>
                    <a:lnTo>
                      <a:pt x="2265" y="526"/>
                    </a:lnTo>
                    <a:lnTo>
                      <a:pt x="2280" y="1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29"/>
              <p:cNvSpPr/>
              <p:nvPr/>
            </p:nvSpPr>
            <p:spPr>
              <a:xfrm>
                <a:off x="2164701" y="4300391"/>
                <a:ext cx="9313" cy="16141"/>
              </a:xfrm>
              <a:custGeom>
                <a:rect b="b" l="l" r="r" t="t"/>
                <a:pathLst>
                  <a:path extrusionOk="0" h="461" w="266">
                    <a:moveTo>
                      <a:pt x="266" y="0"/>
                    </a:moveTo>
                    <a:lnTo>
                      <a:pt x="1" y="456"/>
                    </a:lnTo>
                    <a:lnTo>
                      <a:pt x="1" y="460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29"/>
              <p:cNvSpPr/>
              <p:nvPr/>
            </p:nvSpPr>
            <p:spPr>
              <a:xfrm>
                <a:off x="2164701" y="4300391"/>
                <a:ext cx="82700" cy="46041"/>
              </a:xfrm>
              <a:custGeom>
                <a:rect b="b" l="l" r="r" t="t"/>
                <a:pathLst>
                  <a:path extrusionOk="0" h="1315" w="2362">
                    <a:moveTo>
                      <a:pt x="266" y="0"/>
                    </a:moveTo>
                    <a:lnTo>
                      <a:pt x="1" y="460"/>
                    </a:lnTo>
                    <a:lnTo>
                      <a:pt x="2100" y="1314"/>
                    </a:lnTo>
                    <a:lnTo>
                      <a:pt x="2362" y="858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29"/>
              <p:cNvSpPr/>
              <p:nvPr/>
            </p:nvSpPr>
            <p:spPr>
              <a:xfrm>
                <a:off x="2430653" y="2340860"/>
                <a:ext cx="458526" cy="501659"/>
              </a:xfrm>
              <a:custGeom>
                <a:rect b="b" l="l" r="r" t="t"/>
                <a:pathLst>
                  <a:path extrusionOk="0" h="14328" w="12994">
                    <a:moveTo>
                      <a:pt x="6302" y="1"/>
                    </a:moveTo>
                    <a:cubicBezTo>
                      <a:pt x="5548" y="1"/>
                      <a:pt x="4771" y="34"/>
                      <a:pt x="3909" y="74"/>
                    </a:cubicBezTo>
                    <a:cubicBezTo>
                      <a:pt x="1928" y="170"/>
                      <a:pt x="1" y="591"/>
                      <a:pt x="1" y="591"/>
                    </a:cubicBezTo>
                    <a:cubicBezTo>
                      <a:pt x="1792" y="8276"/>
                      <a:pt x="1788" y="10583"/>
                      <a:pt x="1634" y="14327"/>
                    </a:cubicBezTo>
                    <a:lnTo>
                      <a:pt x="10833" y="14327"/>
                    </a:lnTo>
                    <a:cubicBezTo>
                      <a:pt x="12994" y="1036"/>
                      <a:pt x="11913" y="655"/>
                      <a:pt x="11913" y="655"/>
                    </a:cubicBezTo>
                    <a:cubicBezTo>
                      <a:pt x="11913" y="655"/>
                      <a:pt x="9882" y="239"/>
                      <a:pt x="8087" y="77"/>
                    </a:cubicBezTo>
                    <a:cubicBezTo>
                      <a:pt x="7485" y="22"/>
                      <a:pt x="6900" y="1"/>
                      <a:pt x="630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29"/>
              <p:cNvSpPr/>
              <p:nvPr/>
            </p:nvSpPr>
            <p:spPr>
              <a:xfrm>
                <a:off x="2564687" y="2178829"/>
                <a:ext cx="194599" cy="293475"/>
              </a:xfrm>
              <a:custGeom>
                <a:rect b="b" l="l" r="r" t="t"/>
                <a:pathLst>
                  <a:path extrusionOk="0" h="8382" w="5558">
                    <a:moveTo>
                      <a:pt x="414" y="0"/>
                    </a:moveTo>
                    <a:lnTo>
                      <a:pt x="414" y="0"/>
                    </a:lnTo>
                    <a:cubicBezTo>
                      <a:pt x="680" y="1342"/>
                      <a:pt x="942" y="3808"/>
                      <a:pt x="1" y="4702"/>
                    </a:cubicBezTo>
                    <a:cubicBezTo>
                      <a:pt x="1" y="4702"/>
                      <a:pt x="1243" y="7089"/>
                      <a:pt x="3695" y="8381"/>
                    </a:cubicBezTo>
                    <a:cubicBezTo>
                      <a:pt x="5557" y="6892"/>
                      <a:pt x="4179" y="4705"/>
                      <a:pt x="4179" y="4705"/>
                    </a:cubicBezTo>
                    <a:cubicBezTo>
                      <a:pt x="2679" y="4346"/>
                      <a:pt x="2718" y="3234"/>
                      <a:pt x="2981" y="2189"/>
                    </a:cubicBezTo>
                    <a:lnTo>
                      <a:pt x="414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29"/>
              <p:cNvSpPr/>
              <p:nvPr/>
            </p:nvSpPr>
            <p:spPr>
              <a:xfrm>
                <a:off x="2657436" y="2245668"/>
                <a:ext cx="11484" cy="9839"/>
              </a:xfrm>
              <a:custGeom>
                <a:rect b="b" l="l" r="r" t="t"/>
                <a:pathLst>
                  <a:path extrusionOk="0" h="281" w="328">
                    <a:moveTo>
                      <a:pt x="1" y="0"/>
                    </a:moveTo>
                    <a:lnTo>
                      <a:pt x="327" y="280"/>
                    </a:lnTo>
                    <a:lnTo>
                      <a:pt x="327" y="280"/>
                    </a:ln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29"/>
              <p:cNvSpPr/>
              <p:nvPr/>
            </p:nvSpPr>
            <p:spPr>
              <a:xfrm>
                <a:off x="2664368" y="2279351"/>
                <a:ext cx="280" cy="2066"/>
              </a:xfrm>
              <a:custGeom>
                <a:rect b="b" l="l" r="r" t="t"/>
                <a:pathLst>
                  <a:path extrusionOk="0" h="59" w="8">
                    <a:moveTo>
                      <a:pt x="8" y="0"/>
                    </a:moveTo>
                    <a:cubicBezTo>
                      <a:pt x="4" y="22"/>
                      <a:pt x="4" y="40"/>
                      <a:pt x="0" y="58"/>
                    </a:cubicBezTo>
                    <a:lnTo>
                      <a:pt x="0" y="58"/>
                    </a:lnTo>
                    <a:cubicBezTo>
                      <a:pt x="4" y="40"/>
                      <a:pt x="4" y="22"/>
                      <a:pt x="8" y="0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29"/>
              <p:cNvSpPr/>
              <p:nvPr/>
            </p:nvSpPr>
            <p:spPr>
              <a:xfrm>
                <a:off x="2606562" y="2210096"/>
                <a:ext cx="62357" cy="71320"/>
              </a:xfrm>
              <a:custGeom>
                <a:rect b="b" l="l" r="r" t="t"/>
                <a:pathLst>
                  <a:path extrusionOk="0" h="2037" w="1781">
                    <a:moveTo>
                      <a:pt x="262" y="1"/>
                    </a:moveTo>
                    <a:cubicBezTo>
                      <a:pt x="216" y="141"/>
                      <a:pt x="1" y="550"/>
                      <a:pt x="57" y="844"/>
                    </a:cubicBezTo>
                    <a:cubicBezTo>
                      <a:pt x="180" y="1465"/>
                      <a:pt x="1081" y="1953"/>
                      <a:pt x="1651" y="2036"/>
                    </a:cubicBezTo>
                    <a:cubicBezTo>
                      <a:pt x="1655" y="2018"/>
                      <a:pt x="1655" y="2000"/>
                      <a:pt x="1659" y="1978"/>
                    </a:cubicBezTo>
                    <a:cubicBezTo>
                      <a:pt x="1677" y="1752"/>
                      <a:pt x="1723" y="1523"/>
                      <a:pt x="1780" y="1296"/>
                    </a:cubicBezTo>
                    <a:lnTo>
                      <a:pt x="1454" y="1016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29"/>
              <p:cNvSpPr/>
              <p:nvPr/>
            </p:nvSpPr>
            <p:spPr>
              <a:xfrm>
                <a:off x="2480236" y="1964936"/>
                <a:ext cx="258952" cy="296171"/>
              </a:xfrm>
              <a:custGeom>
                <a:rect b="b" l="l" r="r" t="t"/>
                <a:pathLst>
                  <a:path extrusionOk="0" h="8459" w="7396">
                    <a:moveTo>
                      <a:pt x="3493" y="1"/>
                    </a:moveTo>
                    <a:cubicBezTo>
                      <a:pt x="1462" y="1"/>
                      <a:pt x="1" y="1964"/>
                      <a:pt x="572" y="3948"/>
                    </a:cubicBezTo>
                    <a:cubicBezTo>
                      <a:pt x="1193" y="6109"/>
                      <a:pt x="1412" y="7039"/>
                      <a:pt x="2769" y="7918"/>
                    </a:cubicBezTo>
                    <a:cubicBezTo>
                      <a:pt x="3342" y="8290"/>
                      <a:pt x="3953" y="8459"/>
                      <a:pt x="4536" y="8459"/>
                    </a:cubicBezTo>
                    <a:cubicBezTo>
                      <a:pt x="6027" y="8459"/>
                      <a:pt x="7337" y="7354"/>
                      <a:pt x="7363" y="5700"/>
                    </a:cubicBezTo>
                    <a:cubicBezTo>
                      <a:pt x="7395" y="3625"/>
                      <a:pt x="6372" y="441"/>
                      <a:pt x="4036" y="46"/>
                    </a:cubicBezTo>
                    <a:cubicBezTo>
                      <a:pt x="3851" y="15"/>
                      <a:pt x="3670" y="1"/>
                      <a:pt x="3493" y="1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29"/>
              <p:cNvSpPr/>
              <p:nvPr/>
            </p:nvSpPr>
            <p:spPr>
              <a:xfrm>
                <a:off x="2465671" y="1949286"/>
                <a:ext cx="221209" cy="210880"/>
              </a:xfrm>
              <a:custGeom>
                <a:rect b="b" l="l" r="r" t="t"/>
                <a:pathLst>
                  <a:path extrusionOk="0" h="6023" w="6318">
                    <a:moveTo>
                      <a:pt x="5206" y="0"/>
                    </a:moveTo>
                    <a:cubicBezTo>
                      <a:pt x="5155" y="0"/>
                      <a:pt x="5105" y="4"/>
                      <a:pt x="5055" y="13"/>
                    </a:cubicBezTo>
                    <a:lnTo>
                      <a:pt x="2678" y="404"/>
                    </a:lnTo>
                    <a:cubicBezTo>
                      <a:pt x="2514" y="432"/>
                      <a:pt x="2359" y="505"/>
                      <a:pt x="2229" y="616"/>
                    </a:cubicBezTo>
                    <a:lnTo>
                      <a:pt x="561" y="2055"/>
                    </a:lnTo>
                    <a:cubicBezTo>
                      <a:pt x="395" y="2198"/>
                      <a:pt x="284" y="2396"/>
                      <a:pt x="252" y="2611"/>
                    </a:cubicBezTo>
                    <a:lnTo>
                      <a:pt x="19" y="4144"/>
                    </a:lnTo>
                    <a:cubicBezTo>
                      <a:pt x="1" y="4266"/>
                      <a:pt x="8" y="4391"/>
                      <a:pt x="37" y="4510"/>
                    </a:cubicBezTo>
                    <a:cubicBezTo>
                      <a:pt x="155" y="4956"/>
                      <a:pt x="505" y="6023"/>
                      <a:pt x="1139" y="6023"/>
                    </a:cubicBezTo>
                    <a:cubicBezTo>
                      <a:pt x="1178" y="6023"/>
                      <a:pt x="1219" y="6019"/>
                      <a:pt x="1260" y="6010"/>
                    </a:cubicBezTo>
                    <a:cubicBezTo>
                      <a:pt x="2151" y="5828"/>
                      <a:pt x="2746" y="3692"/>
                      <a:pt x="2204" y="2920"/>
                    </a:cubicBezTo>
                    <a:lnTo>
                      <a:pt x="2204" y="2920"/>
                    </a:lnTo>
                    <a:cubicBezTo>
                      <a:pt x="2302" y="2926"/>
                      <a:pt x="2398" y="2929"/>
                      <a:pt x="2493" y="2929"/>
                    </a:cubicBezTo>
                    <a:cubicBezTo>
                      <a:pt x="3998" y="2929"/>
                      <a:pt x="5113" y="2231"/>
                      <a:pt x="5819" y="1595"/>
                    </a:cubicBezTo>
                    <a:cubicBezTo>
                      <a:pt x="6318" y="1146"/>
                      <a:pt x="6178" y="339"/>
                      <a:pt x="5564" y="74"/>
                    </a:cubicBezTo>
                    <a:cubicBezTo>
                      <a:pt x="5450" y="25"/>
                      <a:pt x="5328" y="0"/>
                      <a:pt x="52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29"/>
              <p:cNvSpPr/>
              <p:nvPr/>
            </p:nvSpPr>
            <p:spPr>
              <a:xfrm>
                <a:off x="2575160" y="2842490"/>
                <a:ext cx="300861" cy="1678079"/>
              </a:xfrm>
              <a:custGeom>
                <a:rect b="b" l="l" r="r" t="t"/>
                <a:pathLst>
                  <a:path extrusionOk="0" h="47928" w="8526">
                    <a:moveTo>
                      <a:pt x="1" y="0"/>
                    </a:moveTo>
                    <a:cubicBezTo>
                      <a:pt x="1" y="0"/>
                      <a:pt x="2445" y="17211"/>
                      <a:pt x="2739" y="24906"/>
                    </a:cubicBezTo>
                    <a:cubicBezTo>
                      <a:pt x="3009" y="31963"/>
                      <a:pt x="2524" y="47928"/>
                      <a:pt x="2524" y="47928"/>
                    </a:cubicBezTo>
                    <a:lnTo>
                      <a:pt x="5589" y="47928"/>
                    </a:lnTo>
                    <a:cubicBezTo>
                      <a:pt x="5589" y="47928"/>
                      <a:pt x="8221" y="31543"/>
                      <a:pt x="8375" y="24357"/>
                    </a:cubicBezTo>
                    <a:cubicBezTo>
                      <a:pt x="8526" y="17448"/>
                      <a:pt x="6738" y="0"/>
                      <a:pt x="6738" y="0"/>
                    </a:cubicBezTo>
                    <a:close/>
                  </a:path>
                </a:pathLst>
              </a:custGeom>
              <a:solidFill>
                <a:srgbClr val="71B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29"/>
              <p:cNvSpPr/>
              <p:nvPr/>
            </p:nvSpPr>
            <p:spPr>
              <a:xfrm>
                <a:off x="2644516" y="4479376"/>
                <a:ext cx="140925" cy="45131"/>
              </a:xfrm>
              <a:custGeom>
                <a:rect b="b" l="l" r="r" t="t"/>
                <a:pathLst>
                  <a:path extrusionOk="0" h="1289" w="4025">
                    <a:moveTo>
                      <a:pt x="0" y="0"/>
                    </a:moveTo>
                    <a:lnTo>
                      <a:pt x="166" y="1288"/>
                    </a:lnTo>
                    <a:lnTo>
                      <a:pt x="3762" y="1288"/>
                    </a:lnTo>
                    <a:lnTo>
                      <a:pt x="4024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29"/>
              <p:cNvSpPr/>
              <p:nvPr/>
            </p:nvSpPr>
            <p:spPr>
              <a:xfrm>
                <a:off x="2643641" y="3424583"/>
                <a:ext cx="4307" cy="41035"/>
              </a:xfrm>
              <a:custGeom>
                <a:rect b="b" l="l" r="r" t="t"/>
                <a:pathLst>
                  <a:path extrusionOk="0" h="1172" w="123">
                    <a:moveTo>
                      <a:pt x="0" y="1"/>
                    </a:moveTo>
                    <a:lnTo>
                      <a:pt x="0" y="4"/>
                    </a:lnTo>
                    <a:cubicBezTo>
                      <a:pt x="43" y="395"/>
                      <a:pt x="83" y="785"/>
                      <a:pt x="122" y="1172"/>
                    </a:cubicBezTo>
                    <a:lnTo>
                      <a:pt x="122" y="1172"/>
                    </a:lnTo>
                    <a:cubicBezTo>
                      <a:pt x="83" y="785"/>
                      <a:pt x="43" y="395"/>
                      <a:pt x="0" y="1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29"/>
              <p:cNvSpPr/>
              <p:nvPr/>
            </p:nvSpPr>
            <p:spPr>
              <a:xfrm>
                <a:off x="2643641" y="3130125"/>
                <a:ext cx="72406" cy="421936"/>
              </a:xfrm>
              <a:custGeom>
                <a:rect b="b" l="l" r="r" t="t"/>
                <a:pathLst>
                  <a:path extrusionOk="0" h="12051" w="2068">
                    <a:moveTo>
                      <a:pt x="1213" y="1"/>
                    </a:moveTo>
                    <a:cubicBezTo>
                      <a:pt x="858" y="2682"/>
                      <a:pt x="438" y="5672"/>
                      <a:pt x="0" y="8411"/>
                    </a:cubicBezTo>
                    <a:cubicBezTo>
                      <a:pt x="43" y="8806"/>
                      <a:pt x="83" y="9197"/>
                      <a:pt x="123" y="9584"/>
                    </a:cubicBezTo>
                    <a:cubicBezTo>
                      <a:pt x="209" y="10428"/>
                      <a:pt x="284" y="11254"/>
                      <a:pt x="355" y="12051"/>
                    </a:cubicBezTo>
                    <a:cubicBezTo>
                      <a:pt x="941" y="9789"/>
                      <a:pt x="2068" y="4732"/>
                      <a:pt x="1738" y="403"/>
                    </a:cubicBezTo>
                    <a:lnTo>
                      <a:pt x="1213" y="1"/>
                    </a:lnTo>
                    <a:close/>
                  </a:path>
                </a:pathLst>
              </a:custGeom>
              <a:solidFill>
                <a:srgbClr val="53A7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29"/>
              <p:cNvSpPr/>
              <p:nvPr/>
            </p:nvSpPr>
            <p:spPr>
              <a:xfrm>
                <a:off x="2163376" y="2842490"/>
                <a:ext cx="563824" cy="1494228"/>
              </a:xfrm>
              <a:custGeom>
                <a:rect b="b" l="l" r="r" t="t"/>
                <a:pathLst>
                  <a:path extrusionOk="0" h="42677" w="15978">
                    <a:moveTo>
                      <a:pt x="9208" y="0"/>
                    </a:moveTo>
                    <a:cubicBezTo>
                      <a:pt x="6770" y="5072"/>
                      <a:pt x="9380" y="16658"/>
                      <a:pt x="6332" y="24432"/>
                    </a:cubicBezTo>
                    <a:cubicBezTo>
                      <a:pt x="4904" y="28075"/>
                      <a:pt x="1" y="41507"/>
                      <a:pt x="1" y="41507"/>
                    </a:cubicBezTo>
                    <a:lnTo>
                      <a:pt x="2862" y="42677"/>
                    </a:lnTo>
                    <a:cubicBezTo>
                      <a:pt x="2862" y="42677"/>
                      <a:pt x="10449" y="30879"/>
                      <a:pt x="12319" y="23962"/>
                    </a:cubicBezTo>
                    <a:cubicBezTo>
                      <a:pt x="13891" y="18140"/>
                      <a:pt x="15977" y="0"/>
                      <a:pt x="15977" y="0"/>
                    </a:cubicBezTo>
                    <a:close/>
                  </a:path>
                </a:pathLst>
              </a:custGeom>
              <a:solidFill>
                <a:srgbClr val="71B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29"/>
              <p:cNvSpPr/>
              <p:nvPr/>
            </p:nvSpPr>
            <p:spPr>
              <a:xfrm>
                <a:off x="2148980" y="4247137"/>
                <a:ext cx="153460" cy="99926"/>
              </a:xfrm>
              <a:custGeom>
                <a:rect b="b" l="l" r="r" t="t"/>
                <a:pathLst>
                  <a:path extrusionOk="0" h="2854" w="4383">
                    <a:moveTo>
                      <a:pt x="284" y="0"/>
                    </a:moveTo>
                    <a:lnTo>
                      <a:pt x="1" y="1403"/>
                    </a:lnTo>
                    <a:lnTo>
                      <a:pt x="3551" y="2853"/>
                    </a:lnTo>
                    <a:lnTo>
                      <a:pt x="4383" y="1891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29"/>
              <p:cNvSpPr/>
              <p:nvPr/>
            </p:nvSpPr>
            <p:spPr>
              <a:xfrm>
                <a:off x="2625784" y="2083314"/>
                <a:ext cx="17506" cy="22863"/>
              </a:xfrm>
              <a:custGeom>
                <a:rect b="b" l="l" r="r" t="t"/>
                <a:pathLst>
                  <a:path extrusionOk="0" h="653" w="500">
                    <a:moveTo>
                      <a:pt x="207" y="0"/>
                    </a:moveTo>
                    <a:cubicBezTo>
                      <a:pt x="197" y="0"/>
                      <a:pt x="186" y="1"/>
                      <a:pt x="176" y="4"/>
                    </a:cubicBezTo>
                    <a:cubicBezTo>
                      <a:pt x="61" y="29"/>
                      <a:pt x="0" y="197"/>
                      <a:pt x="40" y="373"/>
                    </a:cubicBezTo>
                    <a:cubicBezTo>
                      <a:pt x="76" y="537"/>
                      <a:pt x="184" y="653"/>
                      <a:pt x="290" y="653"/>
                    </a:cubicBezTo>
                    <a:cubicBezTo>
                      <a:pt x="300" y="653"/>
                      <a:pt x="310" y="652"/>
                      <a:pt x="320" y="650"/>
                    </a:cubicBezTo>
                    <a:cubicBezTo>
                      <a:pt x="439" y="625"/>
                      <a:pt x="499" y="459"/>
                      <a:pt x="460" y="280"/>
                    </a:cubicBezTo>
                    <a:cubicBezTo>
                      <a:pt x="424" y="117"/>
                      <a:pt x="316" y="0"/>
                      <a:pt x="20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29"/>
              <p:cNvSpPr/>
              <p:nvPr/>
            </p:nvSpPr>
            <p:spPr>
              <a:xfrm>
                <a:off x="2696300" y="2067594"/>
                <a:ext cx="17611" cy="22898"/>
              </a:xfrm>
              <a:custGeom>
                <a:rect b="b" l="l" r="r" t="t"/>
                <a:pathLst>
                  <a:path extrusionOk="0" h="654" w="503">
                    <a:moveTo>
                      <a:pt x="210" y="1"/>
                    </a:moveTo>
                    <a:cubicBezTo>
                      <a:pt x="200" y="1"/>
                      <a:pt x="190" y="2"/>
                      <a:pt x="180" y="4"/>
                    </a:cubicBezTo>
                    <a:cubicBezTo>
                      <a:pt x="65" y="33"/>
                      <a:pt x="0" y="198"/>
                      <a:pt x="40" y="373"/>
                    </a:cubicBezTo>
                    <a:cubicBezTo>
                      <a:pt x="75" y="538"/>
                      <a:pt x="186" y="653"/>
                      <a:pt x="293" y="653"/>
                    </a:cubicBezTo>
                    <a:cubicBezTo>
                      <a:pt x="303" y="653"/>
                      <a:pt x="313" y="652"/>
                      <a:pt x="323" y="650"/>
                    </a:cubicBezTo>
                    <a:cubicBezTo>
                      <a:pt x="441" y="625"/>
                      <a:pt x="503" y="459"/>
                      <a:pt x="463" y="280"/>
                    </a:cubicBezTo>
                    <a:cubicBezTo>
                      <a:pt x="427" y="120"/>
                      <a:pt x="319" y="1"/>
                      <a:pt x="2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29"/>
              <p:cNvSpPr/>
              <p:nvPr/>
            </p:nvSpPr>
            <p:spPr>
              <a:xfrm>
                <a:off x="2700817" y="2060801"/>
                <a:ext cx="14110" cy="9138"/>
              </a:xfrm>
              <a:custGeom>
                <a:rect b="b" l="l" r="r" t="t"/>
                <a:pathLst>
                  <a:path extrusionOk="0" h="261" w="403">
                    <a:moveTo>
                      <a:pt x="402" y="0"/>
                    </a:moveTo>
                    <a:lnTo>
                      <a:pt x="1" y="219"/>
                    </a:lnTo>
                    <a:cubicBezTo>
                      <a:pt x="46" y="249"/>
                      <a:pt x="88" y="261"/>
                      <a:pt x="126" y="261"/>
                    </a:cubicBezTo>
                    <a:cubicBezTo>
                      <a:pt x="303" y="261"/>
                      <a:pt x="402" y="1"/>
                      <a:pt x="40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29"/>
              <p:cNvSpPr/>
              <p:nvPr/>
            </p:nvSpPr>
            <p:spPr>
              <a:xfrm>
                <a:off x="2678443" y="2096759"/>
                <a:ext cx="31196" cy="44116"/>
              </a:xfrm>
              <a:custGeom>
                <a:rect b="b" l="l" r="r" t="t"/>
                <a:pathLst>
                  <a:path extrusionOk="0" h="1260" w="891">
                    <a:moveTo>
                      <a:pt x="0" y="0"/>
                    </a:moveTo>
                    <a:lnTo>
                      <a:pt x="280" y="1260"/>
                    </a:lnTo>
                    <a:cubicBezTo>
                      <a:pt x="280" y="1260"/>
                      <a:pt x="283" y="1260"/>
                      <a:pt x="287" y="1260"/>
                    </a:cubicBezTo>
                    <a:cubicBezTo>
                      <a:pt x="343" y="1260"/>
                      <a:pt x="718" y="1250"/>
                      <a:pt x="890" y="998"/>
                    </a:cubicBezTo>
                    <a:cubicBezTo>
                      <a:pt x="474" y="703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ED89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29"/>
              <p:cNvSpPr/>
              <p:nvPr/>
            </p:nvSpPr>
            <p:spPr>
              <a:xfrm>
                <a:off x="2620147" y="2156876"/>
                <a:ext cx="50558" cy="16176"/>
              </a:xfrm>
              <a:custGeom>
                <a:rect b="b" l="l" r="r" t="t"/>
                <a:pathLst>
                  <a:path extrusionOk="0" h="462" w="1444">
                    <a:moveTo>
                      <a:pt x="59" y="0"/>
                    </a:moveTo>
                    <a:cubicBezTo>
                      <a:pt x="46" y="0"/>
                      <a:pt x="33" y="6"/>
                      <a:pt x="22" y="17"/>
                    </a:cubicBezTo>
                    <a:cubicBezTo>
                      <a:pt x="0" y="38"/>
                      <a:pt x="0" y="74"/>
                      <a:pt x="22" y="92"/>
                    </a:cubicBezTo>
                    <a:cubicBezTo>
                      <a:pt x="39" y="113"/>
                      <a:pt x="407" y="462"/>
                      <a:pt x="1022" y="462"/>
                    </a:cubicBezTo>
                    <a:cubicBezTo>
                      <a:pt x="1056" y="462"/>
                      <a:pt x="1091" y="461"/>
                      <a:pt x="1127" y="458"/>
                    </a:cubicBezTo>
                    <a:cubicBezTo>
                      <a:pt x="1213" y="451"/>
                      <a:pt x="1303" y="440"/>
                      <a:pt x="1397" y="419"/>
                    </a:cubicBezTo>
                    <a:cubicBezTo>
                      <a:pt x="1425" y="412"/>
                      <a:pt x="1443" y="383"/>
                      <a:pt x="1435" y="354"/>
                    </a:cubicBezTo>
                    <a:cubicBezTo>
                      <a:pt x="1430" y="331"/>
                      <a:pt x="1409" y="312"/>
                      <a:pt x="1386" y="312"/>
                    </a:cubicBezTo>
                    <a:cubicBezTo>
                      <a:pt x="1381" y="312"/>
                      <a:pt x="1376" y="313"/>
                      <a:pt x="1371" y="315"/>
                    </a:cubicBezTo>
                    <a:cubicBezTo>
                      <a:pt x="1249" y="341"/>
                      <a:pt x="1134" y="353"/>
                      <a:pt x="1028" y="353"/>
                    </a:cubicBezTo>
                    <a:cubicBezTo>
                      <a:pt x="448" y="353"/>
                      <a:pt x="100" y="19"/>
                      <a:pt x="97" y="17"/>
                    </a:cubicBezTo>
                    <a:cubicBezTo>
                      <a:pt x="86" y="6"/>
                      <a:pt x="73" y="0"/>
                      <a:pt x="5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29"/>
              <p:cNvSpPr/>
              <p:nvPr/>
            </p:nvSpPr>
            <p:spPr>
              <a:xfrm>
                <a:off x="2484893" y="2137129"/>
                <a:ext cx="74472" cy="66174"/>
              </a:xfrm>
              <a:custGeom>
                <a:rect b="b" l="l" r="r" t="t"/>
                <a:pathLst>
                  <a:path extrusionOk="0" h="1890" w="2127">
                    <a:moveTo>
                      <a:pt x="849" y="0"/>
                    </a:moveTo>
                    <a:cubicBezTo>
                      <a:pt x="800" y="0"/>
                      <a:pt x="751" y="6"/>
                      <a:pt x="701" y="17"/>
                    </a:cubicBezTo>
                    <a:cubicBezTo>
                      <a:pt x="163" y="143"/>
                      <a:pt x="1" y="742"/>
                      <a:pt x="295" y="1187"/>
                    </a:cubicBezTo>
                    <a:cubicBezTo>
                      <a:pt x="554" y="1575"/>
                      <a:pt x="966" y="1808"/>
                      <a:pt x="1344" y="1876"/>
                    </a:cubicBezTo>
                    <a:cubicBezTo>
                      <a:pt x="1393" y="1885"/>
                      <a:pt x="1441" y="1890"/>
                      <a:pt x="1485" y="1890"/>
                    </a:cubicBezTo>
                    <a:cubicBezTo>
                      <a:pt x="1948" y="1890"/>
                      <a:pt x="2126" y="1419"/>
                      <a:pt x="1943" y="954"/>
                    </a:cubicBezTo>
                    <a:cubicBezTo>
                      <a:pt x="1776" y="539"/>
                      <a:pt x="1340" y="0"/>
                      <a:pt x="849" y="0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29"/>
              <p:cNvSpPr/>
              <p:nvPr/>
            </p:nvSpPr>
            <p:spPr>
              <a:xfrm>
                <a:off x="2594623" y="2046096"/>
                <a:ext cx="44011" cy="22968"/>
              </a:xfrm>
              <a:custGeom>
                <a:rect b="b" l="l" r="r" t="t"/>
                <a:pathLst>
                  <a:path extrusionOk="0" h="656" w="1257">
                    <a:moveTo>
                      <a:pt x="1124" y="0"/>
                    </a:moveTo>
                    <a:cubicBezTo>
                      <a:pt x="990" y="0"/>
                      <a:pt x="359" y="38"/>
                      <a:pt x="37" y="485"/>
                    </a:cubicBezTo>
                    <a:cubicBezTo>
                      <a:pt x="0" y="532"/>
                      <a:pt x="11" y="600"/>
                      <a:pt x="58" y="636"/>
                    </a:cubicBezTo>
                    <a:cubicBezTo>
                      <a:pt x="69" y="639"/>
                      <a:pt x="80" y="647"/>
                      <a:pt x="90" y="650"/>
                    </a:cubicBezTo>
                    <a:cubicBezTo>
                      <a:pt x="101" y="654"/>
                      <a:pt x="112" y="656"/>
                      <a:pt x="123" y="656"/>
                    </a:cubicBezTo>
                    <a:cubicBezTo>
                      <a:pt x="155" y="656"/>
                      <a:pt x="187" y="641"/>
                      <a:pt x="209" y="611"/>
                    </a:cubicBezTo>
                    <a:cubicBezTo>
                      <a:pt x="494" y="215"/>
                      <a:pt x="1117" y="212"/>
                      <a:pt x="1144" y="212"/>
                    </a:cubicBezTo>
                    <a:cubicBezTo>
                      <a:pt x="1145" y="212"/>
                      <a:pt x="1145" y="212"/>
                      <a:pt x="1145" y="212"/>
                    </a:cubicBezTo>
                    <a:cubicBezTo>
                      <a:pt x="1148" y="212"/>
                      <a:pt x="1150" y="212"/>
                      <a:pt x="1153" y="212"/>
                    </a:cubicBezTo>
                    <a:cubicBezTo>
                      <a:pt x="1210" y="212"/>
                      <a:pt x="1253" y="163"/>
                      <a:pt x="1256" y="109"/>
                    </a:cubicBezTo>
                    <a:cubicBezTo>
                      <a:pt x="1256" y="47"/>
                      <a:pt x="1210" y="1"/>
                      <a:pt x="1149" y="1"/>
                    </a:cubicBezTo>
                    <a:cubicBezTo>
                      <a:pt x="1146" y="1"/>
                      <a:pt x="1138" y="0"/>
                      <a:pt x="11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29"/>
              <p:cNvSpPr/>
              <p:nvPr/>
            </p:nvSpPr>
            <p:spPr>
              <a:xfrm>
                <a:off x="2677183" y="2017490"/>
                <a:ext cx="39249" cy="11554"/>
              </a:xfrm>
              <a:custGeom>
                <a:rect b="b" l="l" r="r" t="t"/>
                <a:pathLst>
                  <a:path extrusionOk="0" h="330" w="1121">
                    <a:moveTo>
                      <a:pt x="537" y="0"/>
                    </a:moveTo>
                    <a:cubicBezTo>
                      <a:pt x="265" y="0"/>
                      <a:pt x="80" y="103"/>
                      <a:pt x="69" y="111"/>
                    </a:cubicBezTo>
                    <a:cubicBezTo>
                      <a:pt x="18" y="139"/>
                      <a:pt x="0" y="204"/>
                      <a:pt x="30" y="258"/>
                    </a:cubicBezTo>
                    <a:cubicBezTo>
                      <a:pt x="49" y="292"/>
                      <a:pt x="84" y="311"/>
                      <a:pt x="122" y="311"/>
                    </a:cubicBezTo>
                    <a:cubicBezTo>
                      <a:pt x="140" y="311"/>
                      <a:pt x="159" y="306"/>
                      <a:pt x="177" y="297"/>
                    </a:cubicBezTo>
                    <a:cubicBezTo>
                      <a:pt x="188" y="290"/>
                      <a:pt x="327" y="214"/>
                      <a:pt x="535" y="214"/>
                    </a:cubicBezTo>
                    <a:cubicBezTo>
                      <a:pt x="655" y="214"/>
                      <a:pt x="798" y="239"/>
                      <a:pt x="952" y="318"/>
                    </a:cubicBezTo>
                    <a:cubicBezTo>
                      <a:pt x="969" y="326"/>
                      <a:pt x="987" y="330"/>
                      <a:pt x="1006" y="330"/>
                    </a:cubicBezTo>
                    <a:cubicBezTo>
                      <a:pt x="1042" y="326"/>
                      <a:pt x="1077" y="305"/>
                      <a:pt x="1095" y="272"/>
                    </a:cubicBezTo>
                    <a:cubicBezTo>
                      <a:pt x="1120" y="218"/>
                      <a:pt x="1099" y="154"/>
                      <a:pt x="1049" y="125"/>
                    </a:cubicBezTo>
                    <a:cubicBezTo>
                      <a:pt x="861" y="31"/>
                      <a:pt x="686" y="0"/>
                      <a:pt x="53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29"/>
              <p:cNvSpPr/>
              <p:nvPr/>
            </p:nvSpPr>
            <p:spPr>
              <a:xfrm>
                <a:off x="2205911" y="4422306"/>
                <a:ext cx="41490" cy="20972"/>
              </a:xfrm>
              <a:custGeom>
                <a:rect b="b" l="l" r="r" t="t"/>
                <a:pathLst>
                  <a:path extrusionOk="0" h="599" w="1185">
                    <a:moveTo>
                      <a:pt x="191" y="108"/>
                    </a:moveTo>
                    <a:cubicBezTo>
                      <a:pt x="521" y="108"/>
                      <a:pt x="959" y="144"/>
                      <a:pt x="1045" y="269"/>
                    </a:cubicBezTo>
                    <a:cubicBezTo>
                      <a:pt x="1056" y="284"/>
                      <a:pt x="1067" y="309"/>
                      <a:pt x="1049" y="352"/>
                    </a:cubicBezTo>
                    <a:cubicBezTo>
                      <a:pt x="1017" y="428"/>
                      <a:pt x="969" y="474"/>
                      <a:pt x="905" y="489"/>
                    </a:cubicBezTo>
                    <a:cubicBezTo>
                      <a:pt x="891" y="492"/>
                      <a:pt x="876" y="493"/>
                      <a:pt x="860" y="493"/>
                    </a:cubicBezTo>
                    <a:cubicBezTo>
                      <a:pt x="702" y="493"/>
                      <a:pt x="461" y="352"/>
                      <a:pt x="191" y="108"/>
                    </a:cubicBezTo>
                    <a:close/>
                    <a:moveTo>
                      <a:pt x="213" y="1"/>
                    </a:moveTo>
                    <a:cubicBezTo>
                      <a:pt x="135" y="1"/>
                      <a:pt x="78" y="3"/>
                      <a:pt x="58" y="4"/>
                    </a:cubicBezTo>
                    <a:cubicBezTo>
                      <a:pt x="33" y="7"/>
                      <a:pt x="15" y="22"/>
                      <a:pt x="8" y="40"/>
                    </a:cubicBezTo>
                    <a:cubicBezTo>
                      <a:pt x="0" y="62"/>
                      <a:pt x="8" y="83"/>
                      <a:pt x="22" y="97"/>
                    </a:cubicBezTo>
                    <a:cubicBezTo>
                      <a:pt x="221" y="292"/>
                      <a:pt x="583" y="599"/>
                      <a:pt x="859" y="599"/>
                    </a:cubicBezTo>
                    <a:cubicBezTo>
                      <a:pt x="872" y="599"/>
                      <a:pt x="885" y="598"/>
                      <a:pt x="898" y="596"/>
                    </a:cubicBezTo>
                    <a:cubicBezTo>
                      <a:pt x="909" y="596"/>
                      <a:pt x="916" y="592"/>
                      <a:pt x="926" y="592"/>
                    </a:cubicBezTo>
                    <a:cubicBezTo>
                      <a:pt x="1027" y="571"/>
                      <a:pt x="1103" y="503"/>
                      <a:pt x="1149" y="391"/>
                    </a:cubicBezTo>
                    <a:cubicBezTo>
                      <a:pt x="1185" y="309"/>
                      <a:pt x="1160" y="244"/>
                      <a:pt x="1135" y="209"/>
                    </a:cubicBezTo>
                    <a:cubicBezTo>
                      <a:pt x="1004" y="25"/>
                      <a:pt x="483" y="1"/>
                      <a:pt x="213" y="1"/>
                    </a:cubicBezTo>
                    <a:close/>
                  </a:path>
                </a:pathLst>
              </a:custGeom>
              <a:solidFill>
                <a:srgbClr val="217B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29"/>
              <p:cNvSpPr/>
              <p:nvPr/>
            </p:nvSpPr>
            <p:spPr>
              <a:xfrm>
                <a:off x="2206051" y="4400633"/>
                <a:ext cx="35713" cy="25594"/>
              </a:xfrm>
              <a:custGeom>
                <a:rect b="b" l="l" r="r" t="t"/>
                <a:pathLst>
                  <a:path extrusionOk="0" h="731" w="1020">
                    <a:moveTo>
                      <a:pt x="742" y="108"/>
                    </a:moveTo>
                    <a:cubicBezTo>
                      <a:pt x="781" y="108"/>
                      <a:pt x="814" y="122"/>
                      <a:pt x="847" y="146"/>
                    </a:cubicBezTo>
                    <a:cubicBezTo>
                      <a:pt x="905" y="189"/>
                      <a:pt x="901" y="221"/>
                      <a:pt x="890" y="246"/>
                    </a:cubicBezTo>
                    <a:cubicBezTo>
                      <a:pt x="841" y="397"/>
                      <a:pt x="431" y="580"/>
                      <a:pt x="158" y="619"/>
                    </a:cubicBezTo>
                    <a:cubicBezTo>
                      <a:pt x="281" y="436"/>
                      <a:pt x="510" y="149"/>
                      <a:pt x="704" y="113"/>
                    </a:cubicBezTo>
                    <a:cubicBezTo>
                      <a:pt x="707" y="109"/>
                      <a:pt x="715" y="109"/>
                      <a:pt x="718" y="109"/>
                    </a:cubicBezTo>
                    <a:cubicBezTo>
                      <a:pt x="726" y="108"/>
                      <a:pt x="734" y="108"/>
                      <a:pt x="742" y="108"/>
                    </a:cubicBezTo>
                    <a:close/>
                    <a:moveTo>
                      <a:pt x="737" y="1"/>
                    </a:moveTo>
                    <a:cubicBezTo>
                      <a:pt x="719" y="1"/>
                      <a:pt x="701" y="2"/>
                      <a:pt x="682" y="5"/>
                    </a:cubicBezTo>
                    <a:cubicBezTo>
                      <a:pt x="359" y="66"/>
                      <a:pt x="22" y="626"/>
                      <a:pt x="8" y="651"/>
                    </a:cubicBezTo>
                    <a:cubicBezTo>
                      <a:pt x="1" y="666"/>
                      <a:pt x="1" y="687"/>
                      <a:pt x="8" y="706"/>
                    </a:cubicBezTo>
                    <a:cubicBezTo>
                      <a:pt x="18" y="720"/>
                      <a:pt x="36" y="730"/>
                      <a:pt x="54" y="730"/>
                    </a:cubicBezTo>
                    <a:cubicBezTo>
                      <a:pt x="79" y="730"/>
                      <a:pt x="108" y="730"/>
                      <a:pt x="137" y="727"/>
                    </a:cubicBezTo>
                    <a:cubicBezTo>
                      <a:pt x="417" y="694"/>
                      <a:pt x="915" y="505"/>
                      <a:pt x="995" y="282"/>
                    </a:cubicBezTo>
                    <a:cubicBezTo>
                      <a:pt x="1008" y="235"/>
                      <a:pt x="1020" y="142"/>
                      <a:pt x="915" y="59"/>
                    </a:cubicBezTo>
                    <a:cubicBezTo>
                      <a:pt x="862" y="20"/>
                      <a:pt x="802" y="1"/>
                      <a:pt x="737" y="1"/>
                    </a:cubicBezTo>
                    <a:close/>
                  </a:path>
                </a:pathLst>
              </a:custGeom>
              <a:solidFill>
                <a:srgbClr val="71B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29"/>
              <p:cNvSpPr/>
              <p:nvPr/>
            </p:nvSpPr>
            <p:spPr>
              <a:xfrm>
                <a:off x="2753336" y="4612390"/>
                <a:ext cx="49683" cy="20202"/>
              </a:xfrm>
              <a:custGeom>
                <a:rect b="b" l="l" r="r" t="t"/>
                <a:pathLst>
                  <a:path extrusionOk="0" h="577" w="1419">
                    <a:moveTo>
                      <a:pt x="1163" y="106"/>
                    </a:moveTo>
                    <a:cubicBezTo>
                      <a:pt x="1206" y="106"/>
                      <a:pt x="1239" y="113"/>
                      <a:pt x="1264" y="128"/>
                    </a:cubicBezTo>
                    <a:cubicBezTo>
                      <a:pt x="1286" y="138"/>
                      <a:pt x="1297" y="156"/>
                      <a:pt x="1300" y="185"/>
                    </a:cubicBezTo>
                    <a:cubicBezTo>
                      <a:pt x="1307" y="257"/>
                      <a:pt x="1286" y="315"/>
                      <a:pt x="1239" y="358"/>
                    </a:cubicBezTo>
                    <a:cubicBezTo>
                      <a:pt x="1157" y="431"/>
                      <a:pt x="990" y="467"/>
                      <a:pt x="761" y="467"/>
                    </a:cubicBezTo>
                    <a:cubicBezTo>
                      <a:pt x="608" y="467"/>
                      <a:pt x="428" y="451"/>
                      <a:pt x="227" y="418"/>
                    </a:cubicBezTo>
                    <a:cubicBezTo>
                      <a:pt x="539" y="267"/>
                      <a:pt x="952" y="106"/>
                      <a:pt x="1163" y="106"/>
                    </a:cubicBezTo>
                    <a:close/>
                    <a:moveTo>
                      <a:pt x="1170" y="0"/>
                    </a:moveTo>
                    <a:cubicBezTo>
                      <a:pt x="804" y="0"/>
                      <a:pt x="123" y="350"/>
                      <a:pt x="33" y="393"/>
                    </a:cubicBezTo>
                    <a:cubicBezTo>
                      <a:pt x="15" y="404"/>
                      <a:pt x="0" y="426"/>
                      <a:pt x="5" y="451"/>
                    </a:cubicBezTo>
                    <a:cubicBezTo>
                      <a:pt x="8" y="472"/>
                      <a:pt x="26" y="490"/>
                      <a:pt x="48" y="494"/>
                    </a:cubicBezTo>
                    <a:cubicBezTo>
                      <a:pt x="242" y="533"/>
                      <a:pt x="510" y="576"/>
                      <a:pt x="762" y="576"/>
                    </a:cubicBezTo>
                    <a:cubicBezTo>
                      <a:pt x="988" y="576"/>
                      <a:pt x="1193" y="540"/>
                      <a:pt x="1311" y="436"/>
                    </a:cubicBezTo>
                    <a:cubicBezTo>
                      <a:pt x="1386" y="368"/>
                      <a:pt x="1418" y="282"/>
                      <a:pt x="1408" y="174"/>
                    </a:cubicBezTo>
                    <a:cubicBezTo>
                      <a:pt x="1400" y="110"/>
                      <a:pt x="1372" y="63"/>
                      <a:pt x="1318" y="30"/>
                    </a:cubicBezTo>
                    <a:cubicBezTo>
                      <a:pt x="1279" y="9"/>
                      <a:pt x="1229" y="0"/>
                      <a:pt x="1170" y="0"/>
                    </a:cubicBezTo>
                    <a:close/>
                  </a:path>
                </a:pathLst>
              </a:custGeom>
              <a:solidFill>
                <a:srgbClr val="217B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29"/>
              <p:cNvSpPr/>
              <p:nvPr/>
            </p:nvSpPr>
            <p:spPr>
              <a:xfrm>
                <a:off x="2758838" y="4593764"/>
                <a:ext cx="31053" cy="36063"/>
              </a:xfrm>
              <a:custGeom>
                <a:rect b="b" l="l" r="r" t="t"/>
                <a:pathLst>
                  <a:path extrusionOk="0" h="1030" w="880">
                    <a:moveTo>
                      <a:pt x="629" y="110"/>
                    </a:moveTo>
                    <a:cubicBezTo>
                      <a:pt x="725" y="121"/>
                      <a:pt x="733" y="161"/>
                      <a:pt x="733" y="171"/>
                    </a:cubicBezTo>
                    <a:cubicBezTo>
                      <a:pt x="758" y="325"/>
                      <a:pt x="395" y="710"/>
                      <a:pt x="119" y="878"/>
                    </a:cubicBezTo>
                    <a:cubicBezTo>
                      <a:pt x="147" y="699"/>
                      <a:pt x="223" y="337"/>
                      <a:pt x="410" y="179"/>
                    </a:cubicBezTo>
                    <a:cubicBezTo>
                      <a:pt x="467" y="132"/>
                      <a:pt x="528" y="110"/>
                      <a:pt x="596" y="110"/>
                    </a:cubicBezTo>
                    <a:close/>
                    <a:moveTo>
                      <a:pt x="599" y="0"/>
                    </a:moveTo>
                    <a:cubicBezTo>
                      <a:pt x="503" y="0"/>
                      <a:pt x="416" y="33"/>
                      <a:pt x="341" y="96"/>
                    </a:cubicBezTo>
                    <a:cubicBezTo>
                      <a:pt x="54" y="333"/>
                      <a:pt x="4" y="943"/>
                      <a:pt x="1" y="968"/>
                    </a:cubicBezTo>
                    <a:cubicBezTo>
                      <a:pt x="1" y="990"/>
                      <a:pt x="8" y="1008"/>
                      <a:pt x="26" y="1019"/>
                    </a:cubicBezTo>
                    <a:cubicBezTo>
                      <a:pt x="33" y="1026"/>
                      <a:pt x="44" y="1029"/>
                      <a:pt x="54" y="1029"/>
                    </a:cubicBezTo>
                    <a:cubicBezTo>
                      <a:pt x="61" y="1029"/>
                      <a:pt x="69" y="1026"/>
                      <a:pt x="76" y="1022"/>
                    </a:cubicBezTo>
                    <a:cubicBezTo>
                      <a:pt x="349" y="900"/>
                      <a:pt x="879" y="412"/>
                      <a:pt x="841" y="157"/>
                    </a:cubicBezTo>
                    <a:cubicBezTo>
                      <a:pt x="829" y="96"/>
                      <a:pt x="786" y="20"/>
                      <a:pt x="639" y="2"/>
                    </a:cubicBezTo>
                    <a:cubicBezTo>
                      <a:pt x="625" y="1"/>
                      <a:pt x="612" y="0"/>
                      <a:pt x="599" y="0"/>
                    </a:cubicBezTo>
                    <a:close/>
                  </a:path>
                </a:pathLst>
              </a:custGeom>
              <a:solidFill>
                <a:srgbClr val="71B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29"/>
              <p:cNvSpPr/>
              <p:nvPr/>
            </p:nvSpPr>
            <p:spPr>
              <a:xfrm>
                <a:off x="2630301" y="2076522"/>
                <a:ext cx="14005" cy="9138"/>
              </a:xfrm>
              <a:custGeom>
                <a:rect b="b" l="l" r="r" t="t"/>
                <a:pathLst>
                  <a:path extrusionOk="0" h="261" w="400">
                    <a:moveTo>
                      <a:pt x="399" y="0"/>
                    </a:moveTo>
                    <a:lnTo>
                      <a:pt x="1" y="219"/>
                    </a:lnTo>
                    <a:cubicBezTo>
                      <a:pt x="46" y="248"/>
                      <a:pt x="87" y="260"/>
                      <a:pt x="125" y="260"/>
                    </a:cubicBezTo>
                    <a:cubicBezTo>
                      <a:pt x="302" y="260"/>
                      <a:pt x="399" y="0"/>
                      <a:pt x="3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29"/>
              <p:cNvSpPr/>
              <p:nvPr/>
            </p:nvSpPr>
            <p:spPr>
              <a:xfrm>
                <a:off x="2470853" y="2821103"/>
                <a:ext cx="346484" cy="35853"/>
              </a:xfrm>
              <a:custGeom>
                <a:rect b="b" l="l" r="r" t="t"/>
                <a:pathLst>
                  <a:path extrusionOk="0" h="1024" w="9896">
                    <a:moveTo>
                      <a:pt x="416" y="1"/>
                    </a:moveTo>
                    <a:cubicBezTo>
                      <a:pt x="348" y="1"/>
                      <a:pt x="287" y="30"/>
                      <a:pt x="265" y="73"/>
                    </a:cubicBezTo>
                    <a:lnTo>
                      <a:pt x="32" y="895"/>
                    </a:lnTo>
                    <a:cubicBezTo>
                      <a:pt x="0" y="959"/>
                      <a:pt x="75" y="1024"/>
                      <a:pt x="183" y="1024"/>
                    </a:cubicBezTo>
                    <a:lnTo>
                      <a:pt x="9652" y="1024"/>
                    </a:lnTo>
                    <a:cubicBezTo>
                      <a:pt x="9734" y="1024"/>
                      <a:pt x="9802" y="984"/>
                      <a:pt x="9806" y="931"/>
                    </a:cubicBezTo>
                    <a:lnTo>
                      <a:pt x="9889" y="108"/>
                    </a:lnTo>
                    <a:cubicBezTo>
                      <a:pt x="9895" y="51"/>
                      <a:pt x="9824" y="1"/>
                      <a:pt x="9734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29"/>
              <p:cNvSpPr/>
              <p:nvPr/>
            </p:nvSpPr>
            <p:spPr>
              <a:xfrm>
                <a:off x="2513323" y="2818617"/>
                <a:ext cx="19397" cy="41490"/>
              </a:xfrm>
              <a:custGeom>
                <a:rect b="b" l="l" r="r" t="t"/>
                <a:pathLst>
                  <a:path extrusionOk="0" h="1185" w="554">
                    <a:moveTo>
                      <a:pt x="215" y="0"/>
                    </a:moveTo>
                    <a:cubicBezTo>
                      <a:pt x="165" y="0"/>
                      <a:pt x="122" y="25"/>
                      <a:pt x="119" y="58"/>
                    </a:cubicBezTo>
                    <a:lnTo>
                      <a:pt x="3" y="1127"/>
                    </a:lnTo>
                    <a:cubicBezTo>
                      <a:pt x="0" y="1160"/>
                      <a:pt x="36" y="1185"/>
                      <a:pt x="86" y="1185"/>
                    </a:cubicBezTo>
                    <a:lnTo>
                      <a:pt x="338" y="1185"/>
                    </a:lnTo>
                    <a:cubicBezTo>
                      <a:pt x="384" y="1185"/>
                      <a:pt x="431" y="1160"/>
                      <a:pt x="431" y="1127"/>
                    </a:cubicBezTo>
                    <a:lnTo>
                      <a:pt x="550" y="58"/>
                    </a:lnTo>
                    <a:cubicBezTo>
                      <a:pt x="553" y="25"/>
                      <a:pt x="513" y="0"/>
                      <a:pt x="46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29"/>
              <p:cNvSpPr/>
              <p:nvPr/>
            </p:nvSpPr>
            <p:spPr>
              <a:xfrm>
                <a:off x="2513323" y="2818617"/>
                <a:ext cx="19257" cy="41490"/>
              </a:xfrm>
              <a:custGeom>
                <a:rect b="b" l="l" r="r" t="t"/>
                <a:pathLst>
                  <a:path extrusionOk="0" h="1185" w="550">
                    <a:moveTo>
                      <a:pt x="215" y="0"/>
                    </a:moveTo>
                    <a:cubicBezTo>
                      <a:pt x="165" y="0"/>
                      <a:pt x="122" y="25"/>
                      <a:pt x="119" y="58"/>
                    </a:cubicBezTo>
                    <a:lnTo>
                      <a:pt x="3" y="1127"/>
                    </a:lnTo>
                    <a:lnTo>
                      <a:pt x="3" y="1131"/>
                    </a:lnTo>
                    <a:cubicBezTo>
                      <a:pt x="0" y="1160"/>
                      <a:pt x="40" y="1185"/>
                      <a:pt x="86" y="1185"/>
                    </a:cubicBezTo>
                    <a:lnTo>
                      <a:pt x="338" y="1185"/>
                    </a:lnTo>
                    <a:cubicBezTo>
                      <a:pt x="384" y="1185"/>
                      <a:pt x="431" y="1160"/>
                      <a:pt x="431" y="1127"/>
                    </a:cubicBezTo>
                    <a:lnTo>
                      <a:pt x="550" y="58"/>
                    </a:lnTo>
                    <a:lnTo>
                      <a:pt x="550" y="54"/>
                    </a:lnTo>
                    <a:cubicBezTo>
                      <a:pt x="550" y="25"/>
                      <a:pt x="513" y="0"/>
                      <a:pt x="467" y="0"/>
                    </a:cubicBezTo>
                    <a:close/>
                  </a:path>
                </a:pathLst>
              </a:custGeom>
              <a:solidFill>
                <a:srgbClr val="53A7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29"/>
              <p:cNvSpPr/>
              <p:nvPr/>
            </p:nvSpPr>
            <p:spPr>
              <a:xfrm>
                <a:off x="2772348" y="2818617"/>
                <a:ext cx="19467" cy="41490"/>
              </a:xfrm>
              <a:custGeom>
                <a:rect b="b" l="l" r="r" t="t"/>
                <a:pathLst>
                  <a:path extrusionOk="0" h="1185" w="556">
                    <a:moveTo>
                      <a:pt x="219" y="0"/>
                    </a:moveTo>
                    <a:cubicBezTo>
                      <a:pt x="168" y="0"/>
                      <a:pt x="125" y="25"/>
                      <a:pt x="122" y="58"/>
                    </a:cubicBezTo>
                    <a:lnTo>
                      <a:pt x="3" y="1127"/>
                    </a:lnTo>
                    <a:cubicBezTo>
                      <a:pt x="0" y="1160"/>
                      <a:pt x="39" y="1185"/>
                      <a:pt x="90" y="1185"/>
                    </a:cubicBezTo>
                    <a:lnTo>
                      <a:pt x="337" y="1185"/>
                    </a:lnTo>
                    <a:cubicBezTo>
                      <a:pt x="388" y="1185"/>
                      <a:pt x="431" y="1160"/>
                      <a:pt x="434" y="1127"/>
                    </a:cubicBezTo>
                    <a:lnTo>
                      <a:pt x="552" y="58"/>
                    </a:lnTo>
                    <a:cubicBezTo>
                      <a:pt x="556" y="25"/>
                      <a:pt x="517" y="0"/>
                      <a:pt x="46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29"/>
              <p:cNvSpPr/>
              <p:nvPr/>
            </p:nvSpPr>
            <p:spPr>
              <a:xfrm>
                <a:off x="2643396" y="2818617"/>
                <a:ext cx="19362" cy="41490"/>
              </a:xfrm>
              <a:custGeom>
                <a:rect b="b" l="l" r="r" t="t"/>
                <a:pathLst>
                  <a:path extrusionOk="0" h="1185" w="553">
                    <a:moveTo>
                      <a:pt x="216" y="0"/>
                    </a:moveTo>
                    <a:cubicBezTo>
                      <a:pt x="165" y="0"/>
                      <a:pt x="122" y="25"/>
                      <a:pt x="118" y="58"/>
                    </a:cubicBezTo>
                    <a:lnTo>
                      <a:pt x="4" y="1127"/>
                    </a:lnTo>
                    <a:cubicBezTo>
                      <a:pt x="0" y="1160"/>
                      <a:pt x="36" y="1185"/>
                      <a:pt x="87" y="1185"/>
                    </a:cubicBezTo>
                    <a:lnTo>
                      <a:pt x="337" y="1185"/>
                    </a:lnTo>
                    <a:cubicBezTo>
                      <a:pt x="384" y="1185"/>
                      <a:pt x="431" y="1160"/>
                      <a:pt x="435" y="1127"/>
                    </a:cubicBezTo>
                    <a:lnTo>
                      <a:pt x="549" y="58"/>
                    </a:lnTo>
                    <a:cubicBezTo>
                      <a:pt x="553" y="25"/>
                      <a:pt x="517" y="0"/>
                      <a:pt x="46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29"/>
              <p:cNvSpPr/>
              <p:nvPr/>
            </p:nvSpPr>
            <p:spPr>
              <a:xfrm>
                <a:off x="2475381" y="2091484"/>
                <a:ext cx="1013577" cy="907769"/>
              </a:xfrm>
              <a:custGeom>
                <a:rect b="b" l="l" r="r" t="t"/>
                <a:pathLst>
                  <a:path extrusionOk="0" h="25927" w="28949">
                    <a:moveTo>
                      <a:pt x="27853" y="1"/>
                    </a:moveTo>
                    <a:lnTo>
                      <a:pt x="8130" y="5173"/>
                    </a:lnTo>
                    <a:lnTo>
                      <a:pt x="9221" y="6009"/>
                    </a:lnTo>
                    <a:lnTo>
                      <a:pt x="28948" y="837"/>
                    </a:lnTo>
                    <a:lnTo>
                      <a:pt x="27853" y="1"/>
                    </a:lnTo>
                    <a:close/>
                    <a:moveTo>
                      <a:pt x="12606" y="8594"/>
                    </a:moveTo>
                    <a:lnTo>
                      <a:pt x="10908" y="10815"/>
                    </a:lnTo>
                    <a:lnTo>
                      <a:pt x="3163" y="20948"/>
                    </a:lnTo>
                    <a:lnTo>
                      <a:pt x="1" y="25090"/>
                    </a:lnTo>
                    <a:lnTo>
                      <a:pt x="1091" y="25927"/>
                    </a:lnTo>
                    <a:lnTo>
                      <a:pt x="13697" y="9430"/>
                    </a:lnTo>
                    <a:lnTo>
                      <a:pt x="12606" y="8594"/>
                    </a:lnTo>
                    <a:close/>
                  </a:path>
                </a:pathLst>
              </a:custGeom>
              <a:solidFill>
                <a:srgbClr val="53A7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29"/>
              <p:cNvSpPr/>
              <p:nvPr/>
            </p:nvSpPr>
            <p:spPr>
              <a:xfrm>
                <a:off x="2509787" y="2116997"/>
                <a:ext cx="982031" cy="1171798"/>
              </a:xfrm>
              <a:custGeom>
                <a:rect b="b" l="l" r="r" t="t"/>
                <a:pathLst>
                  <a:path extrusionOk="0" h="33468" w="28048">
                    <a:moveTo>
                      <a:pt x="27857" y="0"/>
                    </a:moveTo>
                    <a:lnTo>
                      <a:pt x="8130" y="5172"/>
                    </a:lnTo>
                    <a:lnTo>
                      <a:pt x="12606" y="8593"/>
                    </a:lnTo>
                    <a:lnTo>
                      <a:pt x="0" y="25090"/>
                    </a:lnTo>
                    <a:lnTo>
                      <a:pt x="10962" y="33467"/>
                    </a:lnTo>
                    <a:lnTo>
                      <a:pt x="23572" y="16971"/>
                    </a:lnTo>
                    <a:lnTo>
                      <a:pt x="28048" y="20390"/>
                    </a:lnTo>
                    <a:lnTo>
                      <a:pt x="28048" y="20390"/>
                    </a:lnTo>
                    <a:lnTo>
                      <a:pt x="27857" y="0"/>
                    </a:lnTo>
                    <a:close/>
                  </a:path>
                </a:pathLst>
              </a:custGeom>
              <a:solidFill>
                <a:srgbClr val="A4D8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29"/>
              <p:cNvSpPr/>
              <p:nvPr/>
            </p:nvSpPr>
            <p:spPr>
              <a:xfrm>
                <a:off x="3247996" y="2515617"/>
                <a:ext cx="9663" cy="52449"/>
              </a:xfrm>
              <a:custGeom>
                <a:rect b="b" l="l" r="r" t="t"/>
                <a:pathLst>
                  <a:path extrusionOk="0" h="1498" w="276">
                    <a:moveTo>
                      <a:pt x="0" y="0"/>
                    </a:moveTo>
                    <a:lnTo>
                      <a:pt x="14" y="1497"/>
                    </a:lnTo>
                    <a:lnTo>
                      <a:pt x="276" y="1494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29"/>
              <p:cNvSpPr/>
              <p:nvPr/>
            </p:nvSpPr>
            <p:spPr>
              <a:xfrm>
                <a:off x="3246315" y="2340798"/>
                <a:ext cx="10364" cy="125065"/>
              </a:xfrm>
              <a:custGeom>
                <a:rect b="b" l="l" r="r" t="t"/>
                <a:pathLst>
                  <a:path extrusionOk="0" h="3572" w="296">
                    <a:moveTo>
                      <a:pt x="264" y="0"/>
                    </a:moveTo>
                    <a:lnTo>
                      <a:pt x="1" y="4"/>
                    </a:lnTo>
                    <a:lnTo>
                      <a:pt x="34" y="3572"/>
                    </a:lnTo>
                    <a:lnTo>
                      <a:pt x="295" y="3572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29"/>
              <p:cNvSpPr/>
              <p:nvPr/>
            </p:nvSpPr>
            <p:spPr>
              <a:xfrm>
                <a:off x="3105459" y="2917633"/>
                <a:ext cx="72581" cy="85501"/>
              </a:xfrm>
              <a:custGeom>
                <a:rect b="b" l="l" r="r" t="t"/>
                <a:pathLst>
                  <a:path extrusionOk="0" h="2442" w="2073">
                    <a:moveTo>
                      <a:pt x="1375" y="0"/>
                    </a:moveTo>
                    <a:lnTo>
                      <a:pt x="1" y="1486"/>
                    </a:lnTo>
                    <a:lnTo>
                      <a:pt x="539" y="2441"/>
                    </a:lnTo>
                    <a:lnTo>
                      <a:pt x="2072" y="719"/>
                    </a:lnTo>
                    <a:lnTo>
                      <a:pt x="1375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29"/>
              <p:cNvSpPr/>
              <p:nvPr/>
            </p:nvSpPr>
            <p:spPr>
              <a:xfrm>
                <a:off x="2596686" y="2194367"/>
                <a:ext cx="850535" cy="1008185"/>
              </a:xfrm>
              <a:custGeom>
                <a:rect b="b" l="l" r="r" t="t"/>
                <a:pathLst>
                  <a:path extrusionOk="0" h="28795" w="24103">
                    <a:moveTo>
                      <a:pt x="23213" y="181"/>
                    </a:moveTo>
                    <a:cubicBezTo>
                      <a:pt x="23342" y="181"/>
                      <a:pt x="23468" y="224"/>
                      <a:pt x="23572" y="302"/>
                    </a:cubicBezTo>
                    <a:cubicBezTo>
                      <a:pt x="23715" y="413"/>
                      <a:pt x="23801" y="582"/>
                      <a:pt x="23801" y="766"/>
                    </a:cubicBezTo>
                    <a:lnTo>
                      <a:pt x="23920" y="13475"/>
                    </a:lnTo>
                    <a:cubicBezTo>
                      <a:pt x="23924" y="13705"/>
                      <a:pt x="23801" y="13906"/>
                      <a:pt x="23594" y="14007"/>
                    </a:cubicBezTo>
                    <a:cubicBezTo>
                      <a:pt x="23508" y="14050"/>
                      <a:pt x="23418" y="14071"/>
                      <a:pt x="23328" y="14071"/>
                    </a:cubicBezTo>
                    <a:cubicBezTo>
                      <a:pt x="23203" y="14071"/>
                      <a:pt x="23080" y="14032"/>
                      <a:pt x="22973" y="13949"/>
                    </a:cubicBezTo>
                    <a:lnTo>
                      <a:pt x="21497" y="12822"/>
                    </a:lnTo>
                    <a:cubicBezTo>
                      <a:pt x="21357" y="12715"/>
                      <a:pt x="21192" y="12664"/>
                      <a:pt x="21031" y="12664"/>
                    </a:cubicBezTo>
                    <a:cubicBezTo>
                      <a:pt x="20798" y="12664"/>
                      <a:pt x="20568" y="12768"/>
                      <a:pt x="20417" y="12965"/>
                    </a:cubicBezTo>
                    <a:lnTo>
                      <a:pt x="8637" y="28382"/>
                    </a:lnTo>
                    <a:cubicBezTo>
                      <a:pt x="8519" y="28532"/>
                      <a:pt x="8343" y="28612"/>
                      <a:pt x="8166" y="28612"/>
                    </a:cubicBezTo>
                    <a:cubicBezTo>
                      <a:pt x="8041" y="28612"/>
                      <a:pt x="7916" y="28572"/>
                      <a:pt x="7808" y="28493"/>
                    </a:cubicBezTo>
                    <a:lnTo>
                      <a:pt x="511" y="22915"/>
                    </a:lnTo>
                    <a:cubicBezTo>
                      <a:pt x="252" y="22718"/>
                      <a:pt x="202" y="22348"/>
                      <a:pt x="400" y="22090"/>
                    </a:cubicBezTo>
                    <a:lnTo>
                      <a:pt x="12183" y="6673"/>
                    </a:lnTo>
                    <a:cubicBezTo>
                      <a:pt x="12438" y="6336"/>
                      <a:pt x="12374" y="5852"/>
                      <a:pt x="12036" y="5593"/>
                    </a:cubicBezTo>
                    <a:lnTo>
                      <a:pt x="10561" y="4462"/>
                    </a:lnTo>
                    <a:cubicBezTo>
                      <a:pt x="10378" y="4323"/>
                      <a:pt x="10295" y="4107"/>
                      <a:pt x="10341" y="3881"/>
                    </a:cubicBezTo>
                    <a:cubicBezTo>
                      <a:pt x="10384" y="3655"/>
                      <a:pt x="10546" y="3483"/>
                      <a:pt x="10769" y="3425"/>
                    </a:cubicBezTo>
                    <a:lnTo>
                      <a:pt x="23062" y="202"/>
                    </a:lnTo>
                    <a:cubicBezTo>
                      <a:pt x="23112" y="188"/>
                      <a:pt x="23163" y="181"/>
                      <a:pt x="23213" y="181"/>
                    </a:cubicBezTo>
                    <a:close/>
                    <a:moveTo>
                      <a:pt x="23213" y="1"/>
                    </a:moveTo>
                    <a:cubicBezTo>
                      <a:pt x="23148" y="1"/>
                      <a:pt x="23084" y="9"/>
                      <a:pt x="23016" y="26"/>
                    </a:cubicBezTo>
                    <a:lnTo>
                      <a:pt x="10722" y="3249"/>
                    </a:lnTo>
                    <a:cubicBezTo>
                      <a:pt x="10435" y="3325"/>
                      <a:pt x="10220" y="3554"/>
                      <a:pt x="10162" y="3845"/>
                    </a:cubicBezTo>
                    <a:cubicBezTo>
                      <a:pt x="10105" y="4136"/>
                      <a:pt x="10217" y="4427"/>
                      <a:pt x="10449" y="4606"/>
                    </a:cubicBezTo>
                    <a:lnTo>
                      <a:pt x="11928" y="5737"/>
                    </a:lnTo>
                    <a:cubicBezTo>
                      <a:pt x="12187" y="5934"/>
                      <a:pt x="12237" y="6304"/>
                      <a:pt x="12039" y="6562"/>
                    </a:cubicBezTo>
                    <a:lnTo>
                      <a:pt x="256" y="21979"/>
                    </a:lnTo>
                    <a:cubicBezTo>
                      <a:pt x="1" y="22315"/>
                      <a:pt x="65" y="22800"/>
                      <a:pt x="403" y="23059"/>
                    </a:cubicBezTo>
                    <a:lnTo>
                      <a:pt x="7700" y="28637"/>
                    </a:lnTo>
                    <a:cubicBezTo>
                      <a:pt x="7836" y="28741"/>
                      <a:pt x="8002" y="28794"/>
                      <a:pt x="8166" y="28794"/>
                    </a:cubicBezTo>
                    <a:cubicBezTo>
                      <a:pt x="8396" y="28794"/>
                      <a:pt x="8626" y="28690"/>
                      <a:pt x="8780" y="28489"/>
                    </a:cubicBezTo>
                    <a:lnTo>
                      <a:pt x="20561" y="13073"/>
                    </a:lnTo>
                    <a:cubicBezTo>
                      <a:pt x="20675" y="12922"/>
                      <a:pt x="20851" y="12844"/>
                      <a:pt x="21031" y="12844"/>
                    </a:cubicBezTo>
                    <a:cubicBezTo>
                      <a:pt x="21152" y="12844"/>
                      <a:pt x="21278" y="12883"/>
                      <a:pt x="21386" y="12965"/>
                    </a:cubicBezTo>
                    <a:lnTo>
                      <a:pt x="22865" y="14093"/>
                    </a:lnTo>
                    <a:cubicBezTo>
                      <a:pt x="23001" y="14196"/>
                      <a:pt x="23166" y="14251"/>
                      <a:pt x="23332" y="14251"/>
                    </a:cubicBezTo>
                    <a:cubicBezTo>
                      <a:pt x="23446" y="14251"/>
                      <a:pt x="23564" y="14226"/>
                      <a:pt x="23676" y="14171"/>
                    </a:cubicBezTo>
                    <a:cubicBezTo>
                      <a:pt x="23942" y="14039"/>
                      <a:pt x="24103" y="13770"/>
                      <a:pt x="24103" y="13475"/>
                    </a:cubicBezTo>
                    <a:lnTo>
                      <a:pt x="23985" y="766"/>
                    </a:lnTo>
                    <a:cubicBezTo>
                      <a:pt x="23981" y="525"/>
                      <a:pt x="23870" y="306"/>
                      <a:pt x="23680" y="159"/>
                    </a:cubicBezTo>
                    <a:cubicBezTo>
                      <a:pt x="23543" y="55"/>
                      <a:pt x="23382" y="1"/>
                      <a:pt x="2321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29"/>
              <p:cNvSpPr/>
              <p:nvPr/>
            </p:nvSpPr>
            <p:spPr>
              <a:xfrm>
                <a:off x="2614090" y="2645304"/>
                <a:ext cx="70060" cy="105878"/>
              </a:xfrm>
              <a:custGeom>
                <a:rect b="b" l="l" r="r" t="t"/>
                <a:pathLst>
                  <a:path extrusionOk="0" h="3024" w="2001">
                    <a:moveTo>
                      <a:pt x="1343" y="0"/>
                    </a:moveTo>
                    <a:lnTo>
                      <a:pt x="1" y="2046"/>
                    </a:lnTo>
                    <a:lnTo>
                      <a:pt x="76" y="2980"/>
                    </a:lnTo>
                    <a:cubicBezTo>
                      <a:pt x="178" y="3010"/>
                      <a:pt x="283" y="3023"/>
                      <a:pt x="386" y="3023"/>
                    </a:cubicBezTo>
                    <a:cubicBezTo>
                      <a:pt x="1199" y="3023"/>
                      <a:pt x="2000" y="2208"/>
                      <a:pt x="2000" y="2208"/>
                    </a:cubicBezTo>
                    <a:lnTo>
                      <a:pt x="1343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29"/>
              <p:cNvSpPr/>
              <p:nvPr/>
            </p:nvSpPr>
            <p:spPr>
              <a:xfrm>
                <a:off x="2359722" y="2457075"/>
                <a:ext cx="287488" cy="370957"/>
              </a:xfrm>
              <a:custGeom>
                <a:rect b="b" l="l" r="r" t="t"/>
                <a:pathLst>
                  <a:path extrusionOk="0" h="10595" w="8211">
                    <a:moveTo>
                      <a:pt x="1882" y="8579"/>
                    </a:moveTo>
                    <a:cubicBezTo>
                      <a:pt x="1885" y="8579"/>
                      <a:pt x="1888" y="8580"/>
                      <a:pt x="1892" y="8582"/>
                    </a:cubicBezTo>
                    <a:cubicBezTo>
                      <a:pt x="1905" y="8585"/>
                      <a:pt x="1922" y="8593"/>
                      <a:pt x="1940" y="8605"/>
                    </a:cubicBezTo>
                    <a:lnTo>
                      <a:pt x="1940" y="8605"/>
                    </a:lnTo>
                    <a:cubicBezTo>
                      <a:pt x="1919" y="8600"/>
                      <a:pt x="1902" y="8594"/>
                      <a:pt x="1892" y="8589"/>
                    </a:cubicBezTo>
                    <a:cubicBezTo>
                      <a:pt x="1877" y="8584"/>
                      <a:pt x="1877" y="8579"/>
                      <a:pt x="1882" y="8579"/>
                    </a:cubicBezTo>
                    <a:close/>
                    <a:moveTo>
                      <a:pt x="877" y="0"/>
                    </a:moveTo>
                    <a:cubicBezTo>
                      <a:pt x="701" y="1360"/>
                      <a:pt x="554" y="2724"/>
                      <a:pt x="421" y="4092"/>
                    </a:cubicBezTo>
                    <a:cubicBezTo>
                      <a:pt x="277" y="5455"/>
                      <a:pt x="156" y="6823"/>
                      <a:pt x="44" y="8191"/>
                    </a:cubicBezTo>
                    <a:lnTo>
                      <a:pt x="22" y="8446"/>
                    </a:lnTo>
                    <a:lnTo>
                      <a:pt x="8" y="8618"/>
                    </a:lnTo>
                    <a:cubicBezTo>
                      <a:pt x="5" y="8686"/>
                      <a:pt x="1" y="8765"/>
                      <a:pt x="8" y="8847"/>
                    </a:cubicBezTo>
                    <a:cubicBezTo>
                      <a:pt x="12" y="9005"/>
                      <a:pt x="37" y="9192"/>
                      <a:pt x="98" y="9382"/>
                    </a:cubicBezTo>
                    <a:cubicBezTo>
                      <a:pt x="163" y="9576"/>
                      <a:pt x="267" y="9781"/>
                      <a:pt x="414" y="9953"/>
                    </a:cubicBezTo>
                    <a:cubicBezTo>
                      <a:pt x="561" y="10125"/>
                      <a:pt x="737" y="10258"/>
                      <a:pt x="909" y="10351"/>
                    </a:cubicBezTo>
                    <a:cubicBezTo>
                      <a:pt x="1074" y="10434"/>
                      <a:pt x="1243" y="10495"/>
                      <a:pt x="1387" y="10527"/>
                    </a:cubicBezTo>
                    <a:cubicBezTo>
                      <a:pt x="1621" y="10580"/>
                      <a:pt x="1820" y="10594"/>
                      <a:pt x="2005" y="10594"/>
                    </a:cubicBezTo>
                    <a:cubicBezTo>
                      <a:pt x="2058" y="10594"/>
                      <a:pt x="2110" y="10593"/>
                      <a:pt x="2162" y="10591"/>
                    </a:cubicBezTo>
                    <a:cubicBezTo>
                      <a:pt x="2618" y="10566"/>
                      <a:pt x="3005" y="10484"/>
                      <a:pt x="3375" y="10384"/>
                    </a:cubicBezTo>
                    <a:cubicBezTo>
                      <a:pt x="3741" y="10280"/>
                      <a:pt x="4089" y="10161"/>
                      <a:pt x="4430" y="10031"/>
                    </a:cubicBezTo>
                    <a:cubicBezTo>
                      <a:pt x="5780" y="9493"/>
                      <a:pt x="7011" y="8851"/>
                      <a:pt x="8210" y="8093"/>
                    </a:cubicBezTo>
                    <a:lnTo>
                      <a:pt x="7679" y="7078"/>
                    </a:lnTo>
                    <a:cubicBezTo>
                      <a:pt x="7057" y="7314"/>
                      <a:pt x="6418" y="7555"/>
                      <a:pt x="5787" y="7774"/>
                    </a:cubicBezTo>
                    <a:cubicBezTo>
                      <a:pt x="5155" y="7997"/>
                      <a:pt x="4516" y="8197"/>
                      <a:pt x="3888" y="8356"/>
                    </a:cubicBezTo>
                    <a:cubicBezTo>
                      <a:pt x="3576" y="8438"/>
                      <a:pt x="3264" y="8510"/>
                      <a:pt x="2962" y="8560"/>
                    </a:cubicBezTo>
                    <a:cubicBezTo>
                      <a:pt x="2704" y="8603"/>
                      <a:pt x="2448" y="8634"/>
                      <a:pt x="2233" y="8634"/>
                    </a:cubicBezTo>
                    <a:cubicBezTo>
                      <a:pt x="2200" y="8634"/>
                      <a:pt x="2168" y="8633"/>
                      <a:pt x="2137" y="8632"/>
                    </a:cubicBezTo>
                    <a:cubicBezTo>
                      <a:pt x="2129" y="8631"/>
                      <a:pt x="2120" y="8630"/>
                      <a:pt x="2112" y="8630"/>
                    </a:cubicBezTo>
                    <a:lnTo>
                      <a:pt x="2112" y="8630"/>
                    </a:lnTo>
                    <a:lnTo>
                      <a:pt x="2140" y="8431"/>
                    </a:lnTo>
                    <a:cubicBezTo>
                      <a:pt x="2338" y="7074"/>
                      <a:pt x="2528" y="5714"/>
                      <a:pt x="2697" y="4350"/>
                    </a:cubicBezTo>
                    <a:cubicBezTo>
                      <a:pt x="2873" y="2989"/>
                      <a:pt x="3037" y="1626"/>
                      <a:pt x="3178" y="262"/>
                    </a:cubicBezTo>
                    <a:lnTo>
                      <a:pt x="877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29"/>
              <p:cNvSpPr/>
              <p:nvPr/>
            </p:nvSpPr>
            <p:spPr>
              <a:xfrm>
                <a:off x="2356851" y="2359775"/>
                <a:ext cx="170931" cy="212176"/>
              </a:xfrm>
              <a:custGeom>
                <a:rect b="b" l="l" r="r" t="t"/>
                <a:pathLst>
                  <a:path extrusionOk="0" h="6060" w="4882">
                    <a:moveTo>
                      <a:pt x="2366" y="0"/>
                    </a:moveTo>
                    <a:cubicBezTo>
                      <a:pt x="2255" y="0"/>
                      <a:pt x="2142" y="16"/>
                      <a:pt x="2029" y="51"/>
                    </a:cubicBezTo>
                    <a:cubicBezTo>
                      <a:pt x="1109" y="331"/>
                      <a:pt x="1" y="3503"/>
                      <a:pt x="1" y="3503"/>
                    </a:cubicBezTo>
                    <a:lnTo>
                      <a:pt x="3576" y="6059"/>
                    </a:lnTo>
                    <a:cubicBezTo>
                      <a:pt x="3576" y="6059"/>
                      <a:pt x="4882" y="3410"/>
                      <a:pt x="4494" y="2219"/>
                    </a:cubicBezTo>
                    <a:cubicBezTo>
                      <a:pt x="4136" y="1114"/>
                      <a:pt x="3291" y="0"/>
                      <a:pt x="236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29"/>
              <p:cNvSpPr/>
              <p:nvPr/>
            </p:nvSpPr>
            <p:spPr>
              <a:xfrm>
                <a:off x="2348168" y="2472376"/>
                <a:ext cx="146702" cy="110640"/>
              </a:xfrm>
              <a:custGeom>
                <a:rect b="b" l="l" r="r" t="t"/>
                <a:pathLst>
                  <a:path extrusionOk="0" h="3160" w="4190">
                    <a:moveTo>
                      <a:pt x="83" y="1"/>
                    </a:moveTo>
                    <a:lnTo>
                      <a:pt x="1" y="370"/>
                    </a:lnTo>
                    <a:lnTo>
                      <a:pt x="3856" y="3160"/>
                    </a:lnTo>
                    <a:lnTo>
                      <a:pt x="4190" y="2786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53A7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29"/>
              <p:cNvSpPr/>
              <p:nvPr/>
            </p:nvSpPr>
            <p:spPr>
              <a:xfrm>
                <a:off x="2661112" y="2623946"/>
                <a:ext cx="78953" cy="98700"/>
              </a:xfrm>
              <a:custGeom>
                <a:rect b="b" l="l" r="r" t="t"/>
                <a:pathLst>
                  <a:path extrusionOk="0" h="2819" w="2255">
                    <a:moveTo>
                      <a:pt x="1802" y="0"/>
                    </a:moveTo>
                    <a:lnTo>
                      <a:pt x="0" y="610"/>
                    </a:lnTo>
                    <a:lnTo>
                      <a:pt x="657" y="2818"/>
                    </a:lnTo>
                    <a:lnTo>
                      <a:pt x="2254" y="1881"/>
                    </a:lnTo>
                    <a:lnTo>
                      <a:pt x="1802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67" name="Google Shape;767;p29"/>
          <p:cNvSpPr txBox="1"/>
          <p:nvPr>
            <p:ph idx="4" type="ctrTitle"/>
          </p:nvPr>
        </p:nvSpPr>
        <p:spPr>
          <a:xfrm>
            <a:off x="3697300" y="381100"/>
            <a:ext cx="50850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latin typeface="Yeseva One"/>
                <a:ea typeface="Yeseva One"/>
                <a:cs typeface="Yeseva One"/>
                <a:sym typeface="Yeseva One"/>
              </a:rPr>
              <a:t>OBJECTIVES</a:t>
            </a:r>
            <a:endParaRPr b="1" sz="2500">
              <a:latin typeface="Yeseva One"/>
              <a:ea typeface="Yeseva One"/>
              <a:cs typeface="Yeseva One"/>
              <a:sym typeface="Yeseva One"/>
            </a:endParaRPr>
          </a:p>
        </p:txBody>
      </p:sp>
      <p:pic>
        <p:nvPicPr>
          <p:cNvPr id="768" name="Google Shape;7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5" name="Shape 3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6" name="Google Shape;3576;p101"/>
          <p:cNvGrpSpPr/>
          <p:nvPr/>
        </p:nvGrpSpPr>
        <p:grpSpPr>
          <a:xfrm>
            <a:off x="4861732" y="841223"/>
            <a:ext cx="3476122" cy="3461052"/>
            <a:chOff x="411603" y="2906997"/>
            <a:chExt cx="1735458" cy="1808566"/>
          </a:xfrm>
        </p:grpSpPr>
        <p:grpSp>
          <p:nvGrpSpPr>
            <p:cNvPr id="3577" name="Google Shape;3577;p101"/>
            <p:cNvGrpSpPr/>
            <p:nvPr/>
          </p:nvGrpSpPr>
          <p:grpSpPr>
            <a:xfrm>
              <a:off x="570964" y="2906997"/>
              <a:ext cx="1506308" cy="920209"/>
              <a:chOff x="570964" y="2906997"/>
              <a:chExt cx="1506308" cy="920209"/>
            </a:xfrm>
          </p:grpSpPr>
          <p:sp>
            <p:nvSpPr>
              <p:cNvPr id="3578" name="Google Shape;3578;p101"/>
              <p:cNvSpPr/>
              <p:nvPr/>
            </p:nvSpPr>
            <p:spPr>
              <a:xfrm>
                <a:off x="570964" y="2951732"/>
                <a:ext cx="696766" cy="875473"/>
              </a:xfrm>
              <a:custGeom>
                <a:rect b="b" l="l" r="r" t="t"/>
                <a:pathLst>
                  <a:path extrusionOk="0" h="60139" w="47863">
                    <a:moveTo>
                      <a:pt x="1" y="0"/>
                    </a:moveTo>
                    <a:lnTo>
                      <a:pt x="1" y="60138"/>
                    </a:lnTo>
                    <a:lnTo>
                      <a:pt x="47862" y="60138"/>
                    </a:lnTo>
                    <a:lnTo>
                      <a:pt x="4786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9" name="Google Shape;3579;p101"/>
              <p:cNvSpPr/>
              <p:nvPr/>
            </p:nvSpPr>
            <p:spPr>
              <a:xfrm>
                <a:off x="596484" y="2976800"/>
                <a:ext cx="650254" cy="825396"/>
              </a:xfrm>
              <a:custGeom>
                <a:rect b="b" l="l" r="r" t="t"/>
                <a:pathLst>
                  <a:path extrusionOk="0" h="56699" w="44668">
                    <a:moveTo>
                      <a:pt x="1" y="0"/>
                    </a:moveTo>
                    <a:lnTo>
                      <a:pt x="1" y="56698"/>
                    </a:lnTo>
                    <a:lnTo>
                      <a:pt x="44667" y="56698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0" name="Google Shape;3580;p101"/>
              <p:cNvSpPr/>
              <p:nvPr/>
            </p:nvSpPr>
            <p:spPr>
              <a:xfrm>
                <a:off x="596484" y="3293237"/>
                <a:ext cx="650254" cy="508959"/>
              </a:xfrm>
              <a:custGeom>
                <a:rect b="b" l="l" r="r" t="t"/>
                <a:pathLst>
                  <a:path extrusionOk="0" h="34962" w="44668">
                    <a:moveTo>
                      <a:pt x="28480" y="0"/>
                    </a:moveTo>
                    <a:lnTo>
                      <a:pt x="28480" y="10253"/>
                    </a:lnTo>
                    <a:lnTo>
                      <a:pt x="17363" y="10253"/>
                    </a:lnTo>
                    <a:lnTo>
                      <a:pt x="14041" y="25286"/>
                    </a:lnTo>
                    <a:lnTo>
                      <a:pt x="10143" y="25286"/>
                    </a:lnTo>
                    <a:lnTo>
                      <a:pt x="8989" y="19998"/>
                    </a:lnTo>
                    <a:lnTo>
                      <a:pt x="1" y="19998"/>
                    </a:lnTo>
                    <a:lnTo>
                      <a:pt x="1" y="34961"/>
                    </a:lnTo>
                    <a:lnTo>
                      <a:pt x="44667" y="34961"/>
                    </a:lnTo>
                    <a:lnTo>
                      <a:pt x="44667" y="17131"/>
                    </a:lnTo>
                    <a:lnTo>
                      <a:pt x="36565" y="17131"/>
                    </a:lnTo>
                    <a:lnTo>
                      <a:pt x="365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1" name="Google Shape;3581;p101"/>
              <p:cNvSpPr/>
              <p:nvPr/>
            </p:nvSpPr>
            <p:spPr>
              <a:xfrm>
                <a:off x="910940" y="2976800"/>
                <a:ext cx="21006" cy="818583"/>
              </a:xfrm>
              <a:custGeom>
                <a:rect b="b" l="l" r="r" t="t"/>
                <a:pathLst>
                  <a:path extrusionOk="0" h="56231" w="1443">
                    <a:moveTo>
                      <a:pt x="0" y="0"/>
                    </a:moveTo>
                    <a:lnTo>
                      <a:pt x="0" y="56230"/>
                    </a:lnTo>
                    <a:lnTo>
                      <a:pt x="1442" y="56230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2" name="Google Shape;3582;p101"/>
              <p:cNvSpPr/>
              <p:nvPr/>
            </p:nvSpPr>
            <p:spPr>
              <a:xfrm>
                <a:off x="596484" y="3376637"/>
                <a:ext cx="650254" cy="21589"/>
              </a:xfrm>
              <a:custGeom>
                <a:rect b="b" l="l" r="r" t="t"/>
                <a:pathLst>
                  <a:path extrusionOk="0" h="1483" w="44668">
                    <a:moveTo>
                      <a:pt x="1" y="0"/>
                    </a:moveTo>
                    <a:lnTo>
                      <a:pt x="1" y="1482"/>
                    </a:lnTo>
                    <a:lnTo>
                      <a:pt x="44667" y="1482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3" name="Google Shape;3583;p101"/>
              <p:cNvSpPr/>
              <p:nvPr/>
            </p:nvSpPr>
            <p:spPr>
              <a:xfrm>
                <a:off x="1924448" y="3185147"/>
                <a:ext cx="46831" cy="107012"/>
              </a:xfrm>
              <a:custGeom>
                <a:rect b="b" l="l" r="r" t="t"/>
                <a:pathLst>
                  <a:path extrusionOk="0" h="7351" w="3217">
                    <a:moveTo>
                      <a:pt x="346" y="1"/>
                    </a:moveTo>
                    <a:lnTo>
                      <a:pt x="1" y="2823"/>
                    </a:lnTo>
                    <a:lnTo>
                      <a:pt x="1429" y="7342"/>
                    </a:lnTo>
                    <a:lnTo>
                      <a:pt x="3216" y="7351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4" name="Google Shape;3584;p101"/>
              <p:cNvSpPr/>
              <p:nvPr/>
            </p:nvSpPr>
            <p:spPr>
              <a:xfrm>
                <a:off x="1772264" y="3086287"/>
                <a:ext cx="165097" cy="208114"/>
              </a:xfrm>
              <a:custGeom>
                <a:rect b="b" l="l" r="r" t="t"/>
                <a:pathLst>
                  <a:path extrusionOk="0" h="14296" w="11341">
                    <a:moveTo>
                      <a:pt x="989" y="0"/>
                    </a:moveTo>
                    <a:lnTo>
                      <a:pt x="1" y="14081"/>
                    </a:lnTo>
                    <a:lnTo>
                      <a:pt x="10197" y="14295"/>
                    </a:lnTo>
                    <a:lnTo>
                      <a:pt x="113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5" name="Google Shape;3585;p101"/>
              <p:cNvSpPr/>
              <p:nvPr/>
            </p:nvSpPr>
            <p:spPr>
              <a:xfrm>
                <a:off x="1789514" y="3101806"/>
                <a:ext cx="125791" cy="176815"/>
              </a:xfrm>
              <a:custGeom>
                <a:rect b="b" l="l" r="r" t="t"/>
                <a:pathLst>
                  <a:path extrusionOk="0" h="12146" w="8641">
                    <a:moveTo>
                      <a:pt x="8640" y="0"/>
                    </a:moveTo>
                    <a:lnTo>
                      <a:pt x="821" y="70"/>
                    </a:lnTo>
                    <a:lnTo>
                      <a:pt x="0" y="11791"/>
                    </a:lnTo>
                    <a:lnTo>
                      <a:pt x="7578" y="12146"/>
                    </a:lnTo>
                    <a:lnTo>
                      <a:pt x="864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6" name="Google Shape;3586;p101"/>
              <p:cNvSpPr/>
              <p:nvPr/>
            </p:nvSpPr>
            <p:spPr>
              <a:xfrm>
                <a:off x="1816737" y="3126932"/>
                <a:ext cx="71652" cy="119925"/>
              </a:xfrm>
              <a:custGeom>
                <a:rect b="b" l="l" r="r" t="t"/>
                <a:pathLst>
                  <a:path extrusionOk="0" h="8238" w="4922">
                    <a:moveTo>
                      <a:pt x="617" y="0"/>
                    </a:moveTo>
                    <a:lnTo>
                      <a:pt x="0" y="8238"/>
                    </a:lnTo>
                    <a:lnTo>
                      <a:pt x="4183" y="8238"/>
                    </a:lnTo>
                    <a:lnTo>
                      <a:pt x="492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7" name="Google Shape;3587;p101"/>
              <p:cNvSpPr/>
              <p:nvPr/>
            </p:nvSpPr>
            <p:spPr>
              <a:xfrm>
                <a:off x="1566275" y="3124326"/>
                <a:ext cx="123433" cy="168547"/>
              </a:xfrm>
              <a:custGeom>
                <a:rect b="b" l="l" r="r" t="t"/>
                <a:pathLst>
                  <a:path extrusionOk="0" h="11578" w="8479">
                    <a:moveTo>
                      <a:pt x="0" y="0"/>
                    </a:moveTo>
                    <a:lnTo>
                      <a:pt x="0" y="11577"/>
                    </a:lnTo>
                    <a:lnTo>
                      <a:pt x="8479" y="11569"/>
                    </a:lnTo>
                    <a:lnTo>
                      <a:pt x="84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8" name="Google Shape;3588;p101"/>
              <p:cNvSpPr/>
              <p:nvPr/>
            </p:nvSpPr>
            <p:spPr>
              <a:xfrm>
                <a:off x="1591911" y="2906997"/>
                <a:ext cx="74287" cy="217343"/>
              </a:xfrm>
              <a:custGeom>
                <a:rect b="b" l="l" r="r" t="t"/>
                <a:pathLst>
                  <a:path extrusionOk="0" h="14930" w="5103">
                    <a:moveTo>
                      <a:pt x="4533" y="1"/>
                    </a:moveTo>
                    <a:cubicBezTo>
                      <a:pt x="4533" y="1"/>
                      <a:pt x="4532" y="1"/>
                      <a:pt x="4532" y="1"/>
                    </a:cubicBezTo>
                    <a:cubicBezTo>
                      <a:pt x="3959" y="23"/>
                      <a:pt x="2517" y="13632"/>
                      <a:pt x="2517" y="13632"/>
                    </a:cubicBezTo>
                    <a:cubicBezTo>
                      <a:pt x="2517" y="13632"/>
                      <a:pt x="2461" y="2421"/>
                      <a:pt x="1924" y="2421"/>
                    </a:cubicBezTo>
                    <a:cubicBezTo>
                      <a:pt x="1922" y="2421"/>
                      <a:pt x="1921" y="2422"/>
                      <a:pt x="1919" y="2422"/>
                    </a:cubicBezTo>
                    <a:cubicBezTo>
                      <a:pt x="1381" y="2484"/>
                      <a:pt x="1919" y="14352"/>
                      <a:pt x="1919" y="14352"/>
                    </a:cubicBezTo>
                    <a:cubicBezTo>
                      <a:pt x="1919" y="14352"/>
                      <a:pt x="1018" y="4944"/>
                      <a:pt x="516" y="4944"/>
                    </a:cubicBezTo>
                    <a:cubicBezTo>
                      <a:pt x="510" y="4944"/>
                      <a:pt x="504" y="4946"/>
                      <a:pt x="498" y="4948"/>
                    </a:cubicBezTo>
                    <a:cubicBezTo>
                      <a:pt x="0" y="5180"/>
                      <a:pt x="713" y="14929"/>
                      <a:pt x="713" y="14929"/>
                    </a:cubicBezTo>
                    <a:lnTo>
                      <a:pt x="3060" y="14929"/>
                    </a:lnTo>
                    <a:cubicBezTo>
                      <a:pt x="3060" y="14929"/>
                      <a:pt x="5102" y="1"/>
                      <a:pt x="453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9" name="Google Shape;3589;p101"/>
              <p:cNvSpPr/>
              <p:nvPr/>
            </p:nvSpPr>
            <p:spPr>
              <a:xfrm>
                <a:off x="1613980" y="2952373"/>
                <a:ext cx="65494" cy="171968"/>
              </a:xfrm>
              <a:custGeom>
                <a:rect b="b" l="l" r="r" t="t"/>
                <a:pathLst>
                  <a:path extrusionOk="0" h="11813" w="4499">
                    <a:moveTo>
                      <a:pt x="3396" y="0"/>
                    </a:moveTo>
                    <a:cubicBezTo>
                      <a:pt x="2842" y="0"/>
                      <a:pt x="945" y="9309"/>
                      <a:pt x="945" y="9309"/>
                    </a:cubicBezTo>
                    <a:cubicBezTo>
                      <a:pt x="945" y="9309"/>
                      <a:pt x="1176" y="5380"/>
                      <a:pt x="945" y="4873"/>
                    </a:cubicBezTo>
                    <a:cubicBezTo>
                      <a:pt x="937" y="4856"/>
                      <a:pt x="928" y="4848"/>
                      <a:pt x="920" y="4848"/>
                    </a:cubicBezTo>
                    <a:cubicBezTo>
                      <a:pt x="662" y="4848"/>
                      <a:pt x="1" y="11812"/>
                      <a:pt x="1" y="11812"/>
                    </a:cubicBezTo>
                    <a:lnTo>
                      <a:pt x="3375" y="11812"/>
                    </a:lnTo>
                    <a:cubicBezTo>
                      <a:pt x="3375" y="11812"/>
                      <a:pt x="4498" y="8513"/>
                      <a:pt x="4358" y="7997"/>
                    </a:cubicBezTo>
                    <a:cubicBezTo>
                      <a:pt x="4349" y="7965"/>
                      <a:pt x="4333" y="7950"/>
                      <a:pt x="4310" y="7950"/>
                    </a:cubicBezTo>
                    <a:cubicBezTo>
                      <a:pt x="3969" y="7950"/>
                      <a:pt x="2160" y="11319"/>
                      <a:pt x="2160" y="11319"/>
                    </a:cubicBezTo>
                    <a:cubicBezTo>
                      <a:pt x="2160" y="11319"/>
                      <a:pt x="4170" y="5896"/>
                      <a:pt x="3750" y="5288"/>
                    </a:cubicBezTo>
                    <a:cubicBezTo>
                      <a:pt x="3729" y="5258"/>
                      <a:pt x="3704" y="5243"/>
                      <a:pt x="3675" y="5243"/>
                    </a:cubicBezTo>
                    <a:cubicBezTo>
                      <a:pt x="3139" y="5243"/>
                      <a:pt x="1412" y="10458"/>
                      <a:pt x="1412" y="10458"/>
                    </a:cubicBezTo>
                    <a:cubicBezTo>
                      <a:pt x="1412" y="10458"/>
                      <a:pt x="3934" y="333"/>
                      <a:pt x="3423" y="8"/>
                    </a:cubicBezTo>
                    <a:cubicBezTo>
                      <a:pt x="3414" y="3"/>
                      <a:pt x="3405" y="0"/>
                      <a:pt x="33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0" name="Google Shape;3590;p101"/>
              <p:cNvSpPr/>
              <p:nvPr/>
            </p:nvSpPr>
            <p:spPr>
              <a:xfrm>
                <a:off x="1532385" y="2999350"/>
                <a:ext cx="78378" cy="125631"/>
              </a:xfrm>
              <a:custGeom>
                <a:rect b="b" l="l" r="r" t="t"/>
                <a:pathLst>
                  <a:path extrusionOk="0" h="8630" w="5384">
                    <a:moveTo>
                      <a:pt x="405" y="0"/>
                    </a:moveTo>
                    <a:cubicBezTo>
                      <a:pt x="0" y="0"/>
                      <a:pt x="4400" y="8629"/>
                      <a:pt x="4400" y="8629"/>
                    </a:cubicBezTo>
                    <a:lnTo>
                      <a:pt x="5383" y="8629"/>
                    </a:lnTo>
                    <a:lnTo>
                      <a:pt x="4911" y="6545"/>
                    </a:lnTo>
                    <a:cubicBezTo>
                      <a:pt x="4911" y="6545"/>
                      <a:pt x="2865" y="310"/>
                      <a:pt x="2407" y="310"/>
                    </a:cubicBezTo>
                    <a:cubicBezTo>
                      <a:pt x="2401" y="310"/>
                      <a:pt x="2396" y="311"/>
                      <a:pt x="2390" y="313"/>
                    </a:cubicBezTo>
                    <a:cubicBezTo>
                      <a:pt x="1965" y="483"/>
                      <a:pt x="3885" y="6033"/>
                      <a:pt x="3885" y="6033"/>
                    </a:cubicBezTo>
                    <a:cubicBezTo>
                      <a:pt x="3885" y="6033"/>
                      <a:pt x="987" y="282"/>
                      <a:pt x="428" y="7"/>
                    </a:cubicBezTo>
                    <a:cubicBezTo>
                      <a:pt x="419" y="2"/>
                      <a:pt x="412" y="0"/>
                      <a:pt x="4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1" name="Google Shape;3591;p101"/>
              <p:cNvSpPr/>
              <p:nvPr/>
            </p:nvSpPr>
            <p:spPr>
              <a:xfrm>
                <a:off x="1566712" y="3124079"/>
                <a:ext cx="59817" cy="169114"/>
              </a:xfrm>
              <a:custGeom>
                <a:rect b="b" l="l" r="r" t="t"/>
                <a:pathLst>
                  <a:path extrusionOk="0" h="11617" w="4109">
                    <a:moveTo>
                      <a:pt x="1" y="0"/>
                    </a:moveTo>
                    <a:lnTo>
                      <a:pt x="79" y="11616"/>
                    </a:lnTo>
                    <a:lnTo>
                      <a:pt x="4109" y="11616"/>
                    </a:lnTo>
                    <a:lnTo>
                      <a:pt x="3895" y="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2" name="Google Shape;3592;p101"/>
              <p:cNvSpPr/>
              <p:nvPr/>
            </p:nvSpPr>
            <p:spPr>
              <a:xfrm>
                <a:off x="1564805" y="3123118"/>
                <a:ext cx="127000" cy="17061"/>
              </a:xfrm>
              <a:custGeom>
                <a:rect b="b" l="l" r="r" t="t"/>
                <a:pathLst>
                  <a:path extrusionOk="0" h="1172" w="8724">
                    <a:moveTo>
                      <a:pt x="0" y="0"/>
                    </a:moveTo>
                    <a:lnTo>
                      <a:pt x="111" y="1106"/>
                    </a:lnTo>
                    <a:lnTo>
                      <a:pt x="4017" y="1172"/>
                    </a:lnTo>
                    <a:lnTo>
                      <a:pt x="8580" y="1106"/>
                    </a:lnTo>
                    <a:lnTo>
                      <a:pt x="87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3" name="Google Shape;3593;p101"/>
              <p:cNvSpPr/>
              <p:nvPr/>
            </p:nvSpPr>
            <p:spPr>
              <a:xfrm>
                <a:off x="1460034" y="3290122"/>
                <a:ext cx="617238" cy="27121"/>
              </a:xfrm>
              <a:custGeom>
                <a:rect b="b" l="l" r="r" t="t"/>
                <a:pathLst>
                  <a:path extrusionOk="0" h="1863" w="42400">
                    <a:moveTo>
                      <a:pt x="0" y="0"/>
                    </a:moveTo>
                    <a:lnTo>
                      <a:pt x="0" y="1862"/>
                    </a:lnTo>
                    <a:lnTo>
                      <a:pt x="42399" y="1862"/>
                    </a:lnTo>
                    <a:lnTo>
                      <a:pt x="42399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94" name="Google Shape;3594;p101"/>
            <p:cNvGrpSpPr/>
            <p:nvPr/>
          </p:nvGrpSpPr>
          <p:grpSpPr>
            <a:xfrm>
              <a:off x="1481856" y="3376710"/>
              <a:ext cx="665205" cy="406329"/>
              <a:chOff x="1481856" y="3376710"/>
              <a:chExt cx="665205" cy="406329"/>
            </a:xfrm>
          </p:grpSpPr>
          <p:sp>
            <p:nvSpPr>
              <p:cNvPr id="3595" name="Google Shape;3595;p101"/>
              <p:cNvSpPr/>
              <p:nvPr/>
            </p:nvSpPr>
            <p:spPr>
              <a:xfrm>
                <a:off x="1481856" y="3376710"/>
                <a:ext cx="665205" cy="406329"/>
              </a:xfrm>
              <a:custGeom>
                <a:rect b="b" l="l" r="r" t="t"/>
                <a:pathLst>
                  <a:path extrusionOk="0" h="27912" w="45695">
                    <a:moveTo>
                      <a:pt x="45695" y="0"/>
                    </a:moveTo>
                    <a:lnTo>
                      <a:pt x="4466" y="297"/>
                    </a:lnTo>
                    <a:lnTo>
                      <a:pt x="0" y="27912"/>
                    </a:lnTo>
                    <a:lnTo>
                      <a:pt x="40782" y="27912"/>
                    </a:lnTo>
                    <a:lnTo>
                      <a:pt x="456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6" name="Google Shape;3596;p101"/>
              <p:cNvSpPr/>
              <p:nvPr/>
            </p:nvSpPr>
            <p:spPr>
              <a:xfrm>
                <a:off x="1540960" y="3376710"/>
                <a:ext cx="606102" cy="40921"/>
              </a:xfrm>
              <a:custGeom>
                <a:rect b="b" l="l" r="r" t="t"/>
                <a:pathLst>
                  <a:path extrusionOk="0" h="2811" w="41635">
                    <a:moveTo>
                      <a:pt x="41635" y="0"/>
                    </a:moveTo>
                    <a:lnTo>
                      <a:pt x="406" y="297"/>
                    </a:lnTo>
                    <a:lnTo>
                      <a:pt x="0" y="2810"/>
                    </a:lnTo>
                    <a:cubicBezTo>
                      <a:pt x="18" y="2714"/>
                      <a:pt x="41167" y="2653"/>
                      <a:pt x="41167" y="2653"/>
                    </a:cubicBezTo>
                    <a:lnTo>
                      <a:pt x="4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7" name="Google Shape;3597;p101"/>
              <p:cNvSpPr/>
              <p:nvPr/>
            </p:nvSpPr>
            <p:spPr>
              <a:xfrm>
                <a:off x="1560932" y="339362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81" y="0"/>
                    </a:moveTo>
                    <a:cubicBezTo>
                      <a:pt x="171" y="0"/>
                      <a:pt x="0" y="170"/>
                      <a:pt x="0" y="376"/>
                    </a:cubicBezTo>
                    <a:cubicBezTo>
                      <a:pt x="0" y="586"/>
                      <a:pt x="171" y="757"/>
                      <a:pt x="381" y="757"/>
                    </a:cubicBezTo>
                    <a:cubicBezTo>
                      <a:pt x="586" y="757"/>
                      <a:pt x="756" y="586"/>
                      <a:pt x="756" y="376"/>
                    </a:cubicBezTo>
                    <a:cubicBezTo>
                      <a:pt x="756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8" name="Google Shape;3598;p101"/>
              <p:cNvSpPr/>
              <p:nvPr/>
            </p:nvSpPr>
            <p:spPr>
              <a:xfrm>
                <a:off x="1587966" y="339362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81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81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9" name="Google Shape;3599;p101"/>
              <p:cNvSpPr/>
              <p:nvPr/>
            </p:nvSpPr>
            <p:spPr>
              <a:xfrm>
                <a:off x="1614999" y="3393625"/>
                <a:ext cx="11035" cy="11020"/>
              </a:xfrm>
              <a:custGeom>
                <a:rect b="b" l="l" r="r" t="t"/>
                <a:pathLst>
                  <a:path extrusionOk="0" h="757" w="758">
                    <a:moveTo>
                      <a:pt x="376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76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0" name="Google Shape;3600;p101"/>
              <p:cNvSpPr/>
              <p:nvPr/>
            </p:nvSpPr>
            <p:spPr>
              <a:xfrm>
                <a:off x="1572578" y="3489312"/>
                <a:ext cx="241058" cy="194605"/>
              </a:xfrm>
              <a:custGeom>
                <a:rect b="b" l="l" r="r" t="t"/>
                <a:pathLst>
                  <a:path extrusionOk="0" h="13368" w="16559">
                    <a:moveTo>
                      <a:pt x="8282" y="0"/>
                    </a:moveTo>
                    <a:cubicBezTo>
                      <a:pt x="3736" y="0"/>
                      <a:pt x="0" y="3378"/>
                      <a:pt x="0" y="7478"/>
                    </a:cubicBezTo>
                    <a:cubicBezTo>
                      <a:pt x="0" y="9776"/>
                      <a:pt x="1171" y="11952"/>
                      <a:pt x="3173" y="13368"/>
                    </a:cubicBezTo>
                    <a:lnTo>
                      <a:pt x="8282" y="7478"/>
                    </a:lnTo>
                    <a:lnTo>
                      <a:pt x="16558" y="7478"/>
                    </a:lnTo>
                    <a:cubicBezTo>
                      <a:pt x="16558" y="3378"/>
                      <a:pt x="12822" y="0"/>
                      <a:pt x="828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1" name="Google Shape;3601;p101"/>
              <p:cNvSpPr/>
              <p:nvPr/>
            </p:nvSpPr>
            <p:spPr>
              <a:xfrm>
                <a:off x="1627722" y="3611639"/>
                <a:ext cx="193294" cy="107784"/>
              </a:xfrm>
              <a:custGeom>
                <a:rect b="b" l="l" r="r" t="t"/>
                <a:pathLst>
                  <a:path extrusionOk="0" h="7404" w="13278">
                    <a:moveTo>
                      <a:pt x="5144" y="14"/>
                    </a:moveTo>
                    <a:cubicBezTo>
                      <a:pt x="5149" y="19"/>
                      <a:pt x="5197" y="19"/>
                      <a:pt x="5297" y="23"/>
                    </a:cubicBezTo>
                    <a:cubicBezTo>
                      <a:pt x="5406" y="27"/>
                      <a:pt x="5551" y="31"/>
                      <a:pt x="5730" y="41"/>
                    </a:cubicBezTo>
                    <a:cubicBezTo>
                      <a:pt x="6124" y="49"/>
                      <a:pt x="6674" y="62"/>
                      <a:pt x="7373" y="75"/>
                    </a:cubicBezTo>
                    <a:cubicBezTo>
                      <a:pt x="8775" y="101"/>
                      <a:pt x="10760" y="131"/>
                      <a:pt x="13136" y="175"/>
                    </a:cubicBezTo>
                    <a:lnTo>
                      <a:pt x="13136" y="175"/>
                    </a:lnTo>
                    <a:cubicBezTo>
                      <a:pt x="13091" y="757"/>
                      <a:pt x="12994" y="1362"/>
                      <a:pt x="12788" y="1959"/>
                    </a:cubicBezTo>
                    <a:cubicBezTo>
                      <a:pt x="12570" y="2579"/>
                      <a:pt x="12259" y="3191"/>
                      <a:pt x="11862" y="3772"/>
                    </a:cubicBezTo>
                    <a:cubicBezTo>
                      <a:pt x="11044" y="4908"/>
                      <a:pt x="9878" y="5909"/>
                      <a:pt x="8462" y="6512"/>
                    </a:cubicBezTo>
                    <a:cubicBezTo>
                      <a:pt x="7317" y="7015"/>
                      <a:pt x="6098" y="7251"/>
                      <a:pt x="4929" y="7251"/>
                    </a:cubicBezTo>
                    <a:cubicBezTo>
                      <a:pt x="4593" y="7251"/>
                      <a:pt x="4262" y="7232"/>
                      <a:pt x="3938" y="7194"/>
                    </a:cubicBezTo>
                    <a:cubicBezTo>
                      <a:pt x="2508" y="7035"/>
                      <a:pt x="1215" y="6516"/>
                      <a:pt x="197" y="5820"/>
                    </a:cubicBezTo>
                    <a:lnTo>
                      <a:pt x="197" y="5820"/>
                    </a:lnTo>
                    <a:cubicBezTo>
                      <a:pt x="1679" y="4096"/>
                      <a:pt x="2908" y="2660"/>
                      <a:pt x="3781" y="1644"/>
                    </a:cubicBezTo>
                    <a:cubicBezTo>
                      <a:pt x="4214" y="1132"/>
                      <a:pt x="4555" y="731"/>
                      <a:pt x="4795" y="447"/>
                    </a:cubicBezTo>
                    <a:cubicBezTo>
                      <a:pt x="4904" y="315"/>
                      <a:pt x="4992" y="211"/>
                      <a:pt x="5057" y="128"/>
                    </a:cubicBezTo>
                    <a:cubicBezTo>
                      <a:pt x="5118" y="57"/>
                      <a:pt x="5149" y="19"/>
                      <a:pt x="5144" y="14"/>
                    </a:cubicBezTo>
                    <a:close/>
                    <a:moveTo>
                      <a:pt x="5717" y="1"/>
                    </a:moveTo>
                    <a:cubicBezTo>
                      <a:pt x="5537" y="5"/>
                      <a:pt x="5398" y="5"/>
                      <a:pt x="5289" y="5"/>
                    </a:cubicBezTo>
                    <a:cubicBezTo>
                      <a:pt x="5192" y="9"/>
                      <a:pt x="5144" y="9"/>
                      <a:pt x="5144" y="14"/>
                    </a:cubicBezTo>
                    <a:cubicBezTo>
                      <a:pt x="5144" y="14"/>
                      <a:pt x="5144" y="14"/>
                      <a:pt x="5144" y="14"/>
                    </a:cubicBezTo>
                    <a:cubicBezTo>
                      <a:pt x="5140" y="14"/>
                      <a:pt x="5106" y="49"/>
                      <a:pt x="5049" y="110"/>
                    </a:cubicBezTo>
                    <a:cubicBezTo>
                      <a:pt x="4983" y="184"/>
                      <a:pt x="4891" y="285"/>
                      <a:pt x="4777" y="412"/>
                    </a:cubicBezTo>
                    <a:cubicBezTo>
                      <a:pt x="4528" y="691"/>
                      <a:pt x="4183" y="1080"/>
                      <a:pt x="3742" y="1578"/>
                    </a:cubicBezTo>
                    <a:cubicBezTo>
                      <a:pt x="2846" y="2601"/>
                      <a:pt x="1574" y="4047"/>
                      <a:pt x="49" y="5791"/>
                    </a:cubicBezTo>
                    <a:lnTo>
                      <a:pt x="1" y="5844"/>
                    </a:lnTo>
                    <a:lnTo>
                      <a:pt x="63" y="5888"/>
                    </a:lnTo>
                    <a:cubicBezTo>
                      <a:pt x="1102" y="6622"/>
                      <a:pt x="2435" y="7173"/>
                      <a:pt x="3921" y="7343"/>
                    </a:cubicBezTo>
                    <a:cubicBezTo>
                      <a:pt x="4256" y="7383"/>
                      <a:pt x="4598" y="7404"/>
                      <a:pt x="4944" y="7404"/>
                    </a:cubicBezTo>
                    <a:cubicBezTo>
                      <a:pt x="6128" y="7404"/>
                      <a:pt x="7363" y="7163"/>
                      <a:pt x="8522" y="6652"/>
                    </a:cubicBezTo>
                    <a:cubicBezTo>
                      <a:pt x="9965" y="6040"/>
                      <a:pt x="11154" y="5017"/>
                      <a:pt x="11984" y="3855"/>
                    </a:cubicBezTo>
                    <a:cubicBezTo>
                      <a:pt x="12391" y="3266"/>
                      <a:pt x="12701" y="2641"/>
                      <a:pt x="12923" y="2007"/>
                    </a:cubicBezTo>
                    <a:cubicBezTo>
                      <a:pt x="13137" y="1368"/>
                      <a:pt x="13234" y="727"/>
                      <a:pt x="13273" y="110"/>
                    </a:cubicBezTo>
                    <a:lnTo>
                      <a:pt x="13278" y="41"/>
                    </a:lnTo>
                    <a:lnTo>
                      <a:pt x="13208" y="41"/>
                    </a:lnTo>
                    <a:cubicBezTo>
                      <a:pt x="10791" y="23"/>
                      <a:pt x="8772" y="9"/>
                      <a:pt x="73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2" name="Google Shape;3602;p101"/>
              <p:cNvSpPr/>
              <p:nvPr/>
            </p:nvSpPr>
            <p:spPr>
              <a:xfrm>
                <a:off x="1737602" y="3526725"/>
                <a:ext cx="13495" cy="13553"/>
              </a:xfrm>
              <a:custGeom>
                <a:rect b="b" l="l" r="r" t="t"/>
                <a:pathLst>
                  <a:path extrusionOk="0" h="931" w="927">
                    <a:moveTo>
                      <a:pt x="464" y="0"/>
                    </a:moveTo>
                    <a:cubicBezTo>
                      <a:pt x="206" y="0"/>
                      <a:pt x="0" y="210"/>
                      <a:pt x="0" y="467"/>
                    </a:cubicBezTo>
                    <a:cubicBezTo>
                      <a:pt x="0" y="721"/>
                      <a:pt x="206" y="930"/>
                      <a:pt x="464" y="930"/>
                    </a:cubicBezTo>
                    <a:cubicBezTo>
                      <a:pt x="716" y="930"/>
                      <a:pt x="926" y="721"/>
                      <a:pt x="926" y="467"/>
                    </a:cubicBezTo>
                    <a:cubicBezTo>
                      <a:pt x="926" y="210"/>
                      <a:pt x="716" y="0"/>
                      <a:pt x="46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3" name="Google Shape;3603;p101"/>
              <p:cNvSpPr/>
              <p:nvPr/>
            </p:nvSpPr>
            <p:spPr>
              <a:xfrm>
                <a:off x="1744211" y="3482950"/>
                <a:ext cx="141004" cy="50587"/>
              </a:xfrm>
              <a:custGeom>
                <a:rect b="b" l="l" r="r" t="t"/>
                <a:pathLst>
                  <a:path extrusionOk="0" h="3475" w="9686">
                    <a:moveTo>
                      <a:pt x="3374" y="0"/>
                    </a:moveTo>
                    <a:lnTo>
                      <a:pt x="3348" y="22"/>
                    </a:lnTo>
                    <a:cubicBezTo>
                      <a:pt x="2392" y="983"/>
                      <a:pt x="1547" y="1840"/>
                      <a:pt x="949" y="2461"/>
                    </a:cubicBezTo>
                    <a:cubicBezTo>
                      <a:pt x="669" y="2753"/>
                      <a:pt x="433" y="2998"/>
                      <a:pt x="250" y="3195"/>
                    </a:cubicBezTo>
                    <a:cubicBezTo>
                      <a:pt x="88" y="3365"/>
                      <a:pt x="0" y="3465"/>
                      <a:pt x="10" y="3474"/>
                    </a:cubicBezTo>
                    <a:cubicBezTo>
                      <a:pt x="10" y="3474"/>
                      <a:pt x="10" y="3474"/>
                      <a:pt x="10" y="3474"/>
                    </a:cubicBezTo>
                    <a:cubicBezTo>
                      <a:pt x="20" y="3474"/>
                      <a:pt x="120" y="3390"/>
                      <a:pt x="289" y="3234"/>
                    </a:cubicBezTo>
                    <a:cubicBezTo>
                      <a:pt x="482" y="3046"/>
                      <a:pt x="726" y="2814"/>
                      <a:pt x="1023" y="2530"/>
                    </a:cubicBezTo>
                    <a:cubicBezTo>
                      <a:pt x="1639" y="1937"/>
                      <a:pt x="2483" y="1101"/>
                      <a:pt x="3435" y="153"/>
                    </a:cubicBezTo>
                    <a:lnTo>
                      <a:pt x="4143" y="153"/>
                    </a:lnTo>
                    <a:cubicBezTo>
                      <a:pt x="5673" y="153"/>
                      <a:pt x="7059" y="144"/>
                      <a:pt x="8064" y="131"/>
                    </a:cubicBezTo>
                    <a:cubicBezTo>
                      <a:pt x="8540" y="123"/>
                      <a:pt x="8941" y="113"/>
                      <a:pt x="9252" y="105"/>
                    </a:cubicBezTo>
                    <a:cubicBezTo>
                      <a:pt x="9532" y="97"/>
                      <a:pt x="9685" y="87"/>
                      <a:pt x="9685" y="79"/>
                    </a:cubicBezTo>
                    <a:cubicBezTo>
                      <a:pt x="9685" y="65"/>
                      <a:pt x="9532" y="57"/>
                      <a:pt x="9252" y="48"/>
                    </a:cubicBezTo>
                    <a:cubicBezTo>
                      <a:pt x="8941" y="39"/>
                      <a:pt x="8540" y="31"/>
                      <a:pt x="8064" y="22"/>
                    </a:cubicBezTo>
                    <a:cubicBezTo>
                      <a:pt x="7059" y="9"/>
                      <a:pt x="5673" y="0"/>
                      <a:pt x="41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4" name="Google Shape;3604;p101"/>
              <p:cNvSpPr/>
              <p:nvPr/>
            </p:nvSpPr>
            <p:spPr>
              <a:xfrm>
                <a:off x="1868198" y="3447488"/>
                <a:ext cx="193484" cy="122501"/>
              </a:xfrm>
              <a:custGeom>
                <a:rect b="b" l="l" r="r" t="t"/>
                <a:pathLst>
                  <a:path extrusionOk="0" h="8415" w="13291">
                    <a:moveTo>
                      <a:pt x="1623" y="0"/>
                    </a:moveTo>
                    <a:lnTo>
                      <a:pt x="1623" y="0"/>
                    </a:lnTo>
                    <a:cubicBezTo>
                      <a:pt x="1618" y="0"/>
                      <a:pt x="1522" y="80"/>
                      <a:pt x="1526" y="80"/>
                    </a:cubicBezTo>
                    <a:cubicBezTo>
                      <a:pt x="1527" y="80"/>
                      <a:pt x="1532" y="76"/>
                      <a:pt x="1544" y="68"/>
                    </a:cubicBezTo>
                    <a:lnTo>
                      <a:pt x="1544" y="72"/>
                    </a:lnTo>
                    <a:lnTo>
                      <a:pt x="1539" y="80"/>
                    </a:lnTo>
                    <a:lnTo>
                      <a:pt x="1539" y="98"/>
                    </a:lnTo>
                    <a:lnTo>
                      <a:pt x="1531" y="133"/>
                    </a:lnTo>
                    <a:lnTo>
                      <a:pt x="1517" y="203"/>
                    </a:lnTo>
                    <a:lnTo>
                      <a:pt x="1491" y="338"/>
                    </a:lnTo>
                    <a:lnTo>
                      <a:pt x="1443" y="618"/>
                    </a:lnTo>
                    <a:cubicBezTo>
                      <a:pt x="1408" y="802"/>
                      <a:pt x="1374" y="986"/>
                      <a:pt x="1338" y="1169"/>
                    </a:cubicBezTo>
                    <a:cubicBezTo>
                      <a:pt x="1273" y="1531"/>
                      <a:pt x="1203" y="1894"/>
                      <a:pt x="1138" y="2257"/>
                    </a:cubicBezTo>
                    <a:cubicBezTo>
                      <a:pt x="1007" y="2973"/>
                      <a:pt x="875" y="3681"/>
                      <a:pt x="749" y="4372"/>
                    </a:cubicBezTo>
                    <a:cubicBezTo>
                      <a:pt x="491" y="5758"/>
                      <a:pt x="246" y="7086"/>
                      <a:pt x="19" y="8332"/>
                    </a:cubicBezTo>
                    <a:lnTo>
                      <a:pt x="1" y="8414"/>
                    </a:lnTo>
                    <a:lnTo>
                      <a:pt x="89" y="8414"/>
                    </a:lnTo>
                    <a:cubicBezTo>
                      <a:pt x="3519" y="8401"/>
                      <a:pt x="6421" y="8388"/>
                      <a:pt x="8474" y="8380"/>
                    </a:cubicBezTo>
                    <a:cubicBezTo>
                      <a:pt x="9484" y="8370"/>
                      <a:pt x="10289" y="8366"/>
                      <a:pt x="10848" y="8362"/>
                    </a:cubicBezTo>
                    <a:cubicBezTo>
                      <a:pt x="11110" y="8358"/>
                      <a:pt x="11320" y="8354"/>
                      <a:pt x="11469" y="8354"/>
                    </a:cubicBezTo>
                    <a:cubicBezTo>
                      <a:pt x="11534" y="8348"/>
                      <a:pt x="11586" y="8348"/>
                      <a:pt x="11630" y="8348"/>
                    </a:cubicBezTo>
                    <a:cubicBezTo>
                      <a:pt x="11665" y="8344"/>
                      <a:pt x="11683" y="8344"/>
                      <a:pt x="11678" y="8344"/>
                    </a:cubicBezTo>
                    <a:cubicBezTo>
                      <a:pt x="11678" y="8340"/>
                      <a:pt x="11661" y="8340"/>
                      <a:pt x="11621" y="8340"/>
                    </a:cubicBezTo>
                    <a:cubicBezTo>
                      <a:pt x="11578" y="8336"/>
                      <a:pt x="11525" y="8336"/>
                      <a:pt x="11455" y="8336"/>
                    </a:cubicBezTo>
                    <a:cubicBezTo>
                      <a:pt x="11302" y="8332"/>
                      <a:pt x="11088" y="8327"/>
                      <a:pt x="10822" y="8327"/>
                    </a:cubicBezTo>
                    <a:cubicBezTo>
                      <a:pt x="10257" y="8322"/>
                      <a:pt x="9450" y="8314"/>
                      <a:pt x="8435" y="8305"/>
                    </a:cubicBezTo>
                    <a:cubicBezTo>
                      <a:pt x="6407" y="8296"/>
                      <a:pt x="3549" y="8288"/>
                      <a:pt x="173" y="8275"/>
                    </a:cubicBezTo>
                    <a:lnTo>
                      <a:pt x="173" y="8275"/>
                    </a:lnTo>
                    <a:cubicBezTo>
                      <a:pt x="401" y="7053"/>
                      <a:pt x="645" y="5754"/>
                      <a:pt x="896" y="4403"/>
                    </a:cubicBezTo>
                    <a:cubicBezTo>
                      <a:pt x="1023" y="3707"/>
                      <a:pt x="1154" y="3005"/>
                      <a:pt x="1290" y="2283"/>
                    </a:cubicBezTo>
                    <a:cubicBezTo>
                      <a:pt x="1356" y="1924"/>
                      <a:pt x="1426" y="1562"/>
                      <a:pt x="1491" y="1195"/>
                    </a:cubicBezTo>
                    <a:cubicBezTo>
                      <a:pt x="1526" y="1012"/>
                      <a:pt x="1561" y="828"/>
                      <a:pt x="1596" y="645"/>
                    </a:cubicBezTo>
                    <a:lnTo>
                      <a:pt x="1644" y="369"/>
                    </a:lnTo>
                    <a:lnTo>
                      <a:pt x="1671" y="229"/>
                    </a:lnTo>
                    <a:lnTo>
                      <a:pt x="1683" y="159"/>
                    </a:lnTo>
                    <a:lnTo>
                      <a:pt x="1684" y="155"/>
                    </a:lnTo>
                    <a:lnTo>
                      <a:pt x="1684" y="155"/>
                    </a:lnTo>
                    <a:cubicBezTo>
                      <a:pt x="5958" y="151"/>
                      <a:pt x="9915" y="147"/>
                      <a:pt x="13138" y="141"/>
                    </a:cubicBezTo>
                    <a:lnTo>
                      <a:pt x="13138" y="141"/>
                    </a:lnTo>
                    <a:cubicBezTo>
                      <a:pt x="12694" y="2603"/>
                      <a:pt x="12326" y="4635"/>
                      <a:pt x="12072" y="6067"/>
                    </a:cubicBezTo>
                    <a:cubicBezTo>
                      <a:pt x="11945" y="6785"/>
                      <a:pt x="11844" y="7348"/>
                      <a:pt x="11774" y="7741"/>
                    </a:cubicBezTo>
                    <a:cubicBezTo>
                      <a:pt x="11743" y="7929"/>
                      <a:pt x="11717" y="8078"/>
                      <a:pt x="11699" y="8187"/>
                    </a:cubicBezTo>
                    <a:cubicBezTo>
                      <a:pt x="11687" y="8288"/>
                      <a:pt x="11678" y="8340"/>
                      <a:pt x="11678" y="8344"/>
                    </a:cubicBezTo>
                    <a:cubicBezTo>
                      <a:pt x="11683" y="8344"/>
                      <a:pt x="11691" y="8296"/>
                      <a:pt x="11713" y="8201"/>
                    </a:cubicBezTo>
                    <a:cubicBezTo>
                      <a:pt x="11735" y="8096"/>
                      <a:pt x="11766" y="7951"/>
                      <a:pt x="11800" y="7772"/>
                    </a:cubicBezTo>
                    <a:cubicBezTo>
                      <a:pt x="11879" y="7378"/>
                      <a:pt x="11988" y="6823"/>
                      <a:pt x="12124" y="6115"/>
                    </a:cubicBezTo>
                    <a:cubicBezTo>
                      <a:pt x="12403" y="4661"/>
                      <a:pt x="12797" y="2593"/>
                      <a:pt x="13273" y="89"/>
                    </a:cubicBezTo>
                    <a:lnTo>
                      <a:pt x="13291" y="15"/>
                    </a:lnTo>
                    <a:lnTo>
                      <a:pt x="13212" y="15"/>
                    </a:lnTo>
                    <a:cubicBezTo>
                      <a:pt x="9960" y="10"/>
                      <a:pt x="5953" y="6"/>
                      <a:pt x="1622" y="2"/>
                    </a:cubicBezTo>
                    <a:cubicBezTo>
                      <a:pt x="1623" y="1"/>
                      <a:pt x="1623" y="0"/>
                      <a:pt x="162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5" name="Google Shape;3605;p101"/>
              <p:cNvSpPr/>
              <p:nvPr/>
            </p:nvSpPr>
            <p:spPr>
              <a:xfrm>
                <a:off x="1748157" y="3662604"/>
                <a:ext cx="13495" cy="13495"/>
              </a:xfrm>
              <a:custGeom>
                <a:rect b="b" l="l" r="r" t="t"/>
                <a:pathLst>
                  <a:path extrusionOk="0" h="927" w="927">
                    <a:moveTo>
                      <a:pt x="463" y="1"/>
                    </a:moveTo>
                    <a:cubicBezTo>
                      <a:pt x="206" y="1"/>
                      <a:pt x="1" y="205"/>
                      <a:pt x="1" y="463"/>
                    </a:cubicBezTo>
                    <a:cubicBezTo>
                      <a:pt x="1" y="717"/>
                      <a:pt x="206" y="927"/>
                      <a:pt x="463" y="927"/>
                    </a:cubicBezTo>
                    <a:cubicBezTo>
                      <a:pt x="721" y="927"/>
                      <a:pt x="927" y="717"/>
                      <a:pt x="927" y="463"/>
                    </a:cubicBezTo>
                    <a:cubicBezTo>
                      <a:pt x="927" y="205"/>
                      <a:pt x="721" y="1"/>
                      <a:pt x="46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6" name="Google Shape;3606;p101"/>
              <p:cNvSpPr/>
              <p:nvPr/>
            </p:nvSpPr>
            <p:spPr>
              <a:xfrm>
                <a:off x="1754897" y="3668194"/>
                <a:ext cx="122618" cy="2300"/>
              </a:xfrm>
              <a:custGeom>
                <a:rect b="b" l="l" r="r" t="t"/>
                <a:pathLst>
                  <a:path extrusionOk="0" h="158" w="8423">
                    <a:moveTo>
                      <a:pt x="4214" y="1"/>
                    </a:moveTo>
                    <a:cubicBezTo>
                      <a:pt x="1884" y="1"/>
                      <a:pt x="0" y="36"/>
                      <a:pt x="0" y="79"/>
                    </a:cubicBezTo>
                    <a:cubicBezTo>
                      <a:pt x="0" y="123"/>
                      <a:pt x="1884" y="158"/>
                      <a:pt x="4214" y="158"/>
                    </a:cubicBezTo>
                    <a:cubicBezTo>
                      <a:pt x="6539" y="158"/>
                      <a:pt x="8423" y="123"/>
                      <a:pt x="8423" y="79"/>
                    </a:cubicBezTo>
                    <a:cubicBezTo>
                      <a:pt x="8423" y="36"/>
                      <a:pt x="6539" y="1"/>
                      <a:pt x="42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7" name="Google Shape;3607;p101"/>
              <p:cNvSpPr/>
              <p:nvPr/>
            </p:nvSpPr>
            <p:spPr>
              <a:xfrm>
                <a:off x="1862855" y="3632266"/>
                <a:ext cx="198768" cy="90795"/>
              </a:xfrm>
              <a:custGeom>
                <a:rect b="b" l="l" r="r" t="t"/>
                <a:pathLst>
                  <a:path extrusionOk="0" h="6237" w="13654">
                    <a:moveTo>
                      <a:pt x="1702" y="108"/>
                    </a:moveTo>
                    <a:lnTo>
                      <a:pt x="1702" y="108"/>
                    </a:lnTo>
                    <a:cubicBezTo>
                      <a:pt x="1702" y="108"/>
                      <a:pt x="1702" y="108"/>
                      <a:pt x="1701" y="109"/>
                    </a:cubicBezTo>
                    <a:lnTo>
                      <a:pt x="1701" y="109"/>
                    </a:lnTo>
                    <a:lnTo>
                      <a:pt x="1701" y="109"/>
                    </a:lnTo>
                    <a:cubicBezTo>
                      <a:pt x="1702" y="108"/>
                      <a:pt x="1702" y="108"/>
                      <a:pt x="1702" y="108"/>
                    </a:cubicBezTo>
                    <a:close/>
                    <a:moveTo>
                      <a:pt x="13504" y="149"/>
                    </a:moveTo>
                    <a:cubicBezTo>
                      <a:pt x="13058" y="1976"/>
                      <a:pt x="12692" y="3462"/>
                      <a:pt x="12434" y="4505"/>
                    </a:cubicBezTo>
                    <a:cubicBezTo>
                      <a:pt x="12312" y="5026"/>
                      <a:pt x="12211" y="5436"/>
                      <a:pt x="12141" y="5724"/>
                    </a:cubicBezTo>
                    <a:cubicBezTo>
                      <a:pt x="12110" y="5861"/>
                      <a:pt x="12088" y="5965"/>
                      <a:pt x="12066" y="6048"/>
                    </a:cubicBezTo>
                    <a:cubicBezTo>
                      <a:pt x="12054" y="6123"/>
                      <a:pt x="12045" y="6157"/>
                      <a:pt x="12045" y="6162"/>
                    </a:cubicBezTo>
                    <a:cubicBezTo>
                      <a:pt x="12045" y="6162"/>
                      <a:pt x="12023" y="6157"/>
                      <a:pt x="11984" y="6157"/>
                    </a:cubicBezTo>
                    <a:cubicBezTo>
                      <a:pt x="11941" y="6157"/>
                      <a:pt x="11883" y="6153"/>
                      <a:pt x="11814" y="6153"/>
                    </a:cubicBezTo>
                    <a:cubicBezTo>
                      <a:pt x="11652" y="6149"/>
                      <a:pt x="11429" y="6144"/>
                      <a:pt x="11149" y="6144"/>
                    </a:cubicBezTo>
                    <a:cubicBezTo>
                      <a:pt x="10559" y="6135"/>
                      <a:pt x="9720" y="6131"/>
                      <a:pt x="8671" y="6123"/>
                    </a:cubicBezTo>
                    <a:cubicBezTo>
                      <a:pt x="6571" y="6113"/>
                      <a:pt x="3624" y="6101"/>
                      <a:pt x="186" y="6087"/>
                    </a:cubicBezTo>
                    <a:lnTo>
                      <a:pt x="186" y="6087"/>
                    </a:lnTo>
                    <a:cubicBezTo>
                      <a:pt x="420" y="5180"/>
                      <a:pt x="660" y="4228"/>
                      <a:pt x="910" y="3247"/>
                    </a:cubicBezTo>
                    <a:cubicBezTo>
                      <a:pt x="1037" y="2735"/>
                      <a:pt x="1168" y="2220"/>
                      <a:pt x="1299" y="1700"/>
                    </a:cubicBezTo>
                    <a:cubicBezTo>
                      <a:pt x="1364" y="1438"/>
                      <a:pt x="1434" y="1171"/>
                      <a:pt x="1499" y="909"/>
                    </a:cubicBezTo>
                    <a:lnTo>
                      <a:pt x="1600" y="512"/>
                    </a:lnTo>
                    <a:lnTo>
                      <a:pt x="1653" y="310"/>
                    </a:lnTo>
                    <a:lnTo>
                      <a:pt x="1675" y="209"/>
                    </a:lnTo>
                    <a:lnTo>
                      <a:pt x="1685" y="171"/>
                    </a:lnTo>
                    <a:lnTo>
                      <a:pt x="1685" y="171"/>
                    </a:lnTo>
                    <a:cubicBezTo>
                      <a:pt x="6219" y="161"/>
                      <a:pt x="10362" y="153"/>
                      <a:pt x="13504" y="149"/>
                    </a:cubicBezTo>
                    <a:close/>
                    <a:moveTo>
                      <a:pt x="1643" y="0"/>
                    </a:moveTo>
                    <a:cubicBezTo>
                      <a:pt x="1642" y="0"/>
                      <a:pt x="1546" y="75"/>
                      <a:pt x="1547" y="75"/>
                    </a:cubicBezTo>
                    <a:cubicBezTo>
                      <a:pt x="1547" y="75"/>
                      <a:pt x="1547" y="74"/>
                      <a:pt x="1548" y="74"/>
                    </a:cubicBezTo>
                    <a:lnTo>
                      <a:pt x="1548" y="78"/>
                    </a:lnTo>
                    <a:lnTo>
                      <a:pt x="1548" y="83"/>
                    </a:lnTo>
                    <a:lnTo>
                      <a:pt x="1544" y="96"/>
                    </a:lnTo>
                    <a:lnTo>
                      <a:pt x="1539" y="122"/>
                    </a:lnTo>
                    <a:lnTo>
                      <a:pt x="1526" y="171"/>
                    </a:lnTo>
                    <a:lnTo>
                      <a:pt x="1499" y="270"/>
                    </a:lnTo>
                    <a:lnTo>
                      <a:pt x="1447" y="472"/>
                    </a:lnTo>
                    <a:lnTo>
                      <a:pt x="1347" y="869"/>
                    </a:lnTo>
                    <a:cubicBezTo>
                      <a:pt x="1281" y="1136"/>
                      <a:pt x="1216" y="1398"/>
                      <a:pt x="1150" y="1660"/>
                    </a:cubicBezTo>
                    <a:cubicBezTo>
                      <a:pt x="1019" y="2184"/>
                      <a:pt x="888" y="2700"/>
                      <a:pt x="761" y="3207"/>
                    </a:cubicBezTo>
                    <a:cubicBezTo>
                      <a:pt x="503" y="4225"/>
                      <a:pt x="259" y="5205"/>
                      <a:pt x="23" y="6144"/>
                    </a:cubicBezTo>
                    <a:lnTo>
                      <a:pt x="1" y="6236"/>
                    </a:lnTo>
                    <a:lnTo>
                      <a:pt x="93" y="6236"/>
                    </a:lnTo>
                    <a:cubicBezTo>
                      <a:pt x="3589" y="6222"/>
                      <a:pt x="6582" y="6210"/>
                      <a:pt x="8710" y="6201"/>
                    </a:cubicBezTo>
                    <a:cubicBezTo>
                      <a:pt x="9759" y="6192"/>
                      <a:pt x="10590" y="6188"/>
                      <a:pt x="11175" y="6179"/>
                    </a:cubicBezTo>
                    <a:cubicBezTo>
                      <a:pt x="11451" y="6179"/>
                      <a:pt x="11669" y="6175"/>
                      <a:pt x="11826" y="6170"/>
                    </a:cubicBezTo>
                    <a:cubicBezTo>
                      <a:pt x="11897" y="6170"/>
                      <a:pt x="11949" y="6166"/>
                      <a:pt x="11993" y="6166"/>
                    </a:cubicBezTo>
                    <a:cubicBezTo>
                      <a:pt x="12026" y="6166"/>
                      <a:pt x="12044" y="6163"/>
                      <a:pt x="12046" y="6162"/>
                    </a:cubicBezTo>
                    <a:lnTo>
                      <a:pt x="12046" y="6162"/>
                    </a:lnTo>
                    <a:cubicBezTo>
                      <a:pt x="12046" y="6162"/>
                      <a:pt x="12046" y="6162"/>
                      <a:pt x="12046" y="6162"/>
                    </a:cubicBezTo>
                    <a:cubicBezTo>
                      <a:pt x="12051" y="6162"/>
                      <a:pt x="12059" y="6127"/>
                      <a:pt x="12080" y="6061"/>
                    </a:cubicBezTo>
                    <a:cubicBezTo>
                      <a:pt x="12102" y="5982"/>
                      <a:pt x="12128" y="5882"/>
                      <a:pt x="12163" y="5750"/>
                    </a:cubicBezTo>
                    <a:cubicBezTo>
                      <a:pt x="12242" y="5467"/>
                      <a:pt x="12346" y="5065"/>
                      <a:pt x="12482" y="4550"/>
                    </a:cubicBezTo>
                    <a:cubicBezTo>
                      <a:pt x="12758" y="3487"/>
                      <a:pt x="13151" y="1970"/>
                      <a:pt x="13635" y="105"/>
                    </a:cubicBezTo>
                    <a:lnTo>
                      <a:pt x="13653" y="30"/>
                    </a:lnTo>
                    <a:lnTo>
                      <a:pt x="13579" y="30"/>
                    </a:lnTo>
                    <a:cubicBezTo>
                      <a:pt x="10415" y="26"/>
                      <a:pt x="6219" y="22"/>
                      <a:pt x="1626" y="13"/>
                    </a:cubicBezTo>
                    <a:cubicBezTo>
                      <a:pt x="1638" y="4"/>
                      <a:pt x="1643" y="0"/>
                      <a:pt x="16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8" name="Google Shape;3608;p101"/>
              <p:cNvSpPr/>
              <p:nvPr/>
            </p:nvSpPr>
            <p:spPr>
              <a:xfrm>
                <a:off x="1909046" y="3484479"/>
                <a:ext cx="115485" cy="2300"/>
              </a:xfrm>
              <a:custGeom>
                <a:rect b="b" l="l" r="r" t="t"/>
                <a:pathLst>
                  <a:path extrusionOk="0" h="158" w="7933">
                    <a:moveTo>
                      <a:pt x="3969" y="0"/>
                    </a:moveTo>
                    <a:cubicBezTo>
                      <a:pt x="1775" y="0"/>
                      <a:pt x="0" y="35"/>
                      <a:pt x="0" y="79"/>
                    </a:cubicBezTo>
                    <a:cubicBezTo>
                      <a:pt x="0" y="123"/>
                      <a:pt x="1775" y="157"/>
                      <a:pt x="3969" y="157"/>
                    </a:cubicBezTo>
                    <a:cubicBezTo>
                      <a:pt x="6158" y="157"/>
                      <a:pt x="7933" y="123"/>
                      <a:pt x="7933" y="79"/>
                    </a:cubicBezTo>
                    <a:cubicBezTo>
                      <a:pt x="7933" y="35"/>
                      <a:pt x="6158" y="0"/>
                      <a:pt x="39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9" name="Google Shape;3609;p101"/>
              <p:cNvSpPr/>
              <p:nvPr/>
            </p:nvSpPr>
            <p:spPr>
              <a:xfrm>
                <a:off x="1907008" y="3503360"/>
                <a:ext cx="116183" cy="2300"/>
              </a:xfrm>
              <a:custGeom>
                <a:rect b="b" l="l" r="r" t="t"/>
                <a:pathLst>
                  <a:path extrusionOk="0" h="158" w="7981">
                    <a:moveTo>
                      <a:pt x="3991" y="0"/>
                    </a:moveTo>
                    <a:cubicBezTo>
                      <a:pt x="1788" y="0"/>
                      <a:pt x="1" y="36"/>
                      <a:pt x="1" y="79"/>
                    </a:cubicBezTo>
                    <a:cubicBezTo>
                      <a:pt x="1" y="123"/>
                      <a:pt x="1788" y="158"/>
                      <a:pt x="3991" y="158"/>
                    </a:cubicBezTo>
                    <a:cubicBezTo>
                      <a:pt x="6193" y="158"/>
                      <a:pt x="7980" y="123"/>
                      <a:pt x="7980" y="79"/>
                    </a:cubicBezTo>
                    <a:cubicBezTo>
                      <a:pt x="7980" y="36"/>
                      <a:pt x="6193" y="0"/>
                      <a:pt x="399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0" name="Google Shape;3610;p101"/>
              <p:cNvSpPr/>
              <p:nvPr/>
            </p:nvSpPr>
            <p:spPr>
              <a:xfrm>
                <a:off x="1907721" y="3521615"/>
                <a:ext cx="112093" cy="2242"/>
              </a:xfrm>
              <a:custGeom>
                <a:rect b="b" l="l" r="r" t="t"/>
                <a:pathLst>
                  <a:path extrusionOk="0" h="154" w="7700">
                    <a:moveTo>
                      <a:pt x="3850" y="1"/>
                    </a:moveTo>
                    <a:cubicBezTo>
                      <a:pt x="1721" y="1"/>
                      <a:pt x="0" y="36"/>
                      <a:pt x="0" y="79"/>
                    </a:cubicBezTo>
                    <a:cubicBezTo>
                      <a:pt x="0" y="119"/>
                      <a:pt x="1721" y="154"/>
                      <a:pt x="3850" y="154"/>
                    </a:cubicBezTo>
                    <a:cubicBezTo>
                      <a:pt x="5974" y="154"/>
                      <a:pt x="7700" y="119"/>
                      <a:pt x="7700" y="79"/>
                    </a:cubicBezTo>
                    <a:cubicBezTo>
                      <a:pt x="7700" y="36"/>
                      <a:pt x="5974" y="1"/>
                      <a:pt x="38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1" name="Google Shape;3611;p101"/>
              <p:cNvSpPr/>
              <p:nvPr/>
            </p:nvSpPr>
            <p:spPr>
              <a:xfrm>
                <a:off x="1911783" y="3666098"/>
                <a:ext cx="110084" cy="2315"/>
              </a:xfrm>
              <a:custGeom>
                <a:rect b="b" l="l" r="r" t="t"/>
                <a:pathLst>
                  <a:path extrusionOk="0" h="159" w="7562">
                    <a:moveTo>
                      <a:pt x="3781" y="1"/>
                    </a:moveTo>
                    <a:cubicBezTo>
                      <a:pt x="1692" y="1"/>
                      <a:pt x="0" y="36"/>
                      <a:pt x="0" y="80"/>
                    </a:cubicBezTo>
                    <a:cubicBezTo>
                      <a:pt x="0" y="123"/>
                      <a:pt x="1692" y="158"/>
                      <a:pt x="3781" y="158"/>
                    </a:cubicBezTo>
                    <a:cubicBezTo>
                      <a:pt x="5865" y="158"/>
                      <a:pt x="7561" y="123"/>
                      <a:pt x="7561" y="80"/>
                    </a:cubicBezTo>
                    <a:cubicBezTo>
                      <a:pt x="7561" y="36"/>
                      <a:pt x="5865" y="1"/>
                      <a:pt x="378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2" name="Google Shape;3612;p101"/>
              <p:cNvSpPr/>
              <p:nvPr/>
            </p:nvSpPr>
            <p:spPr>
              <a:xfrm>
                <a:off x="1921202" y="3687032"/>
                <a:ext cx="93852" cy="2315"/>
              </a:xfrm>
              <a:custGeom>
                <a:rect b="b" l="l" r="r" t="t"/>
                <a:pathLst>
                  <a:path extrusionOk="0" h="159" w="6447">
                    <a:moveTo>
                      <a:pt x="3225" y="1"/>
                    </a:moveTo>
                    <a:cubicBezTo>
                      <a:pt x="1442" y="1"/>
                      <a:pt x="0" y="36"/>
                      <a:pt x="0" y="80"/>
                    </a:cubicBezTo>
                    <a:cubicBezTo>
                      <a:pt x="0" y="123"/>
                      <a:pt x="1442" y="158"/>
                      <a:pt x="3225" y="158"/>
                    </a:cubicBezTo>
                    <a:cubicBezTo>
                      <a:pt x="5004" y="158"/>
                      <a:pt x="6446" y="123"/>
                      <a:pt x="6446" y="80"/>
                    </a:cubicBezTo>
                    <a:cubicBezTo>
                      <a:pt x="6446" y="36"/>
                      <a:pt x="5004" y="1"/>
                      <a:pt x="32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13" name="Google Shape;3613;p101"/>
            <p:cNvGrpSpPr/>
            <p:nvPr/>
          </p:nvGrpSpPr>
          <p:grpSpPr>
            <a:xfrm>
              <a:off x="1114774" y="3680787"/>
              <a:ext cx="742127" cy="590438"/>
              <a:chOff x="1114774" y="3680787"/>
              <a:chExt cx="742127" cy="590438"/>
            </a:xfrm>
          </p:grpSpPr>
          <p:sp>
            <p:nvSpPr>
              <p:cNvPr id="3614" name="Google Shape;3614;p101"/>
              <p:cNvSpPr/>
              <p:nvPr/>
            </p:nvSpPr>
            <p:spPr>
              <a:xfrm>
                <a:off x="1570526" y="4224480"/>
                <a:ext cx="152927" cy="46744"/>
              </a:xfrm>
              <a:custGeom>
                <a:rect b="b" l="l" r="r" t="t"/>
                <a:pathLst>
                  <a:path extrusionOk="0" h="3211" w="10505">
                    <a:moveTo>
                      <a:pt x="5474" y="1"/>
                    </a:moveTo>
                    <a:cubicBezTo>
                      <a:pt x="5278" y="1"/>
                      <a:pt x="5075" y="5"/>
                      <a:pt x="4865" y="14"/>
                    </a:cubicBezTo>
                    <a:cubicBezTo>
                      <a:pt x="849" y="179"/>
                      <a:pt x="1" y="2504"/>
                      <a:pt x="359" y="2898"/>
                    </a:cubicBezTo>
                    <a:cubicBezTo>
                      <a:pt x="359" y="2898"/>
                      <a:pt x="4869" y="3211"/>
                      <a:pt x="7875" y="3211"/>
                    </a:cubicBezTo>
                    <a:cubicBezTo>
                      <a:pt x="9378" y="3211"/>
                      <a:pt x="10504" y="3132"/>
                      <a:pt x="10503" y="2898"/>
                    </a:cubicBezTo>
                    <a:cubicBezTo>
                      <a:pt x="10495" y="1395"/>
                      <a:pt x="9049" y="1"/>
                      <a:pt x="54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5" name="Google Shape;3615;p101"/>
              <p:cNvSpPr/>
              <p:nvPr/>
            </p:nvSpPr>
            <p:spPr>
              <a:xfrm>
                <a:off x="1253595" y="4125868"/>
                <a:ext cx="265558" cy="140931"/>
              </a:xfrm>
              <a:custGeom>
                <a:rect b="b" l="l" r="r" t="t"/>
                <a:pathLst>
                  <a:path extrusionOk="0" h="9681" w="18242">
                    <a:moveTo>
                      <a:pt x="4139" y="0"/>
                    </a:moveTo>
                    <a:cubicBezTo>
                      <a:pt x="3994" y="844"/>
                      <a:pt x="0" y="9680"/>
                      <a:pt x="2578" y="9680"/>
                    </a:cubicBezTo>
                    <a:lnTo>
                      <a:pt x="15531" y="9680"/>
                    </a:lnTo>
                    <a:cubicBezTo>
                      <a:pt x="15531" y="9680"/>
                      <a:pt x="14194" y="8417"/>
                      <a:pt x="182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6" name="Google Shape;3616;p101"/>
              <p:cNvSpPr/>
              <p:nvPr/>
            </p:nvSpPr>
            <p:spPr>
              <a:xfrm>
                <a:off x="1114774" y="3680787"/>
                <a:ext cx="729782" cy="466233"/>
              </a:xfrm>
              <a:custGeom>
                <a:rect b="b" l="l" r="r" t="t"/>
                <a:pathLst>
                  <a:path extrusionOk="0" h="32027" w="50131">
                    <a:moveTo>
                      <a:pt x="50130" y="1"/>
                    </a:moveTo>
                    <a:lnTo>
                      <a:pt x="5293" y="1085"/>
                    </a:lnTo>
                    <a:lnTo>
                      <a:pt x="0" y="32026"/>
                    </a:lnTo>
                    <a:lnTo>
                      <a:pt x="44654" y="32026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7" name="Google Shape;3617;p101"/>
              <p:cNvSpPr/>
              <p:nvPr/>
            </p:nvSpPr>
            <p:spPr>
              <a:xfrm>
                <a:off x="1148941" y="3714254"/>
                <a:ext cx="665205" cy="406343"/>
              </a:xfrm>
              <a:custGeom>
                <a:rect b="b" l="l" r="r" t="t"/>
                <a:pathLst>
                  <a:path extrusionOk="0" h="27913" w="45695">
                    <a:moveTo>
                      <a:pt x="45695" y="1"/>
                    </a:moveTo>
                    <a:lnTo>
                      <a:pt x="4466" y="298"/>
                    </a:lnTo>
                    <a:lnTo>
                      <a:pt x="0" y="27913"/>
                    </a:lnTo>
                    <a:lnTo>
                      <a:pt x="40782" y="27913"/>
                    </a:lnTo>
                    <a:lnTo>
                      <a:pt x="456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8" name="Google Shape;3618;p101"/>
              <p:cNvSpPr/>
              <p:nvPr/>
            </p:nvSpPr>
            <p:spPr>
              <a:xfrm>
                <a:off x="1114774" y="3680787"/>
                <a:ext cx="742127" cy="478505"/>
              </a:xfrm>
              <a:custGeom>
                <a:rect b="b" l="l" r="r" t="t"/>
                <a:pathLst>
                  <a:path extrusionOk="0" h="32870" w="50979">
                    <a:moveTo>
                      <a:pt x="50130" y="1"/>
                    </a:moveTo>
                    <a:lnTo>
                      <a:pt x="44654" y="32026"/>
                    </a:lnTo>
                    <a:lnTo>
                      <a:pt x="0" y="32026"/>
                    </a:lnTo>
                    <a:lnTo>
                      <a:pt x="1176" y="32869"/>
                    </a:lnTo>
                    <a:lnTo>
                      <a:pt x="45293" y="32869"/>
                    </a:lnTo>
                    <a:lnTo>
                      <a:pt x="50979" y="569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9" name="Google Shape;3619;p101"/>
              <p:cNvSpPr/>
              <p:nvPr/>
            </p:nvSpPr>
            <p:spPr>
              <a:xfrm>
                <a:off x="1208044" y="3714254"/>
                <a:ext cx="606102" cy="40921"/>
              </a:xfrm>
              <a:custGeom>
                <a:rect b="b" l="l" r="r" t="t"/>
                <a:pathLst>
                  <a:path extrusionOk="0" h="2811" w="41635">
                    <a:moveTo>
                      <a:pt x="41635" y="1"/>
                    </a:moveTo>
                    <a:lnTo>
                      <a:pt x="406" y="298"/>
                    </a:lnTo>
                    <a:lnTo>
                      <a:pt x="0" y="2811"/>
                    </a:lnTo>
                    <a:cubicBezTo>
                      <a:pt x="13" y="2714"/>
                      <a:pt x="41167" y="2653"/>
                      <a:pt x="41167" y="2653"/>
                    </a:cubicBezTo>
                    <a:lnTo>
                      <a:pt x="4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0" name="Google Shape;3620;p101"/>
              <p:cNvSpPr/>
              <p:nvPr/>
            </p:nvSpPr>
            <p:spPr>
              <a:xfrm>
                <a:off x="1649034" y="3849071"/>
                <a:ext cx="90038" cy="236545"/>
              </a:xfrm>
              <a:custGeom>
                <a:rect b="b" l="l" r="r" t="t"/>
                <a:pathLst>
                  <a:path extrusionOk="0" h="16249" w="6185">
                    <a:moveTo>
                      <a:pt x="6066" y="0"/>
                    </a:moveTo>
                    <a:cubicBezTo>
                      <a:pt x="4974" y="4"/>
                      <a:pt x="3904" y="4"/>
                      <a:pt x="2881" y="4"/>
                    </a:cubicBezTo>
                    <a:lnTo>
                      <a:pt x="2815" y="4"/>
                    </a:lnTo>
                    <a:lnTo>
                      <a:pt x="2802" y="66"/>
                    </a:lnTo>
                    <a:cubicBezTo>
                      <a:pt x="1998" y="4655"/>
                      <a:pt x="1290" y="8693"/>
                      <a:pt x="783" y="11598"/>
                    </a:cubicBezTo>
                    <a:cubicBezTo>
                      <a:pt x="534" y="13032"/>
                      <a:pt x="338" y="14186"/>
                      <a:pt x="198" y="14990"/>
                    </a:cubicBezTo>
                    <a:cubicBezTo>
                      <a:pt x="132" y="15374"/>
                      <a:pt x="84" y="15680"/>
                      <a:pt x="45" y="15894"/>
                    </a:cubicBezTo>
                    <a:cubicBezTo>
                      <a:pt x="31" y="15991"/>
                      <a:pt x="19" y="16069"/>
                      <a:pt x="9" y="16130"/>
                    </a:cubicBezTo>
                    <a:cubicBezTo>
                      <a:pt x="1" y="16178"/>
                      <a:pt x="1" y="16205"/>
                      <a:pt x="1" y="16205"/>
                    </a:cubicBezTo>
                    <a:cubicBezTo>
                      <a:pt x="1" y="16205"/>
                      <a:pt x="9" y="16174"/>
                      <a:pt x="23" y="16118"/>
                    </a:cubicBezTo>
                    <a:cubicBezTo>
                      <a:pt x="31" y="16056"/>
                      <a:pt x="49" y="15977"/>
                      <a:pt x="67" y="15877"/>
                    </a:cubicBezTo>
                    <a:cubicBezTo>
                      <a:pt x="110" y="15658"/>
                      <a:pt x="167" y="15348"/>
                      <a:pt x="241" y="14954"/>
                    </a:cubicBezTo>
                    <a:cubicBezTo>
                      <a:pt x="394" y="14147"/>
                      <a:pt x="608" y="12993"/>
                      <a:pt x="870" y="11555"/>
                    </a:cubicBezTo>
                    <a:cubicBezTo>
                      <a:pt x="1396" y="8680"/>
                      <a:pt x="2118" y="4688"/>
                      <a:pt x="2944" y="157"/>
                    </a:cubicBezTo>
                    <a:lnTo>
                      <a:pt x="5997" y="157"/>
                    </a:lnTo>
                    <a:cubicBezTo>
                      <a:pt x="4794" y="6866"/>
                      <a:pt x="3733" y="12753"/>
                      <a:pt x="3123" y="16161"/>
                    </a:cubicBezTo>
                    <a:lnTo>
                      <a:pt x="3123" y="16161"/>
                    </a:lnTo>
                    <a:cubicBezTo>
                      <a:pt x="2152" y="16174"/>
                      <a:pt x="1380" y="16183"/>
                      <a:pt x="840" y="16187"/>
                    </a:cubicBezTo>
                    <a:cubicBezTo>
                      <a:pt x="578" y="16192"/>
                      <a:pt x="368" y="16196"/>
                      <a:pt x="219" y="16196"/>
                    </a:cubicBezTo>
                    <a:cubicBezTo>
                      <a:pt x="154" y="16200"/>
                      <a:pt x="102" y="16200"/>
                      <a:pt x="57" y="16200"/>
                    </a:cubicBezTo>
                    <a:cubicBezTo>
                      <a:pt x="23" y="16200"/>
                      <a:pt x="1" y="16205"/>
                      <a:pt x="1" y="16205"/>
                    </a:cubicBezTo>
                    <a:cubicBezTo>
                      <a:pt x="1" y="16205"/>
                      <a:pt x="14" y="16209"/>
                      <a:pt x="49" y="16209"/>
                    </a:cubicBezTo>
                    <a:cubicBezTo>
                      <a:pt x="93" y="16209"/>
                      <a:pt x="140" y="16209"/>
                      <a:pt x="202" y="16213"/>
                    </a:cubicBezTo>
                    <a:cubicBezTo>
                      <a:pt x="350" y="16213"/>
                      <a:pt x="551" y="16218"/>
                      <a:pt x="814" y="16222"/>
                    </a:cubicBezTo>
                    <a:cubicBezTo>
                      <a:pt x="1364" y="16227"/>
                      <a:pt x="2155" y="16235"/>
                      <a:pt x="3156" y="16249"/>
                    </a:cubicBezTo>
                    <a:lnTo>
                      <a:pt x="3191" y="16249"/>
                    </a:lnTo>
                    <a:lnTo>
                      <a:pt x="3200" y="16213"/>
                    </a:lnTo>
                    <a:cubicBezTo>
                      <a:pt x="3829" y="12796"/>
                      <a:pt x="4922" y="6857"/>
                      <a:pt x="6167" y="92"/>
                    </a:cubicBezTo>
                    <a:lnTo>
                      <a:pt x="618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1" name="Google Shape;3621;p101"/>
              <p:cNvSpPr/>
              <p:nvPr/>
            </p:nvSpPr>
            <p:spPr>
              <a:xfrm>
                <a:off x="1573525" y="3916312"/>
                <a:ext cx="80750" cy="169362"/>
              </a:xfrm>
              <a:custGeom>
                <a:rect b="b" l="l" r="r" t="t"/>
                <a:pathLst>
                  <a:path extrusionOk="0" h="11634" w="5547">
                    <a:moveTo>
                      <a:pt x="2300" y="153"/>
                    </a:moveTo>
                    <a:cubicBezTo>
                      <a:pt x="3282" y="153"/>
                      <a:pt x="4307" y="153"/>
                      <a:pt x="5357" y="157"/>
                    </a:cubicBezTo>
                    <a:lnTo>
                      <a:pt x="5357" y="157"/>
                    </a:lnTo>
                    <a:cubicBezTo>
                      <a:pt x="4447" y="4793"/>
                      <a:pt x="3637" y="8906"/>
                      <a:pt x="3120" y="11538"/>
                    </a:cubicBezTo>
                    <a:lnTo>
                      <a:pt x="3120" y="11538"/>
                    </a:lnTo>
                    <a:cubicBezTo>
                      <a:pt x="2159" y="11551"/>
                      <a:pt x="1392" y="11560"/>
                      <a:pt x="849" y="11564"/>
                    </a:cubicBezTo>
                    <a:cubicBezTo>
                      <a:pt x="587" y="11568"/>
                      <a:pt x="381" y="11573"/>
                      <a:pt x="228" y="11577"/>
                    </a:cubicBezTo>
                    <a:cubicBezTo>
                      <a:pt x="83" y="11581"/>
                      <a:pt x="10" y="11581"/>
                      <a:pt x="5" y="11586"/>
                    </a:cubicBezTo>
                    <a:cubicBezTo>
                      <a:pt x="5" y="11586"/>
                      <a:pt x="14" y="11564"/>
                      <a:pt x="22" y="11525"/>
                    </a:cubicBezTo>
                    <a:cubicBezTo>
                      <a:pt x="31" y="11477"/>
                      <a:pt x="44" y="11420"/>
                      <a:pt x="57" y="11354"/>
                    </a:cubicBezTo>
                    <a:cubicBezTo>
                      <a:pt x="93" y="11192"/>
                      <a:pt x="141" y="10974"/>
                      <a:pt x="197" y="10698"/>
                    </a:cubicBezTo>
                    <a:cubicBezTo>
                      <a:pt x="315" y="10117"/>
                      <a:pt x="482" y="9300"/>
                      <a:pt x="686" y="8278"/>
                    </a:cubicBezTo>
                    <a:cubicBezTo>
                      <a:pt x="1095" y="6237"/>
                      <a:pt x="1659" y="3396"/>
                      <a:pt x="2300" y="153"/>
                    </a:cubicBezTo>
                    <a:close/>
                    <a:moveTo>
                      <a:pt x="2177" y="0"/>
                    </a:moveTo>
                    <a:lnTo>
                      <a:pt x="2164" y="62"/>
                    </a:lnTo>
                    <a:cubicBezTo>
                      <a:pt x="1539" y="3361"/>
                      <a:pt x="993" y="6245"/>
                      <a:pt x="599" y="8322"/>
                    </a:cubicBezTo>
                    <a:cubicBezTo>
                      <a:pt x="411" y="9335"/>
                      <a:pt x="258" y="10152"/>
                      <a:pt x="153" y="10729"/>
                    </a:cubicBezTo>
                    <a:cubicBezTo>
                      <a:pt x="105" y="11000"/>
                      <a:pt x="66" y="11214"/>
                      <a:pt x="40" y="11372"/>
                    </a:cubicBezTo>
                    <a:cubicBezTo>
                      <a:pt x="15" y="11512"/>
                      <a:pt x="1" y="11586"/>
                      <a:pt x="4" y="11586"/>
                    </a:cubicBezTo>
                    <a:cubicBezTo>
                      <a:pt x="4" y="11586"/>
                      <a:pt x="4" y="11586"/>
                      <a:pt x="5" y="11586"/>
                    </a:cubicBezTo>
                    <a:lnTo>
                      <a:pt x="5" y="11586"/>
                    </a:lnTo>
                    <a:cubicBezTo>
                      <a:pt x="0" y="11590"/>
                      <a:pt x="71" y="11590"/>
                      <a:pt x="206" y="11594"/>
                    </a:cubicBezTo>
                    <a:cubicBezTo>
                      <a:pt x="359" y="11599"/>
                      <a:pt x="560" y="11599"/>
                      <a:pt x="817" y="11608"/>
                    </a:cubicBezTo>
                    <a:cubicBezTo>
                      <a:pt x="1377" y="11612"/>
                      <a:pt x="2168" y="11620"/>
                      <a:pt x="3160" y="11634"/>
                    </a:cubicBezTo>
                    <a:lnTo>
                      <a:pt x="3199" y="11634"/>
                    </a:lnTo>
                    <a:lnTo>
                      <a:pt x="3209" y="11594"/>
                    </a:lnTo>
                    <a:cubicBezTo>
                      <a:pt x="3741" y="8951"/>
                      <a:pt x="4581" y="4786"/>
                      <a:pt x="5529" y="93"/>
                    </a:cubicBezTo>
                    <a:lnTo>
                      <a:pt x="55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2" name="Google Shape;3622;p101"/>
              <p:cNvSpPr/>
              <p:nvPr/>
            </p:nvSpPr>
            <p:spPr>
              <a:xfrm>
                <a:off x="1498146" y="3794291"/>
                <a:ext cx="100199" cy="291266"/>
              </a:xfrm>
              <a:custGeom>
                <a:rect b="b" l="l" r="r" t="t"/>
                <a:pathLst>
                  <a:path extrusionOk="0" h="20008" w="6883">
                    <a:moveTo>
                      <a:pt x="6696" y="158"/>
                    </a:moveTo>
                    <a:cubicBezTo>
                      <a:pt x="5142" y="8650"/>
                      <a:pt x="3807" y="16058"/>
                      <a:pt x="3126" y="19929"/>
                    </a:cubicBezTo>
                    <a:lnTo>
                      <a:pt x="3126" y="19929"/>
                    </a:lnTo>
                    <a:cubicBezTo>
                      <a:pt x="2135" y="19937"/>
                      <a:pt x="1358" y="19946"/>
                      <a:pt x="826" y="19950"/>
                    </a:cubicBezTo>
                    <a:cubicBezTo>
                      <a:pt x="563" y="19955"/>
                      <a:pt x="358" y="19959"/>
                      <a:pt x="214" y="19959"/>
                    </a:cubicBezTo>
                    <a:cubicBezTo>
                      <a:pt x="77" y="19963"/>
                      <a:pt x="3" y="19968"/>
                      <a:pt x="0" y="19968"/>
                    </a:cubicBezTo>
                    <a:lnTo>
                      <a:pt x="0" y="19968"/>
                    </a:lnTo>
                    <a:cubicBezTo>
                      <a:pt x="4" y="19967"/>
                      <a:pt x="9" y="19933"/>
                      <a:pt x="26" y="19863"/>
                    </a:cubicBezTo>
                    <a:cubicBezTo>
                      <a:pt x="39" y="19788"/>
                      <a:pt x="57" y="19693"/>
                      <a:pt x="83" y="19566"/>
                    </a:cubicBezTo>
                    <a:cubicBezTo>
                      <a:pt x="131" y="19294"/>
                      <a:pt x="206" y="18915"/>
                      <a:pt x="297" y="18425"/>
                    </a:cubicBezTo>
                    <a:cubicBezTo>
                      <a:pt x="481" y="17428"/>
                      <a:pt x="747" y="16000"/>
                      <a:pt x="1075" y="14217"/>
                    </a:cubicBezTo>
                    <a:cubicBezTo>
                      <a:pt x="1724" y="10669"/>
                      <a:pt x="2624" y="5738"/>
                      <a:pt x="3641" y="158"/>
                    </a:cubicBezTo>
                    <a:close/>
                    <a:moveTo>
                      <a:pt x="6765" y="1"/>
                    </a:moveTo>
                    <a:cubicBezTo>
                      <a:pt x="5672" y="1"/>
                      <a:pt x="4597" y="1"/>
                      <a:pt x="3579" y="5"/>
                    </a:cubicBezTo>
                    <a:lnTo>
                      <a:pt x="3514" y="5"/>
                    </a:lnTo>
                    <a:lnTo>
                      <a:pt x="3500" y="66"/>
                    </a:lnTo>
                    <a:cubicBezTo>
                      <a:pt x="2504" y="5699"/>
                      <a:pt x="1622" y="10681"/>
                      <a:pt x="983" y="14265"/>
                    </a:cubicBezTo>
                    <a:cubicBezTo>
                      <a:pt x="673" y="16039"/>
                      <a:pt x="424" y="17464"/>
                      <a:pt x="253" y="18460"/>
                    </a:cubicBezTo>
                    <a:cubicBezTo>
                      <a:pt x="170" y="18941"/>
                      <a:pt x="105" y="19316"/>
                      <a:pt x="61" y="19583"/>
                    </a:cubicBezTo>
                    <a:cubicBezTo>
                      <a:pt x="39" y="19705"/>
                      <a:pt x="26" y="19802"/>
                      <a:pt x="13" y="19871"/>
                    </a:cubicBezTo>
                    <a:cubicBezTo>
                      <a:pt x="4" y="19937"/>
                      <a:pt x="0" y="19968"/>
                      <a:pt x="0" y="19968"/>
                    </a:cubicBezTo>
                    <a:cubicBezTo>
                      <a:pt x="0" y="19968"/>
                      <a:pt x="65" y="19972"/>
                      <a:pt x="201" y="19976"/>
                    </a:cubicBezTo>
                    <a:cubicBezTo>
                      <a:pt x="341" y="19976"/>
                      <a:pt x="541" y="19981"/>
                      <a:pt x="799" y="19985"/>
                    </a:cubicBezTo>
                    <a:cubicBezTo>
                      <a:pt x="1346" y="19990"/>
                      <a:pt x="2137" y="19998"/>
                      <a:pt x="3155" y="20008"/>
                    </a:cubicBezTo>
                    <a:lnTo>
                      <a:pt x="3190" y="20008"/>
                    </a:lnTo>
                    <a:lnTo>
                      <a:pt x="3195" y="19976"/>
                    </a:lnTo>
                    <a:cubicBezTo>
                      <a:pt x="3924" y="16105"/>
                      <a:pt x="5301" y="8649"/>
                      <a:pt x="6866" y="92"/>
                    </a:cubicBezTo>
                    <a:lnTo>
                      <a:pt x="688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3" name="Google Shape;3623;p101"/>
              <p:cNvSpPr/>
              <p:nvPr/>
            </p:nvSpPr>
            <p:spPr>
              <a:xfrm>
                <a:off x="1422622" y="3964410"/>
                <a:ext cx="69934" cy="121337"/>
              </a:xfrm>
              <a:custGeom>
                <a:rect b="b" l="l" r="r" t="t"/>
                <a:pathLst>
                  <a:path extrusionOk="0" h="8335" w="4804">
                    <a:moveTo>
                      <a:pt x="1558" y="153"/>
                    </a:moveTo>
                    <a:lnTo>
                      <a:pt x="1558" y="153"/>
                    </a:lnTo>
                    <a:cubicBezTo>
                      <a:pt x="2517" y="153"/>
                      <a:pt x="3548" y="157"/>
                      <a:pt x="4616" y="157"/>
                    </a:cubicBezTo>
                    <a:lnTo>
                      <a:pt x="4616" y="157"/>
                    </a:lnTo>
                    <a:cubicBezTo>
                      <a:pt x="4029" y="3332"/>
                      <a:pt x="3496" y="6193"/>
                      <a:pt x="3115" y="8230"/>
                    </a:cubicBezTo>
                    <a:lnTo>
                      <a:pt x="3115" y="8230"/>
                    </a:lnTo>
                    <a:cubicBezTo>
                      <a:pt x="2175" y="8243"/>
                      <a:pt x="1412" y="8251"/>
                      <a:pt x="866" y="8260"/>
                    </a:cubicBezTo>
                    <a:cubicBezTo>
                      <a:pt x="604" y="8264"/>
                      <a:pt x="394" y="8269"/>
                      <a:pt x="232" y="8273"/>
                    </a:cubicBezTo>
                    <a:cubicBezTo>
                      <a:pt x="88" y="8273"/>
                      <a:pt x="9" y="8277"/>
                      <a:pt x="5" y="8282"/>
                    </a:cubicBezTo>
                    <a:cubicBezTo>
                      <a:pt x="9" y="8277"/>
                      <a:pt x="23" y="8221"/>
                      <a:pt x="45" y="8116"/>
                    </a:cubicBezTo>
                    <a:cubicBezTo>
                      <a:pt x="71" y="7997"/>
                      <a:pt x="101" y="7844"/>
                      <a:pt x="136" y="7652"/>
                    </a:cubicBezTo>
                    <a:cubicBezTo>
                      <a:pt x="219" y="7237"/>
                      <a:pt x="333" y="6660"/>
                      <a:pt x="473" y="5940"/>
                    </a:cubicBezTo>
                    <a:cubicBezTo>
                      <a:pt x="745" y="4488"/>
                      <a:pt x="1122" y="2478"/>
                      <a:pt x="1558" y="153"/>
                    </a:cubicBezTo>
                    <a:close/>
                    <a:moveTo>
                      <a:pt x="4686" y="0"/>
                    </a:moveTo>
                    <a:cubicBezTo>
                      <a:pt x="3571" y="0"/>
                      <a:pt x="2496" y="4"/>
                      <a:pt x="1499" y="4"/>
                    </a:cubicBezTo>
                    <a:lnTo>
                      <a:pt x="1434" y="4"/>
                    </a:lnTo>
                    <a:lnTo>
                      <a:pt x="1425" y="66"/>
                    </a:lnTo>
                    <a:cubicBezTo>
                      <a:pt x="1005" y="2443"/>
                      <a:pt x="648" y="4502"/>
                      <a:pt x="386" y="5983"/>
                    </a:cubicBezTo>
                    <a:cubicBezTo>
                      <a:pt x="263" y="6696"/>
                      <a:pt x="166" y="7267"/>
                      <a:pt x="97" y="7683"/>
                    </a:cubicBezTo>
                    <a:cubicBezTo>
                      <a:pt x="66" y="7866"/>
                      <a:pt x="45" y="8015"/>
                      <a:pt x="23" y="8133"/>
                    </a:cubicBezTo>
                    <a:cubicBezTo>
                      <a:pt x="10" y="8230"/>
                      <a:pt x="1" y="8282"/>
                      <a:pt x="4" y="8282"/>
                    </a:cubicBezTo>
                    <a:cubicBezTo>
                      <a:pt x="5" y="8282"/>
                      <a:pt x="5" y="8282"/>
                      <a:pt x="5" y="8282"/>
                    </a:cubicBezTo>
                    <a:lnTo>
                      <a:pt x="5" y="8282"/>
                    </a:lnTo>
                    <a:cubicBezTo>
                      <a:pt x="1" y="8286"/>
                      <a:pt x="71" y="8286"/>
                      <a:pt x="210" y="8290"/>
                    </a:cubicBezTo>
                    <a:cubicBezTo>
                      <a:pt x="368" y="8295"/>
                      <a:pt x="573" y="8299"/>
                      <a:pt x="831" y="8304"/>
                    </a:cubicBezTo>
                    <a:cubicBezTo>
                      <a:pt x="1395" y="8312"/>
                      <a:pt x="2185" y="8322"/>
                      <a:pt x="3160" y="8334"/>
                    </a:cubicBezTo>
                    <a:lnTo>
                      <a:pt x="3204" y="8334"/>
                    </a:lnTo>
                    <a:lnTo>
                      <a:pt x="3212" y="8290"/>
                    </a:lnTo>
                    <a:cubicBezTo>
                      <a:pt x="3606" y="6236"/>
                      <a:pt x="4166" y="3326"/>
                      <a:pt x="4785" y="92"/>
                    </a:cubicBezTo>
                    <a:lnTo>
                      <a:pt x="480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4" name="Google Shape;3624;p101"/>
              <p:cNvSpPr/>
              <p:nvPr/>
            </p:nvSpPr>
            <p:spPr>
              <a:xfrm>
                <a:off x="1347228" y="3887052"/>
                <a:ext cx="81697" cy="198564"/>
              </a:xfrm>
              <a:custGeom>
                <a:rect b="b" l="l" r="r" t="t"/>
                <a:pathLst>
                  <a:path extrusionOk="0" h="13640" w="5612">
                    <a:moveTo>
                      <a:pt x="5494" y="1"/>
                    </a:moveTo>
                    <a:cubicBezTo>
                      <a:pt x="4401" y="1"/>
                      <a:pt x="3336" y="1"/>
                      <a:pt x="2308" y="5"/>
                    </a:cubicBezTo>
                    <a:lnTo>
                      <a:pt x="2243" y="5"/>
                    </a:lnTo>
                    <a:lnTo>
                      <a:pt x="2229" y="66"/>
                    </a:lnTo>
                    <a:cubicBezTo>
                      <a:pt x="1587" y="3924"/>
                      <a:pt x="1023" y="7311"/>
                      <a:pt x="617" y="9745"/>
                    </a:cubicBezTo>
                    <a:cubicBezTo>
                      <a:pt x="420" y="10943"/>
                      <a:pt x="268" y="11909"/>
                      <a:pt x="154" y="12581"/>
                    </a:cubicBezTo>
                    <a:cubicBezTo>
                      <a:pt x="105" y="12906"/>
                      <a:pt x="67" y="13154"/>
                      <a:pt x="36" y="13338"/>
                    </a:cubicBezTo>
                    <a:cubicBezTo>
                      <a:pt x="27" y="13416"/>
                      <a:pt x="14" y="13482"/>
                      <a:pt x="10" y="13535"/>
                    </a:cubicBezTo>
                    <a:cubicBezTo>
                      <a:pt x="1" y="13574"/>
                      <a:pt x="1" y="13596"/>
                      <a:pt x="1" y="13596"/>
                    </a:cubicBezTo>
                    <a:cubicBezTo>
                      <a:pt x="6" y="13596"/>
                      <a:pt x="10" y="13569"/>
                      <a:pt x="18" y="13525"/>
                    </a:cubicBezTo>
                    <a:cubicBezTo>
                      <a:pt x="32" y="13469"/>
                      <a:pt x="40" y="13404"/>
                      <a:pt x="58" y="13321"/>
                    </a:cubicBezTo>
                    <a:cubicBezTo>
                      <a:pt x="93" y="13137"/>
                      <a:pt x="141" y="12879"/>
                      <a:pt x="198" y="12551"/>
                    </a:cubicBezTo>
                    <a:cubicBezTo>
                      <a:pt x="320" y="11873"/>
                      <a:pt x="490" y="10903"/>
                      <a:pt x="709" y="9702"/>
                    </a:cubicBezTo>
                    <a:cubicBezTo>
                      <a:pt x="1126" y="7299"/>
                      <a:pt x="1708" y="3959"/>
                      <a:pt x="2371" y="158"/>
                    </a:cubicBezTo>
                    <a:lnTo>
                      <a:pt x="5426" y="158"/>
                    </a:lnTo>
                    <a:cubicBezTo>
                      <a:pt x="4475" y="5679"/>
                      <a:pt x="3636" y="10558"/>
                      <a:pt x="3119" y="13552"/>
                    </a:cubicBezTo>
                    <a:lnTo>
                      <a:pt x="3119" y="13552"/>
                    </a:lnTo>
                    <a:cubicBezTo>
                      <a:pt x="2153" y="13561"/>
                      <a:pt x="1388" y="13570"/>
                      <a:pt x="845" y="13578"/>
                    </a:cubicBezTo>
                    <a:cubicBezTo>
                      <a:pt x="583" y="13583"/>
                      <a:pt x="377" y="13583"/>
                      <a:pt x="224" y="13587"/>
                    </a:cubicBezTo>
                    <a:cubicBezTo>
                      <a:pt x="158" y="13587"/>
                      <a:pt x="105" y="13591"/>
                      <a:pt x="62" y="13591"/>
                    </a:cubicBezTo>
                    <a:cubicBezTo>
                      <a:pt x="23" y="13591"/>
                      <a:pt x="6" y="13596"/>
                      <a:pt x="1" y="13596"/>
                    </a:cubicBezTo>
                    <a:cubicBezTo>
                      <a:pt x="1" y="13600"/>
                      <a:pt x="67" y="13600"/>
                      <a:pt x="206" y="13604"/>
                    </a:cubicBezTo>
                    <a:cubicBezTo>
                      <a:pt x="355" y="13604"/>
                      <a:pt x="556" y="13609"/>
                      <a:pt x="819" y="13613"/>
                    </a:cubicBezTo>
                    <a:cubicBezTo>
                      <a:pt x="1369" y="13622"/>
                      <a:pt x="2160" y="13630"/>
                      <a:pt x="3157" y="13640"/>
                    </a:cubicBezTo>
                    <a:lnTo>
                      <a:pt x="3195" y="13640"/>
                    </a:lnTo>
                    <a:lnTo>
                      <a:pt x="3205" y="13604"/>
                    </a:lnTo>
                    <a:cubicBezTo>
                      <a:pt x="3733" y="10598"/>
                      <a:pt x="4607" y="5669"/>
                      <a:pt x="5595" y="92"/>
                    </a:cubicBezTo>
                    <a:lnTo>
                      <a:pt x="561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5" name="Google Shape;3625;p101"/>
              <p:cNvSpPr/>
              <p:nvPr/>
            </p:nvSpPr>
            <p:spPr>
              <a:xfrm>
                <a:off x="1271791" y="3818850"/>
                <a:ext cx="94915" cy="266708"/>
              </a:xfrm>
              <a:custGeom>
                <a:rect b="b" l="l" r="r" t="t"/>
                <a:pathLst>
                  <a:path extrusionOk="0" h="18321" w="6520">
                    <a:moveTo>
                      <a:pt x="6402" y="1"/>
                    </a:moveTo>
                    <a:cubicBezTo>
                      <a:pt x="5309" y="1"/>
                      <a:pt x="4234" y="1"/>
                      <a:pt x="3212" y="5"/>
                    </a:cubicBezTo>
                    <a:lnTo>
                      <a:pt x="3147" y="5"/>
                    </a:lnTo>
                    <a:lnTo>
                      <a:pt x="3137" y="66"/>
                    </a:lnTo>
                    <a:cubicBezTo>
                      <a:pt x="2242" y="5231"/>
                      <a:pt x="1451" y="9789"/>
                      <a:pt x="878" y="13067"/>
                    </a:cubicBezTo>
                    <a:cubicBezTo>
                      <a:pt x="603" y="14688"/>
                      <a:pt x="380" y="15995"/>
                      <a:pt x="227" y="16905"/>
                    </a:cubicBezTo>
                    <a:cubicBezTo>
                      <a:pt x="153" y="17341"/>
                      <a:pt x="96" y="17686"/>
                      <a:pt x="53" y="17931"/>
                    </a:cubicBezTo>
                    <a:cubicBezTo>
                      <a:pt x="35" y="18040"/>
                      <a:pt x="22" y="18128"/>
                      <a:pt x="13" y="18194"/>
                    </a:cubicBezTo>
                    <a:cubicBezTo>
                      <a:pt x="4" y="18254"/>
                      <a:pt x="0" y="18281"/>
                      <a:pt x="0" y="18281"/>
                    </a:cubicBezTo>
                    <a:cubicBezTo>
                      <a:pt x="4" y="18281"/>
                      <a:pt x="9" y="18246"/>
                      <a:pt x="22" y="18184"/>
                    </a:cubicBezTo>
                    <a:cubicBezTo>
                      <a:pt x="35" y="18115"/>
                      <a:pt x="53" y="18027"/>
                      <a:pt x="75" y="17914"/>
                    </a:cubicBezTo>
                    <a:cubicBezTo>
                      <a:pt x="122" y="17665"/>
                      <a:pt x="188" y="17315"/>
                      <a:pt x="271" y="16869"/>
                    </a:cubicBezTo>
                    <a:cubicBezTo>
                      <a:pt x="437" y="15961"/>
                      <a:pt x="673" y="14650"/>
                      <a:pt x="970" y="13024"/>
                    </a:cubicBezTo>
                    <a:cubicBezTo>
                      <a:pt x="1553" y="9777"/>
                      <a:pt x="2362" y="5266"/>
                      <a:pt x="3279" y="158"/>
                    </a:cubicBezTo>
                    <a:lnTo>
                      <a:pt x="6333" y="158"/>
                    </a:lnTo>
                    <a:cubicBezTo>
                      <a:pt x="4950" y="7855"/>
                      <a:pt x="3758" y="14587"/>
                      <a:pt x="3122" y="18242"/>
                    </a:cubicBezTo>
                    <a:lnTo>
                      <a:pt x="3122" y="18242"/>
                    </a:lnTo>
                    <a:cubicBezTo>
                      <a:pt x="2137" y="18250"/>
                      <a:pt x="1366" y="18259"/>
                      <a:pt x="830" y="18263"/>
                    </a:cubicBezTo>
                    <a:cubicBezTo>
                      <a:pt x="568" y="18268"/>
                      <a:pt x="363" y="18272"/>
                      <a:pt x="218" y="18272"/>
                    </a:cubicBezTo>
                    <a:cubicBezTo>
                      <a:pt x="153" y="18276"/>
                      <a:pt x="101" y="18276"/>
                      <a:pt x="57" y="18276"/>
                    </a:cubicBezTo>
                    <a:cubicBezTo>
                      <a:pt x="22" y="18276"/>
                      <a:pt x="4" y="18281"/>
                      <a:pt x="0" y="18281"/>
                    </a:cubicBezTo>
                    <a:cubicBezTo>
                      <a:pt x="0" y="18281"/>
                      <a:pt x="17" y="18281"/>
                      <a:pt x="49" y="18285"/>
                    </a:cubicBezTo>
                    <a:cubicBezTo>
                      <a:pt x="92" y="18285"/>
                      <a:pt x="140" y="18285"/>
                      <a:pt x="201" y="18289"/>
                    </a:cubicBezTo>
                    <a:cubicBezTo>
                      <a:pt x="345" y="18289"/>
                      <a:pt x="547" y="18294"/>
                      <a:pt x="804" y="18298"/>
                    </a:cubicBezTo>
                    <a:cubicBezTo>
                      <a:pt x="1354" y="18303"/>
                      <a:pt x="2146" y="18311"/>
                      <a:pt x="3155" y="18321"/>
                    </a:cubicBezTo>
                    <a:lnTo>
                      <a:pt x="3190" y="18321"/>
                    </a:lnTo>
                    <a:lnTo>
                      <a:pt x="3195" y="18289"/>
                    </a:lnTo>
                    <a:cubicBezTo>
                      <a:pt x="3877" y="14632"/>
                      <a:pt x="5109" y="7849"/>
                      <a:pt x="6503" y="92"/>
                    </a:cubicBezTo>
                    <a:lnTo>
                      <a:pt x="652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6" name="Google Shape;3626;p101"/>
              <p:cNvSpPr/>
              <p:nvPr/>
            </p:nvSpPr>
            <p:spPr>
              <a:xfrm>
                <a:off x="1228017" y="373118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7" name="Google Shape;3627;p101"/>
              <p:cNvSpPr/>
              <p:nvPr/>
            </p:nvSpPr>
            <p:spPr>
              <a:xfrm>
                <a:off x="1255050" y="373118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76" y="0"/>
                    </a:moveTo>
                    <a:cubicBezTo>
                      <a:pt x="166" y="0"/>
                      <a:pt x="1" y="171"/>
                      <a:pt x="1" y="377"/>
                    </a:cubicBezTo>
                    <a:cubicBezTo>
                      <a:pt x="1" y="586"/>
                      <a:pt x="166" y="756"/>
                      <a:pt x="376" y="756"/>
                    </a:cubicBezTo>
                    <a:cubicBezTo>
                      <a:pt x="586" y="756"/>
                      <a:pt x="757" y="586"/>
                      <a:pt x="757" y="377"/>
                    </a:cubicBezTo>
                    <a:cubicBezTo>
                      <a:pt x="757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8" name="Google Shape;3628;p101"/>
              <p:cNvSpPr/>
              <p:nvPr/>
            </p:nvSpPr>
            <p:spPr>
              <a:xfrm>
                <a:off x="1282098" y="373118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9" name="Google Shape;3629;p101"/>
              <p:cNvSpPr/>
              <p:nvPr/>
            </p:nvSpPr>
            <p:spPr>
              <a:xfrm>
                <a:off x="1196325" y="3906515"/>
                <a:ext cx="79804" cy="179159"/>
              </a:xfrm>
              <a:custGeom>
                <a:rect b="b" l="l" r="r" t="t"/>
                <a:pathLst>
                  <a:path extrusionOk="0" h="12307" w="5482">
                    <a:moveTo>
                      <a:pt x="5364" y="1"/>
                    </a:moveTo>
                    <a:cubicBezTo>
                      <a:pt x="4271" y="1"/>
                      <a:pt x="3204" y="1"/>
                      <a:pt x="2177" y="5"/>
                    </a:cubicBezTo>
                    <a:lnTo>
                      <a:pt x="2112" y="5"/>
                    </a:lnTo>
                    <a:lnTo>
                      <a:pt x="2103" y="66"/>
                    </a:lnTo>
                    <a:cubicBezTo>
                      <a:pt x="1496" y="3549"/>
                      <a:pt x="963" y="6603"/>
                      <a:pt x="578" y="8798"/>
                    </a:cubicBezTo>
                    <a:cubicBezTo>
                      <a:pt x="398" y="9877"/>
                      <a:pt x="251" y="10742"/>
                      <a:pt x="146" y="11349"/>
                    </a:cubicBezTo>
                    <a:cubicBezTo>
                      <a:pt x="97" y="11638"/>
                      <a:pt x="62" y="11861"/>
                      <a:pt x="36" y="12027"/>
                    </a:cubicBezTo>
                    <a:cubicBezTo>
                      <a:pt x="11" y="12176"/>
                      <a:pt x="2" y="12255"/>
                      <a:pt x="1" y="12259"/>
                    </a:cubicBezTo>
                    <a:lnTo>
                      <a:pt x="1" y="12259"/>
                    </a:lnTo>
                    <a:cubicBezTo>
                      <a:pt x="5" y="12258"/>
                      <a:pt x="9" y="12236"/>
                      <a:pt x="19" y="12194"/>
                    </a:cubicBezTo>
                    <a:cubicBezTo>
                      <a:pt x="27" y="12145"/>
                      <a:pt x="41" y="12084"/>
                      <a:pt x="58" y="12014"/>
                    </a:cubicBezTo>
                    <a:cubicBezTo>
                      <a:pt x="88" y="11843"/>
                      <a:pt x="132" y="11612"/>
                      <a:pt x="189" y="11319"/>
                    </a:cubicBezTo>
                    <a:cubicBezTo>
                      <a:pt x="303" y="10707"/>
                      <a:pt x="465" y="9838"/>
                      <a:pt x="670" y="8753"/>
                    </a:cubicBezTo>
                    <a:cubicBezTo>
                      <a:pt x="1065" y="6591"/>
                      <a:pt x="1611" y="3588"/>
                      <a:pt x="2240" y="158"/>
                    </a:cubicBezTo>
                    <a:lnTo>
                      <a:pt x="5295" y="158"/>
                    </a:lnTo>
                    <a:cubicBezTo>
                      <a:pt x="4405" y="5087"/>
                      <a:pt x="3615" y="9459"/>
                      <a:pt x="3120" y="12211"/>
                    </a:cubicBezTo>
                    <a:lnTo>
                      <a:pt x="3120" y="12211"/>
                    </a:lnTo>
                    <a:cubicBezTo>
                      <a:pt x="2155" y="12224"/>
                      <a:pt x="1387" y="12233"/>
                      <a:pt x="848" y="12237"/>
                    </a:cubicBezTo>
                    <a:cubicBezTo>
                      <a:pt x="582" y="12241"/>
                      <a:pt x="376" y="12246"/>
                      <a:pt x="224" y="12250"/>
                    </a:cubicBezTo>
                    <a:cubicBezTo>
                      <a:pt x="158" y="12250"/>
                      <a:pt x="106" y="12254"/>
                      <a:pt x="62" y="12254"/>
                    </a:cubicBezTo>
                    <a:cubicBezTo>
                      <a:pt x="23" y="12254"/>
                      <a:pt x="5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3" y="12263"/>
                      <a:pt x="69" y="12263"/>
                      <a:pt x="207" y="12267"/>
                    </a:cubicBezTo>
                    <a:cubicBezTo>
                      <a:pt x="355" y="12272"/>
                      <a:pt x="560" y="12272"/>
                      <a:pt x="818" y="12281"/>
                    </a:cubicBezTo>
                    <a:cubicBezTo>
                      <a:pt x="1373" y="12285"/>
                      <a:pt x="2165" y="12293"/>
                      <a:pt x="3161" y="12307"/>
                    </a:cubicBezTo>
                    <a:lnTo>
                      <a:pt x="3196" y="12307"/>
                    </a:lnTo>
                    <a:lnTo>
                      <a:pt x="3204" y="12267"/>
                    </a:lnTo>
                    <a:cubicBezTo>
                      <a:pt x="3716" y="9501"/>
                      <a:pt x="4537" y="5078"/>
                      <a:pt x="5463" y="92"/>
                    </a:cubicBezTo>
                    <a:lnTo>
                      <a:pt x="548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0" name="Google Shape;3630;p101"/>
              <p:cNvSpPr/>
              <p:nvPr/>
            </p:nvSpPr>
            <p:spPr>
              <a:xfrm>
                <a:off x="1456919" y="3824193"/>
                <a:ext cx="264655" cy="83487"/>
              </a:xfrm>
              <a:custGeom>
                <a:rect b="b" l="l" r="r" t="t"/>
                <a:pathLst>
                  <a:path extrusionOk="0" h="5735" w="18180">
                    <a:moveTo>
                      <a:pt x="975" y="1"/>
                    </a:moveTo>
                    <a:lnTo>
                      <a:pt x="0" y="5735"/>
                    </a:lnTo>
                    <a:lnTo>
                      <a:pt x="17083" y="5735"/>
                    </a:lnTo>
                    <a:lnTo>
                      <a:pt x="1818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1" name="Google Shape;3631;p101"/>
              <p:cNvSpPr/>
              <p:nvPr/>
            </p:nvSpPr>
            <p:spPr>
              <a:xfrm>
                <a:off x="1452144" y="3906515"/>
                <a:ext cx="32652" cy="30294"/>
              </a:xfrm>
              <a:custGeom>
                <a:rect b="b" l="l" r="r" t="t"/>
                <a:pathLst>
                  <a:path extrusionOk="0" h="2081" w="2243">
                    <a:moveTo>
                      <a:pt x="341" y="1"/>
                    </a:moveTo>
                    <a:lnTo>
                      <a:pt x="328" y="80"/>
                    </a:lnTo>
                    <a:lnTo>
                      <a:pt x="0" y="2081"/>
                    </a:lnTo>
                    <a:cubicBezTo>
                      <a:pt x="0" y="2081"/>
                      <a:pt x="2242" y="1"/>
                      <a:pt x="2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2" name="Google Shape;3632;p101"/>
              <p:cNvSpPr/>
              <p:nvPr/>
            </p:nvSpPr>
            <p:spPr>
              <a:xfrm>
                <a:off x="1499034" y="3852056"/>
                <a:ext cx="185011" cy="2315"/>
              </a:xfrm>
              <a:custGeom>
                <a:rect b="b" l="l" r="r" t="t"/>
                <a:pathLst>
                  <a:path extrusionOk="0" h="159" w="12709">
                    <a:moveTo>
                      <a:pt x="6354" y="1"/>
                    </a:moveTo>
                    <a:cubicBezTo>
                      <a:pt x="2846" y="1"/>
                      <a:pt x="0" y="35"/>
                      <a:pt x="0" y="79"/>
                    </a:cubicBezTo>
                    <a:cubicBezTo>
                      <a:pt x="0" y="123"/>
                      <a:pt x="2846" y="158"/>
                      <a:pt x="6354" y="158"/>
                    </a:cubicBezTo>
                    <a:cubicBezTo>
                      <a:pt x="9863" y="158"/>
                      <a:pt x="12709" y="123"/>
                      <a:pt x="12709" y="79"/>
                    </a:cubicBezTo>
                    <a:cubicBezTo>
                      <a:pt x="12709" y="35"/>
                      <a:pt x="9863" y="1"/>
                      <a:pt x="63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3" name="Google Shape;3633;p101"/>
              <p:cNvSpPr/>
              <p:nvPr/>
            </p:nvSpPr>
            <p:spPr>
              <a:xfrm>
                <a:off x="1496617" y="3872232"/>
                <a:ext cx="184997" cy="2242"/>
              </a:xfrm>
              <a:custGeom>
                <a:rect b="b" l="l" r="r" t="t"/>
                <a:pathLst>
                  <a:path extrusionOk="0" h="154" w="12708">
                    <a:moveTo>
                      <a:pt x="6354" y="0"/>
                    </a:moveTo>
                    <a:cubicBezTo>
                      <a:pt x="2845" y="0"/>
                      <a:pt x="0" y="35"/>
                      <a:pt x="0" y="79"/>
                    </a:cubicBezTo>
                    <a:cubicBezTo>
                      <a:pt x="0" y="118"/>
                      <a:pt x="2845" y="153"/>
                      <a:pt x="6354" y="153"/>
                    </a:cubicBezTo>
                    <a:cubicBezTo>
                      <a:pt x="9864" y="153"/>
                      <a:pt x="12708" y="118"/>
                      <a:pt x="12708" y="79"/>
                    </a:cubicBezTo>
                    <a:cubicBezTo>
                      <a:pt x="12708" y="35"/>
                      <a:pt x="9864" y="0"/>
                      <a:pt x="63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34" name="Google Shape;3634;p101"/>
            <p:cNvGrpSpPr/>
            <p:nvPr/>
          </p:nvGrpSpPr>
          <p:grpSpPr>
            <a:xfrm>
              <a:off x="411603" y="4266784"/>
              <a:ext cx="1702500" cy="442228"/>
              <a:chOff x="411603" y="4266784"/>
              <a:chExt cx="1702500" cy="442228"/>
            </a:xfrm>
          </p:grpSpPr>
          <p:sp>
            <p:nvSpPr>
              <p:cNvPr id="3635" name="Google Shape;3635;p101"/>
              <p:cNvSpPr/>
              <p:nvPr/>
            </p:nvSpPr>
            <p:spPr>
              <a:xfrm>
                <a:off x="1379866" y="4295608"/>
                <a:ext cx="708470" cy="413404"/>
              </a:xfrm>
              <a:custGeom>
                <a:rect b="b" l="l" r="r" t="t"/>
                <a:pathLst>
                  <a:path extrusionOk="0" h="28398" w="48667">
                    <a:moveTo>
                      <a:pt x="1" y="0"/>
                    </a:moveTo>
                    <a:lnTo>
                      <a:pt x="1" y="28398"/>
                    </a:lnTo>
                    <a:lnTo>
                      <a:pt x="48667" y="28398"/>
                    </a:lnTo>
                    <a:lnTo>
                      <a:pt x="4866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6" name="Google Shape;3636;p101"/>
              <p:cNvSpPr/>
              <p:nvPr/>
            </p:nvSpPr>
            <p:spPr>
              <a:xfrm>
                <a:off x="1379866" y="4295608"/>
                <a:ext cx="322754" cy="413404"/>
              </a:xfrm>
              <a:custGeom>
                <a:rect b="b" l="l" r="r" t="t"/>
                <a:pathLst>
                  <a:path extrusionOk="0" h="28398" w="22171">
                    <a:moveTo>
                      <a:pt x="1" y="0"/>
                    </a:moveTo>
                    <a:lnTo>
                      <a:pt x="1" y="28398"/>
                    </a:lnTo>
                    <a:lnTo>
                      <a:pt x="22170" y="28398"/>
                    </a:lnTo>
                    <a:lnTo>
                      <a:pt x="2217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7" name="Google Shape;3637;p101"/>
              <p:cNvSpPr/>
              <p:nvPr/>
            </p:nvSpPr>
            <p:spPr>
              <a:xfrm>
                <a:off x="1408938" y="4320036"/>
                <a:ext cx="261613" cy="117071"/>
              </a:xfrm>
              <a:custGeom>
                <a:rect b="b" l="l" r="r" t="t"/>
                <a:pathLst>
                  <a:path extrusionOk="0" h="8042" w="17971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5"/>
                      <a:pt x="17884" y="4477"/>
                      <a:pt x="17888" y="5834"/>
                    </a:cubicBezTo>
                    <a:cubicBezTo>
                      <a:pt x="17897" y="6512"/>
                      <a:pt x="17901" y="7040"/>
                      <a:pt x="17906" y="7407"/>
                    </a:cubicBezTo>
                    <a:cubicBezTo>
                      <a:pt x="17906" y="7587"/>
                      <a:pt x="17910" y="7722"/>
                      <a:pt x="17910" y="7823"/>
                    </a:cubicBezTo>
                    <a:cubicBezTo>
                      <a:pt x="17910" y="7915"/>
                      <a:pt x="17914" y="7967"/>
                      <a:pt x="17914" y="7967"/>
                    </a:cubicBezTo>
                    <a:cubicBezTo>
                      <a:pt x="17914" y="7967"/>
                      <a:pt x="17884" y="7963"/>
                      <a:pt x="17823" y="7963"/>
                    </a:cubicBezTo>
                    <a:cubicBezTo>
                      <a:pt x="17761" y="7963"/>
                      <a:pt x="17674" y="7958"/>
                      <a:pt x="17565" y="7958"/>
                    </a:cubicBezTo>
                    <a:cubicBezTo>
                      <a:pt x="17333" y="7958"/>
                      <a:pt x="17000" y="7954"/>
                      <a:pt x="16572" y="7950"/>
                    </a:cubicBezTo>
                    <a:cubicBezTo>
                      <a:pt x="15699" y="7945"/>
                      <a:pt x="14440" y="7937"/>
                      <a:pt x="12863" y="7928"/>
                    </a:cubicBezTo>
                    <a:cubicBezTo>
                      <a:pt x="9714" y="7919"/>
                      <a:pt x="5292" y="7906"/>
                      <a:pt x="154" y="7893"/>
                    </a:cubicBezTo>
                    <a:lnTo>
                      <a:pt x="154" y="7893"/>
                    </a:lnTo>
                    <a:cubicBezTo>
                      <a:pt x="154" y="6692"/>
                      <a:pt x="154" y="5436"/>
                      <a:pt x="158" y="4143"/>
                    </a:cubicBezTo>
                    <a:lnTo>
                      <a:pt x="158" y="2133"/>
                    </a:lnTo>
                    <a:lnTo>
                      <a:pt x="158" y="1110"/>
                    </a:lnTo>
                    <a:lnTo>
                      <a:pt x="158" y="595"/>
                    </a:lnTo>
                    <a:lnTo>
                      <a:pt x="158" y="337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49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cubicBezTo>
                      <a:pt x="54" y="26"/>
                      <a:pt x="9" y="71"/>
                      <a:pt x="1" y="79"/>
                    </a:cubicBezTo>
                    <a:lnTo>
                      <a:pt x="1" y="79"/>
                    </a:lnTo>
                    <a:lnTo>
                      <a:pt x="1" y="83"/>
                    </a:lnTo>
                    <a:lnTo>
                      <a:pt x="1" y="92"/>
                    </a:lnTo>
                    <a:lnTo>
                      <a:pt x="1" y="110"/>
                    </a:lnTo>
                    <a:lnTo>
                      <a:pt x="1" y="140"/>
                    </a:lnTo>
                    <a:lnTo>
                      <a:pt x="1" y="206"/>
                    </a:lnTo>
                    <a:lnTo>
                      <a:pt x="1" y="337"/>
                    </a:lnTo>
                    <a:lnTo>
                      <a:pt x="1" y="595"/>
                    </a:lnTo>
                    <a:lnTo>
                      <a:pt x="1" y="1110"/>
                    </a:lnTo>
                    <a:lnTo>
                      <a:pt x="1" y="2133"/>
                    </a:lnTo>
                    <a:lnTo>
                      <a:pt x="1" y="4143"/>
                    </a:lnTo>
                    <a:cubicBezTo>
                      <a:pt x="5" y="5463"/>
                      <a:pt x="5" y="6744"/>
                      <a:pt x="5" y="7967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8"/>
                      <a:pt x="9737" y="8016"/>
                      <a:pt x="12910" y="8006"/>
                    </a:cubicBezTo>
                    <a:cubicBezTo>
                      <a:pt x="14483" y="7998"/>
                      <a:pt x="15738" y="7990"/>
                      <a:pt x="16603" y="7984"/>
                    </a:cubicBezTo>
                    <a:cubicBezTo>
                      <a:pt x="17027" y="7980"/>
                      <a:pt x="17355" y="7980"/>
                      <a:pt x="17583" y="7976"/>
                    </a:cubicBezTo>
                    <a:cubicBezTo>
                      <a:pt x="17687" y="7976"/>
                      <a:pt x="17770" y="7972"/>
                      <a:pt x="17835" y="7972"/>
                    </a:cubicBezTo>
                    <a:cubicBezTo>
                      <a:pt x="17882" y="7972"/>
                      <a:pt x="17911" y="7968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6"/>
                    </a:cubicBezTo>
                    <a:cubicBezTo>
                      <a:pt x="17923" y="7736"/>
                      <a:pt x="17923" y="7605"/>
                      <a:pt x="17928" y="7429"/>
                    </a:cubicBezTo>
                    <a:cubicBezTo>
                      <a:pt x="17932" y="7067"/>
                      <a:pt x="17936" y="6542"/>
                      <a:pt x="17940" y="5870"/>
                    </a:cubicBezTo>
                    <a:cubicBezTo>
                      <a:pt x="17950" y="4493"/>
                      <a:pt x="17958" y="2518"/>
                      <a:pt x="17971" y="79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8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8" name="Google Shape;3638;p101"/>
              <p:cNvSpPr/>
              <p:nvPr/>
            </p:nvSpPr>
            <p:spPr>
              <a:xfrm>
                <a:off x="1527654" y="4366590"/>
                <a:ext cx="23670" cy="24034"/>
              </a:xfrm>
              <a:custGeom>
                <a:rect b="b" l="l" r="r" t="t"/>
                <a:pathLst>
                  <a:path extrusionOk="0" h="1651" w="1626">
                    <a:moveTo>
                      <a:pt x="854" y="134"/>
                    </a:moveTo>
                    <a:cubicBezTo>
                      <a:pt x="1014" y="134"/>
                      <a:pt x="1163" y="190"/>
                      <a:pt x="1268" y="268"/>
                    </a:cubicBezTo>
                    <a:cubicBezTo>
                      <a:pt x="1434" y="381"/>
                      <a:pt x="1513" y="538"/>
                      <a:pt x="1548" y="649"/>
                    </a:cubicBezTo>
                    <a:cubicBezTo>
                      <a:pt x="1581" y="754"/>
                      <a:pt x="1587" y="823"/>
                      <a:pt x="1599" y="827"/>
                    </a:cubicBezTo>
                    <a:lnTo>
                      <a:pt x="1599" y="827"/>
                    </a:lnTo>
                    <a:cubicBezTo>
                      <a:pt x="1587" y="827"/>
                      <a:pt x="1581" y="896"/>
                      <a:pt x="1548" y="1002"/>
                    </a:cubicBezTo>
                    <a:cubicBezTo>
                      <a:pt x="1513" y="1111"/>
                      <a:pt x="1434" y="1268"/>
                      <a:pt x="1268" y="1383"/>
                    </a:cubicBezTo>
                    <a:cubicBezTo>
                      <a:pt x="1163" y="1461"/>
                      <a:pt x="1014" y="1516"/>
                      <a:pt x="854" y="1516"/>
                    </a:cubicBezTo>
                    <a:cubicBezTo>
                      <a:pt x="774" y="1516"/>
                      <a:pt x="690" y="1502"/>
                      <a:pt x="608" y="1470"/>
                    </a:cubicBezTo>
                    <a:cubicBezTo>
                      <a:pt x="368" y="1383"/>
                      <a:pt x="158" y="1125"/>
                      <a:pt x="162" y="823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48"/>
                      <a:pt x="774" y="134"/>
                      <a:pt x="854" y="134"/>
                    </a:cubicBezTo>
                    <a:close/>
                    <a:moveTo>
                      <a:pt x="824" y="0"/>
                    </a:moveTo>
                    <a:cubicBezTo>
                      <a:pt x="738" y="0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3"/>
                    </a:cubicBezTo>
                    <a:cubicBezTo>
                      <a:pt x="1" y="1194"/>
                      <a:pt x="263" y="1509"/>
                      <a:pt x="560" y="1605"/>
                    </a:cubicBezTo>
                    <a:cubicBezTo>
                      <a:pt x="649" y="1637"/>
                      <a:pt x="739" y="1650"/>
                      <a:pt x="825" y="1650"/>
                    </a:cubicBezTo>
                    <a:cubicBezTo>
                      <a:pt x="1027" y="1650"/>
                      <a:pt x="1211" y="1575"/>
                      <a:pt x="1334" y="1474"/>
                    </a:cubicBezTo>
                    <a:cubicBezTo>
                      <a:pt x="1517" y="1325"/>
                      <a:pt x="1587" y="1137"/>
                      <a:pt x="1604" y="1020"/>
                    </a:cubicBezTo>
                    <a:cubicBezTo>
                      <a:pt x="1626" y="897"/>
                      <a:pt x="1609" y="827"/>
                      <a:pt x="1601" y="827"/>
                    </a:cubicBezTo>
                    <a:lnTo>
                      <a:pt x="1601" y="827"/>
                    </a:lnTo>
                    <a:cubicBezTo>
                      <a:pt x="1609" y="823"/>
                      <a:pt x="1626" y="754"/>
                      <a:pt x="1604" y="631"/>
                    </a:cubicBezTo>
                    <a:cubicBezTo>
                      <a:pt x="1587" y="512"/>
                      <a:pt x="1517" y="325"/>
                      <a:pt x="1334" y="181"/>
                    </a:cubicBezTo>
                    <a:cubicBezTo>
                      <a:pt x="1211" y="76"/>
                      <a:pt x="1026" y="0"/>
                      <a:pt x="8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9" name="Google Shape;3639;p101"/>
              <p:cNvSpPr/>
              <p:nvPr/>
            </p:nvSpPr>
            <p:spPr>
              <a:xfrm>
                <a:off x="1408938" y="4446438"/>
                <a:ext cx="261613" cy="117086"/>
              </a:xfrm>
              <a:custGeom>
                <a:rect b="b" l="l" r="r" t="t"/>
                <a:pathLst>
                  <a:path extrusionOk="0" h="8043" w="17971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6"/>
                      <a:pt x="17884" y="4477"/>
                      <a:pt x="17888" y="5836"/>
                    </a:cubicBezTo>
                    <a:cubicBezTo>
                      <a:pt x="17897" y="6512"/>
                      <a:pt x="17901" y="7042"/>
                      <a:pt x="17906" y="7413"/>
                    </a:cubicBezTo>
                    <a:cubicBezTo>
                      <a:pt x="17906" y="7587"/>
                      <a:pt x="17910" y="7723"/>
                      <a:pt x="17910" y="7823"/>
                    </a:cubicBezTo>
                    <a:cubicBezTo>
                      <a:pt x="17910" y="7920"/>
                      <a:pt x="17914" y="7968"/>
                      <a:pt x="17914" y="7968"/>
                    </a:cubicBezTo>
                    <a:cubicBezTo>
                      <a:pt x="17914" y="7968"/>
                      <a:pt x="17884" y="7968"/>
                      <a:pt x="17823" y="7964"/>
                    </a:cubicBezTo>
                    <a:cubicBezTo>
                      <a:pt x="17761" y="7964"/>
                      <a:pt x="17674" y="7964"/>
                      <a:pt x="17565" y="7959"/>
                    </a:cubicBezTo>
                    <a:cubicBezTo>
                      <a:pt x="17333" y="7959"/>
                      <a:pt x="17000" y="7954"/>
                      <a:pt x="16572" y="7950"/>
                    </a:cubicBezTo>
                    <a:cubicBezTo>
                      <a:pt x="15699" y="7946"/>
                      <a:pt x="14440" y="7937"/>
                      <a:pt x="12863" y="7928"/>
                    </a:cubicBezTo>
                    <a:cubicBezTo>
                      <a:pt x="9714" y="7920"/>
                      <a:pt x="5292" y="7911"/>
                      <a:pt x="154" y="7894"/>
                    </a:cubicBezTo>
                    <a:lnTo>
                      <a:pt x="154" y="7894"/>
                    </a:lnTo>
                    <a:cubicBezTo>
                      <a:pt x="154" y="6692"/>
                      <a:pt x="154" y="5437"/>
                      <a:pt x="158" y="4144"/>
                    </a:cubicBezTo>
                    <a:lnTo>
                      <a:pt x="158" y="2138"/>
                    </a:lnTo>
                    <a:lnTo>
                      <a:pt x="158" y="1111"/>
                    </a:lnTo>
                    <a:lnTo>
                      <a:pt x="158" y="596"/>
                    </a:lnTo>
                    <a:lnTo>
                      <a:pt x="158" y="338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50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lnTo>
                      <a:pt x="1" y="80"/>
                    </a:lnTo>
                    <a:lnTo>
                      <a:pt x="1" y="84"/>
                    </a:lnTo>
                    <a:lnTo>
                      <a:pt x="1" y="88"/>
                    </a:lnTo>
                    <a:lnTo>
                      <a:pt x="1" y="93"/>
                    </a:lnTo>
                    <a:lnTo>
                      <a:pt x="1" y="110"/>
                    </a:lnTo>
                    <a:lnTo>
                      <a:pt x="1" y="146"/>
                    </a:lnTo>
                    <a:lnTo>
                      <a:pt x="1" y="206"/>
                    </a:lnTo>
                    <a:lnTo>
                      <a:pt x="1" y="338"/>
                    </a:lnTo>
                    <a:lnTo>
                      <a:pt x="1" y="596"/>
                    </a:lnTo>
                    <a:lnTo>
                      <a:pt x="1" y="1111"/>
                    </a:lnTo>
                    <a:lnTo>
                      <a:pt x="1" y="2138"/>
                    </a:lnTo>
                    <a:lnTo>
                      <a:pt x="1" y="4144"/>
                    </a:lnTo>
                    <a:cubicBezTo>
                      <a:pt x="5" y="5463"/>
                      <a:pt x="5" y="6744"/>
                      <a:pt x="5" y="7968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9"/>
                      <a:pt x="9737" y="8016"/>
                      <a:pt x="12910" y="8007"/>
                    </a:cubicBezTo>
                    <a:cubicBezTo>
                      <a:pt x="14483" y="7998"/>
                      <a:pt x="15738" y="7994"/>
                      <a:pt x="16603" y="7986"/>
                    </a:cubicBezTo>
                    <a:cubicBezTo>
                      <a:pt x="17027" y="7986"/>
                      <a:pt x="17355" y="7980"/>
                      <a:pt x="17583" y="7976"/>
                    </a:cubicBezTo>
                    <a:cubicBezTo>
                      <a:pt x="17687" y="7976"/>
                      <a:pt x="17770" y="7976"/>
                      <a:pt x="17835" y="7972"/>
                    </a:cubicBezTo>
                    <a:cubicBezTo>
                      <a:pt x="17888" y="7972"/>
                      <a:pt x="17918" y="7972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7"/>
                    </a:cubicBezTo>
                    <a:cubicBezTo>
                      <a:pt x="17923" y="7736"/>
                      <a:pt x="17923" y="7605"/>
                      <a:pt x="17928" y="7430"/>
                    </a:cubicBezTo>
                    <a:cubicBezTo>
                      <a:pt x="17932" y="7068"/>
                      <a:pt x="17936" y="6543"/>
                      <a:pt x="17940" y="5870"/>
                    </a:cubicBezTo>
                    <a:cubicBezTo>
                      <a:pt x="17950" y="4493"/>
                      <a:pt x="17958" y="2518"/>
                      <a:pt x="17971" y="80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9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0" name="Google Shape;3640;p101"/>
              <p:cNvSpPr/>
              <p:nvPr/>
            </p:nvSpPr>
            <p:spPr>
              <a:xfrm>
                <a:off x="1527654" y="4492993"/>
                <a:ext cx="23685" cy="24034"/>
              </a:xfrm>
              <a:custGeom>
                <a:rect b="b" l="l" r="r" t="t"/>
                <a:pathLst>
                  <a:path extrusionOk="0" h="1651" w="1627">
                    <a:moveTo>
                      <a:pt x="824" y="1"/>
                    </a:moveTo>
                    <a:cubicBezTo>
                      <a:pt x="738" y="1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8"/>
                    </a:cubicBezTo>
                    <a:cubicBezTo>
                      <a:pt x="1" y="1195"/>
                      <a:pt x="263" y="1510"/>
                      <a:pt x="560" y="1605"/>
                    </a:cubicBezTo>
                    <a:cubicBezTo>
                      <a:pt x="649" y="1637"/>
                      <a:pt x="739" y="1651"/>
                      <a:pt x="825" y="1651"/>
                    </a:cubicBezTo>
                    <a:cubicBezTo>
                      <a:pt x="1027" y="1651"/>
                      <a:pt x="1211" y="1576"/>
                      <a:pt x="1334" y="1474"/>
                    </a:cubicBezTo>
                    <a:cubicBezTo>
                      <a:pt x="1517" y="1326"/>
                      <a:pt x="1587" y="1143"/>
                      <a:pt x="1604" y="1020"/>
                    </a:cubicBezTo>
                    <a:cubicBezTo>
                      <a:pt x="1626" y="893"/>
                      <a:pt x="1608" y="828"/>
                      <a:pt x="1600" y="828"/>
                    </a:cubicBezTo>
                    <a:cubicBezTo>
                      <a:pt x="1587" y="828"/>
                      <a:pt x="1582" y="893"/>
                      <a:pt x="1548" y="1002"/>
                    </a:cubicBezTo>
                    <a:cubicBezTo>
                      <a:pt x="1513" y="1111"/>
                      <a:pt x="1434" y="1269"/>
                      <a:pt x="1268" y="1387"/>
                    </a:cubicBezTo>
                    <a:cubicBezTo>
                      <a:pt x="1163" y="1462"/>
                      <a:pt x="1015" y="1517"/>
                      <a:pt x="856" y="1517"/>
                    </a:cubicBezTo>
                    <a:cubicBezTo>
                      <a:pt x="775" y="1517"/>
                      <a:pt x="691" y="1503"/>
                      <a:pt x="608" y="1470"/>
                    </a:cubicBezTo>
                    <a:cubicBezTo>
                      <a:pt x="368" y="1383"/>
                      <a:pt x="158" y="1125"/>
                      <a:pt x="162" y="828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50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8"/>
                    </a:cubicBezTo>
                    <a:cubicBezTo>
                      <a:pt x="1434" y="383"/>
                      <a:pt x="1513" y="540"/>
                      <a:pt x="1548" y="649"/>
                    </a:cubicBezTo>
                    <a:cubicBezTo>
                      <a:pt x="1582" y="758"/>
                      <a:pt x="1587" y="828"/>
                      <a:pt x="1600" y="828"/>
                    </a:cubicBezTo>
                    <a:cubicBezTo>
                      <a:pt x="1608" y="828"/>
                      <a:pt x="1626" y="758"/>
                      <a:pt x="1604" y="635"/>
                    </a:cubicBezTo>
                    <a:cubicBezTo>
                      <a:pt x="1587" y="514"/>
                      <a:pt x="1517" y="325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1" name="Google Shape;3641;p101"/>
              <p:cNvSpPr/>
              <p:nvPr/>
            </p:nvSpPr>
            <p:spPr>
              <a:xfrm>
                <a:off x="1408923" y="4572608"/>
                <a:ext cx="261627" cy="117319"/>
              </a:xfrm>
              <a:custGeom>
                <a:rect b="b" l="l" r="r" t="t"/>
                <a:pathLst>
                  <a:path extrusionOk="0" h="8059" w="17972">
                    <a:moveTo>
                      <a:pt x="98" y="0"/>
                    </a:moveTo>
                    <a:cubicBezTo>
                      <a:pt x="98" y="0"/>
                      <a:pt x="93" y="5"/>
                      <a:pt x="81" y="17"/>
                    </a:cubicBezTo>
                    <a:cubicBezTo>
                      <a:pt x="81" y="17"/>
                      <a:pt x="81" y="17"/>
                      <a:pt x="81" y="17"/>
                    </a:cubicBezTo>
                    <a:lnTo>
                      <a:pt x="81" y="17"/>
                    </a:lnTo>
                    <a:cubicBezTo>
                      <a:pt x="91" y="7"/>
                      <a:pt x="98" y="0"/>
                      <a:pt x="98" y="0"/>
                    </a:cubicBezTo>
                    <a:close/>
                    <a:moveTo>
                      <a:pt x="161" y="95"/>
                    </a:moveTo>
                    <a:cubicBezTo>
                      <a:pt x="161" y="95"/>
                      <a:pt x="160" y="95"/>
                      <a:pt x="159" y="96"/>
                    </a:cubicBezTo>
                    <a:lnTo>
                      <a:pt x="159" y="96"/>
                    </a:lnTo>
                    <a:lnTo>
                      <a:pt x="159" y="96"/>
                    </a:lnTo>
                    <a:cubicBezTo>
                      <a:pt x="160" y="95"/>
                      <a:pt x="161" y="95"/>
                      <a:pt x="161" y="95"/>
                    </a:cubicBezTo>
                    <a:close/>
                    <a:moveTo>
                      <a:pt x="2" y="96"/>
                    </a:moveTo>
                    <a:cubicBezTo>
                      <a:pt x="1" y="97"/>
                      <a:pt x="1" y="97"/>
                      <a:pt x="1" y="97"/>
                    </a:cubicBezTo>
                    <a:cubicBezTo>
                      <a:pt x="1" y="97"/>
                      <a:pt x="1" y="97"/>
                      <a:pt x="2" y="96"/>
                    </a:cubicBezTo>
                    <a:lnTo>
                      <a:pt x="2" y="96"/>
                    </a:lnTo>
                    <a:lnTo>
                      <a:pt x="2" y="96"/>
                    </a:lnTo>
                    <a:close/>
                    <a:moveTo>
                      <a:pt x="81" y="174"/>
                    </a:moveTo>
                    <a:lnTo>
                      <a:pt x="81" y="174"/>
                    </a:lnTo>
                    <a:cubicBezTo>
                      <a:pt x="70" y="185"/>
                      <a:pt x="63" y="192"/>
                      <a:pt x="63" y="192"/>
                    </a:cubicBezTo>
                    <a:cubicBezTo>
                      <a:pt x="63" y="192"/>
                      <a:pt x="68" y="187"/>
                      <a:pt x="81" y="174"/>
                    </a:cubicBezTo>
                    <a:cubicBezTo>
                      <a:pt x="81" y="174"/>
                      <a:pt x="81" y="174"/>
                      <a:pt x="81" y="174"/>
                    </a:cubicBezTo>
                    <a:close/>
                    <a:moveTo>
                      <a:pt x="17859" y="153"/>
                    </a:moveTo>
                    <a:cubicBezTo>
                      <a:pt x="17872" y="2552"/>
                      <a:pt x="17885" y="4495"/>
                      <a:pt x="17889" y="5852"/>
                    </a:cubicBezTo>
                    <a:cubicBezTo>
                      <a:pt x="17898" y="6529"/>
                      <a:pt x="17902" y="7058"/>
                      <a:pt x="17907" y="7429"/>
                    </a:cubicBezTo>
                    <a:cubicBezTo>
                      <a:pt x="17907" y="7604"/>
                      <a:pt x="17911" y="7740"/>
                      <a:pt x="17911" y="7840"/>
                    </a:cubicBezTo>
                    <a:cubicBezTo>
                      <a:pt x="17911" y="7936"/>
                      <a:pt x="17915" y="7984"/>
                      <a:pt x="17915" y="7984"/>
                    </a:cubicBezTo>
                    <a:cubicBezTo>
                      <a:pt x="17915" y="7984"/>
                      <a:pt x="17885" y="7984"/>
                      <a:pt x="17824" y="7980"/>
                    </a:cubicBezTo>
                    <a:cubicBezTo>
                      <a:pt x="17762" y="7980"/>
                      <a:pt x="17675" y="7980"/>
                      <a:pt x="17566" y="7976"/>
                    </a:cubicBezTo>
                    <a:cubicBezTo>
                      <a:pt x="17334" y="7976"/>
                      <a:pt x="17001" y="7972"/>
                      <a:pt x="16573" y="7966"/>
                    </a:cubicBezTo>
                    <a:cubicBezTo>
                      <a:pt x="15700" y="7962"/>
                      <a:pt x="14441" y="7954"/>
                      <a:pt x="12864" y="7945"/>
                    </a:cubicBezTo>
                    <a:cubicBezTo>
                      <a:pt x="9715" y="7936"/>
                      <a:pt x="5293" y="7928"/>
                      <a:pt x="155" y="7910"/>
                    </a:cubicBezTo>
                    <a:lnTo>
                      <a:pt x="155" y="7910"/>
                    </a:lnTo>
                    <a:cubicBezTo>
                      <a:pt x="155" y="6708"/>
                      <a:pt x="155" y="5454"/>
                      <a:pt x="159" y="4160"/>
                    </a:cubicBezTo>
                    <a:lnTo>
                      <a:pt x="159" y="2155"/>
                    </a:lnTo>
                    <a:lnTo>
                      <a:pt x="159" y="1128"/>
                    </a:lnTo>
                    <a:lnTo>
                      <a:pt x="159" y="612"/>
                    </a:lnTo>
                    <a:lnTo>
                      <a:pt x="159" y="354"/>
                    </a:lnTo>
                    <a:lnTo>
                      <a:pt x="159" y="227"/>
                    </a:lnTo>
                    <a:lnTo>
                      <a:pt x="159" y="174"/>
                    </a:lnTo>
                    <a:lnTo>
                      <a:pt x="159" y="174"/>
                    </a:lnTo>
                    <a:cubicBezTo>
                      <a:pt x="7036" y="166"/>
                      <a:pt x="13276" y="158"/>
                      <a:pt x="17859" y="153"/>
                    </a:cubicBezTo>
                    <a:close/>
                    <a:moveTo>
                      <a:pt x="81" y="17"/>
                    </a:moveTo>
                    <a:cubicBezTo>
                      <a:pt x="56" y="42"/>
                      <a:pt x="10" y="88"/>
                      <a:pt x="2" y="96"/>
                    </a:cubicBezTo>
                    <a:lnTo>
                      <a:pt x="2" y="96"/>
                    </a:lnTo>
                    <a:lnTo>
                      <a:pt x="2" y="100"/>
                    </a:lnTo>
                    <a:lnTo>
                      <a:pt x="2" y="105"/>
                    </a:lnTo>
                    <a:lnTo>
                      <a:pt x="2" y="114"/>
                    </a:lnTo>
                    <a:lnTo>
                      <a:pt x="2" y="126"/>
                    </a:lnTo>
                    <a:lnTo>
                      <a:pt x="2" y="162"/>
                    </a:lnTo>
                    <a:lnTo>
                      <a:pt x="2" y="227"/>
                    </a:lnTo>
                    <a:lnTo>
                      <a:pt x="2" y="354"/>
                    </a:lnTo>
                    <a:lnTo>
                      <a:pt x="2" y="612"/>
                    </a:lnTo>
                    <a:lnTo>
                      <a:pt x="2" y="1128"/>
                    </a:lnTo>
                    <a:lnTo>
                      <a:pt x="2" y="2155"/>
                    </a:lnTo>
                    <a:lnTo>
                      <a:pt x="2" y="4160"/>
                    </a:lnTo>
                    <a:cubicBezTo>
                      <a:pt x="6" y="5481"/>
                      <a:pt x="6" y="6760"/>
                      <a:pt x="6" y="7984"/>
                    </a:cubicBezTo>
                    <a:lnTo>
                      <a:pt x="6" y="8059"/>
                    </a:lnTo>
                    <a:lnTo>
                      <a:pt x="81" y="8059"/>
                    </a:lnTo>
                    <a:cubicBezTo>
                      <a:pt x="5272" y="8045"/>
                      <a:pt x="9738" y="8032"/>
                      <a:pt x="12911" y="8024"/>
                    </a:cubicBezTo>
                    <a:cubicBezTo>
                      <a:pt x="14484" y="8015"/>
                      <a:pt x="15739" y="8010"/>
                      <a:pt x="16604" y="8006"/>
                    </a:cubicBezTo>
                    <a:cubicBezTo>
                      <a:pt x="17028" y="8002"/>
                      <a:pt x="17356" y="7998"/>
                      <a:pt x="17584" y="7993"/>
                    </a:cubicBezTo>
                    <a:cubicBezTo>
                      <a:pt x="17688" y="7993"/>
                      <a:pt x="17771" y="7993"/>
                      <a:pt x="17836" y="7988"/>
                    </a:cubicBezTo>
                    <a:cubicBezTo>
                      <a:pt x="17889" y="7988"/>
                      <a:pt x="17919" y="7988"/>
                      <a:pt x="17915" y="7984"/>
                    </a:cubicBezTo>
                    <a:lnTo>
                      <a:pt x="17915" y="7984"/>
                    </a:lnTo>
                    <a:cubicBezTo>
                      <a:pt x="17915" y="7984"/>
                      <a:pt x="17915" y="7984"/>
                      <a:pt x="17915" y="7984"/>
                    </a:cubicBezTo>
                    <a:cubicBezTo>
                      <a:pt x="17919" y="7984"/>
                      <a:pt x="17919" y="7937"/>
                      <a:pt x="17924" y="7853"/>
                    </a:cubicBezTo>
                    <a:cubicBezTo>
                      <a:pt x="17924" y="7752"/>
                      <a:pt x="17924" y="7621"/>
                      <a:pt x="17929" y="7451"/>
                    </a:cubicBezTo>
                    <a:cubicBezTo>
                      <a:pt x="17933" y="7084"/>
                      <a:pt x="17937" y="6560"/>
                      <a:pt x="17941" y="5886"/>
                    </a:cubicBezTo>
                    <a:cubicBezTo>
                      <a:pt x="17951" y="4510"/>
                      <a:pt x="17959" y="2534"/>
                      <a:pt x="17972" y="96"/>
                    </a:cubicBezTo>
                    <a:lnTo>
                      <a:pt x="17972" y="39"/>
                    </a:lnTo>
                    <a:lnTo>
                      <a:pt x="17915" y="39"/>
                    </a:lnTo>
                    <a:cubicBezTo>
                      <a:pt x="13310" y="35"/>
                      <a:pt x="7017" y="27"/>
                      <a:pt x="81" y="1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2" name="Google Shape;3642;p101"/>
              <p:cNvSpPr/>
              <p:nvPr/>
            </p:nvSpPr>
            <p:spPr>
              <a:xfrm>
                <a:off x="1527654" y="4619396"/>
                <a:ext cx="23685" cy="24049"/>
              </a:xfrm>
              <a:custGeom>
                <a:rect b="b" l="l" r="r" t="t"/>
                <a:pathLst>
                  <a:path extrusionOk="0" h="1652" w="1627">
                    <a:moveTo>
                      <a:pt x="824" y="1"/>
                    </a:moveTo>
                    <a:cubicBezTo>
                      <a:pt x="738" y="1"/>
                      <a:pt x="649" y="15"/>
                      <a:pt x="560" y="46"/>
                    </a:cubicBezTo>
                    <a:cubicBezTo>
                      <a:pt x="263" y="143"/>
                      <a:pt x="1" y="457"/>
                      <a:pt x="5" y="829"/>
                    </a:cubicBezTo>
                    <a:cubicBezTo>
                      <a:pt x="1" y="1196"/>
                      <a:pt x="263" y="1510"/>
                      <a:pt x="560" y="1606"/>
                    </a:cubicBezTo>
                    <a:cubicBezTo>
                      <a:pt x="650" y="1638"/>
                      <a:pt x="741" y="1652"/>
                      <a:pt x="829" y="1652"/>
                    </a:cubicBezTo>
                    <a:cubicBezTo>
                      <a:pt x="1029" y="1652"/>
                      <a:pt x="1212" y="1578"/>
                      <a:pt x="1334" y="1475"/>
                    </a:cubicBezTo>
                    <a:cubicBezTo>
                      <a:pt x="1517" y="1327"/>
                      <a:pt x="1587" y="1143"/>
                      <a:pt x="1604" y="1021"/>
                    </a:cubicBezTo>
                    <a:cubicBezTo>
                      <a:pt x="1626" y="894"/>
                      <a:pt x="1608" y="829"/>
                      <a:pt x="1600" y="829"/>
                    </a:cubicBezTo>
                    <a:cubicBezTo>
                      <a:pt x="1587" y="829"/>
                      <a:pt x="1582" y="894"/>
                      <a:pt x="1548" y="1003"/>
                    </a:cubicBezTo>
                    <a:cubicBezTo>
                      <a:pt x="1513" y="1113"/>
                      <a:pt x="1434" y="1270"/>
                      <a:pt x="1268" y="1388"/>
                    </a:cubicBezTo>
                    <a:cubicBezTo>
                      <a:pt x="1164" y="1465"/>
                      <a:pt x="1018" y="1518"/>
                      <a:pt x="861" y="1518"/>
                    </a:cubicBezTo>
                    <a:cubicBezTo>
                      <a:pt x="778" y="1518"/>
                      <a:pt x="692" y="1504"/>
                      <a:pt x="608" y="1470"/>
                    </a:cubicBezTo>
                    <a:cubicBezTo>
                      <a:pt x="368" y="1388"/>
                      <a:pt x="158" y="1125"/>
                      <a:pt x="162" y="829"/>
                    </a:cubicBezTo>
                    <a:cubicBezTo>
                      <a:pt x="158" y="527"/>
                      <a:pt x="368" y="269"/>
                      <a:pt x="608" y="181"/>
                    </a:cubicBezTo>
                    <a:cubicBezTo>
                      <a:pt x="690" y="151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9"/>
                    </a:cubicBezTo>
                    <a:cubicBezTo>
                      <a:pt x="1434" y="387"/>
                      <a:pt x="1513" y="540"/>
                      <a:pt x="1548" y="649"/>
                    </a:cubicBezTo>
                    <a:cubicBezTo>
                      <a:pt x="1582" y="758"/>
                      <a:pt x="1587" y="829"/>
                      <a:pt x="1600" y="829"/>
                    </a:cubicBezTo>
                    <a:cubicBezTo>
                      <a:pt x="1608" y="829"/>
                      <a:pt x="1626" y="758"/>
                      <a:pt x="1604" y="636"/>
                    </a:cubicBezTo>
                    <a:cubicBezTo>
                      <a:pt x="1587" y="514"/>
                      <a:pt x="1517" y="330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3" name="Google Shape;3643;p101"/>
              <p:cNvSpPr/>
              <p:nvPr/>
            </p:nvSpPr>
            <p:spPr>
              <a:xfrm>
                <a:off x="434444" y="4295608"/>
                <a:ext cx="595984" cy="413404"/>
              </a:xfrm>
              <a:custGeom>
                <a:rect b="b" l="l" r="r" t="t"/>
                <a:pathLst>
                  <a:path extrusionOk="0" h="28398" w="40940">
                    <a:moveTo>
                      <a:pt x="0" y="0"/>
                    </a:moveTo>
                    <a:lnTo>
                      <a:pt x="0" y="28398"/>
                    </a:lnTo>
                    <a:lnTo>
                      <a:pt x="40939" y="28398"/>
                    </a:lnTo>
                    <a:lnTo>
                      <a:pt x="4093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4" name="Google Shape;3644;p101"/>
              <p:cNvSpPr/>
              <p:nvPr/>
            </p:nvSpPr>
            <p:spPr>
              <a:xfrm>
                <a:off x="411603" y="4266784"/>
                <a:ext cx="1702500" cy="39262"/>
              </a:xfrm>
              <a:custGeom>
                <a:rect b="b" l="l" r="r" t="t"/>
                <a:pathLst>
                  <a:path extrusionOk="0" h="2697" w="116950">
                    <a:moveTo>
                      <a:pt x="0" y="0"/>
                    </a:moveTo>
                    <a:lnTo>
                      <a:pt x="0" y="2697"/>
                    </a:lnTo>
                    <a:lnTo>
                      <a:pt x="116949" y="2697"/>
                    </a:lnTo>
                    <a:lnTo>
                      <a:pt x="11694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5" name="Google Shape;3645;p101"/>
              <p:cNvSpPr/>
              <p:nvPr/>
            </p:nvSpPr>
            <p:spPr>
              <a:xfrm>
                <a:off x="434444" y="4306031"/>
                <a:ext cx="52815" cy="402981"/>
              </a:xfrm>
              <a:custGeom>
                <a:rect b="b" l="l" r="r" t="t"/>
                <a:pathLst>
                  <a:path extrusionOk="0" h="27682" w="3628">
                    <a:moveTo>
                      <a:pt x="0" y="1"/>
                    </a:moveTo>
                    <a:lnTo>
                      <a:pt x="0" y="27682"/>
                    </a:lnTo>
                    <a:lnTo>
                      <a:pt x="3627" y="27682"/>
                    </a:lnTo>
                    <a:lnTo>
                      <a:pt x="362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46" name="Google Shape;3646;p101"/>
            <p:cNvSpPr/>
            <p:nvPr/>
          </p:nvSpPr>
          <p:spPr>
            <a:xfrm>
              <a:off x="1415110" y="3972533"/>
              <a:ext cx="32216" cy="42712"/>
            </a:xfrm>
            <a:custGeom>
              <a:rect b="b" l="l" r="r" t="t"/>
              <a:pathLst>
                <a:path extrusionOk="0" h="2934" w="2213">
                  <a:moveTo>
                    <a:pt x="2174" y="0"/>
                  </a:moveTo>
                  <a:cubicBezTo>
                    <a:pt x="2104" y="0"/>
                    <a:pt x="1912" y="33"/>
                    <a:pt x="1648" y="133"/>
                  </a:cubicBezTo>
                  <a:cubicBezTo>
                    <a:pt x="1483" y="202"/>
                    <a:pt x="1295" y="312"/>
                    <a:pt x="1120" y="474"/>
                  </a:cubicBezTo>
                  <a:cubicBezTo>
                    <a:pt x="936" y="644"/>
                    <a:pt x="814" y="884"/>
                    <a:pt x="709" y="1130"/>
                  </a:cubicBezTo>
                  <a:cubicBezTo>
                    <a:pt x="299" y="2112"/>
                    <a:pt x="1" y="2921"/>
                    <a:pt x="41" y="2934"/>
                  </a:cubicBezTo>
                  <a:cubicBezTo>
                    <a:pt x="41" y="2934"/>
                    <a:pt x="41" y="2934"/>
                    <a:pt x="42" y="2934"/>
                  </a:cubicBezTo>
                  <a:cubicBezTo>
                    <a:pt x="87" y="2934"/>
                    <a:pt x="447" y="2158"/>
                    <a:pt x="853" y="1190"/>
                  </a:cubicBezTo>
                  <a:cubicBezTo>
                    <a:pt x="954" y="950"/>
                    <a:pt x="1063" y="731"/>
                    <a:pt x="1216" y="579"/>
                  </a:cubicBezTo>
                  <a:cubicBezTo>
                    <a:pt x="1374" y="422"/>
                    <a:pt x="1544" y="307"/>
                    <a:pt x="1692" y="233"/>
                  </a:cubicBezTo>
                  <a:cubicBezTo>
                    <a:pt x="1998" y="85"/>
                    <a:pt x="2213" y="28"/>
                    <a:pt x="2203" y="6"/>
                  </a:cubicBezTo>
                  <a:cubicBezTo>
                    <a:pt x="2202" y="3"/>
                    <a:pt x="2192" y="0"/>
                    <a:pt x="217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101"/>
            <p:cNvSpPr/>
            <p:nvPr/>
          </p:nvSpPr>
          <p:spPr>
            <a:xfrm>
              <a:off x="1432492" y="3986916"/>
              <a:ext cx="14383" cy="28474"/>
            </a:xfrm>
            <a:custGeom>
              <a:rect b="b" l="l" r="r" t="t"/>
              <a:pathLst>
                <a:path extrusionOk="0" h="1956" w="988">
                  <a:moveTo>
                    <a:pt x="883" y="1"/>
                  </a:moveTo>
                  <a:cubicBezTo>
                    <a:pt x="817" y="1"/>
                    <a:pt x="722" y="45"/>
                    <a:pt x="656" y="132"/>
                  </a:cubicBezTo>
                  <a:cubicBezTo>
                    <a:pt x="529" y="312"/>
                    <a:pt x="406" y="556"/>
                    <a:pt x="289" y="850"/>
                  </a:cubicBezTo>
                  <a:cubicBezTo>
                    <a:pt x="57" y="1435"/>
                    <a:pt x="0" y="1946"/>
                    <a:pt x="39" y="1955"/>
                  </a:cubicBezTo>
                  <a:cubicBezTo>
                    <a:pt x="39" y="1955"/>
                    <a:pt x="40" y="1955"/>
                    <a:pt x="40" y="1955"/>
                  </a:cubicBezTo>
                  <a:cubicBezTo>
                    <a:pt x="85" y="1955"/>
                    <a:pt x="208" y="1474"/>
                    <a:pt x="432" y="906"/>
                  </a:cubicBezTo>
                  <a:cubicBezTo>
                    <a:pt x="547" y="626"/>
                    <a:pt x="660" y="360"/>
                    <a:pt x="747" y="194"/>
                  </a:cubicBezTo>
                  <a:cubicBezTo>
                    <a:pt x="839" y="32"/>
                    <a:pt x="979" y="54"/>
                    <a:pt x="983" y="37"/>
                  </a:cubicBezTo>
                  <a:cubicBezTo>
                    <a:pt x="987" y="27"/>
                    <a:pt x="957" y="1"/>
                    <a:pt x="892" y="1"/>
                  </a:cubicBezTo>
                  <a:cubicBezTo>
                    <a:pt x="889" y="1"/>
                    <a:pt x="886" y="1"/>
                    <a:pt x="88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48" name="Google Shape;3648;p101"/>
            <p:cNvGrpSpPr/>
            <p:nvPr/>
          </p:nvGrpSpPr>
          <p:grpSpPr>
            <a:xfrm>
              <a:off x="684717" y="3495251"/>
              <a:ext cx="774124" cy="1220312"/>
              <a:chOff x="684717" y="3495251"/>
              <a:chExt cx="774124" cy="1220312"/>
            </a:xfrm>
          </p:grpSpPr>
          <p:sp>
            <p:nvSpPr>
              <p:cNvPr id="3649" name="Google Shape;3649;p101"/>
              <p:cNvSpPr/>
              <p:nvPr/>
            </p:nvSpPr>
            <p:spPr>
              <a:xfrm>
                <a:off x="1065788" y="3618219"/>
                <a:ext cx="30935" cy="52975"/>
              </a:xfrm>
              <a:custGeom>
                <a:rect b="b" l="l" r="r" t="t"/>
                <a:pathLst>
                  <a:path extrusionOk="0" h="3639" w="2125">
                    <a:moveTo>
                      <a:pt x="1100" y="135"/>
                    </a:moveTo>
                    <a:cubicBezTo>
                      <a:pt x="1175" y="135"/>
                      <a:pt x="1248" y="151"/>
                      <a:pt x="1316" y="182"/>
                    </a:cubicBezTo>
                    <a:cubicBezTo>
                      <a:pt x="1513" y="265"/>
                      <a:pt x="1652" y="440"/>
                      <a:pt x="1753" y="602"/>
                    </a:cubicBezTo>
                    <a:cubicBezTo>
                      <a:pt x="1949" y="938"/>
                      <a:pt x="2015" y="1262"/>
                      <a:pt x="2050" y="1477"/>
                    </a:cubicBezTo>
                    <a:cubicBezTo>
                      <a:pt x="2085" y="1691"/>
                      <a:pt x="2090" y="1817"/>
                      <a:pt x="2102" y="1821"/>
                    </a:cubicBezTo>
                    <a:lnTo>
                      <a:pt x="2102" y="1821"/>
                    </a:lnTo>
                    <a:cubicBezTo>
                      <a:pt x="2090" y="1822"/>
                      <a:pt x="2085" y="1947"/>
                      <a:pt x="2050" y="2162"/>
                    </a:cubicBezTo>
                    <a:cubicBezTo>
                      <a:pt x="2015" y="2376"/>
                      <a:pt x="1949" y="2699"/>
                      <a:pt x="1753" y="3036"/>
                    </a:cubicBezTo>
                    <a:cubicBezTo>
                      <a:pt x="1652" y="3198"/>
                      <a:pt x="1513" y="3373"/>
                      <a:pt x="1316" y="3456"/>
                    </a:cubicBezTo>
                    <a:cubicBezTo>
                      <a:pt x="1249" y="3488"/>
                      <a:pt x="1176" y="3503"/>
                      <a:pt x="1102" y="3503"/>
                    </a:cubicBezTo>
                    <a:cubicBezTo>
                      <a:pt x="959" y="3503"/>
                      <a:pt x="811" y="3447"/>
                      <a:pt x="691" y="3338"/>
                    </a:cubicBezTo>
                    <a:cubicBezTo>
                      <a:pt x="319" y="3002"/>
                      <a:pt x="162" y="2407"/>
                      <a:pt x="158" y="1817"/>
                    </a:cubicBezTo>
                    <a:cubicBezTo>
                      <a:pt x="162" y="1231"/>
                      <a:pt x="319" y="637"/>
                      <a:pt x="691" y="301"/>
                    </a:cubicBezTo>
                    <a:cubicBezTo>
                      <a:pt x="811" y="191"/>
                      <a:pt x="958" y="135"/>
                      <a:pt x="1100" y="135"/>
                    </a:cubicBezTo>
                    <a:close/>
                    <a:moveTo>
                      <a:pt x="1076" y="0"/>
                    </a:moveTo>
                    <a:cubicBezTo>
                      <a:pt x="1043" y="0"/>
                      <a:pt x="1009" y="3"/>
                      <a:pt x="975" y="8"/>
                    </a:cubicBezTo>
                    <a:cubicBezTo>
                      <a:pt x="835" y="29"/>
                      <a:pt x="708" y="99"/>
                      <a:pt x="599" y="192"/>
                    </a:cubicBezTo>
                    <a:cubicBezTo>
                      <a:pt x="166" y="576"/>
                      <a:pt x="9" y="1201"/>
                      <a:pt x="0" y="1817"/>
                    </a:cubicBezTo>
                    <a:cubicBezTo>
                      <a:pt x="9" y="2437"/>
                      <a:pt x="166" y="3062"/>
                      <a:pt x="599" y="3447"/>
                    </a:cubicBezTo>
                    <a:cubicBezTo>
                      <a:pt x="708" y="3539"/>
                      <a:pt x="835" y="3609"/>
                      <a:pt x="975" y="3631"/>
                    </a:cubicBezTo>
                    <a:cubicBezTo>
                      <a:pt x="1009" y="3636"/>
                      <a:pt x="1043" y="3639"/>
                      <a:pt x="1076" y="3639"/>
                    </a:cubicBezTo>
                    <a:cubicBezTo>
                      <a:pt x="1181" y="3639"/>
                      <a:pt x="1282" y="3614"/>
                      <a:pt x="1368" y="3574"/>
                    </a:cubicBezTo>
                    <a:cubicBezTo>
                      <a:pt x="1604" y="3464"/>
                      <a:pt x="1745" y="3268"/>
                      <a:pt x="1850" y="3093"/>
                    </a:cubicBezTo>
                    <a:cubicBezTo>
                      <a:pt x="2046" y="2726"/>
                      <a:pt x="2090" y="2394"/>
                      <a:pt x="2112" y="2171"/>
                    </a:cubicBezTo>
                    <a:cubicBezTo>
                      <a:pt x="2124" y="1947"/>
                      <a:pt x="2107" y="1822"/>
                      <a:pt x="2103" y="1821"/>
                    </a:cubicBezTo>
                    <a:lnTo>
                      <a:pt x="2103" y="1821"/>
                    </a:lnTo>
                    <a:cubicBezTo>
                      <a:pt x="2107" y="1817"/>
                      <a:pt x="2124" y="1691"/>
                      <a:pt x="2112" y="1467"/>
                    </a:cubicBezTo>
                    <a:cubicBezTo>
                      <a:pt x="2090" y="1245"/>
                      <a:pt x="2046" y="912"/>
                      <a:pt x="1850" y="545"/>
                    </a:cubicBezTo>
                    <a:cubicBezTo>
                      <a:pt x="1745" y="370"/>
                      <a:pt x="1604" y="174"/>
                      <a:pt x="1368" y="65"/>
                    </a:cubicBezTo>
                    <a:cubicBezTo>
                      <a:pt x="1282" y="25"/>
                      <a:pt x="1181" y="0"/>
                      <a:pt x="10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0" name="Google Shape;3650;p101"/>
              <p:cNvSpPr/>
              <p:nvPr/>
            </p:nvSpPr>
            <p:spPr>
              <a:xfrm>
                <a:off x="895364" y="3535415"/>
                <a:ext cx="183803" cy="295925"/>
              </a:xfrm>
              <a:custGeom>
                <a:rect b="b" l="l" r="r" t="t"/>
                <a:pathLst>
                  <a:path extrusionOk="0" h="20328" w="12626">
                    <a:moveTo>
                      <a:pt x="12625" y="1"/>
                    </a:moveTo>
                    <a:lnTo>
                      <a:pt x="887" y="1671"/>
                    </a:lnTo>
                    <a:lnTo>
                      <a:pt x="0" y="19602"/>
                    </a:lnTo>
                    <a:lnTo>
                      <a:pt x="7678" y="20327"/>
                    </a:lnTo>
                    <a:lnTo>
                      <a:pt x="8103" y="15975"/>
                    </a:lnTo>
                    <a:cubicBezTo>
                      <a:pt x="8103" y="15975"/>
                      <a:pt x="8431" y="16056"/>
                      <a:pt x="8893" y="16056"/>
                    </a:cubicBezTo>
                    <a:cubicBezTo>
                      <a:pt x="9760" y="16056"/>
                      <a:pt x="11098" y="15772"/>
                      <a:pt x="11633" y="14139"/>
                    </a:cubicBezTo>
                    <a:cubicBezTo>
                      <a:pt x="12157" y="12535"/>
                      <a:pt x="12625" y="1"/>
                      <a:pt x="1262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1" name="Google Shape;3651;p101"/>
              <p:cNvSpPr/>
              <p:nvPr/>
            </p:nvSpPr>
            <p:spPr>
              <a:xfrm>
                <a:off x="861255" y="3495251"/>
                <a:ext cx="258119" cy="269023"/>
              </a:xfrm>
              <a:custGeom>
                <a:rect b="b" l="l" r="r" t="t"/>
                <a:pathLst>
                  <a:path extrusionOk="0" h="18480" w="17731">
                    <a:moveTo>
                      <a:pt x="12669" y="0"/>
                    </a:moveTo>
                    <a:cubicBezTo>
                      <a:pt x="11645" y="0"/>
                      <a:pt x="10594" y="302"/>
                      <a:pt x="9716" y="982"/>
                    </a:cubicBezTo>
                    <a:cubicBezTo>
                      <a:pt x="9716" y="982"/>
                      <a:pt x="9143" y="890"/>
                      <a:pt x="8280" y="890"/>
                    </a:cubicBezTo>
                    <a:cubicBezTo>
                      <a:pt x="5851" y="890"/>
                      <a:pt x="1121" y="1618"/>
                      <a:pt x="363" y="7170"/>
                    </a:cubicBezTo>
                    <a:cubicBezTo>
                      <a:pt x="0" y="9813"/>
                      <a:pt x="1273" y="11951"/>
                      <a:pt x="1482" y="13577"/>
                    </a:cubicBezTo>
                    <a:cubicBezTo>
                      <a:pt x="1919" y="16963"/>
                      <a:pt x="2517" y="18397"/>
                      <a:pt x="2517" y="18397"/>
                    </a:cubicBezTo>
                    <a:lnTo>
                      <a:pt x="4196" y="18472"/>
                    </a:lnTo>
                    <a:cubicBezTo>
                      <a:pt x="4351" y="18476"/>
                      <a:pt x="4499" y="18479"/>
                      <a:pt x="4641" y="18479"/>
                    </a:cubicBezTo>
                    <a:cubicBezTo>
                      <a:pt x="5886" y="18479"/>
                      <a:pt x="6659" y="18244"/>
                      <a:pt x="7985" y="16902"/>
                    </a:cubicBezTo>
                    <a:cubicBezTo>
                      <a:pt x="9349" y="15521"/>
                      <a:pt x="9738" y="14743"/>
                      <a:pt x="10698" y="13270"/>
                    </a:cubicBezTo>
                    <a:cubicBezTo>
                      <a:pt x="10698" y="13270"/>
                      <a:pt x="9304" y="12458"/>
                      <a:pt x="9540" y="11235"/>
                    </a:cubicBezTo>
                    <a:cubicBezTo>
                      <a:pt x="9665" y="10585"/>
                      <a:pt x="10352" y="10173"/>
                      <a:pt x="10968" y="10173"/>
                    </a:cubicBezTo>
                    <a:cubicBezTo>
                      <a:pt x="11558" y="10173"/>
                      <a:pt x="12084" y="10552"/>
                      <a:pt x="11987" y="11465"/>
                    </a:cubicBezTo>
                    <a:cubicBezTo>
                      <a:pt x="11987" y="11465"/>
                      <a:pt x="12286" y="11449"/>
                      <a:pt x="12591" y="11449"/>
                    </a:cubicBezTo>
                    <a:cubicBezTo>
                      <a:pt x="12777" y="11449"/>
                      <a:pt x="12965" y="11455"/>
                      <a:pt x="13089" y="11475"/>
                    </a:cubicBezTo>
                    <a:lnTo>
                      <a:pt x="13500" y="7502"/>
                    </a:lnTo>
                    <a:cubicBezTo>
                      <a:pt x="13500" y="7502"/>
                      <a:pt x="15969" y="6169"/>
                      <a:pt x="16624" y="4609"/>
                    </a:cubicBezTo>
                    <a:cubicBezTo>
                      <a:pt x="17731" y="1973"/>
                      <a:pt x="15290" y="0"/>
                      <a:pt x="126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2" name="Google Shape;3652;p101"/>
              <p:cNvSpPr/>
              <p:nvPr/>
            </p:nvSpPr>
            <p:spPr>
              <a:xfrm>
                <a:off x="1046005" y="3644786"/>
                <a:ext cx="50398" cy="3392"/>
              </a:xfrm>
              <a:custGeom>
                <a:rect b="b" l="l" r="r" t="t"/>
                <a:pathLst>
                  <a:path extrusionOk="0" h="233" w="3462">
                    <a:moveTo>
                      <a:pt x="3019" y="1"/>
                    </a:moveTo>
                    <a:cubicBezTo>
                      <a:pt x="2702" y="1"/>
                      <a:pt x="2241" y="14"/>
                      <a:pt x="1727" y="40"/>
                    </a:cubicBezTo>
                    <a:cubicBezTo>
                      <a:pt x="774" y="88"/>
                      <a:pt x="0" y="162"/>
                      <a:pt x="4" y="206"/>
                    </a:cubicBezTo>
                    <a:cubicBezTo>
                      <a:pt x="7" y="224"/>
                      <a:pt x="164" y="233"/>
                      <a:pt x="422" y="233"/>
                    </a:cubicBezTo>
                    <a:cubicBezTo>
                      <a:pt x="740" y="233"/>
                      <a:pt x="1210" y="219"/>
                      <a:pt x="1735" y="193"/>
                    </a:cubicBezTo>
                    <a:cubicBezTo>
                      <a:pt x="2688" y="144"/>
                      <a:pt x="3461" y="71"/>
                      <a:pt x="3461" y="31"/>
                    </a:cubicBezTo>
                    <a:cubicBezTo>
                      <a:pt x="3459" y="11"/>
                      <a:pt x="3293" y="1"/>
                      <a:pt x="30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3" name="Google Shape;3653;p101"/>
              <p:cNvSpPr/>
              <p:nvPr/>
            </p:nvSpPr>
            <p:spPr>
              <a:xfrm>
                <a:off x="1088818" y="3939430"/>
                <a:ext cx="370023" cy="291834"/>
              </a:xfrm>
              <a:custGeom>
                <a:rect b="b" l="l" r="r" t="t"/>
                <a:pathLst>
                  <a:path extrusionOk="0" h="20047" w="25418">
                    <a:moveTo>
                      <a:pt x="22593" y="0"/>
                    </a:moveTo>
                    <a:cubicBezTo>
                      <a:pt x="22259" y="0"/>
                      <a:pt x="19762" y="2900"/>
                      <a:pt x="19762" y="2900"/>
                    </a:cubicBezTo>
                    <a:lnTo>
                      <a:pt x="19762" y="4688"/>
                    </a:lnTo>
                    <a:cubicBezTo>
                      <a:pt x="19103" y="3876"/>
                      <a:pt x="18630" y="3641"/>
                      <a:pt x="18302" y="3641"/>
                    </a:cubicBezTo>
                    <a:cubicBezTo>
                      <a:pt x="18010" y="3641"/>
                      <a:pt x="17834" y="3827"/>
                      <a:pt x="17743" y="3958"/>
                    </a:cubicBezTo>
                    <a:cubicBezTo>
                      <a:pt x="17551" y="4237"/>
                      <a:pt x="19762" y="6318"/>
                      <a:pt x="19762" y="6318"/>
                    </a:cubicBezTo>
                    <a:lnTo>
                      <a:pt x="19762" y="6956"/>
                    </a:lnTo>
                    <a:lnTo>
                      <a:pt x="8789" y="12856"/>
                    </a:lnTo>
                    <a:lnTo>
                      <a:pt x="5900" y="5671"/>
                    </a:lnTo>
                    <a:lnTo>
                      <a:pt x="0" y="8765"/>
                    </a:lnTo>
                    <a:lnTo>
                      <a:pt x="3523" y="17291"/>
                    </a:lnTo>
                    <a:cubicBezTo>
                      <a:pt x="4241" y="19028"/>
                      <a:pt x="5910" y="20046"/>
                      <a:pt x="7644" y="20046"/>
                    </a:cubicBezTo>
                    <a:cubicBezTo>
                      <a:pt x="8409" y="20046"/>
                      <a:pt x="9188" y="19848"/>
                      <a:pt x="9903" y="19425"/>
                    </a:cubicBezTo>
                    <a:lnTo>
                      <a:pt x="22817" y="11794"/>
                    </a:lnTo>
                    <a:lnTo>
                      <a:pt x="23677" y="10361"/>
                    </a:lnTo>
                    <a:cubicBezTo>
                      <a:pt x="23975" y="9867"/>
                      <a:pt x="24149" y="9308"/>
                      <a:pt x="24189" y="8731"/>
                    </a:cubicBezTo>
                    <a:lnTo>
                      <a:pt x="24617" y="2280"/>
                    </a:lnTo>
                    <a:cubicBezTo>
                      <a:pt x="25417" y="1791"/>
                      <a:pt x="25063" y="855"/>
                      <a:pt x="25063" y="855"/>
                    </a:cubicBezTo>
                    <a:lnTo>
                      <a:pt x="25063" y="855"/>
                    </a:lnTo>
                    <a:lnTo>
                      <a:pt x="22262" y="2591"/>
                    </a:lnTo>
                    <a:lnTo>
                      <a:pt x="21235" y="4989"/>
                    </a:lnTo>
                    <a:lnTo>
                      <a:pt x="21235" y="2900"/>
                    </a:lnTo>
                    <a:cubicBezTo>
                      <a:pt x="21235" y="2900"/>
                      <a:pt x="21995" y="2014"/>
                      <a:pt x="22620" y="1345"/>
                    </a:cubicBezTo>
                    <a:cubicBezTo>
                      <a:pt x="23241" y="681"/>
                      <a:pt x="22795" y="235"/>
                      <a:pt x="22620" y="12"/>
                    </a:cubicBezTo>
                    <a:cubicBezTo>
                      <a:pt x="22614" y="4"/>
                      <a:pt x="22605" y="0"/>
                      <a:pt x="22593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4" name="Google Shape;3654;p101"/>
              <p:cNvSpPr/>
              <p:nvPr/>
            </p:nvSpPr>
            <p:spPr>
              <a:xfrm>
                <a:off x="1201173" y="4126625"/>
                <a:ext cx="16989" cy="42653"/>
              </a:xfrm>
              <a:custGeom>
                <a:rect b="b" l="l" r="r" t="t"/>
                <a:pathLst>
                  <a:path extrusionOk="0" h="2930" w="1167">
                    <a:moveTo>
                      <a:pt x="1126" y="1"/>
                    </a:moveTo>
                    <a:cubicBezTo>
                      <a:pt x="1077" y="1"/>
                      <a:pt x="805" y="636"/>
                      <a:pt x="511" y="1435"/>
                    </a:cubicBezTo>
                    <a:cubicBezTo>
                      <a:pt x="210" y="2243"/>
                      <a:pt x="0" y="2911"/>
                      <a:pt x="39" y="2929"/>
                    </a:cubicBezTo>
                    <a:cubicBezTo>
                      <a:pt x="40" y="2929"/>
                      <a:pt x="40" y="2929"/>
                      <a:pt x="41" y="2929"/>
                    </a:cubicBezTo>
                    <a:cubicBezTo>
                      <a:pt x="89" y="2929"/>
                      <a:pt x="361" y="2292"/>
                      <a:pt x="656" y="1491"/>
                    </a:cubicBezTo>
                    <a:cubicBezTo>
                      <a:pt x="957" y="683"/>
                      <a:pt x="1167" y="15"/>
                      <a:pt x="1128" y="1"/>
                    </a:cubicBezTo>
                    <a:cubicBezTo>
                      <a:pt x="1127" y="1"/>
                      <a:pt x="1127" y="1"/>
                      <a:pt x="1126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5" name="Google Shape;3655;p101"/>
              <p:cNvSpPr/>
              <p:nvPr/>
            </p:nvSpPr>
            <p:spPr>
              <a:xfrm>
                <a:off x="762774" y="3790652"/>
                <a:ext cx="434541" cy="576026"/>
              </a:xfrm>
              <a:custGeom>
                <a:rect b="b" l="l" r="r" t="t"/>
                <a:pathLst>
                  <a:path extrusionOk="0" h="39569" w="29850">
                    <a:moveTo>
                      <a:pt x="10060" y="0"/>
                    </a:moveTo>
                    <a:cubicBezTo>
                      <a:pt x="9991" y="0"/>
                      <a:pt x="9923" y="1"/>
                      <a:pt x="9855" y="1"/>
                    </a:cubicBezTo>
                    <a:cubicBezTo>
                      <a:pt x="5393" y="54"/>
                      <a:pt x="1557" y="3200"/>
                      <a:pt x="674" y="7575"/>
                    </a:cubicBezTo>
                    <a:cubicBezTo>
                      <a:pt x="0" y="10913"/>
                      <a:pt x="1180" y="13116"/>
                      <a:pt x="420" y="20423"/>
                    </a:cubicBezTo>
                    <a:lnTo>
                      <a:pt x="175" y="38786"/>
                    </a:lnTo>
                    <a:lnTo>
                      <a:pt x="21423" y="39569"/>
                    </a:lnTo>
                    <a:lnTo>
                      <a:pt x="20636" y="17892"/>
                    </a:lnTo>
                    <a:lnTo>
                      <a:pt x="21891" y="22140"/>
                    </a:lnTo>
                    <a:lnTo>
                      <a:pt x="29849" y="18535"/>
                    </a:lnTo>
                    <a:cubicBezTo>
                      <a:pt x="29561" y="17648"/>
                      <a:pt x="28244" y="13684"/>
                      <a:pt x="25723" y="7400"/>
                    </a:cubicBezTo>
                    <a:cubicBezTo>
                      <a:pt x="24321" y="3896"/>
                      <a:pt x="21200" y="1369"/>
                      <a:pt x="17477" y="749"/>
                    </a:cubicBezTo>
                    <a:cubicBezTo>
                      <a:pt x="14953" y="329"/>
                      <a:pt x="12212" y="0"/>
                      <a:pt x="100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6" name="Google Shape;3656;p101"/>
              <p:cNvSpPr/>
              <p:nvPr/>
            </p:nvSpPr>
            <p:spPr>
              <a:xfrm>
                <a:off x="723338" y="3863891"/>
                <a:ext cx="62495" cy="221449"/>
              </a:xfrm>
              <a:custGeom>
                <a:rect b="b" l="l" r="r" t="t"/>
                <a:pathLst>
                  <a:path extrusionOk="0" h="15212" w="4293">
                    <a:moveTo>
                      <a:pt x="4292" y="1"/>
                    </a:moveTo>
                    <a:cubicBezTo>
                      <a:pt x="3181" y="1386"/>
                      <a:pt x="0" y="13146"/>
                      <a:pt x="0" y="13146"/>
                    </a:cubicBezTo>
                    <a:cubicBezTo>
                      <a:pt x="1005" y="15081"/>
                      <a:pt x="3347" y="15212"/>
                      <a:pt x="3962" y="15212"/>
                    </a:cubicBezTo>
                    <a:cubicBezTo>
                      <a:pt x="4059" y="15212"/>
                      <a:pt x="4113" y="15209"/>
                      <a:pt x="4113" y="15209"/>
                    </a:cubicBezTo>
                    <a:lnTo>
                      <a:pt x="42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7" name="Google Shape;3657;p101"/>
              <p:cNvSpPr/>
              <p:nvPr/>
            </p:nvSpPr>
            <p:spPr>
              <a:xfrm>
                <a:off x="774420" y="3885756"/>
                <a:ext cx="368741" cy="81129"/>
              </a:xfrm>
              <a:custGeom>
                <a:rect b="b" l="l" r="r" t="t"/>
                <a:pathLst>
                  <a:path extrusionOk="0" h="5573" w="25330">
                    <a:moveTo>
                      <a:pt x="862" y="0"/>
                    </a:moveTo>
                    <a:cubicBezTo>
                      <a:pt x="617" y="0"/>
                      <a:pt x="420" y="19"/>
                      <a:pt x="280" y="46"/>
                    </a:cubicBezTo>
                    <a:cubicBezTo>
                      <a:pt x="96" y="80"/>
                      <a:pt x="1" y="106"/>
                      <a:pt x="5" y="116"/>
                    </a:cubicBezTo>
                    <a:cubicBezTo>
                      <a:pt x="5" y="122"/>
                      <a:pt x="16" y="124"/>
                      <a:pt x="37" y="124"/>
                    </a:cubicBezTo>
                    <a:cubicBezTo>
                      <a:pt x="105" y="124"/>
                      <a:pt x="282" y="99"/>
                      <a:pt x="557" y="99"/>
                    </a:cubicBezTo>
                    <a:cubicBezTo>
                      <a:pt x="706" y="99"/>
                      <a:pt x="884" y="107"/>
                      <a:pt x="1088" y="128"/>
                    </a:cubicBezTo>
                    <a:cubicBezTo>
                      <a:pt x="1779" y="207"/>
                      <a:pt x="2750" y="548"/>
                      <a:pt x="3772" y="1270"/>
                    </a:cubicBezTo>
                    <a:cubicBezTo>
                      <a:pt x="4283" y="1627"/>
                      <a:pt x="4812" y="2065"/>
                      <a:pt x="5358" y="2563"/>
                    </a:cubicBezTo>
                    <a:cubicBezTo>
                      <a:pt x="5904" y="3061"/>
                      <a:pt x="6486" y="3607"/>
                      <a:pt x="7155" y="4122"/>
                    </a:cubicBezTo>
                    <a:cubicBezTo>
                      <a:pt x="7823" y="4634"/>
                      <a:pt x="8587" y="5124"/>
                      <a:pt x="9493" y="5390"/>
                    </a:cubicBezTo>
                    <a:cubicBezTo>
                      <a:pt x="9908" y="5514"/>
                      <a:pt x="10349" y="5572"/>
                      <a:pt x="10795" y="5572"/>
                    </a:cubicBezTo>
                    <a:cubicBezTo>
                      <a:pt x="11315" y="5572"/>
                      <a:pt x="11843" y="5493"/>
                      <a:pt x="12351" y="5342"/>
                    </a:cubicBezTo>
                    <a:cubicBezTo>
                      <a:pt x="13299" y="5066"/>
                      <a:pt x="14142" y="4604"/>
                      <a:pt x="14929" y="4149"/>
                    </a:cubicBezTo>
                    <a:cubicBezTo>
                      <a:pt x="15715" y="3690"/>
                      <a:pt x="16454" y="3223"/>
                      <a:pt x="17179" y="2825"/>
                    </a:cubicBezTo>
                    <a:cubicBezTo>
                      <a:pt x="17900" y="2423"/>
                      <a:pt x="18622" y="2109"/>
                      <a:pt x="19325" y="1934"/>
                    </a:cubicBezTo>
                    <a:cubicBezTo>
                      <a:pt x="19675" y="1824"/>
                      <a:pt x="20029" y="1807"/>
                      <a:pt x="20361" y="1763"/>
                    </a:cubicBezTo>
                    <a:cubicBezTo>
                      <a:pt x="20693" y="1776"/>
                      <a:pt x="21020" y="1758"/>
                      <a:pt x="21322" y="1811"/>
                    </a:cubicBezTo>
                    <a:cubicBezTo>
                      <a:pt x="21934" y="1916"/>
                      <a:pt x="22484" y="2077"/>
                      <a:pt x="22974" y="2192"/>
                    </a:cubicBezTo>
                    <a:cubicBezTo>
                      <a:pt x="23425" y="2295"/>
                      <a:pt x="23828" y="2355"/>
                      <a:pt x="24168" y="2355"/>
                    </a:cubicBezTo>
                    <a:cubicBezTo>
                      <a:pt x="24200" y="2355"/>
                      <a:pt x="24232" y="2354"/>
                      <a:pt x="24263" y="2353"/>
                    </a:cubicBezTo>
                    <a:cubicBezTo>
                      <a:pt x="24626" y="2345"/>
                      <a:pt x="24897" y="2266"/>
                      <a:pt x="25076" y="2200"/>
                    </a:cubicBezTo>
                    <a:cubicBezTo>
                      <a:pt x="25247" y="2121"/>
                      <a:pt x="25330" y="2073"/>
                      <a:pt x="25326" y="2065"/>
                    </a:cubicBezTo>
                    <a:cubicBezTo>
                      <a:pt x="25325" y="2062"/>
                      <a:pt x="25322" y="2061"/>
                      <a:pt x="25318" y="2061"/>
                    </a:cubicBezTo>
                    <a:cubicBezTo>
                      <a:pt x="25265" y="2061"/>
                      <a:pt x="24941" y="2231"/>
                      <a:pt x="24344" y="2231"/>
                    </a:cubicBezTo>
                    <a:cubicBezTo>
                      <a:pt x="24318" y="2231"/>
                      <a:pt x="24291" y="2231"/>
                      <a:pt x="24263" y="2230"/>
                    </a:cubicBezTo>
                    <a:cubicBezTo>
                      <a:pt x="23918" y="2226"/>
                      <a:pt x="23499" y="2147"/>
                      <a:pt x="23018" y="2021"/>
                    </a:cubicBezTo>
                    <a:cubicBezTo>
                      <a:pt x="22533" y="1894"/>
                      <a:pt x="21990" y="1715"/>
                      <a:pt x="21361" y="1597"/>
                    </a:cubicBezTo>
                    <a:cubicBezTo>
                      <a:pt x="21042" y="1532"/>
                      <a:pt x="20701" y="1544"/>
                      <a:pt x="20352" y="1522"/>
                    </a:cubicBezTo>
                    <a:cubicBezTo>
                      <a:pt x="20003" y="1562"/>
                      <a:pt x="19631" y="1575"/>
                      <a:pt x="19263" y="1680"/>
                    </a:cubicBezTo>
                    <a:cubicBezTo>
                      <a:pt x="18529" y="1855"/>
                      <a:pt x="17778" y="2170"/>
                      <a:pt x="17044" y="2571"/>
                    </a:cubicBezTo>
                    <a:cubicBezTo>
                      <a:pt x="16300" y="2969"/>
                      <a:pt x="15558" y="3432"/>
                      <a:pt x="14775" y="3886"/>
                    </a:cubicBezTo>
                    <a:cubicBezTo>
                      <a:pt x="13993" y="4332"/>
                      <a:pt x="13168" y="4778"/>
                      <a:pt x="12262" y="5045"/>
                    </a:cubicBezTo>
                    <a:cubicBezTo>
                      <a:pt x="11779" y="5189"/>
                      <a:pt x="11284" y="5264"/>
                      <a:pt x="10797" y="5264"/>
                    </a:cubicBezTo>
                    <a:cubicBezTo>
                      <a:pt x="10379" y="5264"/>
                      <a:pt x="9967" y="5208"/>
                      <a:pt x="9575" y="5093"/>
                    </a:cubicBezTo>
                    <a:cubicBezTo>
                      <a:pt x="8728" y="4852"/>
                      <a:pt x="7988" y="4385"/>
                      <a:pt x="7329" y="3896"/>
                    </a:cubicBezTo>
                    <a:cubicBezTo>
                      <a:pt x="6673" y="3398"/>
                      <a:pt x="6088" y="2864"/>
                      <a:pt x="5529" y="2371"/>
                    </a:cubicBezTo>
                    <a:cubicBezTo>
                      <a:pt x="4973" y="1877"/>
                      <a:pt x="4428" y="1440"/>
                      <a:pt x="3898" y="1086"/>
                    </a:cubicBezTo>
                    <a:cubicBezTo>
                      <a:pt x="2837" y="373"/>
                      <a:pt x="1814" y="50"/>
                      <a:pt x="1102" y="6"/>
                    </a:cubicBezTo>
                    <a:cubicBezTo>
                      <a:pt x="1018" y="2"/>
                      <a:pt x="938" y="0"/>
                      <a:pt x="86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8" name="Google Shape;3658;p101"/>
              <p:cNvSpPr/>
              <p:nvPr/>
            </p:nvSpPr>
            <p:spPr>
              <a:xfrm>
                <a:off x="925381" y="4118036"/>
                <a:ext cx="140043" cy="15926"/>
              </a:xfrm>
              <a:custGeom>
                <a:rect b="b" l="l" r="r" t="t"/>
                <a:pathLst>
                  <a:path extrusionOk="0" h="1094" w="9620">
                    <a:moveTo>
                      <a:pt x="7606" y="0"/>
                    </a:moveTo>
                    <a:cubicBezTo>
                      <a:pt x="7324" y="0"/>
                      <a:pt x="7024" y="27"/>
                      <a:pt x="6713" y="84"/>
                    </a:cubicBezTo>
                    <a:cubicBezTo>
                      <a:pt x="6119" y="189"/>
                      <a:pt x="5490" y="391"/>
                      <a:pt x="4839" y="556"/>
                    </a:cubicBezTo>
                    <a:cubicBezTo>
                      <a:pt x="4137" y="739"/>
                      <a:pt x="3456" y="807"/>
                      <a:pt x="2841" y="807"/>
                    </a:cubicBezTo>
                    <a:cubicBezTo>
                      <a:pt x="2310" y="807"/>
                      <a:pt x="1829" y="756"/>
                      <a:pt x="1426" y="687"/>
                    </a:cubicBezTo>
                    <a:cubicBezTo>
                      <a:pt x="638" y="557"/>
                      <a:pt x="142" y="374"/>
                      <a:pt x="38" y="374"/>
                    </a:cubicBezTo>
                    <a:cubicBezTo>
                      <a:pt x="27" y="374"/>
                      <a:pt x="20" y="376"/>
                      <a:pt x="18" y="381"/>
                    </a:cubicBezTo>
                    <a:cubicBezTo>
                      <a:pt x="0" y="412"/>
                      <a:pt x="494" y="696"/>
                      <a:pt x="1382" y="906"/>
                    </a:cubicBezTo>
                    <a:cubicBezTo>
                      <a:pt x="1839" y="1015"/>
                      <a:pt x="2411" y="1093"/>
                      <a:pt x="3045" y="1093"/>
                    </a:cubicBezTo>
                    <a:cubicBezTo>
                      <a:pt x="3628" y="1093"/>
                      <a:pt x="4264" y="1027"/>
                      <a:pt x="4913" y="857"/>
                    </a:cubicBezTo>
                    <a:cubicBezTo>
                      <a:pt x="5581" y="687"/>
                      <a:pt x="6198" y="482"/>
                      <a:pt x="6765" y="369"/>
                    </a:cubicBezTo>
                    <a:cubicBezTo>
                      <a:pt x="7131" y="290"/>
                      <a:pt x="7477" y="252"/>
                      <a:pt x="7793" y="252"/>
                    </a:cubicBezTo>
                    <a:cubicBezTo>
                      <a:pt x="7967" y="252"/>
                      <a:pt x="8132" y="264"/>
                      <a:pt x="8286" y="286"/>
                    </a:cubicBezTo>
                    <a:cubicBezTo>
                      <a:pt x="9114" y="389"/>
                      <a:pt x="9529" y="770"/>
                      <a:pt x="9598" y="770"/>
                    </a:cubicBezTo>
                    <a:cubicBezTo>
                      <a:pt x="9602" y="770"/>
                      <a:pt x="9605" y="769"/>
                      <a:pt x="9607" y="766"/>
                    </a:cubicBezTo>
                    <a:cubicBezTo>
                      <a:pt x="9619" y="752"/>
                      <a:pt x="9536" y="635"/>
                      <a:pt x="9327" y="482"/>
                    </a:cubicBezTo>
                    <a:cubicBezTo>
                      <a:pt x="9121" y="329"/>
                      <a:pt x="8780" y="155"/>
                      <a:pt x="8322" y="67"/>
                    </a:cubicBezTo>
                    <a:cubicBezTo>
                      <a:pt x="8104" y="23"/>
                      <a:pt x="7863" y="0"/>
                      <a:pt x="76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9" name="Google Shape;3659;p101"/>
              <p:cNvSpPr/>
              <p:nvPr/>
            </p:nvSpPr>
            <p:spPr>
              <a:xfrm>
                <a:off x="922266" y="4285316"/>
                <a:ext cx="146405" cy="24180"/>
              </a:xfrm>
              <a:custGeom>
                <a:rect b="b" l="l" r="r" t="t"/>
                <a:pathLst>
                  <a:path extrusionOk="0" h="1661" w="10057">
                    <a:moveTo>
                      <a:pt x="1914" y="1"/>
                    </a:moveTo>
                    <a:cubicBezTo>
                      <a:pt x="1736" y="1"/>
                      <a:pt x="1566" y="12"/>
                      <a:pt x="1408" y="34"/>
                    </a:cubicBezTo>
                    <a:cubicBezTo>
                      <a:pt x="910" y="104"/>
                      <a:pt x="529" y="292"/>
                      <a:pt x="307" y="463"/>
                    </a:cubicBezTo>
                    <a:cubicBezTo>
                      <a:pt x="83" y="633"/>
                      <a:pt x="0" y="768"/>
                      <a:pt x="14" y="778"/>
                    </a:cubicBezTo>
                    <a:cubicBezTo>
                      <a:pt x="16" y="779"/>
                      <a:pt x="18" y="780"/>
                      <a:pt x="20" y="780"/>
                    </a:cubicBezTo>
                    <a:cubicBezTo>
                      <a:pt x="51" y="780"/>
                      <a:pt x="160" y="682"/>
                      <a:pt x="376" y="563"/>
                    </a:cubicBezTo>
                    <a:cubicBezTo>
                      <a:pt x="604" y="432"/>
                      <a:pt x="966" y="292"/>
                      <a:pt x="1434" y="253"/>
                    </a:cubicBezTo>
                    <a:cubicBezTo>
                      <a:pt x="1529" y="245"/>
                      <a:pt x="1627" y="241"/>
                      <a:pt x="1730" y="241"/>
                    </a:cubicBezTo>
                    <a:cubicBezTo>
                      <a:pt x="2134" y="241"/>
                      <a:pt x="2595" y="305"/>
                      <a:pt x="3077" y="445"/>
                    </a:cubicBezTo>
                    <a:cubicBezTo>
                      <a:pt x="3676" y="615"/>
                      <a:pt x="4318" y="921"/>
                      <a:pt x="5013" y="1192"/>
                    </a:cubicBezTo>
                    <a:cubicBezTo>
                      <a:pt x="5692" y="1462"/>
                      <a:pt x="6392" y="1660"/>
                      <a:pt x="7052" y="1660"/>
                    </a:cubicBezTo>
                    <a:cubicBezTo>
                      <a:pt x="7067" y="1660"/>
                      <a:pt x="7083" y="1660"/>
                      <a:pt x="7098" y="1660"/>
                    </a:cubicBezTo>
                    <a:cubicBezTo>
                      <a:pt x="7770" y="1656"/>
                      <a:pt x="8352" y="1450"/>
                      <a:pt x="8798" y="1228"/>
                    </a:cubicBezTo>
                    <a:cubicBezTo>
                      <a:pt x="9244" y="1000"/>
                      <a:pt x="9558" y="746"/>
                      <a:pt x="9759" y="563"/>
                    </a:cubicBezTo>
                    <a:cubicBezTo>
                      <a:pt x="9960" y="375"/>
                      <a:pt x="10057" y="253"/>
                      <a:pt x="10039" y="240"/>
                    </a:cubicBezTo>
                    <a:cubicBezTo>
                      <a:pt x="10037" y="238"/>
                      <a:pt x="10035" y="237"/>
                      <a:pt x="10031" y="237"/>
                    </a:cubicBezTo>
                    <a:cubicBezTo>
                      <a:pt x="9963" y="237"/>
                      <a:pt x="9530" y="652"/>
                      <a:pt x="8702" y="1030"/>
                    </a:cubicBezTo>
                    <a:cubicBezTo>
                      <a:pt x="8285" y="1211"/>
                      <a:pt x="7760" y="1372"/>
                      <a:pt x="7169" y="1372"/>
                    </a:cubicBezTo>
                    <a:cubicBezTo>
                      <a:pt x="7145" y="1372"/>
                      <a:pt x="7122" y="1372"/>
                      <a:pt x="7098" y="1371"/>
                    </a:cubicBezTo>
                    <a:cubicBezTo>
                      <a:pt x="6477" y="1367"/>
                      <a:pt x="5809" y="1175"/>
                      <a:pt x="5127" y="904"/>
                    </a:cubicBezTo>
                    <a:cubicBezTo>
                      <a:pt x="4440" y="637"/>
                      <a:pt x="3794" y="336"/>
                      <a:pt x="3151" y="169"/>
                    </a:cubicBezTo>
                    <a:cubicBezTo>
                      <a:pt x="2716" y="53"/>
                      <a:pt x="2295" y="1"/>
                      <a:pt x="19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0" name="Google Shape;3660;p101"/>
              <p:cNvSpPr/>
              <p:nvPr/>
            </p:nvSpPr>
            <p:spPr>
              <a:xfrm>
                <a:off x="732815" y="4088280"/>
                <a:ext cx="36015" cy="178519"/>
              </a:xfrm>
              <a:custGeom>
                <a:rect b="b" l="l" r="r" t="t"/>
                <a:pathLst>
                  <a:path extrusionOk="0" h="12263" w="2474">
                    <a:moveTo>
                      <a:pt x="1" y="0"/>
                    </a:moveTo>
                    <a:lnTo>
                      <a:pt x="2094" y="12262"/>
                    </a:lnTo>
                    <a:lnTo>
                      <a:pt x="2316" y="12262"/>
                    </a:lnTo>
                    <a:lnTo>
                      <a:pt x="2474" y="245"/>
                    </a:lnTo>
                    <a:cubicBezTo>
                      <a:pt x="1643" y="236"/>
                      <a:pt x="818" y="170"/>
                      <a:pt x="1" y="0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1" name="Google Shape;3661;p101"/>
              <p:cNvSpPr/>
              <p:nvPr/>
            </p:nvSpPr>
            <p:spPr>
              <a:xfrm>
                <a:off x="778481" y="4355789"/>
                <a:ext cx="201112" cy="8603"/>
              </a:xfrm>
              <a:custGeom>
                <a:rect b="b" l="l" r="r" t="t"/>
                <a:pathLst>
                  <a:path extrusionOk="0" h="591" w="13815">
                    <a:moveTo>
                      <a:pt x="1" y="1"/>
                    </a:moveTo>
                    <a:lnTo>
                      <a:pt x="49" y="294"/>
                    </a:lnTo>
                    <a:lnTo>
                      <a:pt x="13815" y="590"/>
                    </a:lnTo>
                    <a:cubicBezTo>
                      <a:pt x="13815" y="564"/>
                      <a:pt x="13815" y="538"/>
                      <a:pt x="13811" y="50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2" name="Google Shape;3662;p101"/>
              <p:cNvSpPr/>
              <p:nvPr/>
            </p:nvSpPr>
            <p:spPr>
              <a:xfrm>
                <a:off x="763283" y="4266784"/>
                <a:ext cx="3261" cy="17513"/>
              </a:xfrm>
              <a:custGeom>
                <a:rect b="b" l="l" r="r" t="t"/>
                <a:pathLst>
                  <a:path extrusionOk="0" h="1203" w="224">
                    <a:moveTo>
                      <a:pt x="1" y="0"/>
                    </a:moveTo>
                    <a:lnTo>
                      <a:pt x="206" y="1202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3" name="Google Shape;3663;p101"/>
              <p:cNvSpPr/>
              <p:nvPr/>
            </p:nvSpPr>
            <p:spPr>
              <a:xfrm>
                <a:off x="766268" y="4084583"/>
                <a:ext cx="213267" cy="278601"/>
              </a:xfrm>
              <a:custGeom>
                <a:rect b="b" l="l" r="r" t="t"/>
                <a:pathLst>
                  <a:path extrusionOk="0" h="19138" w="14650">
                    <a:moveTo>
                      <a:pt x="8007" y="0"/>
                    </a:moveTo>
                    <a:cubicBezTo>
                      <a:pt x="7395" y="0"/>
                      <a:pt x="6775" y="49"/>
                      <a:pt x="6176" y="83"/>
                    </a:cubicBezTo>
                    <a:cubicBezTo>
                      <a:pt x="4240" y="198"/>
                      <a:pt x="2295" y="503"/>
                      <a:pt x="368" y="503"/>
                    </a:cubicBezTo>
                    <a:cubicBezTo>
                      <a:pt x="303" y="503"/>
                      <a:pt x="237" y="503"/>
                      <a:pt x="176" y="499"/>
                    </a:cubicBezTo>
                    <a:lnTo>
                      <a:pt x="18" y="12516"/>
                    </a:lnTo>
                    <a:lnTo>
                      <a:pt x="1" y="13718"/>
                    </a:lnTo>
                    <a:lnTo>
                      <a:pt x="840" y="18631"/>
                    </a:lnTo>
                    <a:lnTo>
                      <a:pt x="14650" y="19137"/>
                    </a:lnTo>
                    <a:cubicBezTo>
                      <a:pt x="14567" y="17516"/>
                      <a:pt x="14488" y="15965"/>
                      <a:pt x="14383" y="14436"/>
                    </a:cubicBezTo>
                    <a:cubicBezTo>
                      <a:pt x="14182" y="14357"/>
                      <a:pt x="13986" y="14291"/>
                      <a:pt x="13793" y="14234"/>
                    </a:cubicBezTo>
                    <a:cubicBezTo>
                      <a:pt x="13308" y="14095"/>
                      <a:pt x="12845" y="14029"/>
                      <a:pt x="12443" y="14029"/>
                    </a:cubicBezTo>
                    <a:cubicBezTo>
                      <a:pt x="12342" y="14029"/>
                      <a:pt x="12241" y="14033"/>
                      <a:pt x="12150" y="14042"/>
                    </a:cubicBezTo>
                    <a:cubicBezTo>
                      <a:pt x="11682" y="14081"/>
                      <a:pt x="11320" y="14221"/>
                      <a:pt x="11092" y="14352"/>
                    </a:cubicBezTo>
                    <a:cubicBezTo>
                      <a:pt x="10878" y="14470"/>
                      <a:pt x="10769" y="14571"/>
                      <a:pt x="10734" y="14571"/>
                    </a:cubicBezTo>
                    <a:lnTo>
                      <a:pt x="10730" y="14567"/>
                    </a:lnTo>
                    <a:cubicBezTo>
                      <a:pt x="10716" y="14557"/>
                      <a:pt x="10799" y="14422"/>
                      <a:pt x="11023" y="14252"/>
                    </a:cubicBezTo>
                    <a:cubicBezTo>
                      <a:pt x="11245" y="14081"/>
                      <a:pt x="11626" y="13893"/>
                      <a:pt x="12124" y="13823"/>
                    </a:cubicBezTo>
                    <a:cubicBezTo>
                      <a:pt x="12285" y="13801"/>
                      <a:pt x="12451" y="13788"/>
                      <a:pt x="12631" y="13788"/>
                    </a:cubicBezTo>
                    <a:cubicBezTo>
                      <a:pt x="13011" y="13788"/>
                      <a:pt x="13435" y="13841"/>
                      <a:pt x="13867" y="13958"/>
                    </a:cubicBezTo>
                    <a:cubicBezTo>
                      <a:pt x="14034" y="13998"/>
                      <a:pt x="14195" y="14051"/>
                      <a:pt x="14361" y="14107"/>
                    </a:cubicBezTo>
                    <a:cubicBezTo>
                      <a:pt x="14129" y="10886"/>
                      <a:pt x="13772" y="7775"/>
                      <a:pt x="12985" y="4428"/>
                    </a:cubicBezTo>
                    <a:cubicBezTo>
                      <a:pt x="12897" y="4047"/>
                      <a:pt x="12796" y="3659"/>
                      <a:pt x="12675" y="3278"/>
                    </a:cubicBezTo>
                    <a:cubicBezTo>
                      <a:pt x="12548" y="3256"/>
                      <a:pt x="12425" y="3230"/>
                      <a:pt x="12312" y="3204"/>
                    </a:cubicBezTo>
                    <a:cubicBezTo>
                      <a:pt x="11424" y="2994"/>
                      <a:pt x="10930" y="2710"/>
                      <a:pt x="10948" y="2679"/>
                    </a:cubicBezTo>
                    <a:cubicBezTo>
                      <a:pt x="10948" y="2675"/>
                      <a:pt x="10957" y="2671"/>
                      <a:pt x="10970" y="2671"/>
                    </a:cubicBezTo>
                    <a:cubicBezTo>
                      <a:pt x="11075" y="2671"/>
                      <a:pt x="11573" y="2854"/>
                      <a:pt x="12356" y="2985"/>
                    </a:cubicBezTo>
                    <a:cubicBezTo>
                      <a:pt x="12429" y="2998"/>
                      <a:pt x="12508" y="3012"/>
                      <a:pt x="12592" y="3024"/>
                    </a:cubicBezTo>
                    <a:cubicBezTo>
                      <a:pt x="12290" y="2177"/>
                      <a:pt x="11862" y="1394"/>
                      <a:pt x="11162" y="853"/>
                    </a:cubicBezTo>
                    <a:cubicBezTo>
                      <a:pt x="10275" y="162"/>
                      <a:pt x="9157" y="0"/>
                      <a:pt x="80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4" name="Google Shape;3664;p101"/>
              <p:cNvSpPr/>
              <p:nvPr/>
            </p:nvSpPr>
            <p:spPr>
              <a:xfrm>
                <a:off x="925381" y="4123451"/>
                <a:ext cx="25403" cy="8866"/>
              </a:xfrm>
              <a:custGeom>
                <a:rect b="b" l="l" r="r" t="t"/>
                <a:pathLst>
                  <a:path extrusionOk="0" h="609" w="1745">
                    <a:moveTo>
                      <a:pt x="40" y="1"/>
                    </a:moveTo>
                    <a:cubicBezTo>
                      <a:pt x="27" y="1"/>
                      <a:pt x="18" y="5"/>
                      <a:pt x="18" y="9"/>
                    </a:cubicBezTo>
                    <a:cubicBezTo>
                      <a:pt x="0" y="40"/>
                      <a:pt x="494" y="324"/>
                      <a:pt x="1382" y="534"/>
                    </a:cubicBezTo>
                    <a:cubicBezTo>
                      <a:pt x="1495" y="560"/>
                      <a:pt x="1618" y="586"/>
                      <a:pt x="1745" y="608"/>
                    </a:cubicBezTo>
                    <a:cubicBezTo>
                      <a:pt x="1718" y="521"/>
                      <a:pt x="1688" y="438"/>
                      <a:pt x="1662" y="354"/>
                    </a:cubicBezTo>
                    <a:cubicBezTo>
                      <a:pt x="1578" y="342"/>
                      <a:pt x="1499" y="328"/>
                      <a:pt x="1426" y="315"/>
                    </a:cubicBezTo>
                    <a:cubicBezTo>
                      <a:pt x="643" y="184"/>
                      <a:pt x="145" y="1"/>
                      <a:pt x="40" y="1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5" name="Google Shape;3665;p101"/>
              <p:cNvSpPr/>
              <p:nvPr/>
            </p:nvSpPr>
            <p:spPr>
              <a:xfrm>
                <a:off x="922266" y="4285301"/>
                <a:ext cx="53397" cy="11399"/>
              </a:xfrm>
              <a:custGeom>
                <a:rect b="b" l="l" r="r" t="t"/>
                <a:pathLst>
                  <a:path extrusionOk="0" h="783" w="3668">
                    <a:moveTo>
                      <a:pt x="1915" y="0"/>
                    </a:moveTo>
                    <a:cubicBezTo>
                      <a:pt x="1735" y="0"/>
                      <a:pt x="1569" y="13"/>
                      <a:pt x="1408" y="35"/>
                    </a:cubicBezTo>
                    <a:cubicBezTo>
                      <a:pt x="910" y="105"/>
                      <a:pt x="529" y="293"/>
                      <a:pt x="307" y="464"/>
                    </a:cubicBezTo>
                    <a:cubicBezTo>
                      <a:pt x="83" y="634"/>
                      <a:pt x="0" y="769"/>
                      <a:pt x="14" y="779"/>
                    </a:cubicBezTo>
                    <a:lnTo>
                      <a:pt x="18" y="783"/>
                    </a:lnTo>
                    <a:cubicBezTo>
                      <a:pt x="53" y="783"/>
                      <a:pt x="162" y="682"/>
                      <a:pt x="376" y="564"/>
                    </a:cubicBezTo>
                    <a:cubicBezTo>
                      <a:pt x="604" y="433"/>
                      <a:pt x="966" y="293"/>
                      <a:pt x="1434" y="254"/>
                    </a:cubicBezTo>
                    <a:cubicBezTo>
                      <a:pt x="1525" y="245"/>
                      <a:pt x="1626" y="241"/>
                      <a:pt x="1727" y="241"/>
                    </a:cubicBezTo>
                    <a:cubicBezTo>
                      <a:pt x="2129" y="241"/>
                      <a:pt x="2592" y="307"/>
                      <a:pt x="3077" y="446"/>
                    </a:cubicBezTo>
                    <a:cubicBezTo>
                      <a:pt x="3270" y="503"/>
                      <a:pt x="3466" y="569"/>
                      <a:pt x="3667" y="648"/>
                    </a:cubicBezTo>
                    <a:cubicBezTo>
                      <a:pt x="3659" y="537"/>
                      <a:pt x="3654" y="428"/>
                      <a:pt x="3645" y="319"/>
                    </a:cubicBezTo>
                    <a:cubicBezTo>
                      <a:pt x="3479" y="263"/>
                      <a:pt x="3318" y="210"/>
                      <a:pt x="3151" y="170"/>
                    </a:cubicBezTo>
                    <a:cubicBezTo>
                      <a:pt x="2719" y="53"/>
                      <a:pt x="2295" y="0"/>
                      <a:pt x="1915" y="0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6" name="Google Shape;3666;p101"/>
              <p:cNvSpPr/>
              <p:nvPr/>
            </p:nvSpPr>
            <p:spPr>
              <a:xfrm>
                <a:off x="783329" y="3949329"/>
                <a:ext cx="11195" cy="124962"/>
              </a:xfrm>
              <a:custGeom>
                <a:rect b="b" l="l" r="r" t="t"/>
                <a:pathLst>
                  <a:path extrusionOk="0" h="8584" w="769">
                    <a:moveTo>
                      <a:pt x="171" y="1"/>
                    </a:moveTo>
                    <a:lnTo>
                      <a:pt x="97" y="525"/>
                    </a:lnTo>
                    <a:lnTo>
                      <a:pt x="0" y="8583"/>
                    </a:lnTo>
                    <a:lnTo>
                      <a:pt x="769" y="8583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7" name="Google Shape;3667;p101"/>
              <p:cNvSpPr/>
              <p:nvPr/>
            </p:nvSpPr>
            <p:spPr>
              <a:xfrm>
                <a:off x="842112" y="4355279"/>
                <a:ext cx="513225" cy="360284"/>
              </a:xfrm>
              <a:custGeom>
                <a:rect b="b" l="l" r="r" t="t"/>
                <a:pathLst>
                  <a:path extrusionOk="0" h="24749" w="35255">
                    <a:moveTo>
                      <a:pt x="0" y="0"/>
                    </a:moveTo>
                    <a:lnTo>
                      <a:pt x="0" y="10738"/>
                    </a:lnTo>
                    <a:lnTo>
                      <a:pt x="24281" y="11376"/>
                    </a:lnTo>
                    <a:lnTo>
                      <a:pt x="24923" y="24749"/>
                    </a:lnTo>
                    <a:lnTo>
                      <a:pt x="34944" y="24749"/>
                    </a:lnTo>
                    <a:lnTo>
                      <a:pt x="35184" y="9239"/>
                    </a:lnTo>
                    <a:cubicBezTo>
                      <a:pt x="35254" y="4803"/>
                      <a:pt x="31758" y="1128"/>
                      <a:pt x="27322" y="97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8" name="Google Shape;3668;p101"/>
              <p:cNvSpPr/>
              <p:nvPr/>
            </p:nvSpPr>
            <p:spPr>
              <a:xfrm>
                <a:off x="684717" y="4492891"/>
                <a:ext cx="235657" cy="42057"/>
              </a:xfrm>
              <a:custGeom>
                <a:rect b="b" l="l" r="r" t="t"/>
                <a:pathLst>
                  <a:path extrusionOk="0" h="2889" w="16188">
                    <a:moveTo>
                      <a:pt x="16149" y="0"/>
                    </a:moveTo>
                    <a:cubicBezTo>
                      <a:pt x="16131" y="0"/>
                      <a:pt x="16143" y="253"/>
                      <a:pt x="16030" y="682"/>
                    </a:cubicBezTo>
                    <a:cubicBezTo>
                      <a:pt x="15921" y="1106"/>
                      <a:pt x="15632" y="1722"/>
                      <a:pt x="14995" y="2199"/>
                    </a:cubicBezTo>
                    <a:cubicBezTo>
                      <a:pt x="14675" y="2430"/>
                      <a:pt x="14277" y="2627"/>
                      <a:pt x="13823" y="2697"/>
                    </a:cubicBezTo>
                    <a:cubicBezTo>
                      <a:pt x="13633" y="2733"/>
                      <a:pt x="13437" y="2736"/>
                      <a:pt x="13229" y="2736"/>
                    </a:cubicBezTo>
                    <a:cubicBezTo>
                      <a:pt x="13189" y="2736"/>
                      <a:pt x="13148" y="2736"/>
                      <a:pt x="13107" y="2736"/>
                    </a:cubicBezTo>
                    <a:lnTo>
                      <a:pt x="12329" y="2736"/>
                    </a:lnTo>
                    <a:cubicBezTo>
                      <a:pt x="11266" y="2732"/>
                      <a:pt x="10100" y="2732"/>
                      <a:pt x="8876" y="2732"/>
                    </a:cubicBezTo>
                    <a:cubicBezTo>
                      <a:pt x="6433" y="2744"/>
                      <a:pt x="4222" y="2754"/>
                      <a:pt x="2601" y="2762"/>
                    </a:cubicBezTo>
                    <a:cubicBezTo>
                      <a:pt x="1810" y="2770"/>
                      <a:pt x="1167" y="2780"/>
                      <a:pt x="699" y="2788"/>
                    </a:cubicBezTo>
                    <a:cubicBezTo>
                      <a:pt x="485" y="2792"/>
                      <a:pt x="315" y="2802"/>
                      <a:pt x="180" y="2802"/>
                    </a:cubicBezTo>
                    <a:cubicBezTo>
                      <a:pt x="62" y="2810"/>
                      <a:pt x="1" y="2814"/>
                      <a:pt x="1" y="2819"/>
                    </a:cubicBezTo>
                    <a:cubicBezTo>
                      <a:pt x="1" y="2823"/>
                      <a:pt x="62" y="2828"/>
                      <a:pt x="180" y="2836"/>
                    </a:cubicBezTo>
                    <a:cubicBezTo>
                      <a:pt x="315" y="2836"/>
                      <a:pt x="485" y="2845"/>
                      <a:pt x="699" y="2849"/>
                    </a:cubicBezTo>
                    <a:cubicBezTo>
                      <a:pt x="1167" y="2854"/>
                      <a:pt x="1814" y="2863"/>
                      <a:pt x="2601" y="2871"/>
                    </a:cubicBezTo>
                    <a:cubicBezTo>
                      <a:pt x="4222" y="2875"/>
                      <a:pt x="6433" y="2881"/>
                      <a:pt x="8876" y="2889"/>
                    </a:cubicBezTo>
                    <a:cubicBezTo>
                      <a:pt x="10100" y="2885"/>
                      <a:pt x="11266" y="2881"/>
                      <a:pt x="12329" y="2881"/>
                    </a:cubicBezTo>
                    <a:cubicBezTo>
                      <a:pt x="12595" y="2875"/>
                      <a:pt x="12853" y="2875"/>
                      <a:pt x="13107" y="2875"/>
                    </a:cubicBezTo>
                    <a:cubicBezTo>
                      <a:pt x="13351" y="2871"/>
                      <a:pt x="13609" y="2871"/>
                      <a:pt x="13845" y="2823"/>
                    </a:cubicBezTo>
                    <a:cubicBezTo>
                      <a:pt x="14321" y="2744"/>
                      <a:pt x="14737" y="2530"/>
                      <a:pt x="15060" y="2286"/>
                    </a:cubicBezTo>
                    <a:cubicBezTo>
                      <a:pt x="15715" y="1779"/>
                      <a:pt x="15995" y="1132"/>
                      <a:pt x="16091" y="699"/>
                    </a:cubicBezTo>
                    <a:cubicBezTo>
                      <a:pt x="16187" y="253"/>
                      <a:pt x="16149" y="0"/>
                      <a:pt x="161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9" name="Google Shape;3669;p101"/>
              <p:cNvSpPr/>
              <p:nvPr/>
            </p:nvSpPr>
            <p:spPr>
              <a:xfrm>
                <a:off x="921625" y="4561777"/>
                <a:ext cx="68653" cy="2242"/>
              </a:xfrm>
              <a:custGeom>
                <a:rect b="b" l="l" r="r" t="t"/>
                <a:pathLst>
                  <a:path extrusionOk="0" h="154" w="4716">
                    <a:moveTo>
                      <a:pt x="2356" y="1"/>
                    </a:moveTo>
                    <a:cubicBezTo>
                      <a:pt x="1054" y="1"/>
                      <a:pt x="0" y="36"/>
                      <a:pt x="0" y="75"/>
                    </a:cubicBezTo>
                    <a:cubicBezTo>
                      <a:pt x="0" y="119"/>
                      <a:pt x="1054" y="154"/>
                      <a:pt x="2356" y="154"/>
                    </a:cubicBezTo>
                    <a:cubicBezTo>
                      <a:pt x="3659" y="154"/>
                      <a:pt x="4716" y="119"/>
                      <a:pt x="4716" y="75"/>
                    </a:cubicBezTo>
                    <a:cubicBezTo>
                      <a:pt x="4716" y="36"/>
                      <a:pt x="3659" y="1"/>
                      <a:pt x="235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70" name="Google Shape;3670;p101"/>
            <p:cNvGrpSpPr/>
            <p:nvPr/>
          </p:nvGrpSpPr>
          <p:grpSpPr>
            <a:xfrm>
              <a:off x="608057" y="4070142"/>
              <a:ext cx="621052" cy="634794"/>
              <a:chOff x="608057" y="4070142"/>
              <a:chExt cx="621052" cy="634794"/>
            </a:xfrm>
          </p:grpSpPr>
          <p:sp>
            <p:nvSpPr>
              <p:cNvPr id="3671" name="Google Shape;3671;p101"/>
              <p:cNvSpPr/>
              <p:nvPr/>
            </p:nvSpPr>
            <p:spPr>
              <a:xfrm>
                <a:off x="936387" y="4561719"/>
                <a:ext cx="39145" cy="143217"/>
              </a:xfrm>
              <a:custGeom>
                <a:rect b="b" l="l" r="r" t="t"/>
                <a:pathLst>
                  <a:path extrusionOk="0" h="9838" w="2689">
                    <a:moveTo>
                      <a:pt x="1" y="1"/>
                    </a:moveTo>
                    <a:lnTo>
                      <a:pt x="1" y="9838"/>
                    </a:lnTo>
                    <a:lnTo>
                      <a:pt x="2689" y="9838"/>
                    </a:lnTo>
                    <a:lnTo>
                      <a:pt x="268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2" name="Google Shape;3672;p101"/>
              <p:cNvSpPr/>
              <p:nvPr/>
            </p:nvSpPr>
            <p:spPr>
              <a:xfrm>
                <a:off x="608057" y="4070142"/>
                <a:ext cx="311749" cy="463613"/>
              </a:xfrm>
              <a:custGeom>
                <a:rect b="b" l="l" r="r" t="t"/>
                <a:pathLst>
                  <a:path extrusionOk="0" h="31847" w="21415">
                    <a:moveTo>
                      <a:pt x="2514" y="0"/>
                    </a:moveTo>
                    <a:cubicBezTo>
                      <a:pt x="1124" y="0"/>
                      <a:pt x="1" y="1124"/>
                      <a:pt x="1" y="2509"/>
                    </a:cubicBezTo>
                    <a:lnTo>
                      <a:pt x="1" y="26217"/>
                    </a:lnTo>
                    <a:cubicBezTo>
                      <a:pt x="1" y="29325"/>
                      <a:pt x="2522" y="31846"/>
                      <a:pt x="5634" y="31846"/>
                    </a:cubicBezTo>
                    <a:lnTo>
                      <a:pt x="21415" y="31846"/>
                    </a:lnTo>
                    <a:lnTo>
                      <a:pt x="21415" y="2509"/>
                    </a:lnTo>
                    <a:cubicBezTo>
                      <a:pt x="21415" y="1124"/>
                      <a:pt x="20291" y="0"/>
                      <a:pt x="189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3" name="Google Shape;3673;p101"/>
              <p:cNvSpPr/>
              <p:nvPr/>
            </p:nvSpPr>
            <p:spPr>
              <a:xfrm>
                <a:off x="669519" y="4500971"/>
                <a:ext cx="559590" cy="60763"/>
              </a:xfrm>
              <a:custGeom>
                <a:rect b="b" l="l" r="r" t="t"/>
                <a:pathLst>
                  <a:path extrusionOk="0" h="4174" w="38440">
                    <a:moveTo>
                      <a:pt x="4173" y="0"/>
                    </a:moveTo>
                    <a:cubicBezTo>
                      <a:pt x="1866" y="0"/>
                      <a:pt x="0" y="1866"/>
                      <a:pt x="0" y="4174"/>
                    </a:cubicBezTo>
                    <a:lnTo>
                      <a:pt x="38440" y="4174"/>
                    </a:lnTo>
                    <a:cubicBezTo>
                      <a:pt x="38440" y="1866"/>
                      <a:pt x="36570" y="0"/>
                      <a:pt x="342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4" name="Google Shape;3674;p101"/>
              <p:cNvSpPr/>
              <p:nvPr/>
            </p:nvSpPr>
            <p:spPr>
              <a:xfrm>
                <a:off x="875638" y="4319162"/>
                <a:ext cx="285021" cy="217576"/>
              </a:xfrm>
              <a:custGeom>
                <a:rect b="b" l="l" r="r" t="t"/>
                <a:pathLst>
                  <a:path extrusionOk="0" h="14946" w="19579">
                    <a:moveTo>
                      <a:pt x="7730" y="1"/>
                    </a:moveTo>
                    <a:cubicBezTo>
                      <a:pt x="6457" y="1"/>
                      <a:pt x="5302" y="22"/>
                      <a:pt x="4292" y="26"/>
                    </a:cubicBezTo>
                    <a:cubicBezTo>
                      <a:pt x="2967" y="39"/>
                      <a:pt x="1892" y="56"/>
                      <a:pt x="1154" y="78"/>
                    </a:cubicBezTo>
                    <a:cubicBezTo>
                      <a:pt x="783" y="87"/>
                      <a:pt x="494" y="95"/>
                      <a:pt x="297" y="105"/>
                    </a:cubicBezTo>
                    <a:cubicBezTo>
                      <a:pt x="105" y="117"/>
                      <a:pt x="0" y="126"/>
                      <a:pt x="0" y="135"/>
                    </a:cubicBezTo>
                    <a:cubicBezTo>
                      <a:pt x="0" y="148"/>
                      <a:pt x="105" y="157"/>
                      <a:pt x="297" y="170"/>
                    </a:cubicBezTo>
                    <a:cubicBezTo>
                      <a:pt x="494" y="178"/>
                      <a:pt x="783" y="187"/>
                      <a:pt x="1154" y="196"/>
                    </a:cubicBezTo>
                    <a:cubicBezTo>
                      <a:pt x="1892" y="218"/>
                      <a:pt x="2967" y="230"/>
                      <a:pt x="4292" y="248"/>
                    </a:cubicBezTo>
                    <a:cubicBezTo>
                      <a:pt x="5616" y="266"/>
                      <a:pt x="7197" y="257"/>
                      <a:pt x="8942" y="297"/>
                    </a:cubicBezTo>
                    <a:cubicBezTo>
                      <a:pt x="9807" y="309"/>
                      <a:pt x="10707" y="480"/>
                      <a:pt x="11602" y="751"/>
                    </a:cubicBezTo>
                    <a:cubicBezTo>
                      <a:pt x="12503" y="1022"/>
                      <a:pt x="13385" y="1450"/>
                      <a:pt x="14212" y="2009"/>
                    </a:cubicBezTo>
                    <a:cubicBezTo>
                      <a:pt x="15033" y="2569"/>
                      <a:pt x="15763" y="3220"/>
                      <a:pt x="16362" y="3945"/>
                    </a:cubicBezTo>
                    <a:cubicBezTo>
                      <a:pt x="16957" y="4675"/>
                      <a:pt x="17433" y="5454"/>
                      <a:pt x="17796" y="6240"/>
                    </a:cubicBezTo>
                    <a:cubicBezTo>
                      <a:pt x="17883" y="6436"/>
                      <a:pt x="17953" y="6638"/>
                      <a:pt x="18032" y="6830"/>
                    </a:cubicBezTo>
                    <a:cubicBezTo>
                      <a:pt x="18071" y="6930"/>
                      <a:pt x="18110" y="7027"/>
                      <a:pt x="18145" y="7122"/>
                    </a:cubicBezTo>
                    <a:cubicBezTo>
                      <a:pt x="18176" y="7223"/>
                      <a:pt x="18206" y="7324"/>
                      <a:pt x="18232" y="7420"/>
                    </a:cubicBezTo>
                    <a:cubicBezTo>
                      <a:pt x="18289" y="7616"/>
                      <a:pt x="18346" y="7808"/>
                      <a:pt x="18403" y="8001"/>
                    </a:cubicBezTo>
                    <a:cubicBezTo>
                      <a:pt x="18442" y="8197"/>
                      <a:pt x="18482" y="8390"/>
                      <a:pt x="18516" y="8578"/>
                    </a:cubicBezTo>
                    <a:cubicBezTo>
                      <a:pt x="18661" y="9334"/>
                      <a:pt x="18748" y="10059"/>
                      <a:pt x="18857" y="10715"/>
                    </a:cubicBezTo>
                    <a:cubicBezTo>
                      <a:pt x="19059" y="12021"/>
                      <a:pt x="19224" y="13084"/>
                      <a:pt x="19347" y="13813"/>
                    </a:cubicBezTo>
                    <a:cubicBezTo>
                      <a:pt x="19408" y="14180"/>
                      <a:pt x="19460" y="14464"/>
                      <a:pt x="19495" y="14657"/>
                    </a:cubicBezTo>
                    <a:cubicBezTo>
                      <a:pt x="19535" y="14845"/>
                      <a:pt x="19557" y="14946"/>
                      <a:pt x="19569" y="14946"/>
                    </a:cubicBezTo>
                    <a:cubicBezTo>
                      <a:pt x="19579" y="14946"/>
                      <a:pt x="19574" y="14841"/>
                      <a:pt x="19557" y="14648"/>
                    </a:cubicBezTo>
                    <a:cubicBezTo>
                      <a:pt x="19539" y="14452"/>
                      <a:pt x="19509" y="14163"/>
                      <a:pt x="19465" y="13796"/>
                    </a:cubicBezTo>
                    <a:cubicBezTo>
                      <a:pt x="19382" y="13062"/>
                      <a:pt x="19246" y="11995"/>
                      <a:pt x="19075" y="10684"/>
                    </a:cubicBezTo>
                    <a:cubicBezTo>
                      <a:pt x="18980" y="10024"/>
                      <a:pt x="18910" y="9308"/>
                      <a:pt x="18770" y="8530"/>
                    </a:cubicBezTo>
                    <a:cubicBezTo>
                      <a:pt x="18735" y="8338"/>
                      <a:pt x="18700" y="8141"/>
                      <a:pt x="18665" y="7939"/>
                    </a:cubicBezTo>
                    <a:cubicBezTo>
                      <a:pt x="18609" y="7743"/>
                      <a:pt x="18551" y="7542"/>
                      <a:pt x="18494" y="7342"/>
                    </a:cubicBezTo>
                    <a:cubicBezTo>
                      <a:pt x="18468" y="7241"/>
                      <a:pt x="18438" y="7136"/>
                      <a:pt x="18411" y="7035"/>
                    </a:cubicBezTo>
                    <a:cubicBezTo>
                      <a:pt x="18373" y="6935"/>
                      <a:pt x="18333" y="6834"/>
                      <a:pt x="18294" y="6733"/>
                    </a:cubicBezTo>
                    <a:cubicBezTo>
                      <a:pt x="18215" y="6533"/>
                      <a:pt x="18145" y="6323"/>
                      <a:pt x="18058" y="6122"/>
                    </a:cubicBezTo>
                    <a:cubicBezTo>
                      <a:pt x="17691" y="5309"/>
                      <a:pt x="17205" y="4510"/>
                      <a:pt x="16598" y="3753"/>
                    </a:cubicBezTo>
                    <a:cubicBezTo>
                      <a:pt x="15987" y="3001"/>
                      <a:pt x="15235" y="2324"/>
                      <a:pt x="14387" y="1751"/>
                    </a:cubicBezTo>
                    <a:cubicBezTo>
                      <a:pt x="13534" y="1174"/>
                      <a:pt x="12621" y="734"/>
                      <a:pt x="11695" y="462"/>
                    </a:cubicBezTo>
                    <a:cubicBezTo>
                      <a:pt x="10769" y="183"/>
                      <a:pt x="9841" y="12"/>
                      <a:pt x="8950" y="8"/>
                    </a:cubicBezTo>
                    <a:cubicBezTo>
                      <a:pt x="8532" y="3"/>
                      <a:pt x="8125" y="1"/>
                      <a:pt x="773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75" name="Google Shape;3675;p101"/>
            <p:cNvGrpSpPr/>
            <p:nvPr/>
          </p:nvGrpSpPr>
          <p:grpSpPr>
            <a:xfrm>
              <a:off x="428010" y="4078498"/>
              <a:ext cx="147613" cy="188301"/>
              <a:chOff x="428010" y="4078498"/>
              <a:chExt cx="147613" cy="188301"/>
            </a:xfrm>
          </p:grpSpPr>
          <p:sp>
            <p:nvSpPr>
              <p:cNvPr id="3676" name="Google Shape;3676;p101"/>
              <p:cNvSpPr/>
              <p:nvPr/>
            </p:nvSpPr>
            <p:spPr>
              <a:xfrm>
                <a:off x="447298" y="4119200"/>
                <a:ext cx="41736" cy="34050"/>
              </a:xfrm>
              <a:custGeom>
                <a:rect b="b" l="l" r="r" t="t"/>
                <a:pathLst>
                  <a:path extrusionOk="0" h="2339" w="2867">
                    <a:moveTo>
                      <a:pt x="481" y="0"/>
                    </a:moveTo>
                    <a:cubicBezTo>
                      <a:pt x="481" y="0"/>
                      <a:pt x="0" y="1354"/>
                      <a:pt x="926" y="2338"/>
                    </a:cubicBezTo>
                    <a:lnTo>
                      <a:pt x="2867" y="2338"/>
                    </a:lnTo>
                    <a:cubicBezTo>
                      <a:pt x="2867" y="2338"/>
                      <a:pt x="2687" y="144"/>
                      <a:pt x="481" y="0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7" name="Google Shape;3677;p101"/>
              <p:cNvSpPr/>
              <p:nvPr/>
            </p:nvSpPr>
            <p:spPr>
              <a:xfrm>
                <a:off x="452510" y="4119200"/>
                <a:ext cx="36525" cy="34050"/>
              </a:xfrm>
              <a:custGeom>
                <a:rect b="b" l="l" r="r" t="t"/>
                <a:pathLst>
                  <a:path extrusionOk="0" h="2339" w="2509">
                    <a:moveTo>
                      <a:pt x="123" y="0"/>
                    </a:moveTo>
                    <a:cubicBezTo>
                      <a:pt x="123" y="0"/>
                      <a:pt x="0" y="349"/>
                      <a:pt x="0" y="826"/>
                    </a:cubicBezTo>
                    <a:cubicBezTo>
                      <a:pt x="0" y="1285"/>
                      <a:pt x="114" y="1858"/>
                      <a:pt x="568" y="2338"/>
                    </a:cubicBezTo>
                    <a:lnTo>
                      <a:pt x="2509" y="2338"/>
                    </a:lnTo>
                    <a:cubicBezTo>
                      <a:pt x="2509" y="2338"/>
                      <a:pt x="2329" y="144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8" name="Google Shape;3678;p101"/>
              <p:cNvSpPr/>
              <p:nvPr/>
            </p:nvSpPr>
            <p:spPr>
              <a:xfrm>
                <a:off x="477258" y="4078498"/>
                <a:ext cx="50078" cy="74753"/>
              </a:xfrm>
              <a:custGeom>
                <a:rect b="b" l="l" r="r" t="t"/>
                <a:pathLst>
                  <a:path extrusionOk="0" h="5135" w="3440">
                    <a:moveTo>
                      <a:pt x="1708" y="1"/>
                    </a:moveTo>
                    <a:cubicBezTo>
                      <a:pt x="1577" y="1"/>
                      <a:pt x="0" y="2541"/>
                      <a:pt x="910" y="5134"/>
                    </a:cubicBezTo>
                    <a:lnTo>
                      <a:pt x="2727" y="5134"/>
                    </a:lnTo>
                    <a:cubicBezTo>
                      <a:pt x="2727" y="5134"/>
                      <a:pt x="3439" y="2062"/>
                      <a:pt x="1714" y="3"/>
                    </a:cubicBezTo>
                    <a:cubicBezTo>
                      <a:pt x="1713" y="1"/>
                      <a:pt x="1711" y="1"/>
                      <a:pt x="17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9" name="Google Shape;3679;p101"/>
              <p:cNvSpPr/>
              <p:nvPr/>
            </p:nvSpPr>
            <p:spPr>
              <a:xfrm>
                <a:off x="516956" y="4119200"/>
                <a:ext cx="38053" cy="34050"/>
              </a:xfrm>
              <a:custGeom>
                <a:rect b="b" l="l" r="r" t="t"/>
                <a:pathLst>
                  <a:path extrusionOk="0" h="2339" w="2614">
                    <a:moveTo>
                      <a:pt x="2212" y="0"/>
                    </a:moveTo>
                    <a:cubicBezTo>
                      <a:pt x="2212" y="0"/>
                      <a:pt x="135" y="96"/>
                      <a:pt x="0" y="2338"/>
                    </a:cubicBezTo>
                    <a:lnTo>
                      <a:pt x="1823" y="2338"/>
                    </a:lnTo>
                    <a:cubicBezTo>
                      <a:pt x="1823" y="2338"/>
                      <a:pt x="2614" y="1219"/>
                      <a:pt x="22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0" name="Google Shape;3680;p101"/>
              <p:cNvSpPr/>
              <p:nvPr/>
            </p:nvSpPr>
            <p:spPr>
              <a:xfrm>
                <a:off x="428010" y="4151707"/>
                <a:ext cx="147613" cy="115092"/>
              </a:xfrm>
              <a:custGeom>
                <a:rect b="b" l="l" r="r" t="t"/>
                <a:pathLst>
                  <a:path extrusionOk="0" h="7906" w="10140">
                    <a:moveTo>
                      <a:pt x="2103" y="0"/>
                    </a:moveTo>
                    <a:cubicBezTo>
                      <a:pt x="2103" y="0"/>
                      <a:pt x="1" y="1364"/>
                      <a:pt x="468" y="4051"/>
                    </a:cubicBezTo>
                    <a:cubicBezTo>
                      <a:pt x="936" y="6735"/>
                      <a:pt x="3776" y="7905"/>
                      <a:pt x="3776" y="7905"/>
                    </a:cubicBezTo>
                    <a:lnTo>
                      <a:pt x="6932" y="7905"/>
                    </a:lnTo>
                    <a:cubicBezTo>
                      <a:pt x="6932" y="7905"/>
                      <a:pt x="10140" y="6495"/>
                      <a:pt x="10061" y="3575"/>
                    </a:cubicBezTo>
                    <a:cubicBezTo>
                      <a:pt x="9982" y="656"/>
                      <a:pt x="8073" y="44"/>
                      <a:pt x="8073" y="44"/>
                    </a:cubicBezTo>
                    <a:lnTo>
                      <a:pt x="210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1" name="Google Shape;3681;p101"/>
              <p:cNvSpPr/>
              <p:nvPr/>
            </p:nvSpPr>
            <p:spPr>
              <a:xfrm>
                <a:off x="433745" y="4188232"/>
                <a:ext cx="140611" cy="20308"/>
              </a:xfrm>
              <a:custGeom>
                <a:rect b="b" l="l" r="r" t="t"/>
                <a:pathLst>
                  <a:path extrusionOk="0" h="1395" w="9659">
                    <a:moveTo>
                      <a:pt x="8452" y="0"/>
                    </a:moveTo>
                    <a:cubicBezTo>
                      <a:pt x="8413" y="0"/>
                      <a:pt x="8374" y="1"/>
                      <a:pt x="8334" y="4"/>
                    </a:cubicBezTo>
                    <a:cubicBezTo>
                      <a:pt x="7818" y="35"/>
                      <a:pt x="7277" y="323"/>
                      <a:pt x="6730" y="660"/>
                    </a:cubicBezTo>
                    <a:cubicBezTo>
                      <a:pt x="6450" y="821"/>
                      <a:pt x="6158" y="996"/>
                      <a:pt x="5835" y="1110"/>
                    </a:cubicBezTo>
                    <a:cubicBezTo>
                      <a:pt x="5609" y="1191"/>
                      <a:pt x="5369" y="1238"/>
                      <a:pt x="5123" y="1238"/>
                    </a:cubicBezTo>
                    <a:cubicBezTo>
                      <a:pt x="5016" y="1238"/>
                      <a:pt x="4907" y="1229"/>
                      <a:pt x="4798" y="1210"/>
                    </a:cubicBezTo>
                    <a:cubicBezTo>
                      <a:pt x="4078" y="1092"/>
                      <a:pt x="3471" y="690"/>
                      <a:pt x="2880" y="414"/>
                    </a:cubicBezTo>
                    <a:cubicBezTo>
                      <a:pt x="2402" y="181"/>
                      <a:pt x="1909" y="24"/>
                      <a:pt x="1468" y="24"/>
                    </a:cubicBezTo>
                    <a:cubicBezTo>
                      <a:pt x="1372" y="24"/>
                      <a:pt x="1279" y="32"/>
                      <a:pt x="1189" y="47"/>
                    </a:cubicBezTo>
                    <a:cubicBezTo>
                      <a:pt x="686" y="126"/>
                      <a:pt x="332" y="388"/>
                      <a:pt x="171" y="616"/>
                    </a:cubicBezTo>
                    <a:cubicBezTo>
                      <a:pt x="88" y="729"/>
                      <a:pt x="48" y="834"/>
                      <a:pt x="26" y="904"/>
                    </a:cubicBezTo>
                    <a:cubicBezTo>
                      <a:pt x="9" y="974"/>
                      <a:pt x="0" y="1013"/>
                      <a:pt x="4" y="1013"/>
                    </a:cubicBezTo>
                    <a:cubicBezTo>
                      <a:pt x="5" y="1013"/>
                      <a:pt x="5" y="1014"/>
                      <a:pt x="6" y="1014"/>
                    </a:cubicBezTo>
                    <a:cubicBezTo>
                      <a:pt x="24" y="1014"/>
                      <a:pt x="53" y="854"/>
                      <a:pt x="219" y="655"/>
                    </a:cubicBezTo>
                    <a:cubicBezTo>
                      <a:pt x="389" y="450"/>
                      <a:pt x="726" y="218"/>
                      <a:pt x="1202" y="157"/>
                    </a:cubicBezTo>
                    <a:cubicBezTo>
                      <a:pt x="1274" y="147"/>
                      <a:pt x="1349" y="141"/>
                      <a:pt x="1425" y="141"/>
                    </a:cubicBezTo>
                    <a:cubicBezTo>
                      <a:pt x="1851" y="141"/>
                      <a:pt x="2334" y="301"/>
                      <a:pt x="2819" y="545"/>
                    </a:cubicBezTo>
                    <a:cubicBezTo>
                      <a:pt x="3392" y="821"/>
                      <a:pt x="4008" y="1237"/>
                      <a:pt x="4776" y="1363"/>
                    </a:cubicBezTo>
                    <a:cubicBezTo>
                      <a:pt x="4891" y="1384"/>
                      <a:pt x="5008" y="1394"/>
                      <a:pt x="5123" y="1394"/>
                    </a:cubicBezTo>
                    <a:cubicBezTo>
                      <a:pt x="5390" y="1394"/>
                      <a:pt x="5652" y="1342"/>
                      <a:pt x="5887" y="1253"/>
                    </a:cubicBezTo>
                    <a:cubicBezTo>
                      <a:pt x="6228" y="1127"/>
                      <a:pt x="6525" y="948"/>
                      <a:pt x="6801" y="781"/>
                    </a:cubicBezTo>
                    <a:cubicBezTo>
                      <a:pt x="7346" y="440"/>
                      <a:pt x="7862" y="157"/>
                      <a:pt x="8342" y="113"/>
                    </a:cubicBezTo>
                    <a:cubicBezTo>
                      <a:pt x="8397" y="108"/>
                      <a:pt x="8450" y="105"/>
                      <a:pt x="8502" y="105"/>
                    </a:cubicBezTo>
                    <a:cubicBezTo>
                      <a:pt x="8904" y="105"/>
                      <a:pt x="9222" y="260"/>
                      <a:pt x="9396" y="414"/>
                    </a:cubicBezTo>
                    <a:cubicBezTo>
                      <a:pt x="9592" y="589"/>
                      <a:pt x="9638" y="739"/>
                      <a:pt x="9652" y="739"/>
                    </a:cubicBezTo>
                    <a:cubicBezTo>
                      <a:pt x="9653" y="739"/>
                      <a:pt x="9653" y="739"/>
                      <a:pt x="9653" y="738"/>
                    </a:cubicBezTo>
                    <a:cubicBezTo>
                      <a:pt x="9659" y="738"/>
                      <a:pt x="9649" y="698"/>
                      <a:pt x="9623" y="633"/>
                    </a:cubicBezTo>
                    <a:cubicBezTo>
                      <a:pt x="9593" y="567"/>
                      <a:pt x="9536" y="467"/>
                      <a:pt x="9435" y="371"/>
                    </a:cubicBezTo>
                    <a:cubicBezTo>
                      <a:pt x="9255" y="186"/>
                      <a:pt x="8906" y="0"/>
                      <a:pt x="845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2" name="Google Shape;3682;p101"/>
              <p:cNvSpPr/>
              <p:nvPr/>
            </p:nvSpPr>
            <p:spPr>
              <a:xfrm>
                <a:off x="435900" y="4198466"/>
                <a:ext cx="139082" cy="20308"/>
              </a:xfrm>
              <a:custGeom>
                <a:rect b="b" l="l" r="r" t="t"/>
                <a:pathLst>
                  <a:path extrusionOk="0" h="1395" w="9554">
                    <a:moveTo>
                      <a:pt x="8358" y="1"/>
                    </a:moveTo>
                    <a:cubicBezTo>
                      <a:pt x="8320" y="1"/>
                      <a:pt x="8282" y="2"/>
                      <a:pt x="8243" y="5"/>
                    </a:cubicBezTo>
                    <a:cubicBezTo>
                      <a:pt x="7736" y="35"/>
                      <a:pt x="7198" y="324"/>
                      <a:pt x="6657" y="660"/>
                    </a:cubicBezTo>
                    <a:cubicBezTo>
                      <a:pt x="6381" y="822"/>
                      <a:pt x="6093" y="992"/>
                      <a:pt x="5774" y="1110"/>
                    </a:cubicBezTo>
                    <a:cubicBezTo>
                      <a:pt x="5552" y="1192"/>
                      <a:pt x="5312" y="1238"/>
                      <a:pt x="5068" y="1238"/>
                    </a:cubicBezTo>
                    <a:cubicBezTo>
                      <a:pt x="4962" y="1238"/>
                      <a:pt x="4854" y="1230"/>
                      <a:pt x="4747" y="1211"/>
                    </a:cubicBezTo>
                    <a:cubicBezTo>
                      <a:pt x="4031" y="1093"/>
                      <a:pt x="3432" y="691"/>
                      <a:pt x="2851" y="415"/>
                    </a:cubicBezTo>
                    <a:cubicBezTo>
                      <a:pt x="2379" y="182"/>
                      <a:pt x="1892" y="24"/>
                      <a:pt x="1455" y="24"/>
                    </a:cubicBezTo>
                    <a:cubicBezTo>
                      <a:pt x="1358" y="24"/>
                      <a:pt x="1264" y="31"/>
                      <a:pt x="1172" y="48"/>
                    </a:cubicBezTo>
                    <a:cubicBezTo>
                      <a:pt x="674" y="127"/>
                      <a:pt x="328" y="393"/>
                      <a:pt x="171" y="621"/>
                    </a:cubicBezTo>
                    <a:cubicBezTo>
                      <a:pt x="88" y="734"/>
                      <a:pt x="49" y="835"/>
                      <a:pt x="27" y="905"/>
                    </a:cubicBezTo>
                    <a:cubicBezTo>
                      <a:pt x="9" y="975"/>
                      <a:pt x="1" y="1014"/>
                      <a:pt x="5" y="1014"/>
                    </a:cubicBezTo>
                    <a:cubicBezTo>
                      <a:pt x="6" y="1014"/>
                      <a:pt x="6" y="1014"/>
                      <a:pt x="7" y="1014"/>
                    </a:cubicBezTo>
                    <a:cubicBezTo>
                      <a:pt x="24" y="1014"/>
                      <a:pt x="49" y="860"/>
                      <a:pt x="219" y="660"/>
                    </a:cubicBezTo>
                    <a:cubicBezTo>
                      <a:pt x="381" y="455"/>
                      <a:pt x="717" y="219"/>
                      <a:pt x="1189" y="157"/>
                    </a:cubicBezTo>
                    <a:cubicBezTo>
                      <a:pt x="1260" y="147"/>
                      <a:pt x="1332" y="142"/>
                      <a:pt x="1407" y="142"/>
                    </a:cubicBezTo>
                    <a:cubicBezTo>
                      <a:pt x="1827" y="142"/>
                      <a:pt x="2306" y="301"/>
                      <a:pt x="2785" y="546"/>
                    </a:cubicBezTo>
                    <a:cubicBezTo>
                      <a:pt x="3353" y="822"/>
                      <a:pt x="3960" y="1237"/>
                      <a:pt x="4721" y="1363"/>
                    </a:cubicBezTo>
                    <a:cubicBezTo>
                      <a:pt x="4836" y="1385"/>
                      <a:pt x="4953" y="1395"/>
                      <a:pt x="5068" y="1395"/>
                    </a:cubicBezTo>
                    <a:cubicBezTo>
                      <a:pt x="5333" y="1395"/>
                      <a:pt x="5592" y="1342"/>
                      <a:pt x="5826" y="1254"/>
                    </a:cubicBezTo>
                    <a:cubicBezTo>
                      <a:pt x="6163" y="1127"/>
                      <a:pt x="6455" y="949"/>
                      <a:pt x="6731" y="782"/>
                    </a:cubicBezTo>
                    <a:cubicBezTo>
                      <a:pt x="7268" y="441"/>
                      <a:pt x="7780" y="157"/>
                      <a:pt x="8252" y="114"/>
                    </a:cubicBezTo>
                    <a:cubicBezTo>
                      <a:pt x="8305" y="109"/>
                      <a:pt x="8357" y="106"/>
                      <a:pt x="8408" y="106"/>
                    </a:cubicBezTo>
                    <a:cubicBezTo>
                      <a:pt x="8806" y="106"/>
                      <a:pt x="9122" y="264"/>
                      <a:pt x="9296" y="415"/>
                    </a:cubicBezTo>
                    <a:cubicBezTo>
                      <a:pt x="9488" y="590"/>
                      <a:pt x="9534" y="739"/>
                      <a:pt x="9548" y="739"/>
                    </a:cubicBezTo>
                    <a:cubicBezTo>
                      <a:pt x="9549" y="739"/>
                      <a:pt x="9549" y="739"/>
                      <a:pt x="9550" y="739"/>
                    </a:cubicBezTo>
                    <a:cubicBezTo>
                      <a:pt x="9554" y="739"/>
                      <a:pt x="9545" y="699"/>
                      <a:pt x="9519" y="634"/>
                    </a:cubicBezTo>
                    <a:cubicBezTo>
                      <a:pt x="9489" y="568"/>
                      <a:pt x="9436" y="472"/>
                      <a:pt x="9336" y="372"/>
                    </a:cubicBezTo>
                    <a:cubicBezTo>
                      <a:pt x="9158" y="190"/>
                      <a:pt x="8810" y="1"/>
                      <a:pt x="835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3" name="Google Shape;3683;p101"/>
              <p:cNvSpPr/>
              <p:nvPr/>
            </p:nvSpPr>
            <p:spPr>
              <a:xfrm>
                <a:off x="452204" y="4208103"/>
                <a:ext cx="7948" cy="7046"/>
              </a:xfrm>
              <a:custGeom>
                <a:rect b="b" l="l" r="r" t="t"/>
                <a:pathLst>
                  <a:path extrusionOk="0" h="484" w="546">
                    <a:moveTo>
                      <a:pt x="253" y="59"/>
                    </a:moveTo>
                    <a:lnTo>
                      <a:pt x="253" y="59"/>
                    </a:lnTo>
                    <a:cubicBezTo>
                      <a:pt x="253" y="59"/>
                      <a:pt x="253" y="59"/>
                      <a:pt x="253" y="59"/>
                    </a:cubicBezTo>
                    <a:cubicBezTo>
                      <a:pt x="257" y="81"/>
                      <a:pt x="323" y="85"/>
                      <a:pt x="367" y="156"/>
                    </a:cubicBezTo>
                    <a:cubicBezTo>
                      <a:pt x="388" y="186"/>
                      <a:pt x="393" y="225"/>
                      <a:pt x="376" y="261"/>
                    </a:cubicBezTo>
                    <a:cubicBezTo>
                      <a:pt x="359" y="297"/>
                      <a:pt x="311" y="330"/>
                      <a:pt x="273" y="330"/>
                    </a:cubicBezTo>
                    <a:cubicBezTo>
                      <a:pt x="271" y="330"/>
                      <a:pt x="269" y="330"/>
                      <a:pt x="266" y="330"/>
                    </a:cubicBezTo>
                    <a:cubicBezTo>
                      <a:pt x="227" y="326"/>
                      <a:pt x="178" y="287"/>
                      <a:pt x="166" y="247"/>
                    </a:cubicBezTo>
                    <a:cubicBezTo>
                      <a:pt x="148" y="208"/>
                      <a:pt x="157" y="164"/>
                      <a:pt x="178" y="134"/>
                    </a:cubicBezTo>
                    <a:cubicBezTo>
                      <a:pt x="201" y="96"/>
                      <a:pt x="229" y="74"/>
                      <a:pt x="253" y="59"/>
                    </a:cubicBezTo>
                    <a:close/>
                    <a:moveTo>
                      <a:pt x="234" y="1"/>
                    </a:moveTo>
                    <a:cubicBezTo>
                      <a:pt x="198" y="1"/>
                      <a:pt x="149" y="14"/>
                      <a:pt x="95" y="59"/>
                    </a:cubicBezTo>
                    <a:cubicBezTo>
                      <a:pt x="47" y="98"/>
                      <a:pt x="0" y="190"/>
                      <a:pt x="26" y="287"/>
                    </a:cubicBezTo>
                    <a:cubicBezTo>
                      <a:pt x="52" y="382"/>
                      <a:pt x="131" y="475"/>
                      <a:pt x="257" y="483"/>
                    </a:cubicBezTo>
                    <a:cubicBezTo>
                      <a:pt x="263" y="483"/>
                      <a:pt x="268" y="484"/>
                      <a:pt x="274" y="484"/>
                    </a:cubicBezTo>
                    <a:cubicBezTo>
                      <a:pt x="389" y="484"/>
                      <a:pt x="478" y="404"/>
                      <a:pt x="507" y="317"/>
                    </a:cubicBezTo>
                    <a:cubicBezTo>
                      <a:pt x="545" y="221"/>
                      <a:pt x="498" y="120"/>
                      <a:pt x="446" y="77"/>
                    </a:cubicBezTo>
                    <a:cubicBezTo>
                      <a:pt x="399" y="38"/>
                      <a:pt x="355" y="26"/>
                      <a:pt x="321" y="26"/>
                    </a:cubicBezTo>
                    <a:cubicBezTo>
                      <a:pt x="310" y="26"/>
                      <a:pt x="300" y="27"/>
                      <a:pt x="292" y="29"/>
                    </a:cubicBezTo>
                    <a:lnTo>
                      <a:pt x="292" y="29"/>
                    </a:lnTo>
                    <a:cubicBezTo>
                      <a:pt x="292" y="28"/>
                      <a:pt x="293" y="26"/>
                      <a:pt x="293" y="25"/>
                    </a:cubicBezTo>
                    <a:cubicBezTo>
                      <a:pt x="295" y="16"/>
                      <a:pt x="272" y="1"/>
                      <a:pt x="2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4" name="Google Shape;3684;p101"/>
              <p:cNvSpPr/>
              <p:nvPr/>
            </p:nvSpPr>
            <p:spPr>
              <a:xfrm>
                <a:off x="504174" y="4191551"/>
                <a:ext cx="7963" cy="7060"/>
              </a:xfrm>
              <a:custGeom>
                <a:rect b="b" l="l" r="r" t="t"/>
                <a:pathLst>
                  <a:path extrusionOk="0" h="485" w="547">
                    <a:moveTo>
                      <a:pt x="252" y="59"/>
                    </a:moveTo>
                    <a:lnTo>
                      <a:pt x="252" y="59"/>
                    </a:lnTo>
                    <a:cubicBezTo>
                      <a:pt x="253" y="60"/>
                      <a:pt x="253" y="60"/>
                      <a:pt x="253" y="60"/>
                    </a:cubicBezTo>
                    <a:cubicBezTo>
                      <a:pt x="258" y="81"/>
                      <a:pt x="323" y="87"/>
                      <a:pt x="367" y="152"/>
                    </a:cubicBezTo>
                    <a:cubicBezTo>
                      <a:pt x="389" y="186"/>
                      <a:pt x="398" y="226"/>
                      <a:pt x="376" y="261"/>
                    </a:cubicBezTo>
                    <a:cubicBezTo>
                      <a:pt x="359" y="298"/>
                      <a:pt x="316" y="327"/>
                      <a:pt x="275" y="327"/>
                    </a:cubicBezTo>
                    <a:cubicBezTo>
                      <a:pt x="272" y="327"/>
                      <a:pt x="269" y="327"/>
                      <a:pt x="267" y="327"/>
                    </a:cubicBezTo>
                    <a:cubicBezTo>
                      <a:pt x="227" y="327"/>
                      <a:pt x="184" y="287"/>
                      <a:pt x="166" y="248"/>
                    </a:cubicBezTo>
                    <a:cubicBezTo>
                      <a:pt x="148" y="208"/>
                      <a:pt x="158" y="165"/>
                      <a:pt x="180" y="130"/>
                    </a:cubicBezTo>
                    <a:cubicBezTo>
                      <a:pt x="201" y="95"/>
                      <a:pt x="230" y="74"/>
                      <a:pt x="252" y="59"/>
                    </a:cubicBezTo>
                    <a:close/>
                    <a:moveTo>
                      <a:pt x="233" y="1"/>
                    </a:moveTo>
                    <a:cubicBezTo>
                      <a:pt x="198" y="1"/>
                      <a:pt x="151" y="14"/>
                      <a:pt x="101" y="55"/>
                    </a:cubicBezTo>
                    <a:cubicBezTo>
                      <a:pt x="49" y="99"/>
                      <a:pt x="0" y="191"/>
                      <a:pt x="31" y="287"/>
                    </a:cubicBezTo>
                    <a:cubicBezTo>
                      <a:pt x="53" y="379"/>
                      <a:pt x="136" y="470"/>
                      <a:pt x="258" y="484"/>
                    </a:cubicBezTo>
                    <a:cubicBezTo>
                      <a:pt x="261" y="484"/>
                      <a:pt x="264" y="484"/>
                      <a:pt x="267" y="484"/>
                    </a:cubicBezTo>
                    <a:cubicBezTo>
                      <a:pt x="389" y="484"/>
                      <a:pt x="477" y="403"/>
                      <a:pt x="507" y="317"/>
                    </a:cubicBezTo>
                    <a:cubicBezTo>
                      <a:pt x="547" y="218"/>
                      <a:pt x="498" y="117"/>
                      <a:pt x="450" y="77"/>
                    </a:cubicBezTo>
                    <a:cubicBezTo>
                      <a:pt x="403" y="39"/>
                      <a:pt x="358" y="27"/>
                      <a:pt x="323" y="27"/>
                    </a:cubicBezTo>
                    <a:cubicBezTo>
                      <a:pt x="311" y="27"/>
                      <a:pt x="301" y="28"/>
                      <a:pt x="291" y="30"/>
                    </a:cubicBezTo>
                    <a:lnTo>
                      <a:pt x="291" y="30"/>
                    </a:lnTo>
                    <a:cubicBezTo>
                      <a:pt x="292" y="28"/>
                      <a:pt x="293" y="27"/>
                      <a:pt x="293" y="25"/>
                    </a:cubicBezTo>
                    <a:cubicBezTo>
                      <a:pt x="295" y="16"/>
                      <a:pt x="271" y="1"/>
                      <a:pt x="2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5" name="Google Shape;3685;p101"/>
              <p:cNvSpPr/>
              <p:nvPr/>
            </p:nvSpPr>
            <p:spPr>
              <a:xfrm>
                <a:off x="554616" y="4208860"/>
                <a:ext cx="7905" cy="7046"/>
              </a:xfrm>
              <a:custGeom>
                <a:rect b="b" l="l" r="r" t="t"/>
                <a:pathLst>
                  <a:path extrusionOk="0" h="484" w="543">
                    <a:moveTo>
                      <a:pt x="249" y="60"/>
                    </a:moveTo>
                    <a:cubicBezTo>
                      <a:pt x="255" y="82"/>
                      <a:pt x="320" y="86"/>
                      <a:pt x="364" y="151"/>
                    </a:cubicBezTo>
                    <a:cubicBezTo>
                      <a:pt x="386" y="187"/>
                      <a:pt x="394" y="225"/>
                      <a:pt x="372" y="261"/>
                    </a:cubicBezTo>
                    <a:cubicBezTo>
                      <a:pt x="355" y="297"/>
                      <a:pt x="313" y="326"/>
                      <a:pt x="275" y="326"/>
                    </a:cubicBezTo>
                    <a:cubicBezTo>
                      <a:pt x="272" y="326"/>
                      <a:pt x="269" y="326"/>
                      <a:pt x="267" y="326"/>
                    </a:cubicBezTo>
                    <a:cubicBezTo>
                      <a:pt x="223" y="326"/>
                      <a:pt x="180" y="287"/>
                      <a:pt x="162" y="247"/>
                    </a:cubicBezTo>
                    <a:cubicBezTo>
                      <a:pt x="150" y="209"/>
                      <a:pt x="158" y="165"/>
                      <a:pt x="180" y="130"/>
                    </a:cubicBezTo>
                    <a:cubicBezTo>
                      <a:pt x="201" y="96"/>
                      <a:pt x="228" y="75"/>
                      <a:pt x="249" y="60"/>
                    </a:cubicBezTo>
                    <a:close/>
                    <a:moveTo>
                      <a:pt x="232" y="0"/>
                    </a:moveTo>
                    <a:cubicBezTo>
                      <a:pt x="197" y="0"/>
                      <a:pt x="149" y="13"/>
                      <a:pt x="97" y="56"/>
                    </a:cubicBezTo>
                    <a:cubicBezTo>
                      <a:pt x="49" y="99"/>
                      <a:pt x="1" y="191"/>
                      <a:pt x="27" y="287"/>
                    </a:cubicBezTo>
                    <a:cubicBezTo>
                      <a:pt x="49" y="379"/>
                      <a:pt x="132" y="471"/>
                      <a:pt x="254" y="483"/>
                    </a:cubicBezTo>
                    <a:cubicBezTo>
                      <a:pt x="258" y="484"/>
                      <a:pt x="261" y="484"/>
                      <a:pt x="264" y="484"/>
                    </a:cubicBezTo>
                    <a:cubicBezTo>
                      <a:pt x="385" y="484"/>
                      <a:pt x="473" y="407"/>
                      <a:pt x="507" y="318"/>
                    </a:cubicBezTo>
                    <a:cubicBezTo>
                      <a:pt x="543" y="217"/>
                      <a:pt x="499" y="116"/>
                      <a:pt x="446" y="78"/>
                    </a:cubicBezTo>
                    <a:cubicBezTo>
                      <a:pt x="399" y="39"/>
                      <a:pt x="354" y="26"/>
                      <a:pt x="319" y="26"/>
                    </a:cubicBezTo>
                    <a:cubicBezTo>
                      <a:pt x="307" y="26"/>
                      <a:pt x="297" y="27"/>
                      <a:pt x="288" y="30"/>
                    </a:cubicBezTo>
                    <a:lnTo>
                      <a:pt x="288" y="30"/>
                    </a:lnTo>
                    <a:cubicBezTo>
                      <a:pt x="289" y="28"/>
                      <a:pt x="289" y="27"/>
                      <a:pt x="289" y="25"/>
                    </a:cubicBezTo>
                    <a:cubicBezTo>
                      <a:pt x="293" y="16"/>
                      <a:pt x="271" y="0"/>
                      <a:pt x="23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86" name="Google Shape;3686;p101"/>
            <p:cNvGrpSpPr/>
            <p:nvPr/>
          </p:nvGrpSpPr>
          <p:grpSpPr>
            <a:xfrm>
              <a:off x="1877369" y="4077333"/>
              <a:ext cx="125151" cy="189466"/>
              <a:chOff x="1877369" y="4077333"/>
              <a:chExt cx="125151" cy="189466"/>
            </a:xfrm>
          </p:grpSpPr>
          <p:sp>
            <p:nvSpPr>
              <p:cNvPr id="3687" name="Google Shape;3687;p101"/>
              <p:cNvSpPr/>
              <p:nvPr/>
            </p:nvSpPr>
            <p:spPr>
              <a:xfrm>
                <a:off x="1884487" y="4111747"/>
                <a:ext cx="108614" cy="155052"/>
              </a:xfrm>
              <a:custGeom>
                <a:rect b="b" l="l" r="r" t="t"/>
                <a:pathLst>
                  <a:path extrusionOk="0" h="10651" w="7461">
                    <a:moveTo>
                      <a:pt x="1" y="0"/>
                    </a:moveTo>
                    <a:lnTo>
                      <a:pt x="1028" y="10650"/>
                    </a:lnTo>
                    <a:lnTo>
                      <a:pt x="6215" y="10650"/>
                    </a:lnTo>
                    <a:lnTo>
                      <a:pt x="7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8" name="Google Shape;3688;p101"/>
              <p:cNvSpPr/>
              <p:nvPr/>
            </p:nvSpPr>
            <p:spPr>
              <a:xfrm>
                <a:off x="1877369" y="4091716"/>
                <a:ext cx="125151" cy="20424"/>
              </a:xfrm>
              <a:custGeom>
                <a:rect b="b" l="l" r="r" t="t"/>
                <a:pathLst>
                  <a:path extrusionOk="0" h="1403" w="8597">
                    <a:moveTo>
                      <a:pt x="490" y="0"/>
                    </a:moveTo>
                    <a:cubicBezTo>
                      <a:pt x="490" y="0"/>
                      <a:pt x="57" y="432"/>
                      <a:pt x="0" y="1403"/>
                    </a:cubicBezTo>
                    <a:lnTo>
                      <a:pt x="8435" y="1403"/>
                    </a:lnTo>
                    <a:cubicBezTo>
                      <a:pt x="8435" y="1403"/>
                      <a:pt x="8596" y="537"/>
                      <a:pt x="79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9" name="Google Shape;3689;p101"/>
              <p:cNvSpPr/>
              <p:nvPr/>
            </p:nvSpPr>
            <p:spPr>
              <a:xfrm>
                <a:off x="1894299" y="4077333"/>
                <a:ext cx="92688" cy="16246"/>
              </a:xfrm>
              <a:custGeom>
                <a:rect b="b" l="l" r="r" t="t"/>
                <a:pathLst>
                  <a:path extrusionOk="0" h="1116" w="6367">
                    <a:moveTo>
                      <a:pt x="5947" y="0"/>
                    </a:moveTo>
                    <a:lnTo>
                      <a:pt x="289" y="14"/>
                    </a:lnTo>
                    <a:lnTo>
                      <a:pt x="0" y="1067"/>
                    </a:lnTo>
                    <a:lnTo>
                      <a:pt x="6367" y="1115"/>
                    </a:lnTo>
                    <a:lnTo>
                      <a:pt x="59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0" name="Google Shape;3690;p101"/>
              <p:cNvSpPr/>
              <p:nvPr/>
            </p:nvSpPr>
            <p:spPr>
              <a:xfrm>
                <a:off x="1882901" y="4150557"/>
                <a:ext cx="110200" cy="77999"/>
              </a:xfrm>
              <a:custGeom>
                <a:rect b="b" l="l" r="r" t="t"/>
                <a:pathLst>
                  <a:path extrusionOk="0" h="5358" w="7570">
                    <a:moveTo>
                      <a:pt x="1" y="0"/>
                    </a:moveTo>
                    <a:cubicBezTo>
                      <a:pt x="1" y="97"/>
                      <a:pt x="621" y="5358"/>
                      <a:pt x="621" y="5358"/>
                    </a:cubicBezTo>
                    <a:lnTo>
                      <a:pt x="6962" y="5358"/>
                    </a:lnTo>
                    <a:lnTo>
                      <a:pt x="75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691" name="Google Shape;3691;p101"/>
          <p:cNvGrpSpPr/>
          <p:nvPr/>
        </p:nvGrpSpPr>
        <p:grpSpPr>
          <a:xfrm>
            <a:off x="402885" y="1564778"/>
            <a:ext cx="3832469" cy="713693"/>
            <a:chOff x="1575694" y="930575"/>
            <a:chExt cx="1989550" cy="713693"/>
          </a:xfrm>
        </p:grpSpPr>
        <p:sp>
          <p:nvSpPr>
            <p:cNvPr id="3692" name="Google Shape;3692;p101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101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4" name="Google Shape;3694;p101"/>
          <p:cNvSpPr txBox="1"/>
          <p:nvPr>
            <p:ph idx="4294967295" type="ctrTitle"/>
          </p:nvPr>
        </p:nvSpPr>
        <p:spPr>
          <a:xfrm>
            <a:off x="694550" y="1529979"/>
            <a:ext cx="3207600" cy="71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latin typeface="Yeseva One"/>
                <a:ea typeface="Yeseva One"/>
                <a:cs typeface="Yeseva One"/>
                <a:sym typeface="Yeseva One"/>
              </a:rPr>
              <a:t>Demonstration</a:t>
            </a:r>
            <a:endParaRPr b="1" sz="2500">
              <a:latin typeface="Yeseva One"/>
              <a:ea typeface="Yeseva One"/>
              <a:cs typeface="Yeseva One"/>
              <a:sym typeface="Yeseva One"/>
            </a:endParaRPr>
          </a:p>
        </p:txBody>
      </p:sp>
      <p:pic>
        <p:nvPicPr>
          <p:cNvPr id="3695" name="Google Shape;3695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696" name="Google Shape;3696;p101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IT19983370 | Thushitharan.M</a:t>
            </a:r>
            <a:endParaRPr sz="13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700" name="Shape 3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1" name="Google Shape;3701;p102"/>
          <p:cNvGrpSpPr/>
          <p:nvPr/>
        </p:nvGrpSpPr>
        <p:grpSpPr>
          <a:xfrm>
            <a:off x="4861732" y="841223"/>
            <a:ext cx="3476122" cy="3461052"/>
            <a:chOff x="411603" y="2906997"/>
            <a:chExt cx="1735458" cy="1808566"/>
          </a:xfrm>
        </p:grpSpPr>
        <p:grpSp>
          <p:nvGrpSpPr>
            <p:cNvPr id="3702" name="Google Shape;3702;p102"/>
            <p:cNvGrpSpPr/>
            <p:nvPr/>
          </p:nvGrpSpPr>
          <p:grpSpPr>
            <a:xfrm>
              <a:off x="570964" y="2906997"/>
              <a:ext cx="1506308" cy="920209"/>
              <a:chOff x="570964" y="2906997"/>
              <a:chExt cx="1506308" cy="920209"/>
            </a:xfrm>
          </p:grpSpPr>
          <p:sp>
            <p:nvSpPr>
              <p:cNvPr id="3703" name="Google Shape;3703;p102"/>
              <p:cNvSpPr/>
              <p:nvPr/>
            </p:nvSpPr>
            <p:spPr>
              <a:xfrm>
                <a:off x="570964" y="2951732"/>
                <a:ext cx="696766" cy="875473"/>
              </a:xfrm>
              <a:custGeom>
                <a:rect b="b" l="l" r="r" t="t"/>
                <a:pathLst>
                  <a:path extrusionOk="0" h="60139" w="47863">
                    <a:moveTo>
                      <a:pt x="1" y="0"/>
                    </a:moveTo>
                    <a:lnTo>
                      <a:pt x="1" y="60138"/>
                    </a:lnTo>
                    <a:lnTo>
                      <a:pt x="47862" y="60138"/>
                    </a:lnTo>
                    <a:lnTo>
                      <a:pt x="4786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4" name="Google Shape;3704;p102"/>
              <p:cNvSpPr/>
              <p:nvPr/>
            </p:nvSpPr>
            <p:spPr>
              <a:xfrm>
                <a:off x="596484" y="2976800"/>
                <a:ext cx="650254" cy="825396"/>
              </a:xfrm>
              <a:custGeom>
                <a:rect b="b" l="l" r="r" t="t"/>
                <a:pathLst>
                  <a:path extrusionOk="0" h="56699" w="44668">
                    <a:moveTo>
                      <a:pt x="1" y="0"/>
                    </a:moveTo>
                    <a:lnTo>
                      <a:pt x="1" y="56698"/>
                    </a:lnTo>
                    <a:lnTo>
                      <a:pt x="44667" y="56698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5" name="Google Shape;3705;p102"/>
              <p:cNvSpPr/>
              <p:nvPr/>
            </p:nvSpPr>
            <p:spPr>
              <a:xfrm>
                <a:off x="596484" y="3293237"/>
                <a:ext cx="650254" cy="508959"/>
              </a:xfrm>
              <a:custGeom>
                <a:rect b="b" l="l" r="r" t="t"/>
                <a:pathLst>
                  <a:path extrusionOk="0" h="34962" w="44668">
                    <a:moveTo>
                      <a:pt x="28480" y="0"/>
                    </a:moveTo>
                    <a:lnTo>
                      <a:pt x="28480" y="10253"/>
                    </a:lnTo>
                    <a:lnTo>
                      <a:pt x="17363" y="10253"/>
                    </a:lnTo>
                    <a:lnTo>
                      <a:pt x="14041" y="25286"/>
                    </a:lnTo>
                    <a:lnTo>
                      <a:pt x="10143" y="25286"/>
                    </a:lnTo>
                    <a:lnTo>
                      <a:pt x="8989" y="19998"/>
                    </a:lnTo>
                    <a:lnTo>
                      <a:pt x="1" y="19998"/>
                    </a:lnTo>
                    <a:lnTo>
                      <a:pt x="1" y="34961"/>
                    </a:lnTo>
                    <a:lnTo>
                      <a:pt x="44667" y="34961"/>
                    </a:lnTo>
                    <a:lnTo>
                      <a:pt x="44667" y="17131"/>
                    </a:lnTo>
                    <a:lnTo>
                      <a:pt x="36565" y="17131"/>
                    </a:lnTo>
                    <a:lnTo>
                      <a:pt x="365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6" name="Google Shape;3706;p102"/>
              <p:cNvSpPr/>
              <p:nvPr/>
            </p:nvSpPr>
            <p:spPr>
              <a:xfrm>
                <a:off x="910940" y="2976800"/>
                <a:ext cx="21006" cy="818583"/>
              </a:xfrm>
              <a:custGeom>
                <a:rect b="b" l="l" r="r" t="t"/>
                <a:pathLst>
                  <a:path extrusionOk="0" h="56231" w="1443">
                    <a:moveTo>
                      <a:pt x="0" y="0"/>
                    </a:moveTo>
                    <a:lnTo>
                      <a:pt x="0" y="56230"/>
                    </a:lnTo>
                    <a:lnTo>
                      <a:pt x="1442" y="56230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7" name="Google Shape;3707;p102"/>
              <p:cNvSpPr/>
              <p:nvPr/>
            </p:nvSpPr>
            <p:spPr>
              <a:xfrm>
                <a:off x="596484" y="3376637"/>
                <a:ext cx="650254" cy="21589"/>
              </a:xfrm>
              <a:custGeom>
                <a:rect b="b" l="l" r="r" t="t"/>
                <a:pathLst>
                  <a:path extrusionOk="0" h="1483" w="44668">
                    <a:moveTo>
                      <a:pt x="1" y="0"/>
                    </a:moveTo>
                    <a:lnTo>
                      <a:pt x="1" y="1482"/>
                    </a:lnTo>
                    <a:lnTo>
                      <a:pt x="44667" y="1482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8" name="Google Shape;3708;p102"/>
              <p:cNvSpPr/>
              <p:nvPr/>
            </p:nvSpPr>
            <p:spPr>
              <a:xfrm>
                <a:off x="1924448" y="3185147"/>
                <a:ext cx="46831" cy="107012"/>
              </a:xfrm>
              <a:custGeom>
                <a:rect b="b" l="l" r="r" t="t"/>
                <a:pathLst>
                  <a:path extrusionOk="0" h="7351" w="3217">
                    <a:moveTo>
                      <a:pt x="346" y="1"/>
                    </a:moveTo>
                    <a:lnTo>
                      <a:pt x="1" y="2823"/>
                    </a:lnTo>
                    <a:lnTo>
                      <a:pt x="1429" y="7342"/>
                    </a:lnTo>
                    <a:lnTo>
                      <a:pt x="3216" y="7351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9" name="Google Shape;3709;p102"/>
              <p:cNvSpPr/>
              <p:nvPr/>
            </p:nvSpPr>
            <p:spPr>
              <a:xfrm>
                <a:off x="1772264" y="3086287"/>
                <a:ext cx="165097" cy="208114"/>
              </a:xfrm>
              <a:custGeom>
                <a:rect b="b" l="l" r="r" t="t"/>
                <a:pathLst>
                  <a:path extrusionOk="0" h="14296" w="11341">
                    <a:moveTo>
                      <a:pt x="989" y="0"/>
                    </a:moveTo>
                    <a:lnTo>
                      <a:pt x="1" y="14081"/>
                    </a:lnTo>
                    <a:lnTo>
                      <a:pt x="10197" y="14295"/>
                    </a:lnTo>
                    <a:lnTo>
                      <a:pt x="113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0" name="Google Shape;3710;p102"/>
              <p:cNvSpPr/>
              <p:nvPr/>
            </p:nvSpPr>
            <p:spPr>
              <a:xfrm>
                <a:off x="1789514" y="3101806"/>
                <a:ext cx="125791" cy="176815"/>
              </a:xfrm>
              <a:custGeom>
                <a:rect b="b" l="l" r="r" t="t"/>
                <a:pathLst>
                  <a:path extrusionOk="0" h="12146" w="8641">
                    <a:moveTo>
                      <a:pt x="8640" y="0"/>
                    </a:moveTo>
                    <a:lnTo>
                      <a:pt x="821" y="70"/>
                    </a:lnTo>
                    <a:lnTo>
                      <a:pt x="0" y="11791"/>
                    </a:lnTo>
                    <a:lnTo>
                      <a:pt x="7578" y="12146"/>
                    </a:lnTo>
                    <a:lnTo>
                      <a:pt x="864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1" name="Google Shape;3711;p102"/>
              <p:cNvSpPr/>
              <p:nvPr/>
            </p:nvSpPr>
            <p:spPr>
              <a:xfrm>
                <a:off x="1816737" y="3126932"/>
                <a:ext cx="71652" cy="119925"/>
              </a:xfrm>
              <a:custGeom>
                <a:rect b="b" l="l" r="r" t="t"/>
                <a:pathLst>
                  <a:path extrusionOk="0" h="8238" w="4922">
                    <a:moveTo>
                      <a:pt x="617" y="0"/>
                    </a:moveTo>
                    <a:lnTo>
                      <a:pt x="0" y="8238"/>
                    </a:lnTo>
                    <a:lnTo>
                      <a:pt x="4183" y="8238"/>
                    </a:lnTo>
                    <a:lnTo>
                      <a:pt x="492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2" name="Google Shape;3712;p102"/>
              <p:cNvSpPr/>
              <p:nvPr/>
            </p:nvSpPr>
            <p:spPr>
              <a:xfrm>
                <a:off x="1566275" y="3124326"/>
                <a:ext cx="123433" cy="168547"/>
              </a:xfrm>
              <a:custGeom>
                <a:rect b="b" l="l" r="r" t="t"/>
                <a:pathLst>
                  <a:path extrusionOk="0" h="11578" w="8479">
                    <a:moveTo>
                      <a:pt x="0" y="0"/>
                    </a:moveTo>
                    <a:lnTo>
                      <a:pt x="0" y="11577"/>
                    </a:lnTo>
                    <a:lnTo>
                      <a:pt x="8479" y="11569"/>
                    </a:lnTo>
                    <a:lnTo>
                      <a:pt x="84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3" name="Google Shape;3713;p102"/>
              <p:cNvSpPr/>
              <p:nvPr/>
            </p:nvSpPr>
            <p:spPr>
              <a:xfrm>
                <a:off x="1591911" y="2906997"/>
                <a:ext cx="74287" cy="217343"/>
              </a:xfrm>
              <a:custGeom>
                <a:rect b="b" l="l" r="r" t="t"/>
                <a:pathLst>
                  <a:path extrusionOk="0" h="14930" w="5103">
                    <a:moveTo>
                      <a:pt x="4533" y="1"/>
                    </a:moveTo>
                    <a:cubicBezTo>
                      <a:pt x="4533" y="1"/>
                      <a:pt x="4532" y="1"/>
                      <a:pt x="4532" y="1"/>
                    </a:cubicBezTo>
                    <a:cubicBezTo>
                      <a:pt x="3959" y="23"/>
                      <a:pt x="2517" y="13632"/>
                      <a:pt x="2517" y="13632"/>
                    </a:cubicBezTo>
                    <a:cubicBezTo>
                      <a:pt x="2517" y="13632"/>
                      <a:pt x="2461" y="2421"/>
                      <a:pt x="1924" y="2421"/>
                    </a:cubicBezTo>
                    <a:cubicBezTo>
                      <a:pt x="1922" y="2421"/>
                      <a:pt x="1921" y="2422"/>
                      <a:pt x="1919" y="2422"/>
                    </a:cubicBezTo>
                    <a:cubicBezTo>
                      <a:pt x="1381" y="2484"/>
                      <a:pt x="1919" y="14352"/>
                      <a:pt x="1919" y="14352"/>
                    </a:cubicBezTo>
                    <a:cubicBezTo>
                      <a:pt x="1919" y="14352"/>
                      <a:pt x="1018" y="4944"/>
                      <a:pt x="516" y="4944"/>
                    </a:cubicBezTo>
                    <a:cubicBezTo>
                      <a:pt x="510" y="4944"/>
                      <a:pt x="504" y="4946"/>
                      <a:pt x="498" y="4948"/>
                    </a:cubicBezTo>
                    <a:cubicBezTo>
                      <a:pt x="0" y="5180"/>
                      <a:pt x="713" y="14929"/>
                      <a:pt x="713" y="14929"/>
                    </a:cubicBezTo>
                    <a:lnTo>
                      <a:pt x="3060" y="14929"/>
                    </a:lnTo>
                    <a:cubicBezTo>
                      <a:pt x="3060" y="14929"/>
                      <a:pt x="5102" y="1"/>
                      <a:pt x="453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4" name="Google Shape;3714;p102"/>
              <p:cNvSpPr/>
              <p:nvPr/>
            </p:nvSpPr>
            <p:spPr>
              <a:xfrm>
                <a:off x="1613980" y="2952373"/>
                <a:ext cx="65494" cy="171968"/>
              </a:xfrm>
              <a:custGeom>
                <a:rect b="b" l="l" r="r" t="t"/>
                <a:pathLst>
                  <a:path extrusionOk="0" h="11813" w="4499">
                    <a:moveTo>
                      <a:pt x="3396" y="0"/>
                    </a:moveTo>
                    <a:cubicBezTo>
                      <a:pt x="2842" y="0"/>
                      <a:pt x="945" y="9309"/>
                      <a:pt x="945" y="9309"/>
                    </a:cubicBezTo>
                    <a:cubicBezTo>
                      <a:pt x="945" y="9309"/>
                      <a:pt x="1176" y="5380"/>
                      <a:pt x="945" y="4873"/>
                    </a:cubicBezTo>
                    <a:cubicBezTo>
                      <a:pt x="937" y="4856"/>
                      <a:pt x="928" y="4848"/>
                      <a:pt x="920" y="4848"/>
                    </a:cubicBezTo>
                    <a:cubicBezTo>
                      <a:pt x="662" y="4848"/>
                      <a:pt x="1" y="11812"/>
                      <a:pt x="1" y="11812"/>
                    </a:cubicBezTo>
                    <a:lnTo>
                      <a:pt x="3375" y="11812"/>
                    </a:lnTo>
                    <a:cubicBezTo>
                      <a:pt x="3375" y="11812"/>
                      <a:pt x="4498" y="8513"/>
                      <a:pt x="4358" y="7997"/>
                    </a:cubicBezTo>
                    <a:cubicBezTo>
                      <a:pt x="4349" y="7965"/>
                      <a:pt x="4333" y="7950"/>
                      <a:pt x="4310" y="7950"/>
                    </a:cubicBezTo>
                    <a:cubicBezTo>
                      <a:pt x="3969" y="7950"/>
                      <a:pt x="2160" y="11319"/>
                      <a:pt x="2160" y="11319"/>
                    </a:cubicBezTo>
                    <a:cubicBezTo>
                      <a:pt x="2160" y="11319"/>
                      <a:pt x="4170" y="5896"/>
                      <a:pt x="3750" y="5288"/>
                    </a:cubicBezTo>
                    <a:cubicBezTo>
                      <a:pt x="3729" y="5258"/>
                      <a:pt x="3704" y="5243"/>
                      <a:pt x="3675" y="5243"/>
                    </a:cubicBezTo>
                    <a:cubicBezTo>
                      <a:pt x="3139" y="5243"/>
                      <a:pt x="1412" y="10458"/>
                      <a:pt x="1412" y="10458"/>
                    </a:cubicBezTo>
                    <a:cubicBezTo>
                      <a:pt x="1412" y="10458"/>
                      <a:pt x="3934" y="333"/>
                      <a:pt x="3423" y="8"/>
                    </a:cubicBezTo>
                    <a:cubicBezTo>
                      <a:pt x="3414" y="3"/>
                      <a:pt x="3405" y="0"/>
                      <a:pt x="33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5" name="Google Shape;3715;p102"/>
              <p:cNvSpPr/>
              <p:nvPr/>
            </p:nvSpPr>
            <p:spPr>
              <a:xfrm>
                <a:off x="1532385" y="2999350"/>
                <a:ext cx="78378" cy="125631"/>
              </a:xfrm>
              <a:custGeom>
                <a:rect b="b" l="l" r="r" t="t"/>
                <a:pathLst>
                  <a:path extrusionOk="0" h="8630" w="5384">
                    <a:moveTo>
                      <a:pt x="405" y="0"/>
                    </a:moveTo>
                    <a:cubicBezTo>
                      <a:pt x="0" y="0"/>
                      <a:pt x="4400" y="8629"/>
                      <a:pt x="4400" y="8629"/>
                    </a:cubicBezTo>
                    <a:lnTo>
                      <a:pt x="5383" y="8629"/>
                    </a:lnTo>
                    <a:lnTo>
                      <a:pt x="4911" y="6545"/>
                    </a:lnTo>
                    <a:cubicBezTo>
                      <a:pt x="4911" y="6545"/>
                      <a:pt x="2865" y="310"/>
                      <a:pt x="2407" y="310"/>
                    </a:cubicBezTo>
                    <a:cubicBezTo>
                      <a:pt x="2401" y="310"/>
                      <a:pt x="2396" y="311"/>
                      <a:pt x="2390" y="313"/>
                    </a:cubicBezTo>
                    <a:cubicBezTo>
                      <a:pt x="1965" y="483"/>
                      <a:pt x="3885" y="6033"/>
                      <a:pt x="3885" y="6033"/>
                    </a:cubicBezTo>
                    <a:cubicBezTo>
                      <a:pt x="3885" y="6033"/>
                      <a:pt x="987" y="282"/>
                      <a:pt x="428" y="7"/>
                    </a:cubicBezTo>
                    <a:cubicBezTo>
                      <a:pt x="419" y="2"/>
                      <a:pt x="412" y="0"/>
                      <a:pt x="4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6" name="Google Shape;3716;p102"/>
              <p:cNvSpPr/>
              <p:nvPr/>
            </p:nvSpPr>
            <p:spPr>
              <a:xfrm>
                <a:off x="1566712" y="3124079"/>
                <a:ext cx="59817" cy="169114"/>
              </a:xfrm>
              <a:custGeom>
                <a:rect b="b" l="l" r="r" t="t"/>
                <a:pathLst>
                  <a:path extrusionOk="0" h="11617" w="4109">
                    <a:moveTo>
                      <a:pt x="1" y="0"/>
                    </a:moveTo>
                    <a:lnTo>
                      <a:pt x="79" y="11616"/>
                    </a:lnTo>
                    <a:lnTo>
                      <a:pt x="4109" y="11616"/>
                    </a:lnTo>
                    <a:lnTo>
                      <a:pt x="3895" y="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7" name="Google Shape;3717;p102"/>
              <p:cNvSpPr/>
              <p:nvPr/>
            </p:nvSpPr>
            <p:spPr>
              <a:xfrm>
                <a:off x="1564805" y="3123118"/>
                <a:ext cx="127000" cy="17061"/>
              </a:xfrm>
              <a:custGeom>
                <a:rect b="b" l="l" r="r" t="t"/>
                <a:pathLst>
                  <a:path extrusionOk="0" h="1172" w="8724">
                    <a:moveTo>
                      <a:pt x="0" y="0"/>
                    </a:moveTo>
                    <a:lnTo>
                      <a:pt x="111" y="1106"/>
                    </a:lnTo>
                    <a:lnTo>
                      <a:pt x="4017" y="1172"/>
                    </a:lnTo>
                    <a:lnTo>
                      <a:pt x="8580" y="1106"/>
                    </a:lnTo>
                    <a:lnTo>
                      <a:pt x="87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8" name="Google Shape;3718;p102"/>
              <p:cNvSpPr/>
              <p:nvPr/>
            </p:nvSpPr>
            <p:spPr>
              <a:xfrm>
                <a:off x="1460034" y="3290122"/>
                <a:ext cx="617238" cy="27121"/>
              </a:xfrm>
              <a:custGeom>
                <a:rect b="b" l="l" r="r" t="t"/>
                <a:pathLst>
                  <a:path extrusionOk="0" h="1863" w="42400">
                    <a:moveTo>
                      <a:pt x="0" y="0"/>
                    </a:moveTo>
                    <a:lnTo>
                      <a:pt x="0" y="1862"/>
                    </a:lnTo>
                    <a:lnTo>
                      <a:pt x="42399" y="1862"/>
                    </a:lnTo>
                    <a:lnTo>
                      <a:pt x="42399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19" name="Google Shape;3719;p102"/>
            <p:cNvGrpSpPr/>
            <p:nvPr/>
          </p:nvGrpSpPr>
          <p:grpSpPr>
            <a:xfrm>
              <a:off x="1481856" y="3376710"/>
              <a:ext cx="665205" cy="406329"/>
              <a:chOff x="1481856" y="3376710"/>
              <a:chExt cx="665205" cy="406329"/>
            </a:xfrm>
          </p:grpSpPr>
          <p:sp>
            <p:nvSpPr>
              <p:cNvPr id="3720" name="Google Shape;3720;p102"/>
              <p:cNvSpPr/>
              <p:nvPr/>
            </p:nvSpPr>
            <p:spPr>
              <a:xfrm>
                <a:off x="1481856" y="3376710"/>
                <a:ext cx="665205" cy="406329"/>
              </a:xfrm>
              <a:custGeom>
                <a:rect b="b" l="l" r="r" t="t"/>
                <a:pathLst>
                  <a:path extrusionOk="0" h="27912" w="45695">
                    <a:moveTo>
                      <a:pt x="45695" y="0"/>
                    </a:moveTo>
                    <a:lnTo>
                      <a:pt x="4466" y="297"/>
                    </a:lnTo>
                    <a:lnTo>
                      <a:pt x="0" y="27912"/>
                    </a:lnTo>
                    <a:lnTo>
                      <a:pt x="40782" y="27912"/>
                    </a:lnTo>
                    <a:lnTo>
                      <a:pt x="456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1" name="Google Shape;3721;p102"/>
              <p:cNvSpPr/>
              <p:nvPr/>
            </p:nvSpPr>
            <p:spPr>
              <a:xfrm>
                <a:off x="1540960" y="3376710"/>
                <a:ext cx="606102" cy="40921"/>
              </a:xfrm>
              <a:custGeom>
                <a:rect b="b" l="l" r="r" t="t"/>
                <a:pathLst>
                  <a:path extrusionOk="0" h="2811" w="41635">
                    <a:moveTo>
                      <a:pt x="41635" y="0"/>
                    </a:moveTo>
                    <a:lnTo>
                      <a:pt x="406" y="297"/>
                    </a:lnTo>
                    <a:lnTo>
                      <a:pt x="0" y="2810"/>
                    </a:lnTo>
                    <a:cubicBezTo>
                      <a:pt x="18" y="2714"/>
                      <a:pt x="41167" y="2653"/>
                      <a:pt x="41167" y="2653"/>
                    </a:cubicBezTo>
                    <a:lnTo>
                      <a:pt x="4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2" name="Google Shape;3722;p102"/>
              <p:cNvSpPr/>
              <p:nvPr/>
            </p:nvSpPr>
            <p:spPr>
              <a:xfrm>
                <a:off x="1560932" y="339362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81" y="0"/>
                    </a:moveTo>
                    <a:cubicBezTo>
                      <a:pt x="171" y="0"/>
                      <a:pt x="0" y="170"/>
                      <a:pt x="0" y="376"/>
                    </a:cubicBezTo>
                    <a:cubicBezTo>
                      <a:pt x="0" y="586"/>
                      <a:pt x="171" y="757"/>
                      <a:pt x="381" y="757"/>
                    </a:cubicBezTo>
                    <a:cubicBezTo>
                      <a:pt x="586" y="757"/>
                      <a:pt x="756" y="586"/>
                      <a:pt x="756" y="376"/>
                    </a:cubicBezTo>
                    <a:cubicBezTo>
                      <a:pt x="756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3" name="Google Shape;3723;p102"/>
              <p:cNvSpPr/>
              <p:nvPr/>
            </p:nvSpPr>
            <p:spPr>
              <a:xfrm>
                <a:off x="1587966" y="339362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81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81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4" name="Google Shape;3724;p102"/>
              <p:cNvSpPr/>
              <p:nvPr/>
            </p:nvSpPr>
            <p:spPr>
              <a:xfrm>
                <a:off x="1614999" y="3393625"/>
                <a:ext cx="11035" cy="11020"/>
              </a:xfrm>
              <a:custGeom>
                <a:rect b="b" l="l" r="r" t="t"/>
                <a:pathLst>
                  <a:path extrusionOk="0" h="757" w="758">
                    <a:moveTo>
                      <a:pt x="376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76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5" name="Google Shape;3725;p102"/>
              <p:cNvSpPr/>
              <p:nvPr/>
            </p:nvSpPr>
            <p:spPr>
              <a:xfrm>
                <a:off x="1572578" y="3489312"/>
                <a:ext cx="241058" cy="194605"/>
              </a:xfrm>
              <a:custGeom>
                <a:rect b="b" l="l" r="r" t="t"/>
                <a:pathLst>
                  <a:path extrusionOk="0" h="13368" w="16559">
                    <a:moveTo>
                      <a:pt x="8282" y="0"/>
                    </a:moveTo>
                    <a:cubicBezTo>
                      <a:pt x="3736" y="0"/>
                      <a:pt x="0" y="3378"/>
                      <a:pt x="0" y="7478"/>
                    </a:cubicBezTo>
                    <a:cubicBezTo>
                      <a:pt x="0" y="9776"/>
                      <a:pt x="1171" y="11952"/>
                      <a:pt x="3173" y="13368"/>
                    </a:cubicBezTo>
                    <a:lnTo>
                      <a:pt x="8282" y="7478"/>
                    </a:lnTo>
                    <a:lnTo>
                      <a:pt x="16558" y="7478"/>
                    </a:lnTo>
                    <a:cubicBezTo>
                      <a:pt x="16558" y="3378"/>
                      <a:pt x="12822" y="0"/>
                      <a:pt x="828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6" name="Google Shape;3726;p102"/>
              <p:cNvSpPr/>
              <p:nvPr/>
            </p:nvSpPr>
            <p:spPr>
              <a:xfrm>
                <a:off x="1627722" y="3611639"/>
                <a:ext cx="193294" cy="107784"/>
              </a:xfrm>
              <a:custGeom>
                <a:rect b="b" l="l" r="r" t="t"/>
                <a:pathLst>
                  <a:path extrusionOk="0" h="7404" w="13278">
                    <a:moveTo>
                      <a:pt x="5144" y="14"/>
                    </a:moveTo>
                    <a:cubicBezTo>
                      <a:pt x="5149" y="19"/>
                      <a:pt x="5197" y="19"/>
                      <a:pt x="5297" y="23"/>
                    </a:cubicBezTo>
                    <a:cubicBezTo>
                      <a:pt x="5406" y="27"/>
                      <a:pt x="5551" y="31"/>
                      <a:pt x="5730" y="41"/>
                    </a:cubicBezTo>
                    <a:cubicBezTo>
                      <a:pt x="6124" y="49"/>
                      <a:pt x="6674" y="62"/>
                      <a:pt x="7373" y="75"/>
                    </a:cubicBezTo>
                    <a:cubicBezTo>
                      <a:pt x="8775" y="101"/>
                      <a:pt x="10760" y="131"/>
                      <a:pt x="13136" y="175"/>
                    </a:cubicBezTo>
                    <a:lnTo>
                      <a:pt x="13136" y="175"/>
                    </a:lnTo>
                    <a:cubicBezTo>
                      <a:pt x="13091" y="757"/>
                      <a:pt x="12994" y="1362"/>
                      <a:pt x="12788" y="1959"/>
                    </a:cubicBezTo>
                    <a:cubicBezTo>
                      <a:pt x="12570" y="2579"/>
                      <a:pt x="12259" y="3191"/>
                      <a:pt x="11862" y="3772"/>
                    </a:cubicBezTo>
                    <a:cubicBezTo>
                      <a:pt x="11044" y="4908"/>
                      <a:pt x="9878" y="5909"/>
                      <a:pt x="8462" y="6512"/>
                    </a:cubicBezTo>
                    <a:cubicBezTo>
                      <a:pt x="7317" y="7015"/>
                      <a:pt x="6098" y="7251"/>
                      <a:pt x="4929" y="7251"/>
                    </a:cubicBezTo>
                    <a:cubicBezTo>
                      <a:pt x="4593" y="7251"/>
                      <a:pt x="4262" y="7232"/>
                      <a:pt x="3938" y="7194"/>
                    </a:cubicBezTo>
                    <a:cubicBezTo>
                      <a:pt x="2508" y="7035"/>
                      <a:pt x="1215" y="6516"/>
                      <a:pt x="197" y="5820"/>
                    </a:cubicBezTo>
                    <a:lnTo>
                      <a:pt x="197" y="5820"/>
                    </a:lnTo>
                    <a:cubicBezTo>
                      <a:pt x="1679" y="4096"/>
                      <a:pt x="2908" y="2660"/>
                      <a:pt x="3781" y="1644"/>
                    </a:cubicBezTo>
                    <a:cubicBezTo>
                      <a:pt x="4214" y="1132"/>
                      <a:pt x="4555" y="731"/>
                      <a:pt x="4795" y="447"/>
                    </a:cubicBezTo>
                    <a:cubicBezTo>
                      <a:pt x="4904" y="315"/>
                      <a:pt x="4992" y="211"/>
                      <a:pt x="5057" y="128"/>
                    </a:cubicBezTo>
                    <a:cubicBezTo>
                      <a:pt x="5118" y="57"/>
                      <a:pt x="5149" y="19"/>
                      <a:pt x="5144" y="14"/>
                    </a:cubicBezTo>
                    <a:close/>
                    <a:moveTo>
                      <a:pt x="5717" y="1"/>
                    </a:moveTo>
                    <a:cubicBezTo>
                      <a:pt x="5537" y="5"/>
                      <a:pt x="5398" y="5"/>
                      <a:pt x="5289" y="5"/>
                    </a:cubicBezTo>
                    <a:cubicBezTo>
                      <a:pt x="5192" y="9"/>
                      <a:pt x="5144" y="9"/>
                      <a:pt x="5144" y="14"/>
                    </a:cubicBezTo>
                    <a:cubicBezTo>
                      <a:pt x="5144" y="14"/>
                      <a:pt x="5144" y="14"/>
                      <a:pt x="5144" y="14"/>
                    </a:cubicBezTo>
                    <a:cubicBezTo>
                      <a:pt x="5140" y="14"/>
                      <a:pt x="5106" y="49"/>
                      <a:pt x="5049" y="110"/>
                    </a:cubicBezTo>
                    <a:cubicBezTo>
                      <a:pt x="4983" y="184"/>
                      <a:pt x="4891" y="285"/>
                      <a:pt x="4777" y="412"/>
                    </a:cubicBezTo>
                    <a:cubicBezTo>
                      <a:pt x="4528" y="691"/>
                      <a:pt x="4183" y="1080"/>
                      <a:pt x="3742" y="1578"/>
                    </a:cubicBezTo>
                    <a:cubicBezTo>
                      <a:pt x="2846" y="2601"/>
                      <a:pt x="1574" y="4047"/>
                      <a:pt x="49" y="5791"/>
                    </a:cubicBezTo>
                    <a:lnTo>
                      <a:pt x="1" y="5844"/>
                    </a:lnTo>
                    <a:lnTo>
                      <a:pt x="63" y="5888"/>
                    </a:lnTo>
                    <a:cubicBezTo>
                      <a:pt x="1102" y="6622"/>
                      <a:pt x="2435" y="7173"/>
                      <a:pt x="3921" y="7343"/>
                    </a:cubicBezTo>
                    <a:cubicBezTo>
                      <a:pt x="4256" y="7383"/>
                      <a:pt x="4598" y="7404"/>
                      <a:pt x="4944" y="7404"/>
                    </a:cubicBezTo>
                    <a:cubicBezTo>
                      <a:pt x="6128" y="7404"/>
                      <a:pt x="7363" y="7163"/>
                      <a:pt x="8522" y="6652"/>
                    </a:cubicBezTo>
                    <a:cubicBezTo>
                      <a:pt x="9965" y="6040"/>
                      <a:pt x="11154" y="5017"/>
                      <a:pt x="11984" y="3855"/>
                    </a:cubicBezTo>
                    <a:cubicBezTo>
                      <a:pt x="12391" y="3266"/>
                      <a:pt x="12701" y="2641"/>
                      <a:pt x="12923" y="2007"/>
                    </a:cubicBezTo>
                    <a:cubicBezTo>
                      <a:pt x="13137" y="1368"/>
                      <a:pt x="13234" y="727"/>
                      <a:pt x="13273" y="110"/>
                    </a:cubicBezTo>
                    <a:lnTo>
                      <a:pt x="13278" y="41"/>
                    </a:lnTo>
                    <a:lnTo>
                      <a:pt x="13208" y="41"/>
                    </a:lnTo>
                    <a:cubicBezTo>
                      <a:pt x="10791" y="23"/>
                      <a:pt x="8772" y="9"/>
                      <a:pt x="73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7" name="Google Shape;3727;p102"/>
              <p:cNvSpPr/>
              <p:nvPr/>
            </p:nvSpPr>
            <p:spPr>
              <a:xfrm>
                <a:off x="1737602" y="3526725"/>
                <a:ext cx="13495" cy="13553"/>
              </a:xfrm>
              <a:custGeom>
                <a:rect b="b" l="l" r="r" t="t"/>
                <a:pathLst>
                  <a:path extrusionOk="0" h="931" w="927">
                    <a:moveTo>
                      <a:pt x="464" y="0"/>
                    </a:moveTo>
                    <a:cubicBezTo>
                      <a:pt x="206" y="0"/>
                      <a:pt x="0" y="210"/>
                      <a:pt x="0" y="467"/>
                    </a:cubicBezTo>
                    <a:cubicBezTo>
                      <a:pt x="0" y="721"/>
                      <a:pt x="206" y="930"/>
                      <a:pt x="464" y="930"/>
                    </a:cubicBezTo>
                    <a:cubicBezTo>
                      <a:pt x="716" y="930"/>
                      <a:pt x="926" y="721"/>
                      <a:pt x="926" y="467"/>
                    </a:cubicBezTo>
                    <a:cubicBezTo>
                      <a:pt x="926" y="210"/>
                      <a:pt x="716" y="0"/>
                      <a:pt x="46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8" name="Google Shape;3728;p102"/>
              <p:cNvSpPr/>
              <p:nvPr/>
            </p:nvSpPr>
            <p:spPr>
              <a:xfrm>
                <a:off x="1744211" y="3482950"/>
                <a:ext cx="141004" cy="50587"/>
              </a:xfrm>
              <a:custGeom>
                <a:rect b="b" l="l" r="r" t="t"/>
                <a:pathLst>
                  <a:path extrusionOk="0" h="3475" w="9686">
                    <a:moveTo>
                      <a:pt x="3374" y="0"/>
                    </a:moveTo>
                    <a:lnTo>
                      <a:pt x="3348" y="22"/>
                    </a:lnTo>
                    <a:cubicBezTo>
                      <a:pt x="2392" y="983"/>
                      <a:pt x="1547" y="1840"/>
                      <a:pt x="949" y="2461"/>
                    </a:cubicBezTo>
                    <a:cubicBezTo>
                      <a:pt x="669" y="2753"/>
                      <a:pt x="433" y="2998"/>
                      <a:pt x="250" y="3195"/>
                    </a:cubicBezTo>
                    <a:cubicBezTo>
                      <a:pt x="88" y="3365"/>
                      <a:pt x="0" y="3465"/>
                      <a:pt x="10" y="3474"/>
                    </a:cubicBezTo>
                    <a:cubicBezTo>
                      <a:pt x="10" y="3474"/>
                      <a:pt x="10" y="3474"/>
                      <a:pt x="10" y="3474"/>
                    </a:cubicBezTo>
                    <a:cubicBezTo>
                      <a:pt x="20" y="3474"/>
                      <a:pt x="120" y="3390"/>
                      <a:pt x="289" y="3234"/>
                    </a:cubicBezTo>
                    <a:cubicBezTo>
                      <a:pt x="482" y="3046"/>
                      <a:pt x="726" y="2814"/>
                      <a:pt x="1023" y="2530"/>
                    </a:cubicBezTo>
                    <a:cubicBezTo>
                      <a:pt x="1639" y="1937"/>
                      <a:pt x="2483" y="1101"/>
                      <a:pt x="3435" y="153"/>
                    </a:cubicBezTo>
                    <a:lnTo>
                      <a:pt x="4143" y="153"/>
                    </a:lnTo>
                    <a:cubicBezTo>
                      <a:pt x="5673" y="153"/>
                      <a:pt x="7059" y="144"/>
                      <a:pt x="8064" y="131"/>
                    </a:cubicBezTo>
                    <a:cubicBezTo>
                      <a:pt x="8540" y="123"/>
                      <a:pt x="8941" y="113"/>
                      <a:pt x="9252" y="105"/>
                    </a:cubicBezTo>
                    <a:cubicBezTo>
                      <a:pt x="9532" y="97"/>
                      <a:pt x="9685" y="87"/>
                      <a:pt x="9685" y="79"/>
                    </a:cubicBezTo>
                    <a:cubicBezTo>
                      <a:pt x="9685" y="65"/>
                      <a:pt x="9532" y="57"/>
                      <a:pt x="9252" y="48"/>
                    </a:cubicBezTo>
                    <a:cubicBezTo>
                      <a:pt x="8941" y="39"/>
                      <a:pt x="8540" y="31"/>
                      <a:pt x="8064" y="22"/>
                    </a:cubicBezTo>
                    <a:cubicBezTo>
                      <a:pt x="7059" y="9"/>
                      <a:pt x="5673" y="0"/>
                      <a:pt x="41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9" name="Google Shape;3729;p102"/>
              <p:cNvSpPr/>
              <p:nvPr/>
            </p:nvSpPr>
            <p:spPr>
              <a:xfrm>
                <a:off x="1868198" y="3447488"/>
                <a:ext cx="193484" cy="122501"/>
              </a:xfrm>
              <a:custGeom>
                <a:rect b="b" l="l" r="r" t="t"/>
                <a:pathLst>
                  <a:path extrusionOk="0" h="8415" w="13291">
                    <a:moveTo>
                      <a:pt x="1623" y="0"/>
                    </a:moveTo>
                    <a:lnTo>
                      <a:pt x="1623" y="0"/>
                    </a:lnTo>
                    <a:cubicBezTo>
                      <a:pt x="1618" y="0"/>
                      <a:pt x="1522" y="80"/>
                      <a:pt x="1526" y="80"/>
                    </a:cubicBezTo>
                    <a:cubicBezTo>
                      <a:pt x="1527" y="80"/>
                      <a:pt x="1532" y="76"/>
                      <a:pt x="1544" y="68"/>
                    </a:cubicBezTo>
                    <a:lnTo>
                      <a:pt x="1544" y="72"/>
                    </a:lnTo>
                    <a:lnTo>
                      <a:pt x="1539" y="80"/>
                    </a:lnTo>
                    <a:lnTo>
                      <a:pt x="1539" y="98"/>
                    </a:lnTo>
                    <a:lnTo>
                      <a:pt x="1531" y="133"/>
                    </a:lnTo>
                    <a:lnTo>
                      <a:pt x="1517" y="203"/>
                    </a:lnTo>
                    <a:lnTo>
                      <a:pt x="1491" y="338"/>
                    </a:lnTo>
                    <a:lnTo>
                      <a:pt x="1443" y="618"/>
                    </a:lnTo>
                    <a:cubicBezTo>
                      <a:pt x="1408" y="802"/>
                      <a:pt x="1374" y="986"/>
                      <a:pt x="1338" y="1169"/>
                    </a:cubicBezTo>
                    <a:cubicBezTo>
                      <a:pt x="1273" y="1531"/>
                      <a:pt x="1203" y="1894"/>
                      <a:pt x="1138" y="2257"/>
                    </a:cubicBezTo>
                    <a:cubicBezTo>
                      <a:pt x="1007" y="2973"/>
                      <a:pt x="875" y="3681"/>
                      <a:pt x="749" y="4372"/>
                    </a:cubicBezTo>
                    <a:cubicBezTo>
                      <a:pt x="491" y="5758"/>
                      <a:pt x="246" y="7086"/>
                      <a:pt x="19" y="8332"/>
                    </a:cubicBezTo>
                    <a:lnTo>
                      <a:pt x="1" y="8414"/>
                    </a:lnTo>
                    <a:lnTo>
                      <a:pt x="89" y="8414"/>
                    </a:lnTo>
                    <a:cubicBezTo>
                      <a:pt x="3519" y="8401"/>
                      <a:pt x="6421" y="8388"/>
                      <a:pt x="8474" y="8380"/>
                    </a:cubicBezTo>
                    <a:cubicBezTo>
                      <a:pt x="9484" y="8370"/>
                      <a:pt x="10289" y="8366"/>
                      <a:pt x="10848" y="8362"/>
                    </a:cubicBezTo>
                    <a:cubicBezTo>
                      <a:pt x="11110" y="8358"/>
                      <a:pt x="11320" y="8354"/>
                      <a:pt x="11469" y="8354"/>
                    </a:cubicBezTo>
                    <a:cubicBezTo>
                      <a:pt x="11534" y="8348"/>
                      <a:pt x="11586" y="8348"/>
                      <a:pt x="11630" y="8348"/>
                    </a:cubicBezTo>
                    <a:cubicBezTo>
                      <a:pt x="11665" y="8344"/>
                      <a:pt x="11683" y="8344"/>
                      <a:pt x="11678" y="8344"/>
                    </a:cubicBezTo>
                    <a:cubicBezTo>
                      <a:pt x="11678" y="8340"/>
                      <a:pt x="11661" y="8340"/>
                      <a:pt x="11621" y="8340"/>
                    </a:cubicBezTo>
                    <a:cubicBezTo>
                      <a:pt x="11578" y="8336"/>
                      <a:pt x="11525" y="8336"/>
                      <a:pt x="11455" y="8336"/>
                    </a:cubicBezTo>
                    <a:cubicBezTo>
                      <a:pt x="11302" y="8332"/>
                      <a:pt x="11088" y="8327"/>
                      <a:pt x="10822" y="8327"/>
                    </a:cubicBezTo>
                    <a:cubicBezTo>
                      <a:pt x="10257" y="8322"/>
                      <a:pt x="9450" y="8314"/>
                      <a:pt x="8435" y="8305"/>
                    </a:cubicBezTo>
                    <a:cubicBezTo>
                      <a:pt x="6407" y="8296"/>
                      <a:pt x="3549" y="8288"/>
                      <a:pt x="173" y="8275"/>
                    </a:cubicBezTo>
                    <a:lnTo>
                      <a:pt x="173" y="8275"/>
                    </a:lnTo>
                    <a:cubicBezTo>
                      <a:pt x="401" y="7053"/>
                      <a:pt x="645" y="5754"/>
                      <a:pt x="896" y="4403"/>
                    </a:cubicBezTo>
                    <a:cubicBezTo>
                      <a:pt x="1023" y="3707"/>
                      <a:pt x="1154" y="3005"/>
                      <a:pt x="1290" y="2283"/>
                    </a:cubicBezTo>
                    <a:cubicBezTo>
                      <a:pt x="1356" y="1924"/>
                      <a:pt x="1426" y="1562"/>
                      <a:pt x="1491" y="1195"/>
                    </a:cubicBezTo>
                    <a:cubicBezTo>
                      <a:pt x="1526" y="1012"/>
                      <a:pt x="1561" y="828"/>
                      <a:pt x="1596" y="645"/>
                    </a:cubicBezTo>
                    <a:lnTo>
                      <a:pt x="1644" y="369"/>
                    </a:lnTo>
                    <a:lnTo>
                      <a:pt x="1671" y="229"/>
                    </a:lnTo>
                    <a:lnTo>
                      <a:pt x="1683" y="159"/>
                    </a:lnTo>
                    <a:lnTo>
                      <a:pt x="1684" y="155"/>
                    </a:lnTo>
                    <a:lnTo>
                      <a:pt x="1684" y="155"/>
                    </a:lnTo>
                    <a:cubicBezTo>
                      <a:pt x="5958" y="151"/>
                      <a:pt x="9915" y="147"/>
                      <a:pt x="13138" y="141"/>
                    </a:cubicBezTo>
                    <a:lnTo>
                      <a:pt x="13138" y="141"/>
                    </a:lnTo>
                    <a:cubicBezTo>
                      <a:pt x="12694" y="2603"/>
                      <a:pt x="12326" y="4635"/>
                      <a:pt x="12072" y="6067"/>
                    </a:cubicBezTo>
                    <a:cubicBezTo>
                      <a:pt x="11945" y="6785"/>
                      <a:pt x="11844" y="7348"/>
                      <a:pt x="11774" y="7741"/>
                    </a:cubicBezTo>
                    <a:cubicBezTo>
                      <a:pt x="11743" y="7929"/>
                      <a:pt x="11717" y="8078"/>
                      <a:pt x="11699" y="8187"/>
                    </a:cubicBezTo>
                    <a:cubicBezTo>
                      <a:pt x="11687" y="8288"/>
                      <a:pt x="11678" y="8340"/>
                      <a:pt x="11678" y="8344"/>
                    </a:cubicBezTo>
                    <a:cubicBezTo>
                      <a:pt x="11683" y="8344"/>
                      <a:pt x="11691" y="8296"/>
                      <a:pt x="11713" y="8201"/>
                    </a:cubicBezTo>
                    <a:cubicBezTo>
                      <a:pt x="11735" y="8096"/>
                      <a:pt x="11766" y="7951"/>
                      <a:pt x="11800" y="7772"/>
                    </a:cubicBezTo>
                    <a:cubicBezTo>
                      <a:pt x="11879" y="7378"/>
                      <a:pt x="11988" y="6823"/>
                      <a:pt x="12124" y="6115"/>
                    </a:cubicBezTo>
                    <a:cubicBezTo>
                      <a:pt x="12403" y="4661"/>
                      <a:pt x="12797" y="2593"/>
                      <a:pt x="13273" y="89"/>
                    </a:cubicBezTo>
                    <a:lnTo>
                      <a:pt x="13291" y="15"/>
                    </a:lnTo>
                    <a:lnTo>
                      <a:pt x="13212" y="15"/>
                    </a:lnTo>
                    <a:cubicBezTo>
                      <a:pt x="9960" y="10"/>
                      <a:pt x="5953" y="6"/>
                      <a:pt x="1622" y="2"/>
                    </a:cubicBezTo>
                    <a:cubicBezTo>
                      <a:pt x="1623" y="1"/>
                      <a:pt x="1623" y="0"/>
                      <a:pt x="162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0" name="Google Shape;3730;p102"/>
              <p:cNvSpPr/>
              <p:nvPr/>
            </p:nvSpPr>
            <p:spPr>
              <a:xfrm>
                <a:off x="1748157" y="3662604"/>
                <a:ext cx="13495" cy="13495"/>
              </a:xfrm>
              <a:custGeom>
                <a:rect b="b" l="l" r="r" t="t"/>
                <a:pathLst>
                  <a:path extrusionOk="0" h="927" w="927">
                    <a:moveTo>
                      <a:pt x="463" y="1"/>
                    </a:moveTo>
                    <a:cubicBezTo>
                      <a:pt x="206" y="1"/>
                      <a:pt x="1" y="205"/>
                      <a:pt x="1" y="463"/>
                    </a:cubicBezTo>
                    <a:cubicBezTo>
                      <a:pt x="1" y="717"/>
                      <a:pt x="206" y="927"/>
                      <a:pt x="463" y="927"/>
                    </a:cubicBezTo>
                    <a:cubicBezTo>
                      <a:pt x="721" y="927"/>
                      <a:pt x="927" y="717"/>
                      <a:pt x="927" y="463"/>
                    </a:cubicBezTo>
                    <a:cubicBezTo>
                      <a:pt x="927" y="205"/>
                      <a:pt x="721" y="1"/>
                      <a:pt x="46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1" name="Google Shape;3731;p102"/>
              <p:cNvSpPr/>
              <p:nvPr/>
            </p:nvSpPr>
            <p:spPr>
              <a:xfrm>
                <a:off x="1754897" y="3668194"/>
                <a:ext cx="122618" cy="2300"/>
              </a:xfrm>
              <a:custGeom>
                <a:rect b="b" l="l" r="r" t="t"/>
                <a:pathLst>
                  <a:path extrusionOk="0" h="158" w="8423">
                    <a:moveTo>
                      <a:pt x="4214" y="1"/>
                    </a:moveTo>
                    <a:cubicBezTo>
                      <a:pt x="1884" y="1"/>
                      <a:pt x="0" y="36"/>
                      <a:pt x="0" y="79"/>
                    </a:cubicBezTo>
                    <a:cubicBezTo>
                      <a:pt x="0" y="123"/>
                      <a:pt x="1884" y="158"/>
                      <a:pt x="4214" y="158"/>
                    </a:cubicBezTo>
                    <a:cubicBezTo>
                      <a:pt x="6539" y="158"/>
                      <a:pt x="8423" y="123"/>
                      <a:pt x="8423" y="79"/>
                    </a:cubicBezTo>
                    <a:cubicBezTo>
                      <a:pt x="8423" y="36"/>
                      <a:pt x="6539" y="1"/>
                      <a:pt x="42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2" name="Google Shape;3732;p102"/>
              <p:cNvSpPr/>
              <p:nvPr/>
            </p:nvSpPr>
            <p:spPr>
              <a:xfrm>
                <a:off x="1862855" y="3632266"/>
                <a:ext cx="198768" cy="90795"/>
              </a:xfrm>
              <a:custGeom>
                <a:rect b="b" l="l" r="r" t="t"/>
                <a:pathLst>
                  <a:path extrusionOk="0" h="6237" w="13654">
                    <a:moveTo>
                      <a:pt x="1702" y="108"/>
                    </a:moveTo>
                    <a:lnTo>
                      <a:pt x="1702" y="108"/>
                    </a:lnTo>
                    <a:cubicBezTo>
                      <a:pt x="1702" y="108"/>
                      <a:pt x="1702" y="108"/>
                      <a:pt x="1701" y="109"/>
                    </a:cubicBezTo>
                    <a:lnTo>
                      <a:pt x="1701" y="109"/>
                    </a:lnTo>
                    <a:lnTo>
                      <a:pt x="1701" y="109"/>
                    </a:lnTo>
                    <a:cubicBezTo>
                      <a:pt x="1702" y="108"/>
                      <a:pt x="1702" y="108"/>
                      <a:pt x="1702" y="108"/>
                    </a:cubicBezTo>
                    <a:close/>
                    <a:moveTo>
                      <a:pt x="13504" y="149"/>
                    </a:moveTo>
                    <a:cubicBezTo>
                      <a:pt x="13058" y="1976"/>
                      <a:pt x="12692" y="3462"/>
                      <a:pt x="12434" y="4505"/>
                    </a:cubicBezTo>
                    <a:cubicBezTo>
                      <a:pt x="12312" y="5026"/>
                      <a:pt x="12211" y="5436"/>
                      <a:pt x="12141" y="5724"/>
                    </a:cubicBezTo>
                    <a:cubicBezTo>
                      <a:pt x="12110" y="5861"/>
                      <a:pt x="12088" y="5965"/>
                      <a:pt x="12066" y="6048"/>
                    </a:cubicBezTo>
                    <a:cubicBezTo>
                      <a:pt x="12054" y="6123"/>
                      <a:pt x="12045" y="6157"/>
                      <a:pt x="12045" y="6162"/>
                    </a:cubicBezTo>
                    <a:cubicBezTo>
                      <a:pt x="12045" y="6162"/>
                      <a:pt x="12023" y="6157"/>
                      <a:pt x="11984" y="6157"/>
                    </a:cubicBezTo>
                    <a:cubicBezTo>
                      <a:pt x="11941" y="6157"/>
                      <a:pt x="11883" y="6153"/>
                      <a:pt x="11814" y="6153"/>
                    </a:cubicBezTo>
                    <a:cubicBezTo>
                      <a:pt x="11652" y="6149"/>
                      <a:pt x="11429" y="6144"/>
                      <a:pt x="11149" y="6144"/>
                    </a:cubicBezTo>
                    <a:cubicBezTo>
                      <a:pt x="10559" y="6135"/>
                      <a:pt x="9720" y="6131"/>
                      <a:pt x="8671" y="6123"/>
                    </a:cubicBezTo>
                    <a:cubicBezTo>
                      <a:pt x="6571" y="6113"/>
                      <a:pt x="3624" y="6101"/>
                      <a:pt x="186" y="6087"/>
                    </a:cubicBezTo>
                    <a:lnTo>
                      <a:pt x="186" y="6087"/>
                    </a:lnTo>
                    <a:cubicBezTo>
                      <a:pt x="420" y="5180"/>
                      <a:pt x="660" y="4228"/>
                      <a:pt x="910" y="3247"/>
                    </a:cubicBezTo>
                    <a:cubicBezTo>
                      <a:pt x="1037" y="2735"/>
                      <a:pt x="1168" y="2220"/>
                      <a:pt x="1299" y="1700"/>
                    </a:cubicBezTo>
                    <a:cubicBezTo>
                      <a:pt x="1364" y="1438"/>
                      <a:pt x="1434" y="1171"/>
                      <a:pt x="1499" y="909"/>
                    </a:cubicBezTo>
                    <a:lnTo>
                      <a:pt x="1600" y="512"/>
                    </a:lnTo>
                    <a:lnTo>
                      <a:pt x="1653" y="310"/>
                    </a:lnTo>
                    <a:lnTo>
                      <a:pt x="1675" y="209"/>
                    </a:lnTo>
                    <a:lnTo>
                      <a:pt x="1685" y="171"/>
                    </a:lnTo>
                    <a:lnTo>
                      <a:pt x="1685" y="171"/>
                    </a:lnTo>
                    <a:cubicBezTo>
                      <a:pt x="6219" y="161"/>
                      <a:pt x="10362" y="153"/>
                      <a:pt x="13504" y="149"/>
                    </a:cubicBezTo>
                    <a:close/>
                    <a:moveTo>
                      <a:pt x="1643" y="0"/>
                    </a:moveTo>
                    <a:cubicBezTo>
                      <a:pt x="1642" y="0"/>
                      <a:pt x="1546" y="75"/>
                      <a:pt x="1547" y="75"/>
                    </a:cubicBezTo>
                    <a:cubicBezTo>
                      <a:pt x="1547" y="75"/>
                      <a:pt x="1547" y="74"/>
                      <a:pt x="1548" y="74"/>
                    </a:cubicBezTo>
                    <a:lnTo>
                      <a:pt x="1548" y="78"/>
                    </a:lnTo>
                    <a:lnTo>
                      <a:pt x="1548" y="83"/>
                    </a:lnTo>
                    <a:lnTo>
                      <a:pt x="1544" y="96"/>
                    </a:lnTo>
                    <a:lnTo>
                      <a:pt x="1539" y="122"/>
                    </a:lnTo>
                    <a:lnTo>
                      <a:pt x="1526" y="171"/>
                    </a:lnTo>
                    <a:lnTo>
                      <a:pt x="1499" y="270"/>
                    </a:lnTo>
                    <a:lnTo>
                      <a:pt x="1447" y="472"/>
                    </a:lnTo>
                    <a:lnTo>
                      <a:pt x="1347" y="869"/>
                    </a:lnTo>
                    <a:cubicBezTo>
                      <a:pt x="1281" y="1136"/>
                      <a:pt x="1216" y="1398"/>
                      <a:pt x="1150" y="1660"/>
                    </a:cubicBezTo>
                    <a:cubicBezTo>
                      <a:pt x="1019" y="2184"/>
                      <a:pt x="888" y="2700"/>
                      <a:pt x="761" y="3207"/>
                    </a:cubicBezTo>
                    <a:cubicBezTo>
                      <a:pt x="503" y="4225"/>
                      <a:pt x="259" y="5205"/>
                      <a:pt x="23" y="6144"/>
                    </a:cubicBezTo>
                    <a:lnTo>
                      <a:pt x="1" y="6236"/>
                    </a:lnTo>
                    <a:lnTo>
                      <a:pt x="93" y="6236"/>
                    </a:lnTo>
                    <a:cubicBezTo>
                      <a:pt x="3589" y="6222"/>
                      <a:pt x="6582" y="6210"/>
                      <a:pt x="8710" y="6201"/>
                    </a:cubicBezTo>
                    <a:cubicBezTo>
                      <a:pt x="9759" y="6192"/>
                      <a:pt x="10590" y="6188"/>
                      <a:pt x="11175" y="6179"/>
                    </a:cubicBezTo>
                    <a:cubicBezTo>
                      <a:pt x="11451" y="6179"/>
                      <a:pt x="11669" y="6175"/>
                      <a:pt x="11826" y="6170"/>
                    </a:cubicBezTo>
                    <a:cubicBezTo>
                      <a:pt x="11897" y="6170"/>
                      <a:pt x="11949" y="6166"/>
                      <a:pt x="11993" y="6166"/>
                    </a:cubicBezTo>
                    <a:cubicBezTo>
                      <a:pt x="12026" y="6166"/>
                      <a:pt x="12044" y="6163"/>
                      <a:pt x="12046" y="6162"/>
                    </a:cubicBezTo>
                    <a:lnTo>
                      <a:pt x="12046" y="6162"/>
                    </a:lnTo>
                    <a:cubicBezTo>
                      <a:pt x="12046" y="6162"/>
                      <a:pt x="12046" y="6162"/>
                      <a:pt x="12046" y="6162"/>
                    </a:cubicBezTo>
                    <a:cubicBezTo>
                      <a:pt x="12051" y="6162"/>
                      <a:pt x="12059" y="6127"/>
                      <a:pt x="12080" y="6061"/>
                    </a:cubicBezTo>
                    <a:cubicBezTo>
                      <a:pt x="12102" y="5982"/>
                      <a:pt x="12128" y="5882"/>
                      <a:pt x="12163" y="5750"/>
                    </a:cubicBezTo>
                    <a:cubicBezTo>
                      <a:pt x="12242" y="5467"/>
                      <a:pt x="12346" y="5065"/>
                      <a:pt x="12482" y="4550"/>
                    </a:cubicBezTo>
                    <a:cubicBezTo>
                      <a:pt x="12758" y="3487"/>
                      <a:pt x="13151" y="1970"/>
                      <a:pt x="13635" y="105"/>
                    </a:cubicBezTo>
                    <a:lnTo>
                      <a:pt x="13653" y="30"/>
                    </a:lnTo>
                    <a:lnTo>
                      <a:pt x="13579" y="30"/>
                    </a:lnTo>
                    <a:cubicBezTo>
                      <a:pt x="10415" y="26"/>
                      <a:pt x="6219" y="22"/>
                      <a:pt x="1626" y="13"/>
                    </a:cubicBezTo>
                    <a:cubicBezTo>
                      <a:pt x="1638" y="4"/>
                      <a:pt x="1643" y="0"/>
                      <a:pt x="16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3" name="Google Shape;3733;p102"/>
              <p:cNvSpPr/>
              <p:nvPr/>
            </p:nvSpPr>
            <p:spPr>
              <a:xfrm>
                <a:off x="1909046" y="3484479"/>
                <a:ext cx="115485" cy="2300"/>
              </a:xfrm>
              <a:custGeom>
                <a:rect b="b" l="l" r="r" t="t"/>
                <a:pathLst>
                  <a:path extrusionOk="0" h="158" w="7933">
                    <a:moveTo>
                      <a:pt x="3969" y="0"/>
                    </a:moveTo>
                    <a:cubicBezTo>
                      <a:pt x="1775" y="0"/>
                      <a:pt x="0" y="35"/>
                      <a:pt x="0" y="79"/>
                    </a:cubicBezTo>
                    <a:cubicBezTo>
                      <a:pt x="0" y="123"/>
                      <a:pt x="1775" y="157"/>
                      <a:pt x="3969" y="157"/>
                    </a:cubicBezTo>
                    <a:cubicBezTo>
                      <a:pt x="6158" y="157"/>
                      <a:pt x="7933" y="123"/>
                      <a:pt x="7933" y="79"/>
                    </a:cubicBezTo>
                    <a:cubicBezTo>
                      <a:pt x="7933" y="35"/>
                      <a:pt x="6158" y="0"/>
                      <a:pt x="39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4" name="Google Shape;3734;p102"/>
              <p:cNvSpPr/>
              <p:nvPr/>
            </p:nvSpPr>
            <p:spPr>
              <a:xfrm>
                <a:off x="1907008" y="3503360"/>
                <a:ext cx="116183" cy="2300"/>
              </a:xfrm>
              <a:custGeom>
                <a:rect b="b" l="l" r="r" t="t"/>
                <a:pathLst>
                  <a:path extrusionOk="0" h="158" w="7981">
                    <a:moveTo>
                      <a:pt x="3991" y="0"/>
                    </a:moveTo>
                    <a:cubicBezTo>
                      <a:pt x="1788" y="0"/>
                      <a:pt x="1" y="36"/>
                      <a:pt x="1" y="79"/>
                    </a:cubicBezTo>
                    <a:cubicBezTo>
                      <a:pt x="1" y="123"/>
                      <a:pt x="1788" y="158"/>
                      <a:pt x="3991" y="158"/>
                    </a:cubicBezTo>
                    <a:cubicBezTo>
                      <a:pt x="6193" y="158"/>
                      <a:pt x="7980" y="123"/>
                      <a:pt x="7980" y="79"/>
                    </a:cubicBezTo>
                    <a:cubicBezTo>
                      <a:pt x="7980" y="36"/>
                      <a:pt x="6193" y="0"/>
                      <a:pt x="399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5" name="Google Shape;3735;p102"/>
              <p:cNvSpPr/>
              <p:nvPr/>
            </p:nvSpPr>
            <p:spPr>
              <a:xfrm>
                <a:off x="1907721" y="3521615"/>
                <a:ext cx="112093" cy="2242"/>
              </a:xfrm>
              <a:custGeom>
                <a:rect b="b" l="l" r="r" t="t"/>
                <a:pathLst>
                  <a:path extrusionOk="0" h="154" w="7700">
                    <a:moveTo>
                      <a:pt x="3850" y="1"/>
                    </a:moveTo>
                    <a:cubicBezTo>
                      <a:pt x="1721" y="1"/>
                      <a:pt x="0" y="36"/>
                      <a:pt x="0" y="79"/>
                    </a:cubicBezTo>
                    <a:cubicBezTo>
                      <a:pt x="0" y="119"/>
                      <a:pt x="1721" y="154"/>
                      <a:pt x="3850" y="154"/>
                    </a:cubicBezTo>
                    <a:cubicBezTo>
                      <a:pt x="5974" y="154"/>
                      <a:pt x="7700" y="119"/>
                      <a:pt x="7700" y="79"/>
                    </a:cubicBezTo>
                    <a:cubicBezTo>
                      <a:pt x="7700" y="36"/>
                      <a:pt x="5974" y="1"/>
                      <a:pt x="38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6" name="Google Shape;3736;p102"/>
              <p:cNvSpPr/>
              <p:nvPr/>
            </p:nvSpPr>
            <p:spPr>
              <a:xfrm>
                <a:off x="1911783" y="3666098"/>
                <a:ext cx="110084" cy="2315"/>
              </a:xfrm>
              <a:custGeom>
                <a:rect b="b" l="l" r="r" t="t"/>
                <a:pathLst>
                  <a:path extrusionOk="0" h="159" w="7562">
                    <a:moveTo>
                      <a:pt x="3781" y="1"/>
                    </a:moveTo>
                    <a:cubicBezTo>
                      <a:pt x="1692" y="1"/>
                      <a:pt x="0" y="36"/>
                      <a:pt x="0" y="80"/>
                    </a:cubicBezTo>
                    <a:cubicBezTo>
                      <a:pt x="0" y="123"/>
                      <a:pt x="1692" y="158"/>
                      <a:pt x="3781" y="158"/>
                    </a:cubicBezTo>
                    <a:cubicBezTo>
                      <a:pt x="5865" y="158"/>
                      <a:pt x="7561" y="123"/>
                      <a:pt x="7561" y="80"/>
                    </a:cubicBezTo>
                    <a:cubicBezTo>
                      <a:pt x="7561" y="36"/>
                      <a:pt x="5865" y="1"/>
                      <a:pt x="378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7" name="Google Shape;3737;p102"/>
              <p:cNvSpPr/>
              <p:nvPr/>
            </p:nvSpPr>
            <p:spPr>
              <a:xfrm>
                <a:off x="1921202" y="3687032"/>
                <a:ext cx="93852" cy="2315"/>
              </a:xfrm>
              <a:custGeom>
                <a:rect b="b" l="l" r="r" t="t"/>
                <a:pathLst>
                  <a:path extrusionOk="0" h="159" w="6447">
                    <a:moveTo>
                      <a:pt x="3225" y="1"/>
                    </a:moveTo>
                    <a:cubicBezTo>
                      <a:pt x="1442" y="1"/>
                      <a:pt x="0" y="36"/>
                      <a:pt x="0" y="80"/>
                    </a:cubicBezTo>
                    <a:cubicBezTo>
                      <a:pt x="0" y="123"/>
                      <a:pt x="1442" y="158"/>
                      <a:pt x="3225" y="158"/>
                    </a:cubicBezTo>
                    <a:cubicBezTo>
                      <a:pt x="5004" y="158"/>
                      <a:pt x="6446" y="123"/>
                      <a:pt x="6446" y="80"/>
                    </a:cubicBezTo>
                    <a:cubicBezTo>
                      <a:pt x="6446" y="36"/>
                      <a:pt x="5004" y="1"/>
                      <a:pt x="32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38" name="Google Shape;3738;p102"/>
            <p:cNvGrpSpPr/>
            <p:nvPr/>
          </p:nvGrpSpPr>
          <p:grpSpPr>
            <a:xfrm>
              <a:off x="1114774" y="3680787"/>
              <a:ext cx="742127" cy="590438"/>
              <a:chOff x="1114774" y="3680787"/>
              <a:chExt cx="742127" cy="590438"/>
            </a:xfrm>
          </p:grpSpPr>
          <p:sp>
            <p:nvSpPr>
              <p:cNvPr id="3739" name="Google Shape;3739;p102"/>
              <p:cNvSpPr/>
              <p:nvPr/>
            </p:nvSpPr>
            <p:spPr>
              <a:xfrm>
                <a:off x="1570526" y="4224480"/>
                <a:ext cx="152927" cy="46744"/>
              </a:xfrm>
              <a:custGeom>
                <a:rect b="b" l="l" r="r" t="t"/>
                <a:pathLst>
                  <a:path extrusionOk="0" h="3211" w="10505">
                    <a:moveTo>
                      <a:pt x="5474" y="1"/>
                    </a:moveTo>
                    <a:cubicBezTo>
                      <a:pt x="5278" y="1"/>
                      <a:pt x="5075" y="5"/>
                      <a:pt x="4865" y="14"/>
                    </a:cubicBezTo>
                    <a:cubicBezTo>
                      <a:pt x="849" y="179"/>
                      <a:pt x="1" y="2504"/>
                      <a:pt x="359" y="2898"/>
                    </a:cubicBezTo>
                    <a:cubicBezTo>
                      <a:pt x="359" y="2898"/>
                      <a:pt x="4869" y="3211"/>
                      <a:pt x="7875" y="3211"/>
                    </a:cubicBezTo>
                    <a:cubicBezTo>
                      <a:pt x="9378" y="3211"/>
                      <a:pt x="10504" y="3132"/>
                      <a:pt x="10503" y="2898"/>
                    </a:cubicBezTo>
                    <a:cubicBezTo>
                      <a:pt x="10495" y="1395"/>
                      <a:pt x="9049" y="1"/>
                      <a:pt x="54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0" name="Google Shape;3740;p102"/>
              <p:cNvSpPr/>
              <p:nvPr/>
            </p:nvSpPr>
            <p:spPr>
              <a:xfrm>
                <a:off x="1253595" y="4125868"/>
                <a:ext cx="265558" cy="140931"/>
              </a:xfrm>
              <a:custGeom>
                <a:rect b="b" l="l" r="r" t="t"/>
                <a:pathLst>
                  <a:path extrusionOk="0" h="9681" w="18242">
                    <a:moveTo>
                      <a:pt x="4139" y="0"/>
                    </a:moveTo>
                    <a:cubicBezTo>
                      <a:pt x="3994" y="844"/>
                      <a:pt x="0" y="9680"/>
                      <a:pt x="2578" y="9680"/>
                    </a:cubicBezTo>
                    <a:lnTo>
                      <a:pt x="15531" y="9680"/>
                    </a:lnTo>
                    <a:cubicBezTo>
                      <a:pt x="15531" y="9680"/>
                      <a:pt x="14194" y="8417"/>
                      <a:pt x="182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1" name="Google Shape;3741;p102"/>
              <p:cNvSpPr/>
              <p:nvPr/>
            </p:nvSpPr>
            <p:spPr>
              <a:xfrm>
                <a:off x="1114774" y="3680787"/>
                <a:ext cx="729782" cy="466233"/>
              </a:xfrm>
              <a:custGeom>
                <a:rect b="b" l="l" r="r" t="t"/>
                <a:pathLst>
                  <a:path extrusionOk="0" h="32027" w="50131">
                    <a:moveTo>
                      <a:pt x="50130" y="1"/>
                    </a:moveTo>
                    <a:lnTo>
                      <a:pt x="5293" y="1085"/>
                    </a:lnTo>
                    <a:lnTo>
                      <a:pt x="0" y="32026"/>
                    </a:lnTo>
                    <a:lnTo>
                      <a:pt x="44654" y="32026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2" name="Google Shape;3742;p102"/>
              <p:cNvSpPr/>
              <p:nvPr/>
            </p:nvSpPr>
            <p:spPr>
              <a:xfrm>
                <a:off x="1148941" y="3714254"/>
                <a:ext cx="665205" cy="406343"/>
              </a:xfrm>
              <a:custGeom>
                <a:rect b="b" l="l" r="r" t="t"/>
                <a:pathLst>
                  <a:path extrusionOk="0" h="27913" w="45695">
                    <a:moveTo>
                      <a:pt x="45695" y="1"/>
                    </a:moveTo>
                    <a:lnTo>
                      <a:pt x="4466" y="298"/>
                    </a:lnTo>
                    <a:lnTo>
                      <a:pt x="0" y="27913"/>
                    </a:lnTo>
                    <a:lnTo>
                      <a:pt x="40782" y="27913"/>
                    </a:lnTo>
                    <a:lnTo>
                      <a:pt x="456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3" name="Google Shape;3743;p102"/>
              <p:cNvSpPr/>
              <p:nvPr/>
            </p:nvSpPr>
            <p:spPr>
              <a:xfrm>
                <a:off x="1114774" y="3680787"/>
                <a:ext cx="742127" cy="478505"/>
              </a:xfrm>
              <a:custGeom>
                <a:rect b="b" l="l" r="r" t="t"/>
                <a:pathLst>
                  <a:path extrusionOk="0" h="32870" w="50979">
                    <a:moveTo>
                      <a:pt x="50130" y="1"/>
                    </a:moveTo>
                    <a:lnTo>
                      <a:pt x="44654" y="32026"/>
                    </a:lnTo>
                    <a:lnTo>
                      <a:pt x="0" y="32026"/>
                    </a:lnTo>
                    <a:lnTo>
                      <a:pt x="1176" y="32869"/>
                    </a:lnTo>
                    <a:lnTo>
                      <a:pt x="45293" y="32869"/>
                    </a:lnTo>
                    <a:lnTo>
                      <a:pt x="50979" y="569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4" name="Google Shape;3744;p102"/>
              <p:cNvSpPr/>
              <p:nvPr/>
            </p:nvSpPr>
            <p:spPr>
              <a:xfrm>
                <a:off x="1208044" y="3714254"/>
                <a:ext cx="606102" cy="40921"/>
              </a:xfrm>
              <a:custGeom>
                <a:rect b="b" l="l" r="r" t="t"/>
                <a:pathLst>
                  <a:path extrusionOk="0" h="2811" w="41635">
                    <a:moveTo>
                      <a:pt x="41635" y="1"/>
                    </a:moveTo>
                    <a:lnTo>
                      <a:pt x="406" y="298"/>
                    </a:lnTo>
                    <a:lnTo>
                      <a:pt x="0" y="2811"/>
                    </a:lnTo>
                    <a:cubicBezTo>
                      <a:pt x="13" y="2714"/>
                      <a:pt x="41167" y="2653"/>
                      <a:pt x="41167" y="2653"/>
                    </a:cubicBezTo>
                    <a:lnTo>
                      <a:pt x="4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5" name="Google Shape;3745;p102"/>
              <p:cNvSpPr/>
              <p:nvPr/>
            </p:nvSpPr>
            <p:spPr>
              <a:xfrm>
                <a:off x="1649034" y="3849071"/>
                <a:ext cx="90038" cy="236545"/>
              </a:xfrm>
              <a:custGeom>
                <a:rect b="b" l="l" r="r" t="t"/>
                <a:pathLst>
                  <a:path extrusionOk="0" h="16249" w="6185">
                    <a:moveTo>
                      <a:pt x="6066" y="0"/>
                    </a:moveTo>
                    <a:cubicBezTo>
                      <a:pt x="4974" y="4"/>
                      <a:pt x="3904" y="4"/>
                      <a:pt x="2881" y="4"/>
                    </a:cubicBezTo>
                    <a:lnTo>
                      <a:pt x="2815" y="4"/>
                    </a:lnTo>
                    <a:lnTo>
                      <a:pt x="2802" y="66"/>
                    </a:lnTo>
                    <a:cubicBezTo>
                      <a:pt x="1998" y="4655"/>
                      <a:pt x="1290" y="8693"/>
                      <a:pt x="783" y="11598"/>
                    </a:cubicBezTo>
                    <a:cubicBezTo>
                      <a:pt x="534" y="13032"/>
                      <a:pt x="338" y="14186"/>
                      <a:pt x="198" y="14990"/>
                    </a:cubicBezTo>
                    <a:cubicBezTo>
                      <a:pt x="132" y="15374"/>
                      <a:pt x="84" y="15680"/>
                      <a:pt x="45" y="15894"/>
                    </a:cubicBezTo>
                    <a:cubicBezTo>
                      <a:pt x="31" y="15991"/>
                      <a:pt x="19" y="16069"/>
                      <a:pt x="9" y="16130"/>
                    </a:cubicBezTo>
                    <a:cubicBezTo>
                      <a:pt x="1" y="16178"/>
                      <a:pt x="1" y="16205"/>
                      <a:pt x="1" y="16205"/>
                    </a:cubicBezTo>
                    <a:cubicBezTo>
                      <a:pt x="1" y="16205"/>
                      <a:pt x="9" y="16174"/>
                      <a:pt x="23" y="16118"/>
                    </a:cubicBezTo>
                    <a:cubicBezTo>
                      <a:pt x="31" y="16056"/>
                      <a:pt x="49" y="15977"/>
                      <a:pt x="67" y="15877"/>
                    </a:cubicBezTo>
                    <a:cubicBezTo>
                      <a:pt x="110" y="15658"/>
                      <a:pt x="167" y="15348"/>
                      <a:pt x="241" y="14954"/>
                    </a:cubicBezTo>
                    <a:cubicBezTo>
                      <a:pt x="394" y="14147"/>
                      <a:pt x="608" y="12993"/>
                      <a:pt x="870" y="11555"/>
                    </a:cubicBezTo>
                    <a:cubicBezTo>
                      <a:pt x="1396" y="8680"/>
                      <a:pt x="2118" y="4688"/>
                      <a:pt x="2944" y="157"/>
                    </a:cubicBezTo>
                    <a:lnTo>
                      <a:pt x="5997" y="157"/>
                    </a:lnTo>
                    <a:cubicBezTo>
                      <a:pt x="4794" y="6866"/>
                      <a:pt x="3733" y="12753"/>
                      <a:pt x="3123" y="16161"/>
                    </a:cubicBezTo>
                    <a:lnTo>
                      <a:pt x="3123" y="16161"/>
                    </a:lnTo>
                    <a:cubicBezTo>
                      <a:pt x="2152" y="16174"/>
                      <a:pt x="1380" y="16183"/>
                      <a:pt x="840" y="16187"/>
                    </a:cubicBezTo>
                    <a:cubicBezTo>
                      <a:pt x="578" y="16192"/>
                      <a:pt x="368" y="16196"/>
                      <a:pt x="219" y="16196"/>
                    </a:cubicBezTo>
                    <a:cubicBezTo>
                      <a:pt x="154" y="16200"/>
                      <a:pt x="102" y="16200"/>
                      <a:pt x="57" y="16200"/>
                    </a:cubicBezTo>
                    <a:cubicBezTo>
                      <a:pt x="23" y="16200"/>
                      <a:pt x="1" y="16205"/>
                      <a:pt x="1" y="16205"/>
                    </a:cubicBezTo>
                    <a:cubicBezTo>
                      <a:pt x="1" y="16205"/>
                      <a:pt x="14" y="16209"/>
                      <a:pt x="49" y="16209"/>
                    </a:cubicBezTo>
                    <a:cubicBezTo>
                      <a:pt x="93" y="16209"/>
                      <a:pt x="140" y="16209"/>
                      <a:pt x="202" y="16213"/>
                    </a:cubicBezTo>
                    <a:cubicBezTo>
                      <a:pt x="350" y="16213"/>
                      <a:pt x="551" y="16218"/>
                      <a:pt x="814" y="16222"/>
                    </a:cubicBezTo>
                    <a:cubicBezTo>
                      <a:pt x="1364" y="16227"/>
                      <a:pt x="2155" y="16235"/>
                      <a:pt x="3156" y="16249"/>
                    </a:cubicBezTo>
                    <a:lnTo>
                      <a:pt x="3191" y="16249"/>
                    </a:lnTo>
                    <a:lnTo>
                      <a:pt x="3200" y="16213"/>
                    </a:lnTo>
                    <a:cubicBezTo>
                      <a:pt x="3829" y="12796"/>
                      <a:pt x="4922" y="6857"/>
                      <a:pt x="6167" y="92"/>
                    </a:cubicBezTo>
                    <a:lnTo>
                      <a:pt x="618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6" name="Google Shape;3746;p102"/>
              <p:cNvSpPr/>
              <p:nvPr/>
            </p:nvSpPr>
            <p:spPr>
              <a:xfrm>
                <a:off x="1573525" y="3916312"/>
                <a:ext cx="80750" cy="169362"/>
              </a:xfrm>
              <a:custGeom>
                <a:rect b="b" l="l" r="r" t="t"/>
                <a:pathLst>
                  <a:path extrusionOk="0" h="11634" w="5547">
                    <a:moveTo>
                      <a:pt x="2300" y="153"/>
                    </a:moveTo>
                    <a:cubicBezTo>
                      <a:pt x="3282" y="153"/>
                      <a:pt x="4307" y="153"/>
                      <a:pt x="5357" y="157"/>
                    </a:cubicBezTo>
                    <a:lnTo>
                      <a:pt x="5357" y="157"/>
                    </a:lnTo>
                    <a:cubicBezTo>
                      <a:pt x="4447" y="4793"/>
                      <a:pt x="3637" y="8906"/>
                      <a:pt x="3120" y="11538"/>
                    </a:cubicBezTo>
                    <a:lnTo>
                      <a:pt x="3120" y="11538"/>
                    </a:lnTo>
                    <a:cubicBezTo>
                      <a:pt x="2159" y="11551"/>
                      <a:pt x="1392" y="11560"/>
                      <a:pt x="849" y="11564"/>
                    </a:cubicBezTo>
                    <a:cubicBezTo>
                      <a:pt x="587" y="11568"/>
                      <a:pt x="381" y="11573"/>
                      <a:pt x="228" y="11577"/>
                    </a:cubicBezTo>
                    <a:cubicBezTo>
                      <a:pt x="83" y="11581"/>
                      <a:pt x="10" y="11581"/>
                      <a:pt x="5" y="11586"/>
                    </a:cubicBezTo>
                    <a:cubicBezTo>
                      <a:pt x="5" y="11586"/>
                      <a:pt x="14" y="11564"/>
                      <a:pt x="22" y="11525"/>
                    </a:cubicBezTo>
                    <a:cubicBezTo>
                      <a:pt x="31" y="11477"/>
                      <a:pt x="44" y="11420"/>
                      <a:pt x="57" y="11354"/>
                    </a:cubicBezTo>
                    <a:cubicBezTo>
                      <a:pt x="93" y="11192"/>
                      <a:pt x="141" y="10974"/>
                      <a:pt x="197" y="10698"/>
                    </a:cubicBezTo>
                    <a:cubicBezTo>
                      <a:pt x="315" y="10117"/>
                      <a:pt x="482" y="9300"/>
                      <a:pt x="686" y="8278"/>
                    </a:cubicBezTo>
                    <a:cubicBezTo>
                      <a:pt x="1095" y="6237"/>
                      <a:pt x="1659" y="3396"/>
                      <a:pt x="2300" y="153"/>
                    </a:cubicBezTo>
                    <a:close/>
                    <a:moveTo>
                      <a:pt x="2177" y="0"/>
                    </a:moveTo>
                    <a:lnTo>
                      <a:pt x="2164" y="62"/>
                    </a:lnTo>
                    <a:cubicBezTo>
                      <a:pt x="1539" y="3361"/>
                      <a:pt x="993" y="6245"/>
                      <a:pt x="599" y="8322"/>
                    </a:cubicBezTo>
                    <a:cubicBezTo>
                      <a:pt x="411" y="9335"/>
                      <a:pt x="258" y="10152"/>
                      <a:pt x="153" y="10729"/>
                    </a:cubicBezTo>
                    <a:cubicBezTo>
                      <a:pt x="105" y="11000"/>
                      <a:pt x="66" y="11214"/>
                      <a:pt x="40" y="11372"/>
                    </a:cubicBezTo>
                    <a:cubicBezTo>
                      <a:pt x="15" y="11512"/>
                      <a:pt x="1" y="11586"/>
                      <a:pt x="4" y="11586"/>
                    </a:cubicBezTo>
                    <a:cubicBezTo>
                      <a:pt x="4" y="11586"/>
                      <a:pt x="4" y="11586"/>
                      <a:pt x="5" y="11586"/>
                    </a:cubicBezTo>
                    <a:lnTo>
                      <a:pt x="5" y="11586"/>
                    </a:lnTo>
                    <a:cubicBezTo>
                      <a:pt x="0" y="11590"/>
                      <a:pt x="71" y="11590"/>
                      <a:pt x="206" y="11594"/>
                    </a:cubicBezTo>
                    <a:cubicBezTo>
                      <a:pt x="359" y="11599"/>
                      <a:pt x="560" y="11599"/>
                      <a:pt x="817" y="11608"/>
                    </a:cubicBezTo>
                    <a:cubicBezTo>
                      <a:pt x="1377" y="11612"/>
                      <a:pt x="2168" y="11620"/>
                      <a:pt x="3160" y="11634"/>
                    </a:cubicBezTo>
                    <a:lnTo>
                      <a:pt x="3199" y="11634"/>
                    </a:lnTo>
                    <a:lnTo>
                      <a:pt x="3209" y="11594"/>
                    </a:lnTo>
                    <a:cubicBezTo>
                      <a:pt x="3741" y="8951"/>
                      <a:pt x="4581" y="4786"/>
                      <a:pt x="5529" y="93"/>
                    </a:cubicBezTo>
                    <a:lnTo>
                      <a:pt x="55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7" name="Google Shape;3747;p102"/>
              <p:cNvSpPr/>
              <p:nvPr/>
            </p:nvSpPr>
            <p:spPr>
              <a:xfrm>
                <a:off x="1498146" y="3794291"/>
                <a:ext cx="100199" cy="291266"/>
              </a:xfrm>
              <a:custGeom>
                <a:rect b="b" l="l" r="r" t="t"/>
                <a:pathLst>
                  <a:path extrusionOk="0" h="20008" w="6883">
                    <a:moveTo>
                      <a:pt x="6696" y="158"/>
                    </a:moveTo>
                    <a:cubicBezTo>
                      <a:pt x="5142" y="8650"/>
                      <a:pt x="3807" y="16058"/>
                      <a:pt x="3126" y="19929"/>
                    </a:cubicBezTo>
                    <a:lnTo>
                      <a:pt x="3126" y="19929"/>
                    </a:lnTo>
                    <a:cubicBezTo>
                      <a:pt x="2135" y="19937"/>
                      <a:pt x="1358" y="19946"/>
                      <a:pt x="826" y="19950"/>
                    </a:cubicBezTo>
                    <a:cubicBezTo>
                      <a:pt x="563" y="19955"/>
                      <a:pt x="358" y="19959"/>
                      <a:pt x="214" y="19959"/>
                    </a:cubicBezTo>
                    <a:cubicBezTo>
                      <a:pt x="77" y="19963"/>
                      <a:pt x="3" y="19968"/>
                      <a:pt x="0" y="19968"/>
                    </a:cubicBezTo>
                    <a:lnTo>
                      <a:pt x="0" y="19968"/>
                    </a:lnTo>
                    <a:cubicBezTo>
                      <a:pt x="4" y="19967"/>
                      <a:pt x="9" y="19933"/>
                      <a:pt x="26" y="19863"/>
                    </a:cubicBezTo>
                    <a:cubicBezTo>
                      <a:pt x="39" y="19788"/>
                      <a:pt x="57" y="19693"/>
                      <a:pt x="83" y="19566"/>
                    </a:cubicBezTo>
                    <a:cubicBezTo>
                      <a:pt x="131" y="19294"/>
                      <a:pt x="206" y="18915"/>
                      <a:pt x="297" y="18425"/>
                    </a:cubicBezTo>
                    <a:cubicBezTo>
                      <a:pt x="481" y="17428"/>
                      <a:pt x="747" y="16000"/>
                      <a:pt x="1075" y="14217"/>
                    </a:cubicBezTo>
                    <a:cubicBezTo>
                      <a:pt x="1724" y="10669"/>
                      <a:pt x="2624" y="5738"/>
                      <a:pt x="3641" y="158"/>
                    </a:cubicBezTo>
                    <a:close/>
                    <a:moveTo>
                      <a:pt x="6765" y="1"/>
                    </a:moveTo>
                    <a:cubicBezTo>
                      <a:pt x="5672" y="1"/>
                      <a:pt x="4597" y="1"/>
                      <a:pt x="3579" y="5"/>
                    </a:cubicBezTo>
                    <a:lnTo>
                      <a:pt x="3514" y="5"/>
                    </a:lnTo>
                    <a:lnTo>
                      <a:pt x="3500" y="66"/>
                    </a:lnTo>
                    <a:cubicBezTo>
                      <a:pt x="2504" y="5699"/>
                      <a:pt x="1622" y="10681"/>
                      <a:pt x="983" y="14265"/>
                    </a:cubicBezTo>
                    <a:cubicBezTo>
                      <a:pt x="673" y="16039"/>
                      <a:pt x="424" y="17464"/>
                      <a:pt x="253" y="18460"/>
                    </a:cubicBezTo>
                    <a:cubicBezTo>
                      <a:pt x="170" y="18941"/>
                      <a:pt x="105" y="19316"/>
                      <a:pt x="61" y="19583"/>
                    </a:cubicBezTo>
                    <a:cubicBezTo>
                      <a:pt x="39" y="19705"/>
                      <a:pt x="26" y="19802"/>
                      <a:pt x="13" y="19871"/>
                    </a:cubicBezTo>
                    <a:cubicBezTo>
                      <a:pt x="4" y="19937"/>
                      <a:pt x="0" y="19968"/>
                      <a:pt x="0" y="19968"/>
                    </a:cubicBezTo>
                    <a:cubicBezTo>
                      <a:pt x="0" y="19968"/>
                      <a:pt x="65" y="19972"/>
                      <a:pt x="201" y="19976"/>
                    </a:cubicBezTo>
                    <a:cubicBezTo>
                      <a:pt x="341" y="19976"/>
                      <a:pt x="541" y="19981"/>
                      <a:pt x="799" y="19985"/>
                    </a:cubicBezTo>
                    <a:cubicBezTo>
                      <a:pt x="1346" y="19990"/>
                      <a:pt x="2137" y="19998"/>
                      <a:pt x="3155" y="20008"/>
                    </a:cubicBezTo>
                    <a:lnTo>
                      <a:pt x="3190" y="20008"/>
                    </a:lnTo>
                    <a:lnTo>
                      <a:pt x="3195" y="19976"/>
                    </a:lnTo>
                    <a:cubicBezTo>
                      <a:pt x="3924" y="16105"/>
                      <a:pt x="5301" y="8649"/>
                      <a:pt x="6866" y="92"/>
                    </a:cubicBezTo>
                    <a:lnTo>
                      <a:pt x="688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8" name="Google Shape;3748;p102"/>
              <p:cNvSpPr/>
              <p:nvPr/>
            </p:nvSpPr>
            <p:spPr>
              <a:xfrm>
                <a:off x="1422622" y="3964410"/>
                <a:ext cx="69934" cy="121337"/>
              </a:xfrm>
              <a:custGeom>
                <a:rect b="b" l="l" r="r" t="t"/>
                <a:pathLst>
                  <a:path extrusionOk="0" h="8335" w="4804">
                    <a:moveTo>
                      <a:pt x="1558" y="153"/>
                    </a:moveTo>
                    <a:lnTo>
                      <a:pt x="1558" y="153"/>
                    </a:lnTo>
                    <a:cubicBezTo>
                      <a:pt x="2517" y="153"/>
                      <a:pt x="3548" y="157"/>
                      <a:pt x="4616" y="157"/>
                    </a:cubicBezTo>
                    <a:lnTo>
                      <a:pt x="4616" y="157"/>
                    </a:lnTo>
                    <a:cubicBezTo>
                      <a:pt x="4029" y="3332"/>
                      <a:pt x="3496" y="6193"/>
                      <a:pt x="3115" y="8230"/>
                    </a:cubicBezTo>
                    <a:lnTo>
                      <a:pt x="3115" y="8230"/>
                    </a:lnTo>
                    <a:cubicBezTo>
                      <a:pt x="2175" y="8243"/>
                      <a:pt x="1412" y="8251"/>
                      <a:pt x="866" y="8260"/>
                    </a:cubicBezTo>
                    <a:cubicBezTo>
                      <a:pt x="604" y="8264"/>
                      <a:pt x="394" y="8269"/>
                      <a:pt x="232" y="8273"/>
                    </a:cubicBezTo>
                    <a:cubicBezTo>
                      <a:pt x="88" y="8273"/>
                      <a:pt x="9" y="8277"/>
                      <a:pt x="5" y="8282"/>
                    </a:cubicBezTo>
                    <a:cubicBezTo>
                      <a:pt x="9" y="8277"/>
                      <a:pt x="23" y="8221"/>
                      <a:pt x="45" y="8116"/>
                    </a:cubicBezTo>
                    <a:cubicBezTo>
                      <a:pt x="71" y="7997"/>
                      <a:pt x="101" y="7844"/>
                      <a:pt x="136" y="7652"/>
                    </a:cubicBezTo>
                    <a:cubicBezTo>
                      <a:pt x="219" y="7237"/>
                      <a:pt x="333" y="6660"/>
                      <a:pt x="473" y="5940"/>
                    </a:cubicBezTo>
                    <a:cubicBezTo>
                      <a:pt x="745" y="4488"/>
                      <a:pt x="1122" y="2478"/>
                      <a:pt x="1558" y="153"/>
                    </a:cubicBezTo>
                    <a:close/>
                    <a:moveTo>
                      <a:pt x="4686" y="0"/>
                    </a:moveTo>
                    <a:cubicBezTo>
                      <a:pt x="3571" y="0"/>
                      <a:pt x="2496" y="4"/>
                      <a:pt x="1499" y="4"/>
                    </a:cubicBezTo>
                    <a:lnTo>
                      <a:pt x="1434" y="4"/>
                    </a:lnTo>
                    <a:lnTo>
                      <a:pt x="1425" y="66"/>
                    </a:lnTo>
                    <a:cubicBezTo>
                      <a:pt x="1005" y="2443"/>
                      <a:pt x="648" y="4502"/>
                      <a:pt x="386" y="5983"/>
                    </a:cubicBezTo>
                    <a:cubicBezTo>
                      <a:pt x="263" y="6696"/>
                      <a:pt x="166" y="7267"/>
                      <a:pt x="97" y="7683"/>
                    </a:cubicBezTo>
                    <a:cubicBezTo>
                      <a:pt x="66" y="7866"/>
                      <a:pt x="45" y="8015"/>
                      <a:pt x="23" y="8133"/>
                    </a:cubicBezTo>
                    <a:cubicBezTo>
                      <a:pt x="10" y="8230"/>
                      <a:pt x="1" y="8282"/>
                      <a:pt x="4" y="8282"/>
                    </a:cubicBezTo>
                    <a:cubicBezTo>
                      <a:pt x="5" y="8282"/>
                      <a:pt x="5" y="8282"/>
                      <a:pt x="5" y="8282"/>
                    </a:cubicBezTo>
                    <a:lnTo>
                      <a:pt x="5" y="8282"/>
                    </a:lnTo>
                    <a:cubicBezTo>
                      <a:pt x="1" y="8286"/>
                      <a:pt x="71" y="8286"/>
                      <a:pt x="210" y="8290"/>
                    </a:cubicBezTo>
                    <a:cubicBezTo>
                      <a:pt x="368" y="8295"/>
                      <a:pt x="573" y="8299"/>
                      <a:pt x="831" y="8304"/>
                    </a:cubicBezTo>
                    <a:cubicBezTo>
                      <a:pt x="1395" y="8312"/>
                      <a:pt x="2185" y="8322"/>
                      <a:pt x="3160" y="8334"/>
                    </a:cubicBezTo>
                    <a:lnTo>
                      <a:pt x="3204" y="8334"/>
                    </a:lnTo>
                    <a:lnTo>
                      <a:pt x="3212" y="8290"/>
                    </a:lnTo>
                    <a:cubicBezTo>
                      <a:pt x="3606" y="6236"/>
                      <a:pt x="4166" y="3326"/>
                      <a:pt x="4785" y="92"/>
                    </a:cubicBezTo>
                    <a:lnTo>
                      <a:pt x="480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9" name="Google Shape;3749;p102"/>
              <p:cNvSpPr/>
              <p:nvPr/>
            </p:nvSpPr>
            <p:spPr>
              <a:xfrm>
                <a:off x="1347228" y="3887052"/>
                <a:ext cx="81697" cy="198564"/>
              </a:xfrm>
              <a:custGeom>
                <a:rect b="b" l="l" r="r" t="t"/>
                <a:pathLst>
                  <a:path extrusionOk="0" h="13640" w="5612">
                    <a:moveTo>
                      <a:pt x="5494" y="1"/>
                    </a:moveTo>
                    <a:cubicBezTo>
                      <a:pt x="4401" y="1"/>
                      <a:pt x="3336" y="1"/>
                      <a:pt x="2308" y="5"/>
                    </a:cubicBezTo>
                    <a:lnTo>
                      <a:pt x="2243" y="5"/>
                    </a:lnTo>
                    <a:lnTo>
                      <a:pt x="2229" y="66"/>
                    </a:lnTo>
                    <a:cubicBezTo>
                      <a:pt x="1587" y="3924"/>
                      <a:pt x="1023" y="7311"/>
                      <a:pt x="617" y="9745"/>
                    </a:cubicBezTo>
                    <a:cubicBezTo>
                      <a:pt x="420" y="10943"/>
                      <a:pt x="268" y="11909"/>
                      <a:pt x="154" y="12581"/>
                    </a:cubicBezTo>
                    <a:cubicBezTo>
                      <a:pt x="105" y="12906"/>
                      <a:pt x="67" y="13154"/>
                      <a:pt x="36" y="13338"/>
                    </a:cubicBezTo>
                    <a:cubicBezTo>
                      <a:pt x="27" y="13416"/>
                      <a:pt x="14" y="13482"/>
                      <a:pt x="10" y="13535"/>
                    </a:cubicBezTo>
                    <a:cubicBezTo>
                      <a:pt x="1" y="13574"/>
                      <a:pt x="1" y="13596"/>
                      <a:pt x="1" y="13596"/>
                    </a:cubicBezTo>
                    <a:cubicBezTo>
                      <a:pt x="6" y="13596"/>
                      <a:pt x="10" y="13569"/>
                      <a:pt x="18" y="13525"/>
                    </a:cubicBezTo>
                    <a:cubicBezTo>
                      <a:pt x="32" y="13469"/>
                      <a:pt x="40" y="13404"/>
                      <a:pt x="58" y="13321"/>
                    </a:cubicBezTo>
                    <a:cubicBezTo>
                      <a:pt x="93" y="13137"/>
                      <a:pt x="141" y="12879"/>
                      <a:pt x="198" y="12551"/>
                    </a:cubicBezTo>
                    <a:cubicBezTo>
                      <a:pt x="320" y="11873"/>
                      <a:pt x="490" y="10903"/>
                      <a:pt x="709" y="9702"/>
                    </a:cubicBezTo>
                    <a:cubicBezTo>
                      <a:pt x="1126" y="7299"/>
                      <a:pt x="1708" y="3959"/>
                      <a:pt x="2371" y="158"/>
                    </a:cubicBezTo>
                    <a:lnTo>
                      <a:pt x="5426" y="158"/>
                    </a:lnTo>
                    <a:cubicBezTo>
                      <a:pt x="4475" y="5679"/>
                      <a:pt x="3636" y="10558"/>
                      <a:pt x="3119" y="13552"/>
                    </a:cubicBezTo>
                    <a:lnTo>
                      <a:pt x="3119" y="13552"/>
                    </a:lnTo>
                    <a:cubicBezTo>
                      <a:pt x="2153" y="13561"/>
                      <a:pt x="1388" y="13570"/>
                      <a:pt x="845" y="13578"/>
                    </a:cubicBezTo>
                    <a:cubicBezTo>
                      <a:pt x="583" y="13583"/>
                      <a:pt x="377" y="13583"/>
                      <a:pt x="224" y="13587"/>
                    </a:cubicBezTo>
                    <a:cubicBezTo>
                      <a:pt x="158" y="13587"/>
                      <a:pt x="105" y="13591"/>
                      <a:pt x="62" y="13591"/>
                    </a:cubicBezTo>
                    <a:cubicBezTo>
                      <a:pt x="23" y="13591"/>
                      <a:pt x="6" y="13596"/>
                      <a:pt x="1" y="13596"/>
                    </a:cubicBezTo>
                    <a:cubicBezTo>
                      <a:pt x="1" y="13600"/>
                      <a:pt x="67" y="13600"/>
                      <a:pt x="206" y="13604"/>
                    </a:cubicBezTo>
                    <a:cubicBezTo>
                      <a:pt x="355" y="13604"/>
                      <a:pt x="556" y="13609"/>
                      <a:pt x="819" y="13613"/>
                    </a:cubicBezTo>
                    <a:cubicBezTo>
                      <a:pt x="1369" y="13622"/>
                      <a:pt x="2160" y="13630"/>
                      <a:pt x="3157" y="13640"/>
                    </a:cubicBezTo>
                    <a:lnTo>
                      <a:pt x="3195" y="13640"/>
                    </a:lnTo>
                    <a:lnTo>
                      <a:pt x="3205" y="13604"/>
                    </a:lnTo>
                    <a:cubicBezTo>
                      <a:pt x="3733" y="10598"/>
                      <a:pt x="4607" y="5669"/>
                      <a:pt x="5595" y="92"/>
                    </a:cubicBezTo>
                    <a:lnTo>
                      <a:pt x="561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0" name="Google Shape;3750;p102"/>
              <p:cNvSpPr/>
              <p:nvPr/>
            </p:nvSpPr>
            <p:spPr>
              <a:xfrm>
                <a:off x="1271791" y="3818850"/>
                <a:ext cx="94915" cy="266708"/>
              </a:xfrm>
              <a:custGeom>
                <a:rect b="b" l="l" r="r" t="t"/>
                <a:pathLst>
                  <a:path extrusionOk="0" h="18321" w="6520">
                    <a:moveTo>
                      <a:pt x="6402" y="1"/>
                    </a:moveTo>
                    <a:cubicBezTo>
                      <a:pt x="5309" y="1"/>
                      <a:pt x="4234" y="1"/>
                      <a:pt x="3212" y="5"/>
                    </a:cubicBezTo>
                    <a:lnTo>
                      <a:pt x="3147" y="5"/>
                    </a:lnTo>
                    <a:lnTo>
                      <a:pt x="3137" y="66"/>
                    </a:lnTo>
                    <a:cubicBezTo>
                      <a:pt x="2242" y="5231"/>
                      <a:pt x="1451" y="9789"/>
                      <a:pt x="878" y="13067"/>
                    </a:cubicBezTo>
                    <a:cubicBezTo>
                      <a:pt x="603" y="14688"/>
                      <a:pt x="380" y="15995"/>
                      <a:pt x="227" y="16905"/>
                    </a:cubicBezTo>
                    <a:cubicBezTo>
                      <a:pt x="153" y="17341"/>
                      <a:pt x="96" y="17686"/>
                      <a:pt x="53" y="17931"/>
                    </a:cubicBezTo>
                    <a:cubicBezTo>
                      <a:pt x="35" y="18040"/>
                      <a:pt x="22" y="18128"/>
                      <a:pt x="13" y="18194"/>
                    </a:cubicBezTo>
                    <a:cubicBezTo>
                      <a:pt x="4" y="18254"/>
                      <a:pt x="0" y="18281"/>
                      <a:pt x="0" y="18281"/>
                    </a:cubicBezTo>
                    <a:cubicBezTo>
                      <a:pt x="4" y="18281"/>
                      <a:pt x="9" y="18246"/>
                      <a:pt x="22" y="18184"/>
                    </a:cubicBezTo>
                    <a:cubicBezTo>
                      <a:pt x="35" y="18115"/>
                      <a:pt x="53" y="18027"/>
                      <a:pt x="75" y="17914"/>
                    </a:cubicBezTo>
                    <a:cubicBezTo>
                      <a:pt x="122" y="17665"/>
                      <a:pt x="188" y="17315"/>
                      <a:pt x="271" y="16869"/>
                    </a:cubicBezTo>
                    <a:cubicBezTo>
                      <a:pt x="437" y="15961"/>
                      <a:pt x="673" y="14650"/>
                      <a:pt x="970" y="13024"/>
                    </a:cubicBezTo>
                    <a:cubicBezTo>
                      <a:pt x="1553" y="9777"/>
                      <a:pt x="2362" y="5266"/>
                      <a:pt x="3279" y="158"/>
                    </a:cubicBezTo>
                    <a:lnTo>
                      <a:pt x="6333" y="158"/>
                    </a:lnTo>
                    <a:cubicBezTo>
                      <a:pt x="4950" y="7855"/>
                      <a:pt x="3758" y="14587"/>
                      <a:pt x="3122" y="18242"/>
                    </a:cubicBezTo>
                    <a:lnTo>
                      <a:pt x="3122" y="18242"/>
                    </a:lnTo>
                    <a:cubicBezTo>
                      <a:pt x="2137" y="18250"/>
                      <a:pt x="1366" y="18259"/>
                      <a:pt x="830" y="18263"/>
                    </a:cubicBezTo>
                    <a:cubicBezTo>
                      <a:pt x="568" y="18268"/>
                      <a:pt x="363" y="18272"/>
                      <a:pt x="218" y="18272"/>
                    </a:cubicBezTo>
                    <a:cubicBezTo>
                      <a:pt x="153" y="18276"/>
                      <a:pt x="101" y="18276"/>
                      <a:pt x="57" y="18276"/>
                    </a:cubicBezTo>
                    <a:cubicBezTo>
                      <a:pt x="22" y="18276"/>
                      <a:pt x="4" y="18281"/>
                      <a:pt x="0" y="18281"/>
                    </a:cubicBezTo>
                    <a:cubicBezTo>
                      <a:pt x="0" y="18281"/>
                      <a:pt x="17" y="18281"/>
                      <a:pt x="49" y="18285"/>
                    </a:cubicBezTo>
                    <a:cubicBezTo>
                      <a:pt x="92" y="18285"/>
                      <a:pt x="140" y="18285"/>
                      <a:pt x="201" y="18289"/>
                    </a:cubicBezTo>
                    <a:cubicBezTo>
                      <a:pt x="345" y="18289"/>
                      <a:pt x="547" y="18294"/>
                      <a:pt x="804" y="18298"/>
                    </a:cubicBezTo>
                    <a:cubicBezTo>
                      <a:pt x="1354" y="18303"/>
                      <a:pt x="2146" y="18311"/>
                      <a:pt x="3155" y="18321"/>
                    </a:cubicBezTo>
                    <a:lnTo>
                      <a:pt x="3190" y="18321"/>
                    </a:lnTo>
                    <a:lnTo>
                      <a:pt x="3195" y="18289"/>
                    </a:lnTo>
                    <a:cubicBezTo>
                      <a:pt x="3877" y="14632"/>
                      <a:pt x="5109" y="7849"/>
                      <a:pt x="6503" y="92"/>
                    </a:cubicBezTo>
                    <a:lnTo>
                      <a:pt x="652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1" name="Google Shape;3751;p102"/>
              <p:cNvSpPr/>
              <p:nvPr/>
            </p:nvSpPr>
            <p:spPr>
              <a:xfrm>
                <a:off x="1228017" y="373118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2" name="Google Shape;3752;p102"/>
              <p:cNvSpPr/>
              <p:nvPr/>
            </p:nvSpPr>
            <p:spPr>
              <a:xfrm>
                <a:off x="1255050" y="373118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76" y="0"/>
                    </a:moveTo>
                    <a:cubicBezTo>
                      <a:pt x="166" y="0"/>
                      <a:pt x="1" y="171"/>
                      <a:pt x="1" y="377"/>
                    </a:cubicBezTo>
                    <a:cubicBezTo>
                      <a:pt x="1" y="586"/>
                      <a:pt x="166" y="756"/>
                      <a:pt x="376" y="756"/>
                    </a:cubicBezTo>
                    <a:cubicBezTo>
                      <a:pt x="586" y="756"/>
                      <a:pt x="757" y="586"/>
                      <a:pt x="757" y="377"/>
                    </a:cubicBezTo>
                    <a:cubicBezTo>
                      <a:pt x="757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3" name="Google Shape;3753;p102"/>
              <p:cNvSpPr/>
              <p:nvPr/>
            </p:nvSpPr>
            <p:spPr>
              <a:xfrm>
                <a:off x="1282098" y="373118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4" name="Google Shape;3754;p102"/>
              <p:cNvSpPr/>
              <p:nvPr/>
            </p:nvSpPr>
            <p:spPr>
              <a:xfrm>
                <a:off x="1196325" y="3906515"/>
                <a:ext cx="79804" cy="179159"/>
              </a:xfrm>
              <a:custGeom>
                <a:rect b="b" l="l" r="r" t="t"/>
                <a:pathLst>
                  <a:path extrusionOk="0" h="12307" w="5482">
                    <a:moveTo>
                      <a:pt x="5364" y="1"/>
                    </a:moveTo>
                    <a:cubicBezTo>
                      <a:pt x="4271" y="1"/>
                      <a:pt x="3204" y="1"/>
                      <a:pt x="2177" y="5"/>
                    </a:cubicBezTo>
                    <a:lnTo>
                      <a:pt x="2112" y="5"/>
                    </a:lnTo>
                    <a:lnTo>
                      <a:pt x="2103" y="66"/>
                    </a:lnTo>
                    <a:cubicBezTo>
                      <a:pt x="1496" y="3549"/>
                      <a:pt x="963" y="6603"/>
                      <a:pt x="578" y="8798"/>
                    </a:cubicBezTo>
                    <a:cubicBezTo>
                      <a:pt x="398" y="9877"/>
                      <a:pt x="251" y="10742"/>
                      <a:pt x="146" y="11349"/>
                    </a:cubicBezTo>
                    <a:cubicBezTo>
                      <a:pt x="97" y="11638"/>
                      <a:pt x="62" y="11861"/>
                      <a:pt x="36" y="12027"/>
                    </a:cubicBezTo>
                    <a:cubicBezTo>
                      <a:pt x="11" y="12176"/>
                      <a:pt x="2" y="12255"/>
                      <a:pt x="1" y="12259"/>
                    </a:cubicBezTo>
                    <a:lnTo>
                      <a:pt x="1" y="12259"/>
                    </a:lnTo>
                    <a:cubicBezTo>
                      <a:pt x="5" y="12258"/>
                      <a:pt x="9" y="12236"/>
                      <a:pt x="19" y="12194"/>
                    </a:cubicBezTo>
                    <a:cubicBezTo>
                      <a:pt x="27" y="12145"/>
                      <a:pt x="41" y="12084"/>
                      <a:pt x="58" y="12014"/>
                    </a:cubicBezTo>
                    <a:cubicBezTo>
                      <a:pt x="88" y="11843"/>
                      <a:pt x="132" y="11612"/>
                      <a:pt x="189" y="11319"/>
                    </a:cubicBezTo>
                    <a:cubicBezTo>
                      <a:pt x="303" y="10707"/>
                      <a:pt x="465" y="9838"/>
                      <a:pt x="670" y="8753"/>
                    </a:cubicBezTo>
                    <a:cubicBezTo>
                      <a:pt x="1065" y="6591"/>
                      <a:pt x="1611" y="3588"/>
                      <a:pt x="2240" y="158"/>
                    </a:cubicBezTo>
                    <a:lnTo>
                      <a:pt x="5295" y="158"/>
                    </a:lnTo>
                    <a:cubicBezTo>
                      <a:pt x="4405" y="5087"/>
                      <a:pt x="3615" y="9459"/>
                      <a:pt x="3120" y="12211"/>
                    </a:cubicBezTo>
                    <a:lnTo>
                      <a:pt x="3120" y="12211"/>
                    </a:lnTo>
                    <a:cubicBezTo>
                      <a:pt x="2155" y="12224"/>
                      <a:pt x="1387" y="12233"/>
                      <a:pt x="848" y="12237"/>
                    </a:cubicBezTo>
                    <a:cubicBezTo>
                      <a:pt x="582" y="12241"/>
                      <a:pt x="376" y="12246"/>
                      <a:pt x="224" y="12250"/>
                    </a:cubicBezTo>
                    <a:cubicBezTo>
                      <a:pt x="158" y="12250"/>
                      <a:pt x="106" y="12254"/>
                      <a:pt x="62" y="12254"/>
                    </a:cubicBezTo>
                    <a:cubicBezTo>
                      <a:pt x="23" y="12254"/>
                      <a:pt x="5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3" y="12263"/>
                      <a:pt x="69" y="12263"/>
                      <a:pt x="207" y="12267"/>
                    </a:cubicBezTo>
                    <a:cubicBezTo>
                      <a:pt x="355" y="12272"/>
                      <a:pt x="560" y="12272"/>
                      <a:pt x="818" y="12281"/>
                    </a:cubicBezTo>
                    <a:cubicBezTo>
                      <a:pt x="1373" y="12285"/>
                      <a:pt x="2165" y="12293"/>
                      <a:pt x="3161" y="12307"/>
                    </a:cubicBezTo>
                    <a:lnTo>
                      <a:pt x="3196" y="12307"/>
                    </a:lnTo>
                    <a:lnTo>
                      <a:pt x="3204" y="12267"/>
                    </a:lnTo>
                    <a:cubicBezTo>
                      <a:pt x="3716" y="9501"/>
                      <a:pt x="4537" y="5078"/>
                      <a:pt x="5463" y="92"/>
                    </a:cubicBezTo>
                    <a:lnTo>
                      <a:pt x="548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5" name="Google Shape;3755;p102"/>
              <p:cNvSpPr/>
              <p:nvPr/>
            </p:nvSpPr>
            <p:spPr>
              <a:xfrm>
                <a:off x="1456919" y="3824193"/>
                <a:ext cx="264655" cy="83487"/>
              </a:xfrm>
              <a:custGeom>
                <a:rect b="b" l="l" r="r" t="t"/>
                <a:pathLst>
                  <a:path extrusionOk="0" h="5735" w="18180">
                    <a:moveTo>
                      <a:pt x="975" y="1"/>
                    </a:moveTo>
                    <a:lnTo>
                      <a:pt x="0" y="5735"/>
                    </a:lnTo>
                    <a:lnTo>
                      <a:pt x="17083" y="5735"/>
                    </a:lnTo>
                    <a:lnTo>
                      <a:pt x="1818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6" name="Google Shape;3756;p102"/>
              <p:cNvSpPr/>
              <p:nvPr/>
            </p:nvSpPr>
            <p:spPr>
              <a:xfrm>
                <a:off x="1452144" y="3906515"/>
                <a:ext cx="32652" cy="30294"/>
              </a:xfrm>
              <a:custGeom>
                <a:rect b="b" l="l" r="r" t="t"/>
                <a:pathLst>
                  <a:path extrusionOk="0" h="2081" w="2243">
                    <a:moveTo>
                      <a:pt x="341" y="1"/>
                    </a:moveTo>
                    <a:lnTo>
                      <a:pt x="328" y="80"/>
                    </a:lnTo>
                    <a:lnTo>
                      <a:pt x="0" y="2081"/>
                    </a:lnTo>
                    <a:cubicBezTo>
                      <a:pt x="0" y="2081"/>
                      <a:pt x="2242" y="1"/>
                      <a:pt x="2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7" name="Google Shape;3757;p102"/>
              <p:cNvSpPr/>
              <p:nvPr/>
            </p:nvSpPr>
            <p:spPr>
              <a:xfrm>
                <a:off x="1499034" y="3852056"/>
                <a:ext cx="185011" cy="2315"/>
              </a:xfrm>
              <a:custGeom>
                <a:rect b="b" l="l" r="r" t="t"/>
                <a:pathLst>
                  <a:path extrusionOk="0" h="159" w="12709">
                    <a:moveTo>
                      <a:pt x="6354" y="1"/>
                    </a:moveTo>
                    <a:cubicBezTo>
                      <a:pt x="2846" y="1"/>
                      <a:pt x="0" y="35"/>
                      <a:pt x="0" y="79"/>
                    </a:cubicBezTo>
                    <a:cubicBezTo>
                      <a:pt x="0" y="123"/>
                      <a:pt x="2846" y="158"/>
                      <a:pt x="6354" y="158"/>
                    </a:cubicBezTo>
                    <a:cubicBezTo>
                      <a:pt x="9863" y="158"/>
                      <a:pt x="12709" y="123"/>
                      <a:pt x="12709" y="79"/>
                    </a:cubicBezTo>
                    <a:cubicBezTo>
                      <a:pt x="12709" y="35"/>
                      <a:pt x="9863" y="1"/>
                      <a:pt x="63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8" name="Google Shape;3758;p102"/>
              <p:cNvSpPr/>
              <p:nvPr/>
            </p:nvSpPr>
            <p:spPr>
              <a:xfrm>
                <a:off x="1496617" y="3872232"/>
                <a:ext cx="184997" cy="2242"/>
              </a:xfrm>
              <a:custGeom>
                <a:rect b="b" l="l" r="r" t="t"/>
                <a:pathLst>
                  <a:path extrusionOk="0" h="154" w="12708">
                    <a:moveTo>
                      <a:pt x="6354" y="0"/>
                    </a:moveTo>
                    <a:cubicBezTo>
                      <a:pt x="2845" y="0"/>
                      <a:pt x="0" y="35"/>
                      <a:pt x="0" y="79"/>
                    </a:cubicBezTo>
                    <a:cubicBezTo>
                      <a:pt x="0" y="118"/>
                      <a:pt x="2845" y="153"/>
                      <a:pt x="6354" y="153"/>
                    </a:cubicBezTo>
                    <a:cubicBezTo>
                      <a:pt x="9864" y="153"/>
                      <a:pt x="12708" y="118"/>
                      <a:pt x="12708" y="79"/>
                    </a:cubicBezTo>
                    <a:cubicBezTo>
                      <a:pt x="12708" y="35"/>
                      <a:pt x="9864" y="0"/>
                      <a:pt x="63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59" name="Google Shape;3759;p102"/>
            <p:cNvGrpSpPr/>
            <p:nvPr/>
          </p:nvGrpSpPr>
          <p:grpSpPr>
            <a:xfrm>
              <a:off x="411603" y="4266784"/>
              <a:ext cx="1702500" cy="442228"/>
              <a:chOff x="411603" y="4266784"/>
              <a:chExt cx="1702500" cy="442228"/>
            </a:xfrm>
          </p:grpSpPr>
          <p:sp>
            <p:nvSpPr>
              <p:cNvPr id="3760" name="Google Shape;3760;p102"/>
              <p:cNvSpPr/>
              <p:nvPr/>
            </p:nvSpPr>
            <p:spPr>
              <a:xfrm>
                <a:off x="1379866" y="4295608"/>
                <a:ext cx="708470" cy="413404"/>
              </a:xfrm>
              <a:custGeom>
                <a:rect b="b" l="l" r="r" t="t"/>
                <a:pathLst>
                  <a:path extrusionOk="0" h="28398" w="48667">
                    <a:moveTo>
                      <a:pt x="1" y="0"/>
                    </a:moveTo>
                    <a:lnTo>
                      <a:pt x="1" y="28398"/>
                    </a:lnTo>
                    <a:lnTo>
                      <a:pt x="48667" y="28398"/>
                    </a:lnTo>
                    <a:lnTo>
                      <a:pt x="4866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1" name="Google Shape;3761;p102"/>
              <p:cNvSpPr/>
              <p:nvPr/>
            </p:nvSpPr>
            <p:spPr>
              <a:xfrm>
                <a:off x="1379866" y="4295608"/>
                <a:ext cx="322754" cy="413404"/>
              </a:xfrm>
              <a:custGeom>
                <a:rect b="b" l="l" r="r" t="t"/>
                <a:pathLst>
                  <a:path extrusionOk="0" h="28398" w="22171">
                    <a:moveTo>
                      <a:pt x="1" y="0"/>
                    </a:moveTo>
                    <a:lnTo>
                      <a:pt x="1" y="28398"/>
                    </a:lnTo>
                    <a:lnTo>
                      <a:pt x="22170" y="28398"/>
                    </a:lnTo>
                    <a:lnTo>
                      <a:pt x="2217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2" name="Google Shape;3762;p102"/>
              <p:cNvSpPr/>
              <p:nvPr/>
            </p:nvSpPr>
            <p:spPr>
              <a:xfrm>
                <a:off x="1408938" y="4320036"/>
                <a:ext cx="261613" cy="117071"/>
              </a:xfrm>
              <a:custGeom>
                <a:rect b="b" l="l" r="r" t="t"/>
                <a:pathLst>
                  <a:path extrusionOk="0" h="8042" w="17971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5"/>
                      <a:pt x="17884" y="4477"/>
                      <a:pt x="17888" y="5834"/>
                    </a:cubicBezTo>
                    <a:cubicBezTo>
                      <a:pt x="17897" y="6512"/>
                      <a:pt x="17901" y="7040"/>
                      <a:pt x="17906" y="7407"/>
                    </a:cubicBezTo>
                    <a:cubicBezTo>
                      <a:pt x="17906" y="7587"/>
                      <a:pt x="17910" y="7722"/>
                      <a:pt x="17910" y="7823"/>
                    </a:cubicBezTo>
                    <a:cubicBezTo>
                      <a:pt x="17910" y="7915"/>
                      <a:pt x="17914" y="7967"/>
                      <a:pt x="17914" y="7967"/>
                    </a:cubicBezTo>
                    <a:cubicBezTo>
                      <a:pt x="17914" y="7967"/>
                      <a:pt x="17884" y="7963"/>
                      <a:pt x="17823" y="7963"/>
                    </a:cubicBezTo>
                    <a:cubicBezTo>
                      <a:pt x="17761" y="7963"/>
                      <a:pt x="17674" y="7958"/>
                      <a:pt x="17565" y="7958"/>
                    </a:cubicBezTo>
                    <a:cubicBezTo>
                      <a:pt x="17333" y="7958"/>
                      <a:pt x="17000" y="7954"/>
                      <a:pt x="16572" y="7950"/>
                    </a:cubicBezTo>
                    <a:cubicBezTo>
                      <a:pt x="15699" y="7945"/>
                      <a:pt x="14440" y="7937"/>
                      <a:pt x="12863" y="7928"/>
                    </a:cubicBezTo>
                    <a:cubicBezTo>
                      <a:pt x="9714" y="7919"/>
                      <a:pt x="5292" y="7906"/>
                      <a:pt x="154" y="7893"/>
                    </a:cubicBezTo>
                    <a:lnTo>
                      <a:pt x="154" y="7893"/>
                    </a:lnTo>
                    <a:cubicBezTo>
                      <a:pt x="154" y="6692"/>
                      <a:pt x="154" y="5436"/>
                      <a:pt x="158" y="4143"/>
                    </a:cubicBezTo>
                    <a:lnTo>
                      <a:pt x="158" y="2133"/>
                    </a:lnTo>
                    <a:lnTo>
                      <a:pt x="158" y="1110"/>
                    </a:lnTo>
                    <a:lnTo>
                      <a:pt x="158" y="595"/>
                    </a:lnTo>
                    <a:lnTo>
                      <a:pt x="158" y="337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49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cubicBezTo>
                      <a:pt x="54" y="26"/>
                      <a:pt x="9" y="71"/>
                      <a:pt x="1" y="79"/>
                    </a:cubicBezTo>
                    <a:lnTo>
                      <a:pt x="1" y="79"/>
                    </a:lnTo>
                    <a:lnTo>
                      <a:pt x="1" y="83"/>
                    </a:lnTo>
                    <a:lnTo>
                      <a:pt x="1" y="92"/>
                    </a:lnTo>
                    <a:lnTo>
                      <a:pt x="1" y="110"/>
                    </a:lnTo>
                    <a:lnTo>
                      <a:pt x="1" y="140"/>
                    </a:lnTo>
                    <a:lnTo>
                      <a:pt x="1" y="206"/>
                    </a:lnTo>
                    <a:lnTo>
                      <a:pt x="1" y="337"/>
                    </a:lnTo>
                    <a:lnTo>
                      <a:pt x="1" y="595"/>
                    </a:lnTo>
                    <a:lnTo>
                      <a:pt x="1" y="1110"/>
                    </a:lnTo>
                    <a:lnTo>
                      <a:pt x="1" y="2133"/>
                    </a:lnTo>
                    <a:lnTo>
                      <a:pt x="1" y="4143"/>
                    </a:lnTo>
                    <a:cubicBezTo>
                      <a:pt x="5" y="5463"/>
                      <a:pt x="5" y="6744"/>
                      <a:pt x="5" y="7967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8"/>
                      <a:pt x="9737" y="8016"/>
                      <a:pt x="12910" y="8006"/>
                    </a:cubicBezTo>
                    <a:cubicBezTo>
                      <a:pt x="14483" y="7998"/>
                      <a:pt x="15738" y="7990"/>
                      <a:pt x="16603" y="7984"/>
                    </a:cubicBezTo>
                    <a:cubicBezTo>
                      <a:pt x="17027" y="7980"/>
                      <a:pt x="17355" y="7980"/>
                      <a:pt x="17583" y="7976"/>
                    </a:cubicBezTo>
                    <a:cubicBezTo>
                      <a:pt x="17687" y="7976"/>
                      <a:pt x="17770" y="7972"/>
                      <a:pt x="17835" y="7972"/>
                    </a:cubicBezTo>
                    <a:cubicBezTo>
                      <a:pt x="17882" y="7972"/>
                      <a:pt x="17911" y="7968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6"/>
                    </a:cubicBezTo>
                    <a:cubicBezTo>
                      <a:pt x="17923" y="7736"/>
                      <a:pt x="17923" y="7605"/>
                      <a:pt x="17928" y="7429"/>
                    </a:cubicBezTo>
                    <a:cubicBezTo>
                      <a:pt x="17932" y="7067"/>
                      <a:pt x="17936" y="6542"/>
                      <a:pt x="17940" y="5870"/>
                    </a:cubicBezTo>
                    <a:cubicBezTo>
                      <a:pt x="17950" y="4493"/>
                      <a:pt x="17958" y="2518"/>
                      <a:pt x="17971" y="79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8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3" name="Google Shape;3763;p102"/>
              <p:cNvSpPr/>
              <p:nvPr/>
            </p:nvSpPr>
            <p:spPr>
              <a:xfrm>
                <a:off x="1527654" y="4366590"/>
                <a:ext cx="23670" cy="24034"/>
              </a:xfrm>
              <a:custGeom>
                <a:rect b="b" l="l" r="r" t="t"/>
                <a:pathLst>
                  <a:path extrusionOk="0" h="1651" w="1626">
                    <a:moveTo>
                      <a:pt x="854" y="134"/>
                    </a:moveTo>
                    <a:cubicBezTo>
                      <a:pt x="1014" y="134"/>
                      <a:pt x="1163" y="190"/>
                      <a:pt x="1268" y="268"/>
                    </a:cubicBezTo>
                    <a:cubicBezTo>
                      <a:pt x="1434" y="381"/>
                      <a:pt x="1513" y="538"/>
                      <a:pt x="1548" y="649"/>
                    </a:cubicBezTo>
                    <a:cubicBezTo>
                      <a:pt x="1581" y="754"/>
                      <a:pt x="1587" y="823"/>
                      <a:pt x="1599" y="827"/>
                    </a:cubicBezTo>
                    <a:lnTo>
                      <a:pt x="1599" y="827"/>
                    </a:lnTo>
                    <a:cubicBezTo>
                      <a:pt x="1587" y="827"/>
                      <a:pt x="1581" y="896"/>
                      <a:pt x="1548" y="1002"/>
                    </a:cubicBezTo>
                    <a:cubicBezTo>
                      <a:pt x="1513" y="1111"/>
                      <a:pt x="1434" y="1268"/>
                      <a:pt x="1268" y="1383"/>
                    </a:cubicBezTo>
                    <a:cubicBezTo>
                      <a:pt x="1163" y="1461"/>
                      <a:pt x="1014" y="1516"/>
                      <a:pt x="854" y="1516"/>
                    </a:cubicBezTo>
                    <a:cubicBezTo>
                      <a:pt x="774" y="1516"/>
                      <a:pt x="690" y="1502"/>
                      <a:pt x="608" y="1470"/>
                    </a:cubicBezTo>
                    <a:cubicBezTo>
                      <a:pt x="368" y="1383"/>
                      <a:pt x="158" y="1125"/>
                      <a:pt x="162" y="823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48"/>
                      <a:pt x="774" y="134"/>
                      <a:pt x="854" y="134"/>
                    </a:cubicBezTo>
                    <a:close/>
                    <a:moveTo>
                      <a:pt x="824" y="0"/>
                    </a:moveTo>
                    <a:cubicBezTo>
                      <a:pt x="738" y="0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3"/>
                    </a:cubicBezTo>
                    <a:cubicBezTo>
                      <a:pt x="1" y="1194"/>
                      <a:pt x="263" y="1509"/>
                      <a:pt x="560" y="1605"/>
                    </a:cubicBezTo>
                    <a:cubicBezTo>
                      <a:pt x="649" y="1637"/>
                      <a:pt x="739" y="1650"/>
                      <a:pt x="825" y="1650"/>
                    </a:cubicBezTo>
                    <a:cubicBezTo>
                      <a:pt x="1027" y="1650"/>
                      <a:pt x="1211" y="1575"/>
                      <a:pt x="1334" y="1474"/>
                    </a:cubicBezTo>
                    <a:cubicBezTo>
                      <a:pt x="1517" y="1325"/>
                      <a:pt x="1587" y="1137"/>
                      <a:pt x="1604" y="1020"/>
                    </a:cubicBezTo>
                    <a:cubicBezTo>
                      <a:pt x="1626" y="897"/>
                      <a:pt x="1609" y="827"/>
                      <a:pt x="1601" y="827"/>
                    </a:cubicBezTo>
                    <a:lnTo>
                      <a:pt x="1601" y="827"/>
                    </a:lnTo>
                    <a:cubicBezTo>
                      <a:pt x="1609" y="823"/>
                      <a:pt x="1626" y="754"/>
                      <a:pt x="1604" y="631"/>
                    </a:cubicBezTo>
                    <a:cubicBezTo>
                      <a:pt x="1587" y="512"/>
                      <a:pt x="1517" y="325"/>
                      <a:pt x="1334" y="181"/>
                    </a:cubicBezTo>
                    <a:cubicBezTo>
                      <a:pt x="1211" y="76"/>
                      <a:pt x="1026" y="0"/>
                      <a:pt x="8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4" name="Google Shape;3764;p102"/>
              <p:cNvSpPr/>
              <p:nvPr/>
            </p:nvSpPr>
            <p:spPr>
              <a:xfrm>
                <a:off x="1408938" y="4446438"/>
                <a:ext cx="261613" cy="117086"/>
              </a:xfrm>
              <a:custGeom>
                <a:rect b="b" l="l" r="r" t="t"/>
                <a:pathLst>
                  <a:path extrusionOk="0" h="8043" w="17971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6"/>
                      <a:pt x="17884" y="4477"/>
                      <a:pt x="17888" y="5836"/>
                    </a:cubicBezTo>
                    <a:cubicBezTo>
                      <a:pt x="17897" y="6512"/>
                      <a:pt x="17901" y="7042"/>
                      <a:pt x="17906" y="7413"/>
                    </a:cubicBezTo>
                    <a:cubicBezTo>
                      <a:pt x="17906" y="7587"/>
                      <a:pt x="17910" y="7723"/>
                      <a:pt x="17910" y="7823"/>
                    </a:cubicBezTo>
                    <a:cubicBezTo>
                      <a:pt x="17910" y="7920"/>
                      <a:pt x="17914" y="7968"/>
                      <a:pt x="17914" y="7968"/>
                    </a:cubicBezTo>
                    <a:cubicBezTo>
                      <a:pt x="17914" y="7968"/>
                      <a:pt x="17884" y="7968"/>
                      <a:pt x="17823" y="7964"/>
                    </a:cubicBezTo>
                    <a:cubicBezTo>
                      <a:pt x="17761" y="7964"/>
                      <a:pt x="17674" y="7964"/>
                      <a:pt x="17565" y="7959"/>
                    </a:cubicBezTo>
                    <a:cubicBezTo>
                      <a:pt x="17333" y="7959"/>
                      <a:pt x="17000" y="7954"/>
                      <a:pt x="16572" y="7950"/>
                    </a:cubicBezTo>
                    <a:cubicBezTo>
                      <a:pt x="15699" y="7946"/>
                      <a:pt x="14440" y="7937"/>
                      <a:pt x="12863" y="7928"/>
                    </a:cubicBezTo>
                    <a:cubicBezTo>
                      <a:pt x="9714" y="7920"/>
                      <a:pt x="5292" y="7911"/>
                      <a:pt x="154" y="7894"/>
                    </a:cubicBezTo>
                    <a:lnTo>
                      <a:pt x="154" y="7894"/>
                    </a:lnTo>
                    <a:cubicBezTo>
                      <a:pt x="154" y="6692"/>
                      <a:pt x="154" y="5437"/>
                      <a:pt x="158" y="4144"/>
                    </a:cubicBezTo>
                    <a:lnTo>
                      <a:pt x="158" y="2138"/>
                    </a:lnTo>
                    <a:lnTo>
                      <a:pt x="158" y="1111"/>
                    </a:lnTo>
                    <a:lnTo>
                      <a:pt x="158" y="596"/>
                    </a:lnTo>
                    <a:lnTo>
                      <a:pt x="158" y="338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50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lnTo>
                      <a:pt x="1" y="80"/>
                    </a:lnTo>
                    <a:lnTo>
                      <a:pt x="1" y="84"/>
                    </a:lnTo>
                    <a:lnTo>
                      <a:pt x="1" y="88"/>
                    </a:lnTo>
                    <a:lnTo>
                      <a:pt x="1" y="93"/>
                    </a:lnTo>
                    <a:lnTo>
                      <a:pt x="1" y="110"/>
                    </a:lnTo>
                    <a:lnTo>
                      <a:pt x="1" y="146"/>
                    </a:lnTo>
                    <a:lnTo>
                      <a:pt x="1" y="206"/>
                    </a:lnTo>
                    <a:lnTo>
                      <a:pt x="1" y="338"/>
                    </a:lnTo>
                    <a:lnTo>
                      <a:pt x="1" y="596"/>
                    </a:lnTo>
                    <a:lnTo>
                      <a:pt x="1" y="1111"/>
                    </a:lnTo>
                    <a:lnTo>
                      <a:pt x="1" y="2138"/>
                    </a:lnTo>
                    <a:lnTo>
                      <a:pt x="1" y="4144"/>
                    </a:lnTo>
                    <a:cubicBezTo>
                      <a:pt x="5" y="5463"/>
                      <a:pt x="5" y="6744"/>
                      <a:pt x="5" y="7968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9"/>
                      <a:pt x="9737" y="8016"/>
                      <a:pt x="12910" y="8007"/>
                    </a:cubicBezTo>
                    <a:cubicBezTo>
                      <a:pt x="14483" y="7998"/>
                      <a:pt x="15738" y="7994"/>
                      <a:pt x="16603" y="7986"/>
                    </a:cubicBezTo>
                    <a:cubicBezTo>
                      <a:pt x="17027" y="7986"/>
                      <a:pt x="17355" y="7980"/>
                      <a:pt x="17583" y="7976"/>
                    </a:cubicBezTo>
                    <a:cubicBezTo>
                      <a:pt x="17687" y="7976"/>
                      <a:pt x="17770" y="7976"/>
                      <a:pt x="17835" y="7972"/>
                    </a:cubicBezTo>
                    <a:cubicBezTo>
                      <a:pt x="17888" y="7972"/>
                      <a:pt x="17918" y="7972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7"/>
                    </a:cubicBezTo>
                    <a:cubicBezTo>
                      <a:pt x="17923" y="7736"/>
                      <a:pt x="17923" y="7605"/>
                      <a:pt x="17928" y="7430"/>
                    </a:cubicBezTo>
                    <a:cubicBezTo>
                      <a:pt x="17932" y="7068"/>
                      <a:pt x="17936" y="6543"/>
                      <a:pt x="17940" y="5870"/>
                    </a:cubicBezTo>
                    <a:cubicBezTo>
                      <a:pt x="17950" y="4493"/>
                      <a:pt x="17958" y="2518"/>
                      <a:pt x="17971" y="80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9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5" name="Google Shape;3765;p102"/>
              <p:cNvSpPr/>
              <p:nvPr/>
            </p:nvSpPr>
            <p:spPr>
              <a:xfrm>
                <a:off x="1527654" y="4492993"/>
                <a:ext cx="23685" cy="24034"/>
              </a:xfrm>
              <a:custGeom>
                <a:rect b="b" l="l" r="r" t="t"/>
                <a:pathLst>
                  <a:path extrusionOk="0" h="1651" w="1627">
                    <a:moveTo>
                      <a:pt x="824" y="1"/>
                    </a:moveTo>
                    <a:cubicBezTo>
                      <a:pt x="738" y="1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8"/>
                    </a:cubicBezTo>
                    <a:cubicBezTo>
                      <a:pt x="1" y="1195"/>
                      <a:pt x="263" y="1510"/>
                      <a:pt x="560" y="1605"/>
                    </a:cubicBezTo>
                    <a:cubicBezTo>
                      <a:pt x="649" y="1637"/>
                      <a:pt x="739" y="1651"/>
                      <a:pt x="825" y="1651"/>
                    </a:cubicBezTo>
                    <a:cubicBezTo>
                      <a:pt x="1027" y="1651"/>
                      <a:pt x="1211" y="1576"/>
                      <a:pt x="1334" y="1474"/>
                    </a:cubicBezTo>
                    <a:cubicBezTo>
                      <a:pt x="1517" y="1326"/>
                      <a:pt x="1587" y="1143"/>
                      <a:pt x="1604" y="1020"/>
                    </a:cubicBezTo>
                    <a:cubicBezTo>
                      <a:pt x="1626" y="893"/>
                      <a:pt x="1608" y="828"/>
                      <a:pt x="1600" y="828"/>
                    </a:cubicBezTo>
                    <a:cubicBezTo>
                      <a:pt x="1587" y="828"/>
                      <a:pt x="1582" y="893"/>
                      <a:pt x="1548" y="1002"/>
                    </a:cubicBezTo>
                    <a:cubicBezTo>
                      <a:pt x="1513" y="1111"/>
                      <a:pt x="1434" y="1269"/>
                      <a:pt x="1268" y="1387"/>
                    </a:cubicBezTo>
                    <a:cubicBezTo>
                      <a:pt x="1163" y="1462"/>
                      <a:pt x="1015" y="1517"/>
                      <a:pt x="856" y="1517"/>
                    </a:cubicBezTo>
                    <a:cubicBezTo>
                      <a:pt x="775" y="1517"/>
                      <a:pt x="691" y="1503"/>
                      <a:pt x="608" y="1470"/>
                    </a:cubicBezTo>
                    <a:cubicBezTo>
                      <a:pt x="368" y="1383"/>
                      <a:pt x="158" y="1125"/>
                      <a:pt x="162" y="828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50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8"/>
                    </a:cubicBezTo>
                    <a:cubicBezTo>
                      <a:pt x="1434" y="383"/>
                      <a:pt x="1513" y="540"/>
                      <a:pt x="1548" y="649"/>
                    </a:cubicBezTo>
                    <a:cubicBezTo>
                      <a:pt x="1582" y="758"/>
                      <a:pt x="1587" y="828"/>
                      <a:pt x="1600" y="828"/>
                    </a:cubicBezTo>
                    <a:cubicBezTo>
                      <a:pt x="1608" y="828"/>
                      <a:pt x="1626" y="758"/>
                      <a:pt x="1604" y="635"/>
                    </a:cubicBezTo>
                    <a:cubicBezTo>
                      <a:pt x="1587" y="514"/>
                      <a:pt x="1517" y="325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6" name="Google Shape;3766;p102"/>
              <p:cNvSpPr/>
              <p:nvPr/>
            </p:nvSpPr>
            <p:spPr>
              <a:xfrm>
                <a:off x="1408923" y="4572608"/>
                <a:ext cx="261627" cy="117319"/>
              </a:xfrm>
              <a:custGeom>
                <a:rect b="b" l="l" r="r" t="t"/>
                <a:pathLst>
                  <a:path extrusionOk="0" h="8059" w="17972">
                    <a:moveTo>
                      <a:pt x="98" y="0"/>
                    </a:moveTo>
                    <a:cubicBezTo>
                      <a:pt x="98" y="0"/>
                      <a:pt x="93" y="5"/>
                      <a:pt x="81" y="17"/>
                    </a:cubicBezTo>
                    <a:cubicBezTo>
                      <a:pt x="81" y="17"/>
                      <a:pt x="81" y="17"/>
                      <a:pt x="81" y="17"/>
                    </a:cubicBezTo>
                    <a:lnTo>
                      <a:pt x="81" y="17"/>
                    </a:lnTo>
                    <a:cubicBezTo>
                      <a:pt x="91" y="7"/>
                      <a:pt x="98" y="0"/>
                      <a:pt x="98" y="0"/>
                    </a:cubicBezTo>
                    <a:close/>
                    <a:moveTo>
                      <a:pt x="161" y="95"/>
                    </a:moveTo>
                    <a:cubicBezTo>
                      <a:pt x="161" y="95"/>
                      <a:pt x="160" y="95"/>
                      <a:pt x="159" y="96"/>
                    </a:cubicBezTo>
                    <a:lnTo>
                      <a:pt x="159" y="96"/>
                    </a:lnTo>
                    <a:lnTo>
                      <a:pt x="159" y="96"/>
                    </a:lnTo>
                    <a:cubicBezTo>
                      <a:pt x="160" y="95"/>
                      <a:pt x="161" y="95"/>
                      <a:pt x="161" y="95"/>
                    </a:cubicBezTo>
                    <a:close/>
                    <a:moveTo>
                      <a:pt x="2" y="96"/>
                    </a:moveTo>
                    <a:cubicBezTo>
                      <a:pt x="1" y="97"/>
                      <a:pt x="1" y="97"/>
                      <a:pt x="1" y="97"/>
                    </a:cubicBezTo>
                    <a:cubicBezTo>
                      <a:pt x="1" y="97"/>
                      <a:pt x="1" y="97"/>
                      <a:pt x="2" y="96"/>
                    </a:cubicBezTo>
                    <a:lnTo>
                      <a:pt x="2" y="96"/>
                    </a:lnTo>
                    <a:lnTo>
                      <a:pt x="2" y="96"/>
                    </a:lnTo>
                    <a:close/>
                    <a:moveTo>
                      <a:pt x="81" y="174"/>
                    </a:moveTo>
                    <a:lnTo>
                      <a:pt x="81" y="174"/>
                    </a:lnTo>
                    <a:cubicBezTo>
                      <a:pt x="70" y="185"/>
                      <a:pt x="63" y="192"/>
                      <a:pt x="63" y="192"/>
                    </a:cubicBezTo>
                    <a:cubicBezTo>
                      <a:pt x="63" y="192"/>
                      <a:pt x="68" y="187"/>
                      <a:pt x="81" y="174"/>
                    </a:cubicBezTo>
                    <a:cubicBezTo>
                      <a:pt x="81" y="174"/>
                      <a:pt x="81" y="174"/>
                      <a:pt x="81" y="174"/>
                    </a:cubicBezTo>
                    <a:close/>
                    <a:moveTo>
                      <a:pt x="17859" y="153"/>
                    </a:moveTo>
                    <a:cubicBezTo>
                      <a:pt x="17872" y="2552"/>
                      <a:pt x="17885" y="4495"/>
                      <a:pt x="17889" y="5852"/>
                    </a:cubicBezTo>
                    <a:cubicBezTo>
                      <a:pt x="17898" y="6529"/>
                      <a:pt x="17902" y="7058"/>
                      <a:pt x="17907" y="7429"/>
                    </a:cubicBezTo>
                    <a:cubicBezTo>
                      <a:pt x="17907" y="7604"/>
                      <a:pt x="17911" y="7740"/>
                      <a:pt x="17911" y="7840"/>
                    </a:cubicBezTo>
                    <a:cubicBezTo>
                      <a:pt x="17911" y="7936"/>
                      <a:pt x="17915" y="7984"/>
                      <a:pt x="17915" y="7984"/>
                    </a:cubicBezTo>
                    <a:cubicBezTo>
                      <a:pt x="17915" y="7984"/>
                      <a:pt x="17885" y="7984"/>
                      <a:pt x="17824" y="7980"/>
                    </a:cubicBezTo>
                    <a:cubicBezTo>
                      <a:pt x="17762" y="7980"/>
                      <a:pt x="17675" y="7980"/>
                      <a:pt x="17566" y="7976"/>
                    </a:cubicBezTo>
                    <a:cubicBezTo>
                      <a:pt x="17334" y="7976"/>
                      <a:pt x="17001" y="7972"/>
                      <a:pt x="16573" y="7966"/>
                    </a:cubicBezTo>
                    <a:cubicBezTo>
                      <a:pt x="15700" y="7962"/>
                      <a:pt x="14441" y="7954"/>
                      <a:pt x="12864" y="7945"/>
                    </a:cubicBezTo>
                    <a:cubicBezTo>
                      <a:pt x="9715" y="7936"/>
                      <a:pt x="5293" y="7928"/>
                      <a:pt x="155" y="7910"/>
                    </a:cubicBezTo>
                    <a:lnTo>
                      <a:pt x="155" y="7910"/>
                    </a:lnTo>
                    <a:cubicBezTo>
                      <a:pt x="155" y="6708"/>
                      <a:pt x="155" y="5454"/>
                      <a:pt x="159" y="4160"/>
                    </a:cubicBezTo>
                    <a:lnTo>
                      <a:pt x="159" y="2155"/>
                    </a:lnTo>
                    <a:lnTo>
                      <a:pt x="159" y="1128"/>
                    </a:lnTo>
                    <a:lnTo>
                      <a:pt x="159" y="612"/>
                    </a:lnTo>
                    <a:lnTo>
                      <a:pt x="159" y="354"/>
                    </a:lnTo>
                    <a:lnTo>
                      <a:pt x="159" y="227"/>
                    </a:lnTo>
                    <a:lnTo>
                      <a:pt x="159" y="174"/>
                    </a:lnTo>
                    <a:lnTo>
                      <a:pt x="159" y="174"/>
                    </a:lnTo>
                    <a:cubicBezTo>
                      <a:pt x="7036" y="166"/>
                      <a:pt x="13276" y="158"/>
                      <a:pt x="17859" y="153"/>
                    </a:cubicBezTo>
                    <a:close/>
                    <a:moveTo>
                      <a:pt x="81" y="17"/>
                    </a:moveTo>
                    <a:cubicBezTo>
                      <a:pt x="56" y="42"/>
                      <a:pt x="10" y="88"/>
                      <a:pt x="2" y="96"/>
                    </a:cubicBezTo>
                    <a:lnTo>
                      <a:pt x="2" y="96"/>
                    </a:lnTo>
                    <a:lnTo>
                      <a:pt x="2" y="100"/>
                    </a:lnTo>
                    <a:lnTo>
                      <a:pt x="2" y="105"/>
                    </a:lnTo>
                    <a:lnTo>
                      <a:pt x="2" y="114"/>
                    </a:lnTo>
                    <a:lnTo>
                      <a:pt x="2" y="126"/>
                    </a:lnTo>
                    <a:lnTo>
                      <a:pt x="2" y="162"/>
                    </a:lnTo>
                    <a:lnTo>
                      <a:pt x="2" y="227"/>
                    </a:lnTo>
                    <a:lnTo>
                      <a:pt x="2" y="354"/>
                    </a:lnTo>
                    <a:lnTo>
                      <a:pt x="2" y="612"/>
                    </a:lnTo>
                    <a:lnTo>
                      <a:pt x="2" y="1128"/>
                    </a:lnTo>
                    <a:lnTo>
                      <a:pt x="2" y="2155"/>
                    </a:lnTo>
                    <a:lnTo>
                      <a:pt x="2" y="4160"/>
                    </a:lnTo>
                    <a:cubicBezTo>
                      <a:pt x="6" y="5481"/>
                      <a:pt x="6" y="6760"/>
                      <a:pt x="6" y="7984"/>
                    </a:cubicBezTo>
                    <a:lnTo>
                      <a:pt x="6" y="8059"/>
                    </a:lnTo>
                    <a:lnTo>
                      <a:pt x="81" y="8059"/>
                    </a:lnTo>
                    <a:cubicBezTo>
                      <a:pt x="5272" y="8045"/>
                      <a:pt x="9738" y="8032"/>
                      <a:pt x="12911" y="8024"/>
                    </a:cubicBezTo>
                    <a:cubicBezTo>
                      <a:pt x="14484" y="8015"/>
                      <a:pt x="15739" y="8010"/>
                      <a:pt x="16604" y="8006"/>
                    </a:cubicBezTo>
                    <a:cubicBezTo>
                      <a:pt x="17028" y="8002"/>
                      <a:pt x="17356" y="7998"/>
                      <a:pt x="17584" y="7993"/>
                    </a:cubicBezTo>
                    <a:cubicBezTo>
                      <a:pt x="17688" y="7993"/>
                      <a:pt x="17771" y="7993"/>
                      <a:pt x="17836" y="7988"/>
                    </a:cubicBezTo>
                    <a:cubicBezTo>
                      <a:pt x="17889" y="7988"/>
                      <a:pt x="17919" y="7988"/>
                      <a:pt x="17915" y="7984"/>
                    </a:cubicBezTo>
                    <a:lnTo>
                      <a:pt x="17915" y="7984"/>
                    </a:lnTo>
                    <a:cubicBezTo>
                      <a:pt x="17915" y="7984"/>
                      <a:pt x="17915" y="7984"/>
                      <a:pt x="17915" y="7984"/>
                    </a:cubicBezTo>
                    <a:cubicBezTo>
                      <a:pt x="17919" y="7984"/>
                      <a:pt x="17919" y="7937"/>
                      <a:pt x="17924" y="7853"/>
                    </a:cubicBezTo>
                    <a:cubicBezTo>
                      <a:pt x="17924" y="7752"/>
                      <a:pt x="17924" y="7621"/>
                      <a:pt x="17929" y="7451"/>
                    </a:cubicBezTo>
                    <a:cubicBezTo>
                      <a:pt x="17933" y="7084"/>
                      <a:pt x="17937" y="6560"/>
                      <a:pt x="17941" y="5886"/>
                    </a:cubicBezTo>
                    <a:cubicBezTo>
                      <a:pt x="17951" y="4510"/>
                      <a:pt x="17959" y="2534"/>
                      <a:pt x="17972" y="96"/>
                    </a:cubicBezTo>
                    <a:lnTo>
                      <a:pt x="17972" y="39"/>
                    </a:lnTo>
                    <a:lnTo>
                      <a:pt x="17915" y="39"/>
                    </a:lnTo>
                    <a:cubicBezTo>
                      <a:pt x="13310" y="35"/>
                      <a:pt x="7017" y="27"/>
                      <a:pt x="81" y="1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7" name="Google Shape;3767;p102"/>
              <p:cNvSpPr/>
              <p:nvPr/>
            </p:nvSpPr>
            <p:spPr>
              <a:xfrm>
                <a:off x="1527654" y="4619396"/>
                <a:ext cx="23685" cy="24049"/>
              </a:xfrm>
              <a:custGeom>
                <a:rect b="b" l="l" r="r" t="t"/>
                <a:pathLst>
                  <a:path extrusionOk="0" h="1652" w="1627">
                    <a:moveTo>
                      <a:pt x="824" y="1"/>
                    </a:moveTo>
                    <a:cubicBezTo>
                      <a:pt x="738" y="1"/>
                      <a:pt x="649" y="15"/>
                      <a:pt x="560" y="46"/>
                    </a:cubicBezTo>
                    <a:cubicBezTo>
                      <a:pt x="263" y="143"/>
                      <a:pt x="1" y="457"/>
                      <a:pt x="5" y="829"/>
                    </a:cubicBezTo>
                    <a:cubicBezTo>
                      <a:pt x="1" y="1196"/>
                      <a:pt x="263" y="1510"/>
                      <a:pt x="560" y="1606"/>
                    </a:cubicBezTo>
                    <a:cubicBezTo>
                      <a:pt x="650" y="1638"/>
                      <a:pt x="741" y="1652"/>
                      <a:pt x="829" y="1652"/>
                    </a:cubicBezTo>
                    <a:cubicBezTo>
                      <a:pt x="1029" y="1652"/>
                      <a:pt x="1212" y="1578"/>
                      <a:pt x="1334" y="1475"/>
                    </a:cubicBezTo>
                    <a:cubicBezTo>
                      <a:pt x="1517" y="1327"/>
                      <a:pt x="1587" y="1143"/>
                      <a:pt x="1604" y="1021"/>
                    </a:cubicBezTo>
                    <a:cubicBezTo>
                      <a:pt x="1626" y="894"/>
                      <a:pt x="1608" y="829"/>
                      <a:pt x="1600" y="829"/>
                    </a:cubicBezTo>
                    <a:cubicBezTo>
                      <a:pt x="1587" y="829"/>
                      <a:pt x="1582" y="894"/>
                      <a:pt x="1548" y="1003"/>
                    </a:cubicBezTo>
                    <a:cubicBezTo>
                      <a:pt x="1513" y="1113"/>
                      <a:pt x="1434" y="1270"/>
                      <a:pt x="1268" y="1388"/>
                    </a:cubicBezTo>
                    <a:cubicBezTo>
                      <a:pt x="1164" y="1465"/>
                      <a:pt x="1018" y="1518"/>
                      <a:pt x="861" y="1518"/>
                    </a:cubicBezTo>
                    <a:cubicBezTo>
                      <a:pt x="778" y="1518"/>
                      <a:pt x="692" y="1504"/>
                      <a:pt x="608" y="1470"/>
                    </a:cubicBezTo>
                    <a:cubicBezTo>
                      <a:pt x="368" y="1388"/>
                      <a:pt x="158" y="1125"/>
                      <a:pt x="162" y="829"/>
                    </a:cubicBezTo>
                    <a:cubicBezTo>
                      <a:pt x="158" y="527"/>
                      <a:pt x="368" y="269"/>
                      <a:pt x="608" y="181"/>
                    </a:cubicBezTo>
                    <a:cubicBezTo>
                      <a:pt x="690" y="151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9"/>
                    </a:cubicBezTo>
                    <a:cubicBezTo>
                      <a:pt x="1434" y="387"/>
                      <a:pt x="1513" y="540"/>
                      <a:pt x="1548" y="649"/>
                    </a:cubicBezTo>
                    <a:cubicBezTo>
                      <a:pt x="1582" y="758"/>
                      <a:pt x="1587" y="829"/>
                      <a:pt x="1600" y="829"/>
                    </a:cubicBezTo>
                    <a:cubicBezTo>
                      <a:pt x="1608" y="829"/>
                      <a:pt x="1626" y="758"/>
                      <a:pt x="1604" y="636"/>
                    </a:cubicBezTo>
                    <a:cubicBezTo>
                      <a:pt x="1587" y="514"/>
                      <a:pt x="1517" y="330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8" name="Google Shape;3768;p102"/>
              <p:cNvSpPr/>
              <p:nvPr/>
            </p:nvSpPr>
            <p:spPr>
              <a:xfrm>
                <a:off x="434444" y="4295608"/>
                <a:ext cx="595984" cy="413404"/>
              </a:xfrm>
              <a:custGeom>
                <a:rect b="b" l="l" r="r" t="t"/>
                <a:pathLst>
                  <a:path extrusionOk="0" h="28398" w="40940">
                    <a:moveTo>
                      <a:pt x="0" y="0"/>
                    </a:moveTo>
                    <a:lnTo>
                      <a:pt x="0" y="28398"/>
                    </a:lnTo>
                    <a:lnTo>
                      <a:pt x="40939" y="28398"/>
                    </a:lnTo>
                    <a:lnTo>
                      <a:pt x="4093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9" name="Google Shape;3769;p102"/>
              <p:cNvSpPr/>
              <p:nvPr/>
            </p:nvSpPr>
            <p:spPr>
              <a:xfrm>
                <a:off x="411603" y="4266784"/>
                <a:ext cx="1702500" cy="39262"/>
              </a:xfrm>
              <a:custGeom>
                <a:rect b="b" l="l" r="r" t="t"/>
                <a:pathLst>
                  <a:path extrusionOk="0" h="2697" w="116950">
                    <a:moveTo>
                      <a:pt x="0" y="0"/>
                    </a:moveTo>
                    <a:lnTo>
                      <a:pt x="0" y="2697"/>
                    </a:lnTo>
                    <a:lnTo>
                      <a:pt x="116949" y="2697"/>
                    </a:lnTo>
                    <a:lnTo>
                      <a:pt x="11694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0" name="Google Shape;3770;p102"/>
              <p:cNvSpPr/>
              <p:nvPr/>
            </p:nvSpPr>
            <p:spPr>
              <a:xfrm>
                <a:off x="434444" y="4306031"/>
                <a:ext cx="52815" cy="402981"/>
              </a:xfrm>
              <a:custGeom>
                <a:rect b="b" l="l" r="r" t="t"/>
                <a:pathLst>
                  <a:path extrusionOk="0" h="27682" w="3628">
                    <a:moveTo>
                      <a:pt x="0" y="1"/>
                    </a:moveTo>
                    <a:lnTo>
                      <a:pt x="0" y="27682"/>
                    </a:lnTo>
                    <a:lnTo>
                      <a:pt x="3627" y="27682"/>
                    </a:lnTo>
                    <a:lnTo>
                      <a:pt x="362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71" name="Google Shape;3771;p102"/>
            <p:cNvSpPr/>
            <p:nvPr/>
          </p:nvSpPr>
          <p:spPr>
            <a:xfrm>
              <a:off x="1415110" y="3972533"/>
              <a:ext cx="32216" cy="42712"/>
            </a:xfrm>
            <a:custGeom>
              <a:rect b="b" l="l" r="r" t="t"/>
              <a:pathLst>
                <a:path extrusionOk="0" h="2934" w="2213">
                  <a:moveTo>
                    <a:pt x="2174" y="0"/>
                  </a:moveTo>
                  <a:cubicBezTo>
                    <a:pt x="2104" y="0"/>
                    <a:pt x="1912" y="33"/>
                    <a:pt x="1648" y="133"/>
                  </a:cubicBezTo>
                  <a:cubicBezTo>
                    <a:pt x="1483" y="202"/>
                    <a:pt x="1295" y="312"/>
                    <a:pt x="1120" y="474"/>
                  </a:cubicBezTo>
                  <a:cubicBezTo>
                    <a:pt x="936" y="644"/>
                    <a:pt x="814" y="884"/>
                    <a:pt x="709" y="1130"/>
                  </a:cubicBezTo>
                  <a:cubicBezTo>
                    <a:pt x="299" y="2112"/>
                    <a:pt x="1" y="2921"/>
                    <a:pt x="41" y="2934"/>
                  </a:cubicBezTo>
                  <a:cubicBezTo>
                    <a:pt x="41" y="2934"/>
                    <a:pt x="41" y="2934"/>
                    <a:pt x="42" y="2934"/>
                  </a:cubicBezTo>
                  <a:cubicBezTo>
                    <a:pt x="87" y="2934"/>
                    <a:pt x="447" y="2158"/>
                    <a:pt x="853" y="1190"/>
                  </a:cubicBezTo>
                  <a:cubicBezTo>
                    <a:pt x="954" y="950"/>
                    <a:pt x="1063" y="731"/>
                    <a:pt x="1216" y="579"/>
                  </a:cubicBezTo>
                  <a:cubicBezTo>
                    <a:pt x="1374" y="422"/>
                    <a:pt x="1544" y="307"/>
                    <a:pt x="1692" y="233"/>
                  </a:cubicBezTo>
                  <a:cubicBezTo>
                    <a:pt x="1998" y="85"/>
                    <a:pt x="2213" y="28"/>
                    <a:pt x="2203" y="6"/>
                  </a:cubicBezTo>
                  <a:cubicBezTo>
                    <a:pt x="2202" y="3"/>
                    <a:pt x="2192" y="0"/>
                    <a:pt x="217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102"/>
            <p:cNvSpPr/>
            <p:nvPr/>
          </p:nvSpPr>
          <p:spPr>
            <a:xfrm>
              <a:off x="1432492" y="3986916"/>
              <a:ext cx="14383" cy="28474"/>
            </a:xfrm>
            <a:custGeom>
              <a:rect b="b" l="l" r="r" t="t"/>
              <a:pathLst>
                <a:path extrusionOk="0" h="1956" w="988">
                  <a:moveTo>
                    <a:pt x="883" y="1"/>
                  </a:moveTo>
                  <a:cubicBezTo>
                    <a:pt x="817" y="1"/>
                    <a:pt x="722" y="45"/>
                    <a:pt x="656" y="132"/>
                  </a:cubicBezTo>
                  <a:cubicBezTo>
                    <a:pt x="529" y="312"/>
                    <a:pt x="406" y="556"/>
                    <a:pt x="289" y="850"/>
                  </a:cubicBezTo>
                  <a:cubicBezTo>
                    <a:pt x="57" y="1435"/>
                    <a:pt x="0" y="1946"/>
                    <a:pt x="39" y="1955"/>
                  </a:cubicBezTo>
                  <a:cubicBezTo>
                    <a:pt x="39" y="1955"/>
                    <a:pt x="40" y="1955"/>
                    <a:pt x="40" y="1955"/>
                  </a:cubicBezTo>
                  <a:cubicBezTo>
                    <a:pt x="85" y="1955"/>
                    <a:pt x="208" y="1474"/>
                    <a:pt x="432" y="906"/>
                  </a:cubicBezTo>
                  <a:cubicBezTo>
                    <a:pt x="547" y="626"/>
                    <a:pt x="660" y="360"/>
                    <a:pt x="747" y="194"/>
                  </a:cubicBezTo>
                  <a:cubicBezTo>
                    <a:pt x="839" y="32"/>
                    <a:pt x="979" y="54"/>
                    <a:pt x="983" y="37"/>
                  </a:cubicBezTo>
                  <a:cubicBezTo>
                    <a:pt x="987" y="27"/>
                    <a:pt x="957" y="1"/>
                    <a:pt x="892" y="1"/>
                  </a:cubicBezTo>
                  <a:cubicBezTo>
                    <a:pt x="889" y="1"/>
                    <a:pt x="886" y="1"/>
                    <a:pt x="88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73" name="Google Shape;3773;p102"/>
            <p:cNvGrpSpPr/>
            <p:nvPr/>
          </p:nvGrpSpPr>
          <p:grpSpPr>
            <a:xfrm>
              <a:off x="684717" y="3495251"/>
              <a:ext cx="774124" cy="1220312"/>
              <a:chOff x="684717" y="3495251"/>
              <a:chExt cx="774124" cy="1220312"/>
            </a:xfrm>
          </p:grpSpPr>
          <p:sp>
            <p:nvSpPr>
              <p:cNvPr id="3774" name="Google Shape;3774;p102"/>
              <p:cNvSpPr/>
              <p:nvPr/>
            </p:nvSpPr>
            <p:spPr>
              <a:xfrm>
                <a:off x="1065788" y="3618219"/>
                <a:ext cx="30935" cy="52975"/>
              </a:xfrm>
              <a:custGeom>
                <a:rect b="b" l="l" r="r" t="t"/>
                <a:pathLst>
                  <a:path extrusionOk="0" h="3639" w="2125">
                    <a:moveTo>
                      <a:pt x="1100" y="135"/>
                    </a:moveTo>
                    <a:cubicBezTo>
                      <a:pt x="1175" y="135"/>
                      <a:pt x="1248" y="151"/>
                      <a:pt x="1316" y="182"/>
                    </a:cubicBezTo>
                    <a:cubicBezTo>
                      <a:pt x="1513" y="265"/>
                      <a:pt x="1652" y="440"/>
                      <a:pt x="1753" y="602"/>
                    </a:cubicBezTo>
                    <a:cubicBezTo>
                      <a:pt x="1949" y="938"/>
                      <a:pt x="2015" y="1262"/>
                      <a:pt x="2050" y="1477"/>
                    </a:cubicBezTo>
                    <a:cubicBezTo>
                      <a:pt x="2085" y="1691"/>
                      <a:pt x="2090" y="1817"/>
                      <a:pt x="2102" y="1821"/>
                    </a:cubicBezTo>
                    <a:lnTo>
                      <a:pt x="2102" y="1821"/>
                    </a:lnTo>
                    <a:cubicBezTo>
                      <a:pt x="2090" y="1822"/>
                      <a:pt x="2085" y="1947"/>
                      <a:pt x="2050" y="2162"/>
                    </a:cubicBezTo>
                    <a:cubicBezTo>
                      <a:pt x="2015" y="2376"/>
                      <a:pt x="1949" y="2699"/>
                      <a:pt x="1753" y="3036"/>
                    </a:cubicBezTo>
                    <a:cubicBezTo>
                      <a:pt x="1652" y="3198"/>
                      <a:pt x="1513" y="3373"/>
                      <a:pt x="1316" y="3456"/>
                    </a:cubicBezTo>
                    <a:cubicBezTo>
                      <a:pt x="1249" y="3488"/>
                      <a:pt x="1176" y="3503"/>
                      <a:pt x="1102" y="3503"/>
                    </a:cubicBezTo>
                    <a:cubicBezTo>
                      <a:pt x="959" y="3503"/>
                      <a:pt x="811" y="3447"/>
                      <a:pt x="691" y="3338"/>
                    </a:cubicBezTo>
                    <a:cubicBezTo>
                      <a:pt x="319" y="3002"/>
                      <a:pt x="162" y="2407"/>
                      <a:pt x="158" y="1817"/>
                    </a:cubicBezTo>
                    <a:cubicBezTo>
                      <a:pt x="162" y="1231"/>
                      <a:pt x="319" y="637"/>
                      <a:pt x="691" y="301"/>
                    </a:cubicBezTo>
                    <a:cubicBezTo>
                      <a:pt x="811" y="191"/>
                      <a:pt x="958" y="135"/>
                      <a:pt x="1100" y="135"/>
                    </a:cubicBezTo>
                    <a:close/>
                    <a:moveTo>
                      <a:pt x="1076" y="0"/>
                    </a:moveTo>
                    <a:cubicBezTo>
                      <a:pt x="1043" y="0"/>
                      <a:pt x="1009" y="3"/>
                      <a:pt x="975" y="8"/>
                    </a:cubicBezTo>
                    <a:cubicBezTo>
                      <a:pt x="835" y="29"/>
                      <a:pt x="708" y="99"/>
                      <a:pt x="599" y="192"/>
                    </a:cubicBezTo>
                    <a:cubicBezTo>
                      <a:pt x="166" y="576"/>
                      <a:pt x="9" y="1201"/>
                      <a:pt x="0" y="1817"/>
                    </a:cubicBezTo>
                    <a:cubicBezTo>
                      <a:pt x="9" y="2437"/>
                      <a:pt x="166" y="3062"/>
                      <a:pt x="599" y="3447"/>
                    </a:cubicBezTo>
                    <a:cubicBezTo>
                      <a:pt x="708" y="3539"/>
                      <a:pt x="835" y="3609"/>
                      <a:pt x="975" y="3631"/>
                    </a:cubicBezTo>
                    <a:cubicBezTo>
                      <a:pt x="1009" y="3636"/>
                      <a:pt x="1043" y="3639"/>
                      <a:pt x="1076" y="3639"/>
                    </a:cubicBezTo>
                    <a:cubicBezTo>
                      <a:pt x="1181" y="3639"/>
                      <a:pt x="1282" y="3614"/>
                      <a:pt x="1368" y="3574"/>
                    </a:cubicBezTo>
                    <a:cubicBezTo>
                      <a:pt x="1604" y="3464"/>
                      <a:pt x="1745" y="3268"/>
                      <a:pt x="1850" y="3093"/>
                    </a:cubicBezTo>
                    <a:cubicBezTo>
                      <a:pt x="2046" y="2726"/>
                      <a:pt x="2090" y="2394"/>
                      <a:pt x="2112" y="2171"/>
                    </a:cubicBezTo>
                    <a:cubicBezTo>
                      <a:pt x="2124" y="1947"/>
                      <a:pt x="2107" y="1822"/>
                      <a:pt x="2103" y="1821"/>
                    </a:cubicBezTo>
                    <a:lnTo>
                      <a:pt x="2103" y="1821"/>
                    </a:lnTo>
                    <a:cubicBezTo>
                      <a:pt x="2107" y="1817"/>
                      <a:pt x="2124" y="1691"/>
                      <a:pt x="2112" y="1467"/>
                    </a:cubicBezTo>
                    <a:cubicBezTo>
                      <a:pt x="2090" y="1245"/>
                      <a:pt x="2046" y="912"/>
                      <a:pt x="1850" y="545"/>
                    </a:cubicBezTo>
                    <a:cubicBezTo>
                      <a:pt x="1745" y="370"/>
                      <a:pt x="1604" y="174"/>
                      <a:pt x="1368" y="65"/>
                    </a:cubicBezTo>
                    <a:cubicBezTo>
                      <a:pt x="1282" y="25"/>
                      <a:pt x="1181" y="0"/>
                      <a:pt x="10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5" name="Google Shape;3775;p102"/>
              <p:cNvSpPr/>
              <p:nvPr/>
            </p:nvSpPr>
            <p:spPr>
              <a:xfrm>
                <a:off x="895364" y="3535415"/>
                <a:ext cx="183803" cy="295925"/>
              </a:xfrm>
              <a:custGeom>
                <a:rect b="b" l="l" r="r" t="t"/>
                <a:pathLst>
                  <a:path extrusionOk="0" h="20328" w="12626">
                    <a:moveTo>
                      <a:pt x="12625" y="1"/>
                    </a:moveTo>
                    <a:lnTo>
                      <a:pt x="887" y="1671"/>
                    </a:lnTo>
                    <a:lnTo>
                      <a:pt x="0" y="19602"/>
                    </a:lnTo>
                    <a:lnTo>
                      <a:pt x="7678" y="20327"/>
                    </a:lnTo>
                    <a:lnTo>
                      <a:pt x="8103" y="15975"/>
                    </a:lnTo>
                    <a:cubicBezTo>
                      <a:pt x="8103" y="15975"/>
                      <a:pt x="8431" y="16056"/>
                      <a:pt x="8893" y="16056"/>
                    </a:cubicBezTo>
                    <a:cubicBezTo>
                      <a:pt x="9760" y="16056"/>
                      <a:pt x="11098" y="15772"/>
                      <a:pt x="11633" y="14139"/>
                    </a:cubicBezTo>
                    <a:cubicBezTo>
                      <a:pt x="12157" y="12535"/>
                      <a:pt x="12625" y="1"/>
                      <a:pt x="1262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6" name="Google Shape;3776;p102"/>
              <p:cNvSpPr/>
              <p:nvPr/>
            </p:nvSpPr>
            <p:spPr>
              <a:xfrm>
                <a:off x="861255" y="3495251"/>
                <a:ext cx="258119" cy="269023"/>
              </a:xfrm>
              <a:custGeom>
                <a:rect b="b" l="l" r="r" t="t"/>
                <a:pathLst>
                  <a:path extrusionOk="0" h="18480" w="17731">
                    <a:moveTo>
                      <a:pt x="12669" y="0"/>
                    </a:moveTo>
                    <a:cubicBezTo>
                      <a:pt x="11645" y="0"/>
                      <a:pt x="10594" y="302"/>
                      <a:pt x="9716" y="982"/>
                    </a:cubicBezTo>
                    <a:cubicBezTo>
                      <a:pt x="9716" y="982"/>
                      <a:pt x="9143" y="890"/>
                      <a:pt x="8280" y="890"/>
                    </a:cubicBezTo>
                    <a:cubicBezTo>
                      <a:pt x="5851" y="890"/>
                      <a:pt x="1121" y="1618"/>
                      <a:pt x="363" y="7170"/>
                    </a:cubicBezTo>
                    <a:cubicBezTo>
                      <a:pt x="0" y="9813"/>
                      <a:pt x="1273" y="11951"/>
                      <a:pt x="1482" y="13577"/>
                    </a:cubicBezTo>
                    <a:cubicBezTo>
                      <a:pt x="1919" y="16963"/>
                      <a:pt x="2517" y="18397"/>
                      <a:pt x="2517" y="18397"/>
                    </a:cubicBezTo>
                    <a:lnTo>
                      <a:pt x="4196" y="18472"/>
                    </a:lnTo>
                    <a:cubicBezTo>
                      <a:pt x="4351" y="18476"/>
                      <a:pt x="4499" y="18479"/>
                      <a:pt x="4641" y="18479"/>
                    </a:cubicBezTo>
                    <a:cubicBezTo>
                      <a:pt x="5886" y="18479"/>
                      <a:pt x="6659" y="18244"/>
                      <a:pt x="7985" y="16902"/>
                    </a:cubicBezTo>
                    <a:cubicBezTo>
                      <a:pt x="9349" y="15521"/>
                      <a:pt x="9738" y="14743"/>
                      <a:pt x="10698" y="13270"/>
                    </a:cubicBezTo>
                    <a:cubicBezTo>
                      <a:pt x="10698" y="13270"/>
                      <a:pt x="9304" y="12458"/>
                      <a:pt x="9540" y="11235"/>
                    </a:cubicBezTo>
                    <a:cubicBezTo>
                      <a:pt x="9665" y="10585"/>
                      <a:pt x="10352" y="10173"/>
                      <a:pt x="10968" y="10173"/>
                    </a:cubicBezTo>
                    <a:cubicBezTo>
                      <a:pt x="11558" y="10173"/>
                      <a:pt x="12084" y="10552"/>
                      <a:pt x="11987" y="11465"/>
                    </a:cubicBezTo>
                    <a:cubicBezTo>
                      <a:pt x="11987" y="11465"/>
                      <a:pt x="12286" y="11449"/>
                      <a:pt x="12591" y="11449"/>
                    </a:cubicBezTo>
                    <a:cubicBezTo>
                      <a:pt x="12777" y="11449"/>
                      <a:pt x="12965" y="11455"/>
                      <a:pt x="13089" y="11475"/>
                    </a:cubicBezTo>
                    <a:lnTo>
                      <a:pt x="13500" y="7502"/>
                    </a:lnTo>
                    <a:cubicBezTo>
                      <a:pt x="13500" y="7502"/>
                      <a:pt x="15969" y="6169"/>
                      <a:pt x="16624" y="4609"/>
                    </a:cubicBezTo>
                    <a:cubicBezTo>
                      <a:pt x="17731" y="1973"/>
                      <a:pt x="15290" y="0"/>
                      <a:pt x="126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7" name="Google Shape;3777;p102"/>
              <p:cNvSpPr/>
              <p:nvPr/>
            </p:nvSpPr>
            <p:spPr>
              <a:xfrm>
                <a:off x="1046005" y="3644786"/>
                <a:ext cx="50398" cy="3392"/>
              </a:xfrm>
              <a:custGeom>
                <a:rect b="b" l="l" r="r" t="t"/>
                <a:pathLst>
                  <a:path extrusionOk="0" h="233" w="3462">
                    <a:moveTo>
                      <a:pt x="3019" y="1"/>
                    </a:moveTo>
                    <a:cubicBezTo>
                      <a:pt x="2702" y="1"/>
                      <a:pt x="2241" y="14"/>
                      <a:pt x="1727" y="40"/>
                    </a:cubicBezTo>
                    <a:cubicBezTo>
                      <a:pt x="774" y="88"/>
                      <a:pt x="0" y="162"/>
                      <a:pt x="4" y="206"/>
                    </a:cubicBezTo>
                    <a:cubicBezTo>
                      <a:pt x="7" y="224"/>
                      <a:pt x="164" y="233"/>
                      <a:pt x="422" y="233"/>
                    </a:cubicBezTo>
                    <a:cubicBezTo>
                      <a:pt x="740" y="233"/>
                      <a:pt x="1210" y="219"/>
                      <a:pt x="1735" y="193"/>
                    </a:cubicBezTo>
                    <a:cubicBezTo>
                      <a:pt x="2688" y="144"/>
                      <a:pt x="3461" y="71"/>
                      <a:pt x="3461" y="31"/>
                    </a:cubicBezTo>
                    <a:cubicBezTo>
                      <a:pt x="3459" y="11"/>
                      <a:pt x="3293" y="1"/>
                      <a:pt x="30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8" name="Google Shape;3778;p102"/>
              <p:cNvSpPr/>
              <p:nvPr/>
            </p:nvSpPr>
            <p:spPr>
              <a:xfrm>
                <a:off x="1088818" y="3939430"/>
                <a:ext cx="370023" cy="291834"/>
              </a:xfrm>
              <a:custGeom>
                <a:rect b="b" l="l" r="r" t="t"/>
                <a:pathLst>
                  <a:path extrusionOk="0" h="20047" w="25418">
                    <a:moveTo>
                      <a:pt x="22593" y="0"/>
                    </a:moveTo>
                    <a:cubicBezTo>
                      <a:pt x="22259" y="0"/>
                      <a:pt x="19762" y="2900"/>
                      <a:pt x="19762" y="2900"/>
                    </a:cubicBezTo>
                    <a:lnTo>
                      <a:pt x="19762" y="4688"/>
                    </a:lnTo>
                    <a:cubicBezTo>
                      <a:pt x="19103" y="3876"/>
                      <a:pt x="18630" y="3641"/>
                      <a:pt x="18302" y="3641"/>
                    </a:cubicBezTo>
                    <a:cubicBezTo>
                      <a:pt x="18010" y="3641"/>
                      <a:pt x="17834" y="3827"/>
                      <a:pt x="17743" y="3958"/>
                    </a:cubicBezTo>
                    <a:cubicBezTo>
                      <a:pt x="17551" y="4237"/>
                      <a:pt x="19762" y="6318"/>
                      <a:pt x="19762" y="6318"/>
                    </a:cubicBezTo>
                    <a:lnTo>
                      <a:pt x="19762" y="6956"/>
                    </a:lnTo>
                    <a:lnTo>
                      <a:pt x="8789" y="12856"/>
                    </a:lnTo>
                    <a:lnTo>
                      <a:pt x="5900" y="5671"/>
                    </a:lnTo>
                    <a:lnTo>
                      <a:pt x="0" y="8765"/>
                    </a:lnTo>
                    <a:lnTo>
                      <a:pt x="3523" y="17291"/>
                    </a:lnTo>
                    <a:cubicBezTo>
                      <a:pt x="4241" y="19028"/>
                      <a:pt x="5910" y="20046"/>
                      <a:pt x="7644" y="20046"/>
                    </a:cubicBezTo>
                    <a:cubicBezTo>
                      <a:pt x="8409" y="20046"/>
                      <a:pt x="9188" y="19848"/>
                      <a:pt x="9903" y="19425"/>
                    </a:cubicBezTo>
                    <a:lnTo>
                      <a:pt x="22817" y="11794"/>
                    </a:lnTo>
                    <a:lnTo>
                      <a:pt x="23677" y="10361"/>
                    </a:lnTo>
                    <a:cubicBezTo>
                      <a:pt x="23975" y="9867"/>
                      <a:pt x="24149" y="9308"/>
                      <a:pt x="24189" y="8731"/>
                    </a:cubicBezTo>
                    <a:lnTo>
                      <a:pt x="24617" y="2280"/>
                    </a:lnTo>
                    <a:cubicBezTo>
                      <a:pt x="25417" y="1791"/>
                      <a:pt x="25063" y="855"/>
                      <a:pt x="25063" y="855"/>
                    </a:cubicBezTo>
                    <a:lnTo>
                      <a:pt x="25063" y="855"/>
                    </a:lnTo>
                    <a:lnTo>
                      <a:pt x="22262" y="2591"/>
                    </a:lnTo>
                    <a:lnTo>
                      <a:pt x="21235" y="4989"/>
                    </a:lnTo>
                    <a:lnTo>
                      <a:pt x="21235" y="2900"/>
                    </a:lnTo>
                    <a:cubicBezTo>
                      <a:pt x="21235" y="2900"/>
                      <a:pt x="21995" y="2014"/>
                      <a:pt x="22620" y="1345"/>
                    </a:cubicBezTo>
                    <a:cubicBezTo>
                      <a:pt x="23241" y="681"/>
                      <a:pt x="22795" y="235"/>
                      <a:pt x="22620" y="12"/>
                    </a:cubicBezTo>
                    <a:cubicBezTo>
                      <a:pt x="22614" y="4"/>
                      <a:pt x="22605" y="0"/>
                      <a:pt x="22593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9" name="Google Shape;3779;p102"/>
              <p:cNvSpPr/>
              <p:nvPr/>
            </p:nvSpPr>
            <p:spPr>
              <a:xfrm>
                <a:off x="1201173" y="4126625"/>
                <a:ext cx="16989" cy="42653"/>
              </a:xfrm>
              <a:custGeom>
                <a:rect b="b" l="l" r="r" t="t"/>
                <a:pathLst>
                  <a:path extrusionOk="0" h="2930" w="1167">
                    <a:moveTo>
                      <a:pt x="1126" y="1"/>
                    </a:moveTo>
                    <a:cubicBezTo>
                      <a:pt x="1077" y="1"/>
                      <a:pt x="805" y="636"/>
                      <a:pt x="511" y="1435"/>
                    </a:cubicBezTo>
                    <a:cubicBezTo>
                      <a:pt x="210" y="2243"/>
                      <a:pt x="0" y="2911"/>
                      <a:pt x="39" y="2929"/>
                    </a:cubicBezTo>
                    <a:cubicBezTo>
                      <a:pt x="40" y="2929"/>
                      <a:pt x="40" y="2929"/>
                      <a:pt x="41" y="2929"/>
                    </a:cubicBezTo>
                    <a:cubicBezTo>
                      <a:pt x="89" y="2929"/>
                      <a:pt x="361" y="2292"/>
                      <a:pt x="656" y="1491"/>
                    </a:cubicBezTo>
                    <a:cubicBezTo>
                      <a:pt x="957" y="683"/>
                      <a:pt x="1167" y="15"/>
                      <a:pt x="1128" y="1"/>
                    </a:cubicBezTo>
                    <a:cubicBezTo>
                      <a:pt x="1127" y="1"/>
                      <a:pt x="1127" y="1"/>
                      <a:pt x="1126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0" name="Google Shape;3780;p102"/>
              <p:cNvSpPr/>
              <p:nvPr/>
            </p:nvSpPr>
            <p:spPr>
              <a:xfrm>
                <a:off x="762774" y="3790652"/>
                <a:ext cx="434541" cy="576026"/>
              </a:xfrm>
              <a:custGeom>
                <a:rect b="b" l="l" r="r" t="t"/>
                <a:pathLst>
                  <a:path extrusionOk="0" h="39569" w="29850">
                    <a:moveTo>
                      <a:pt x="10060" y="0"/>
                    </a:moveTo>
                    <a:cubicBezTo>
                      <a:pt x="9991" y="0"/>
                      <a:pt x="9923" y="1"/>
                      <a:pt x="9855" y="1"/>
                    </a:cubicBezTo>
                    <a:cubicBezTo>
                      <a:pt x="5393" y="54"/>
                      <a:pt x="1557" y="3200"/>
                      <a:pt x="674" y="7575"/>
                    </a:cubicBezTo>
                    <a:cubicBezTo>
                      <a:pt x="0" y="10913"/>
                      <a:pt x="1180" y="13116"/>
                      <a:pt x="420" y="20423"/>
                    </a:cubicBezTo>
                    <a:lnTo>
                      <a:pt x="175" y="38786"/>
                    </a:lnTo>
                    <a:lnTo>
                      <a:pt x="21423" y="39569"/>
                    </a:lnTo>
                    <a:lnTo>
                      <a:pt x="20636" y="17892"/>
                    </a:lnTo>
                    <a:lnTo>
                      <a:pt x="21891" y="22140"/>
                    </a:lnTo>
                    <a:lnTo>
                      <a:pt x="29849" y="18535"/>
                    </a:lnTo>
                    <a:cubicBezTo>
                      <a:pt x="29561" y="17648"/>
                      <a:pt x="28244" y="13684"/>
                      <a:pt x="25723" y="7400"/>
                    </a:cubicBezTo>
                    <a:cubicBezTo>
                      <a:pt x="24321" y="3896"/>
                      <a:pt x="21200" y="1369"/>
                      <a:pt x="17477" y="749"/>
                    </a:cubicBezTo>
                    <a:cubicBezTo>
                      <a:pt x="14953" y="329"/>
                      <a:pt x="12212" y="0"/>
                      <a:pt x="100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1" name="Google Shape;3781;p102"/>
              <p:cNvSpPr/>
              <p:nvPr/>
            </p:nvSpPr>
            <p:spPr>
              <a:xfrm>
                <a:off x="723338" y="3863891"/>
                <a:ext cx="62495" cy="221449"/>
              </a:xfrm>
              <a:custGeom>
                <a:rect b="b" l="l" r="r" t="t"/>
                <a:pathLst>
                  <a:path extrusionOk="0" h="15212" w="4293">
                    <a:moveTo>
                      <a:pt x="4292" y="1"/>
                    </a:moveTo>
                    <a:cubicBezTo>
                      <a:pt x="3181" y="1386"/>
                      <a:pt x="0" y="13146"/>
                      <a:pt x="0" y="13146"/>
                    </a:cubicBezTo>
                    <a:cubicBezTo>
                      <a:pt x="1005" y="15081"/>
                      <a:pt x="3347" y="15212"/>
                      <a:pt x="3962" y="15212"/>
                    </a:cubicBezTo>
                    <a:cubicBezTo>
                      <a:pt x="4059" y="15212"/>
                      <a:pt x="4113" y="15209"/>
                      <a:pt x="4113" y="15209"/>
                    </a:cubicBezTo>
                    <a:lnTo>
                      <a:pt x="42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2" name="Google Shape;3782;p102"/>
              <p:cNvSpPr/>
              <p:nvPr/>
            </p:nvSpPr>
            <p:spPr>
              <a:xfrm>
                <a:off x="774420" y="3885756"/>
                <a:ext cx="368741" cy="81129"/>
              </a:xfrm>
              <a:custGeom>
                <a:rect b="b" l="l" r="r" t="t"/>
                <a:pathLst>
                  <a:path extrusionOk="0" h="5573" w="25330">
                    <a:moveTo>
                      <a:pt x="862" y="0"/>
                    </a:moveTo>
                    <a:cubicBezTo>
                      <a:pt x="617" y="0"/>
                      <a:pt x="420" y="19"/>
                      <a:pt x="280" y="46"/>
                    </a:cubicBezTo>
                    <a:cubicBezTo>
                      <a:pt x="96" y="80"/>
                      <a:pt x="1" y="106"/>
                      <a:pt x="5" y="116"/>
                    </a:cubicBezTo>
                    <a:cubicBezTo>
                      <a:pt x="5" y="122"/>
                      <a:pt x="16" y="124"/>
                      <a:pt x="37" y="124"/>
                    </a:cubicBezTo>
                    <a:cubicBezTo>
                      <a:pt x="105" y="124"/>
                      <a:pt x="282" y="99"/>
                      <a:pt x="557" y="99"/>
                    </a:cubicBezTo>
                    <a:cubicBezTo>
                      <a:pt x="706" y="99"/>
                      <a:pt x="884" y="107"/>
                      <a:pt x="1088" y="128"/>
                    </a:cubicBezTo>
                    <a:cubicBezTo>
                      <a:pt x="1779" y="207"/>
                      <a:pt x="2750" y="548"/>
                      <a:pt x="3772" y="1270"/>
                    </a:cubicBezTo>
                    <a:cubicBezTo>
                      <a:pt x="4283" y="1627"/>
                      <a:pt x="4812" y="2065"/>
                      <a:pt x="5358" y="2563"/>
                    </a:cubicBezTo>
                    <a:cubicBezTo>
                      <a:pt x="5904" y="3061"/>
                      <a:pt x="6486" y="3607"/>
                      <a:pt x="7155" y="4122"/>
                    </a:cubicBezTo>
                    <a:cubicBezTo>
                      <a:pt x="7823" y="4634"/>
                      <a:pt x="8587" y="5124"/>
                      <a:pt x="9493" y="5390"/>
                    </a:cubicBezTo>
                    <a:cubicBezTo>
                      <a:pt x="9908" y="5514"/>
                      <a:pt x="10349" y="5572"/>
                      <a:pt x="10795" y="5572"/>
                    </a:cubicBezTo>
                    <a:cubicBezTo>
                      <a:pt x="11315" y="5572"/>
                      <a:pt x="11843" y="5493"/>
                      <a:pt x="12351" y="5342"/>
                    </a:cubicBezTo>
                    <a:cubicBezTo>
                      <a:pt x="13299" y="5066"/>
                      <a:pt x="14142" y="4604"/>
                      <a:pt x="14929" y="4149"/>
                    </a:cubicBezTo>
                    <a:cubicBezTo>
                      <a:pt x="15715" y="3690"/>
                      <a:pt x="16454" y="3223"/>
                      <a:pt x="17179" y="2825"/>
                    </a:cubicBezTo>
                    <a:cubicBezTo>
                      <a:pt x="17900" y="2423"/>
                      <a:pt x="18622" y="2109"/>
                      <a:pt x="19325" y="1934"/>
                    </a:cubicBezTo>
                    <a:cubicBezTo>
                      <a:pt x="19675" y="1824"/>
                      <a:pt x="20029" y="1807"/>
                      <a:pt x="20361" y="1763"/>
                    </a:cubicBezTo>
                    <a:cubicBezTo>
                      <a:pt x="20693" y="1776"/>
                      <a:pt x="21020" y="1758"/>
                      <a:pt x="21322" y="1811"/>
                    </a:cubicBezTo>
                    <a:cubicBezTo>
                      <a:pt x="21934" y="1916"/>
                      <a:pt x="22484" y="2077"/>
                      <a:pt x="22974" y="2192"/>
                    </a:cubicBezTo>
                    <a:cubicBezTo>
                      <a:pt x="23425" y="2295"/>
                      <a:pt x="23828" y="2355"/>
                      <a:pt x="24168" y="2355"/>
                    </a:cubicBezTo>
                    <a:cubicBezTo>
                      <a:pt x="24200" y="2355"/>
                      <a:pt x="24232" y="2354"/>
                      <a:pt x="24263" y="2353"/>
                    </a:cubicBezTo>
                    <a:cubicBezTo>
                      <a:pt x="24626" y="2345"/>
                      <a:pt x="24897" y="2266"/>
                      <a:pt x="25076" y="2200"/>
                    </a:cubicBezTo>
                    <a:cubicBezTo>
                      <a:pt x="25247" y="2121"/>
                      <a:pt x="25330" y="2073"/>
                      <a:pt x="25326" y="2065"/>
                    </a:cubicBezTo>
                    <a:cubicBezTo>
                      <a:pt x="25325" y="2062"/>
                      <a:pt x="25322" y="2061"/>
                      <a:pt x="25318" y="2061"/>
                    </a:cubicBezTo>
                    <a:cubicBezTo>
                      <a:pt x="25265" y="2061"/>
                      <a:pt x="24941" y="2231"/>
                      <a:pt x="24344" y="2231"/>
                    </a:cubicBezTo>
                    <a:cubicBezTo>
                      <a:pt x="24318" y="2231"/>
                      <a:pt x="24291" y="2231"/>
                      <a:pt x="24263" y="2230"/>
                    </a:cubicBezTo>
                    <a:cubicBezTo>
                      <a:pt x="23918" y="2226"/>
                      <a:pt x="23499" y="2147"/>
                      <a:pt x="23018" y="2021"/>
                    </a:cubicBezTo>
                    <a:cubicBezTo>
                      <a:pt x="22533" y="1894"/>
                      <a:pt x="21990" y="1715"/>
                      <a:pt x="21361" y="1597"/>
                    </a:cubicBezTo>
                    <a:cubicBezTo>
                      <a:pt x="21042" y="1532"/>
                      <a:pt x="20701" y="1544"/>
                      <a:pt x="20352" y="1522"/>
                    </a:cubicBezTo>
                    <a:cubicBezTo>
                      <a:pt x="20003" y="1562"/>
                      <a:pt x="19631" y="1575"/>
                      <a:pt x="19263" y="1680"/>
                    </a:cubicBezTo>
                    <a:cubicBezTo>
                      <a:pt x="18529" y="1855"/>
                      <a:pt x="17778" y="2170"/>
                      <a:pt x="17044" y="2571"/>
                    </a:cubicBezTo>
                    <a:cubicBezTo>
                      <a:pt x="16300" y="2969"/>
                      <a:pt x="15558" y="3432"/>
                      <a:pt x="14775" y="3886"/>
                    </a:cubicBezTo>
                    <a:cubicBezTo>
                      <a:pt x="13993" y="4332"/>
                      <a:pt x="13168" y="4778"/>
                      <a:pt x="12262" y="5045"/>
                    </a:cubicBezTo>
                    <a:cubicBezTo>
                      <a:pt x="11779" y="5189"/>
                      <a:pt x="11284" y="5264"/>
                      <a:pt x="10797" y="5264"/>
                    </a:cubicBezTo>
                    <a:cubicBezTo>
                      <a:pt x="10379" y="5264"/>
                      <a:pt x="9967" y="5208"/>
                      <a:pt x="9575" y="5093"/>
                    </a:cubicBezTo>
                    <a:cubicBezTo>
                      <a:pt x="8728" y="4852"/>
                      <a:pt x="7988" y="4385"/>
                      <a:pt x="7329" y="3896"/>
                    </a:cubicBezTo>
                    <a:cubicBezTo>
                      <a:pt x="6673" y="3398"/>
                      <a:pt x="6088" y="2864"/>
                      <a:pt x="5529" y="2371"/>
                    </a:cubicBezTo>
                    <a:cubicBezTo>
                      <a:pt x="4973" y="1877"/>
                      <a:pt x="4428" y="1440"/>
                      <a:pt x="3898" y="1086"/>
                    </a:cubicBezTo>
                    <a:cubicBezTo>
                      <a:pt x="2837" y="373"/>
                      <a:pt x="1814" y="50"/>
                      <a:pt x="1102" y="6"/>
                    </a:cubicBezTo>
                    <a:cubicBezTo>
                      <a:pt x="1018" y="2"/>
                      <a:pt x="938" y="0"/>
                      <a:pt x="86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3" name="Google Shape;3783;p102"/>
              <p:cNvSpPr/>
              <p:nvPr/>
            </p:nvSpPr>
            <p:spPr>
              <a:xfrm>
                <a:off x="925381" y="4118036"/>
                <a:ext cx="140043" cy="15926"/>
              </a:xfrm>
              <a:custGeom>
                <a:rect b="b" l="l" r="r" t="t"/>
                <a:pathLst>
                  <a:path extrusionOk="0" h="1094" w="9620">
                    <a:moveTo>
                      <a:pt x="7606" y="0"/>
                    </a:moveTo>
                    <a:cubicBezTo>
                      <a:pt x="7324" y="0"/>
                      <a:pt x="7024" y="27"/>
                      <a:pt x="6713" y="84"/>
                    </a:cubicBezTo>
                    <a:cubicBezTo>
                      <a:pt x="6119" y="189"/>
                      <a:pt x="5490" y="391"/>
                      <a:pt x="4839" y="556"/>
                    </a:cubicBezTo>
                    <a:cubicBezTo>
                      <a:pt x="4137" y="739"/>
                      <a:pt x="3456" y="807"/>
                      <a:pt x="2841" y="807"/>
                    </a:cubicBezTo>
                    <a:cubicBezTo>
                      <a:pt x="2310" y="807"/>
                      <a:pt x="1829" y="756"/>
                      <a:pt x="1426" y="687"/>
                    </a:cubicBezTo>
                    <a:cubicBezTo>
                      <a:pt x="638" y="557"/>
                      <a:pt x="142" y="374"/>
                      <a:pt x="38" y="374"/>
                    </a:cubicBezTo>
                    <a:cubicBezTo>
                      <a:pt x="27" y="374"/>
                      <a:pt x="20" y="376"/>
                      <a:pt x="18" y="381"/>
                    </a:cubicBezTo>
                    <a:cubicBezTo>
                      <a:pt x="0" y="412"/>
                      <a:pt x="494" y="696"/>
                      <a:pt x="1382" y="906"/>
                    </a:cubicBezTo>
                    <a:cubicBezTo>
                      <a:pt x="1839" y="1015"/>
                      <a:pt x="2411" y="1093"/>
                      <a:pt x="3045" y="1093"/>
                    </a:cubicBezTo>
                    <a:cubicBezTo>
                      <a:pt x="3628" y="1093"/>
                      <a:pt x="4264" y="1027"/>
                      <a:pt x="4913" y="857"/>
                    </a:cubicBezTo>
                    <a:cubicBezTo>
                      <a:pt x="5581" y="687"/>
                      <a:pt x="6198" y="482"/>
                      <a:pt x="6765" y="369"/>
                    </a:cubicBezTo>
                    <a:cubicBezTo>
                      <a:pt x="7131" y="290"/>
                      <a:pt x="7477" y="252"/>
                      <a:pt x="7793" y="252"/>
                    </a:cubicBezTo>
                    <a:cubicBezTo>
                      <a:pt x="7967" y="252"/>
                      <a:pt x="8132" y="264"/>
                      <a:pt x="8286" y="286"/>
                    </a:cubicBezTo>
                    <a:cubicBezTo>
                      <a:pt x="9114" y="389"/>
                      <a:pt x="9529" y="770"/>
                      <a:pt x="9598" y="770"/>
                    </a:cubicBezTo>
                    <a:cubicBezTo>
                      <a:pt x="9602" y="770"/>
                      <a:pt x="9605" y="769"/>
                      <a:pt x="9607" y="766"/>
                    </a:cubicBezTo>
                    <a:cubicBezTo>
                      <a:pt x="9619" y="752"/>
                      <a:pt x="9536" y="635"/>
                      <a:pt x="9327" y="482"/>
                    </a:cubicBezTo>
                    <a:cubicBezTo>
                      <a:pt x="9121" y="329"/>
                      <a:pt x="8780" y="155"/>
                      <a:pt x="8322" y="67"/>
                    </a:cubicBezTo>
                    <a:cubicBezTo>
                      <a:pt x="8104" y="23"/>
                      <a:pt x="7863" y="0"/>
                      <a:pt x="76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4" name="Google Shape;3784;p102"/>
              <p:cNvSpPr/>
              <p:nvPr/>
            </p:nvSpPr>
            <p:spPr>
              <a:xfrm>
                <a:off x="922266" y="4285316"/>
                <a:ext cx="146405" cy="24180"/>
              </a:xfrm>
              <a:custGeom>
                <a:rect b="b" l="l" r="r" t="t"/>
                <a:pathLst>
                  <a:path extrusionOk="0" h="1661" w="10057">
                    <a:moveTo>
                      <a:pt x="1914" y="1"/>
                    </a:moveTo>
                    <a:cubicBezTo>
                      <a:pt x="1736" y="1"/>
                      <a:pt x="1566" y="12"/>
                      <a:pt x="1408" y="34"/>
                    </a:cubicBezTo>
                    <a:cubicBezTo>
                      <a:pt x="910" y="104"/>
                      <a:pt x="529" y="292"/>
                      <a:pt x="307" y="463"/>
                    </a:cubicBezTo>
                    <a:cubicBezTo>
                      <a:pt x="83" y="633"/>
                      <a:pt x="0" y="768"/>
                      <a:pt x="14" y="778"/>
                    </a:cubicBezTo>
                    <a:cubicBezTo>
                      <a:pt x="16" y="779"/>
                      <a:pt x="18" y="780"/>
                      <a:pt x="20" y="780"/>
                    </a:cubicBezTo>
                    <a:cubicBezTo>
                      <a:pt x="51" y="780"/>
                      <a:pt x="160" y="682"/>
                      <a:pt x="376" y="563"/>
                    </a:cubicBezTo>
                    <a:cubicBezTo>
                      <a:pt x="604" y="432"/>
                      <a:pt x="966" y="292"/>
                      <a:pt x="1434" y="253"/>
                    </a:cubicBezTo>
                    <a:cubicBezTo>
                      <a:pt x="1529" y="245"/>
                      <a:pt x="1627" y="241"/>
                      <a:pt x="1730" y="241"/>
                    </a:cubicBezTo>
                    <a:cubicBezTo>
                      <a:pt x="2134" y="241"/>
                      <a:pt x="2595" y="305"/>
                      <a:pt x="3077" y="445"/>
                    </a:cubicBezTo>
                    <a:cubicBezTo>
                      <a:pt x="3676" y="615"/>
                      <a:pt x="4318" y="921"/>
                      <a:pt x="5013" y="1192"/>
                    </a:cubicBezTo>
                    <a:cubicBezTo>
                      <a:pt x="5692" y="1462"/>
                      <a:pt x="6392" y="1660"/>
                      <a:pt x="7052" y="1660"/>
                    </a:cubicBezTo>
                    <a:cubicBezTo>
                      <a:pt x="7067" y="1660"/>
                      <a:pt x="7083" y="1660"/>
                      <a:pt x="7098" y="1660"/>
                    </a:cubicBezTo>
                    <a:cubicBezTo>
                      <a:pt x="7770" y="1656"/>
                      <a:pt x="8352" y="1450"/>
                      <a:pt x="8798" y="1228"/>
                    </a:cubicBezTo>
                    <a:cubicBezTo>
                      <a:pt x="9244" y="1000"/>
                      <a:pt x="9558" y="746"/>
                      <a:pt x="9759" y="563"/>
                    </a:cubicBezTo>
                    <a:cubicBezTo>
                      <a:pt x="9960" y="375"/>
                      <a:pt x="10057" y="253"/>
                      <a:pt x="10039" y="240"/>
                    </a:cubicBezTo>
                    <a:cubicBezTo>
                      <a:pt x="10037" y="238"/>
                      <a:pt x="10035" y="237"/>
                      <a:pt x="10031" y="237"/>
                    </a:cubicBezTo>
                    <a:cubicBezTo>
                      <a:pt x="9963" y="237"/>
                      <a:pt x="9530" y="652"/>
                      <a:pt x="8702" y="1030"/>
                    </a:cubicBezTo>
                    <a:cubicBezTo>
                      <a:pt x="8285" y="1211"/>
                      <a:pt x="7760" y="1372"/>
                      <a:pt x="7169" y="1372"/>
                    </a:cubicBezTo>
                    <a:cubicBezTo>
                      <a:pt x="7145" y="1372"/>
                      <a:pt x="7122" y="1372"/>
                      <a:pt x="7098" y="1371"/>
                    </a:cubicBezTo>
                    <a:cubicBezTo>
                      <a:pt x="6477" y="1367"/>
                      <a:pt x="5809" y="1175"/>
                      <a:pt x="5127" y="904"/>
                    </a:cubicBezTo>
                    <a:cubicBezTo>
                      <a:pt x="4440" y="637"/>
                      <a:pt x="3794" y="336"/>
                      <a:pt x="3151" y="169"/>
                    </a:cubicBezTo>
                    <a:cubicBezTo>
                      <a:pt x="2716" y="53"/>
                      <a:pt x="2295" y="1"/>
                      <a:pt x="19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5" name="Google Shape;3785;p102"/>
              <p:cNvSpPr/>
              <p:nvPr/>
            </p:nvSpPr>
            <p:spPr>
              <a:xfrm>
                <a:off x="732815" y="4088280"/>
                <a:ext cx="36015" cy="178519"/>
              </a:xfrm>
              <a:custGeom>
                <a:rect b="b" l="l" r="r" t="t"/>
                <a:pathLst>
                  <a:path extrusionOk="0" h="12263" w="2474">
                    <a:moveTo>
                      <a:pt x="1" y="0"/>
                    </a:moveTo>
                    <a:lnTo>
                      <a:pt x="2094" y="12262"/>
                    </a:lnTo>
                    <a:lnTo>
                      <a:pt x="2316" y="12262"/>
                    </a:lnTo>
                    <a:lnTo>
                      <a:pt x="2474" y="245"/>
                    </a:lnTo>
                    <a:cubicBezTo>
                      <a:pt x="1643" y="236"/>
                      <a:pt x="818" y="170"/>
                      <a:pt x="1" y="0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6" name="Google Shape;3786;p102"/>
              <p:cNvSpPr/>
              <p:nvPr/>
            </p:nvSpPr>
            <p:spPr>
              <a:xfrm>
                <a:off x="778481" y="4355789"/>
                <a:ext cx="201112" cy="8603"/>
              </a:xfrm>
              <a:custGeom>
                <a:rect b="b" l="l" r="r" t="t"/>
                <a:pathLst>
                  <a:path extrusionOk="0" h="591" w="13815">
                    <a:moveTo>
                      <a:pt x="1" y="1"/>
                    </a:moveTo>
                    <a:lnTo>
                      <a:pt x="49" y="294"/>
                    </a:lnTo>
                    <a:lnTo>
                      <a:pt x="13815" y="590"/>
                    </a:lnTo>
                    <a:cubicBezTo>
                      <a:pt x="13815" y="564"/>
                      <a:pt x="13815" y="538"/>
                      <a:pt x="13811" y="50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7" name="Google Shape;3787;p102"/>
              <p:cNvSpPr/>
              <p:nvPr/>
            </p:nvSpPr>
            <p:spPr>
              <a:xfrm>
                <a:off x="763283" y="4266784"/>
                <a:ext cx="3261" cy="17513"/>
              </a:xfrm>
              <a:custGeom>
                <a:rect b="b" l="l" r="r" t="t"/>
                <a:pathLst>
                  <a:path extrusionOk="0" h="1203" w="224">
                    <a:moveTo>
                      <a:pt x="1" y="0"/>
                    </a:moveTo>
                    <a:lnTo>
                      <a:pt x="206" y="1202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8" name="Google Shape;3788;p102"/>
              <p:cNvSpPr/>
              <p:nvPr/>
            </p:nvSpPr>
            <p:spPr>
              <a:xfrm>
                <a:off x="766268" y="4084583"/>
                <a:ext cx="213267" cy="278601"/>
              </a:xfrm>
              <a:custGeom>
                <a:rect b="b" l="l" r="r" t="t"/>
                <a:pathLst>
                  <a:path extrusionOk="0" h="19138" w="14650">
                    <a:moveTo>
                      <a:pt x="8007" y="0"/>
                    </a:moveTo>
                    <a:cubicBezTo>
                      <a:pt x="7395" y="0"/>
                      <a:pt x="6775" y="49"/>
                      <a:pt x="6176" y="83"/>
                    </a:cubicBezTo>
                    <a:cubicBezTo>
                      <a:pt x="4240" y="198"/>
                      <a:pt x="2295" y="503"/>
                      <a:pt x="368" y="503"/>
                    </a:cubicBezTo>
                    <a:cubicBezTo>
                      <a:pt x="303" y="503"/>
                      <a:pt x="237" y="503"/>
                      <a:pt x="176" y="499"/>
                    </a:cubicBezTo>
                    <a:lnTo>
                      <a:pt x="18" y="12516"/>
                    </a:lnTo>
                    <a:lnTo>
                      <a:pt x="1" y="13718"/>
                    </a:lnTo>
                    <a:lnTo>
                      <a:pt x="840" y="18631"/>
                    </a:lnTo>
                    <a:lnTo>
                      <a:pt x="14650" y="19137"/>
                    </a:lnTo>
                    <a:cubicBezTo>
                      <a:pt x="14567" y="17516"/>
                      <a:pt x="14488" y="15965"/>
                      <a:pt x="14383" y="14436"/>
                    </a:cubicBezTo>
                    <a:cubicBezTo>
                      <a:pt x="14182" y="14357"/>
                      <a:pt x="13986" y="14291"/>
                      <a:pt x="13793" y="14234"/>
                    </a:cubicBezTo>
                    <a:cubicBezTo>
                      <a:pt x="13308" y="14095"/>
                      <a:pt x="12845" y="14029"/>
                      <a:pt x="12443" y="14029"/>
                    </a:cubicBezTo>
                    <a:cubicBezTo>
                      <a:pt x="12342" y="14029"/>
                      <a:pt x="12241" y="14033"/>
                      <a:pt x="12150" y="14042"/>
                    </a:cubicBezTo>
                    <a:cubicBezTo>
                      <a:pt x="11682" y="14081"/>
                      <a:pt x="11320" y="14221"/>
                      <a:pt x="11092" y="14352"/>
                    </a:cubicBezTo>
                    <a:cubicBezTo>
                      <a:pt x="10878" y="14470"/>
                      <a:pt x="10769" y="14571"/>
                      <a:pt x="10734" y="14571"/>
                    </a:cubicBezTo>
                    <a:lnTo>
                      <a:pt x="10730" y="14567"/>
                    </a:lnTo>
                    <a:cubicBezTo>
                      <a:pt x="10716" y="14557"/>
                      <a:pt x="10799" y="14422"/>
                      <a:pt x="11023" y="14252"/>
                    </a:cubicBezTo>
                    <a:cubicBezTo>
                      <a:pt x="11245" y="14081"/>
                      <a:pt x="11626" y="13893"/>
                      <a:pt x="12124" y="13823"/>
                    </a:cubicBezTo>
                    <a:cubicBezTo>
                      <a:pt x="12285" y="13801"/>
                      <a:pt x="12451" y="13788"/>
                      <a:pt x="12631" y="13788"/>
                    </a:cubicBezTo>
                    <a:cubicBezTo>
                      <a:pt x="13011" y="13788"/>
                      <a:pt x="13435" y="13841"/>
                      <a:pt x="13867" y="13958"/>
                    </a:cubicBezTo>
                    <a:cubicBezTo>
                      <a:pt x="14034" y="13998"/>
                      <a:pt x="14195" y="14051"/>
                      <a:pt x="14361" y="14107"/>
                    </a:cubicBezTo>
                    <a:cubicBezTo>
                      <a:pt x="14129" y="10886"/>
                      <a:pt x="13772" y="7775"/>
                      <a:pt x="12985" y="4428"/>
                    </a:cubicBezTo>
                    <a:cubicBezTo>
                      <a:pt x="12897" y="4047"/>
                      <a:pt x="12796" y="3659"/>
                      <a:pt x="12675" y="3278"/>
                    </a:cubicBezTo>
                    <a:cubicBezTo>
                      <a:pt x="12548" y="3256"/>
                      <a:pt x="12425" y="3230"/>
                      <a:pt x="12312" y="3204"/>
                    </a:cubicBezTo>
                    <a:cubicBezTo>
                      <a:pt x="11424" y="2994"/>
                      <a:pt x="10930" y="2710"/>
                      <a:pt x="10948" y="2679"/>
                    </a:cubicBezTo>
                    <a:cubicBezTo>
                      <a:pt x="10948" y="2675"/>
                      <a:pt x="10957" y="2671"/>
                      <a:pt x="10970" y="2671"/>
                    </a:cubicBezTo>
                    <a:cubicBezTo>
                      <a:pt x="11075" y="2671"/>
                      <a:pt x="11573" y="2854"/>
                      <a:pt x="12356" y="2985"/>
                    </a:cubicBezTo>
                    <a:cubicBezTo>
                      <a:pt x="12429" y="2998"/>
                      <a:pt x="12508" y="3012"/>
                      <a:pt x="12592" y="3024"/>
                    </a:cubicBezTo>
                    <a:cubicBezTo>
                      <a:pt x="12290" y="2177"/>
                      <a:pt x="11862" y="1394"/>
                      <a:pt x="11162" y="853"/>
                    </a:cubicBezTo>
                    <a:cubicBezTo>
                      <a:pt x="10275" y="162"/>
                      <a:pt x="9157" y="0"/>
                      <a:pt x="80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9" name="Google Shape;3789;p102"/>
              <p:cNvSpPr/>
              <p:nvPr/>
            </p:nvSpPr>
            <p:spPr>
              <a:xfrm>
                <a:off x="925381" y="4123451"/>
                <a:ext cx="25403" cy="8866"/>
              </a:xfrm>
              <a:custGeom>
                <a:rect b="b" l="l" r="r" t="t"/>
                <a:pathLst>
                  <a:path extrusionOk="0" h="609" w="1745">
                    <a:moveTo>
                      <a:pt x="40" y="1"/>
                    </a:moveTo>
                    <a:cubicBezTo>
                      <a:pt x="27" y="1"/>
                      <a:pt x="18" y="5"/>
                      <a:pt x="18" y="9"/>
                    </a:cubicBezTo>
                    <a:cubicBezTo>
                      <a:pt x="0" y="40"/>
                      <a:pt x="494" y="324"/>
                      <a:pt x="1382" y="534"/>
                    </a:cubicBezTo>
                    <a:cubicBezTo>
                      <a:pt x="1495" y="560"/>
                      <a:pt x="1618" y="586"/>
                      <a:pt x="1745" y="608"/>
                    </a:cubicBezTo>
                    <a:cubicBezTo>
                      <a:pt x="1718" y="521"/>
                      <a:pt x="1688" y="438"/>
                      <a:pt x="1662" y="354"/>
                    </a:cubicBezTo>
                    <a:cubicBezTo>
                      <a:pt x="1578" y="342"/>
                      <a:pt x="1499" y="328"/>
                      <a:pt x="1426" y="315"/>
                    </a:cubicBezTo>
                    <a:cubicBezTo>
                      <a:pt x="643" y="184"/>
                      <a:pt x="145" y="1"/>
                      <a:pt x="40" y="1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0" name="Google Shape;3790;p102"/>
              <p:cNvSpPr/>
              <p:nvPr/>
            </p:nvSpPr>
            <p:spPr>
              <a:xfrm>
                <a:off x="922266" y="4285301"/>
                <a:ext cx="53397" cy="11399"/>
              </a:xfrm>
              <a:custGeom>
                <a:rect b="b" l="l" r="r" t="t"/>
                <a:pathLst>
                  <a:path extrusionOk="0" h="783" w="3668">
                    <a:moveTo>
                      <a:pt x="1915" y="0"/>
                    </a:moveTo>
                    <a:cubicBezTo>
                      <a:pt x="1735" y="0"/>
                      <a:pt x="1569" y="13"/>
                      <a:pt x="1408" y="35"/>
                    </a:cubicBezTo>
                    <a:cubicBezTo>
                      <a:pt x="910" y="105"/>
                      <a:pt x="529" y="293"/>
                      <a:pt x="307" y="464"/>
                    </a:cubicBezTo>
                    <a:cubicBezTo>
                      <a:pt x="83" y="634"/>
                      <a:pt x="0" y="769"/>
                      <a:pt x="14" y="779"/>
                    </a:cubicBezTo>
                    <a:lnTo>
                      <a:pt x="18" y="783"/>
                    </a:lnTo>
                    <a:cubicBezTo>
                      <a:pt x="53" y="783"/>
                      <a:pt x="162" y="682"/>
                      <a:pt x="376" y="564"/>
                    </a:cubicBezTo>
                    <a:cubicBezTo>
                      <a:pt x="604" y="433"/>
                      <a:pt x="966" y="293"/>
                      <a:pt x="1434" y="254"/>
                    </a:cubicBezTo>
                    <a:cubicBezTo>
                      <a:pt x="1525" y="245"/>
                      <a:pt x="1626" y="241"/>
                      <a:pt x="1727" y="241"/>
                    </a:cubicBezTo>
                    <a:cubicBezTo>
                      <a:pt x="2129" y="241"/>
                      <a:pt x="2592" y="307"/>
                      <a:pt x="3077" y="446"/>
                    </a:cubicBezTo>
                    <a:cubicBezTo>
                      <a:pt x="3270" y="503"/>
                      <a:pt x="3466" y="569"/>
                      <a:pt x="3667" y="648"/>
                    </a:cubicBezTo>
                    <a:cubicBezTo>
                      <a:pt x="3659" y="537"/>
                      <a:pt x="3654" y="428"/>
                      <a:pt x="3645" y="319"/>
                    </a:cubicBezTo>
                    <a:cubicBezTo>
                      <a:pt x="3479" y="263"/>
                      <a:pt x="3318" y="210"/>
                      <a:pt x="3151" y="170"/>
                    </a:cubicBezTo>
                    <a:cubicBezTo>
                      <a:pt x="2719" y="53"/>
                      <a:pt x="2295" y="0"/>
                      <a:pt x="1915" y="0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1" name="Google Shape;3791;p102"/>
              <p:cNvSpPr/>
              <p:nvPr/>
            </p:nvSpPr>
            <p:spPr>
              <a:xfrm>
                <a:off x="783329" y="3949329"/>
                <a:ext cx="11195" cy="124962"/>
              </a:xfrm>
              <a:custGeom>
                <a:rect b="b" l="l" r="r" t="t"/>
                <a:pathLst>
                  <a:path extrusionOk="0" h="8584" w="769">
                    <a:moveTo>
                      <a:pt x="171" y="1"/>
                    </a:moveTo>
                    <a:lnTo>
                      <a:pt x="97" y="525"/>
                    </a:lnTo>
                    <a:lnTo>
                      <a:pt x="0" y="8583"/>
                    </a:lnTo>
                    <a:lnTo>
                      <a:pt x="769" y="8583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2" name="Google Shape;3792;p102"/>
              <p:cNvSpPr/>
              <p:nvPr/>
            </p:nvSpPr>
            <p:spPr>
              <a:xfrm>
                <a:off x="842112" y="4355279"/>
                <a:ext cx="513225" cy="360284"/>
              </a:xfrm>
              <a:custGeom>
                <a:rect b="b" l="l" r="r" t="t"/>
                <a:pathLst>
                  <a:path extrusionOk="0" h="24749" w="35255">
                    <a:moveTo>
                      <a:pt x="0" y="0"/>
                    </a:moveTo>
                    <a:lnTo>
                      <a:pt x="0" y="10738"/>
                    </a:lnTo>
                    <a:lnTo>
                      <a:pt x="24281" y="11376"/>
                    </a:lnTo>
                    <a:lnTo>
                      <a:pt x="24923" y="24749"/>
                    </a:lnTo>
                    <a:lnTo>
                      <a:pt x="34944" y="24749"/>
                    </a:lnTo>
                    <a:lnTo>
                      <a:pt x="35184" y="9239"/>
                    </a:lnTo>
                    <a:cubicBezTo>
                      <a:pt x="35254" y="4803"/>
                      <a:pt x="31758" y="1128"/>
                      <a:pt x="27322" y="97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3" name="Google Shape;3793;p102"/>
              <p:cNvSpPr/>
              <p:nvPr/>
            </p:nvSpPr>
            <p:spPr>
              <a:xfrm>
                <a:off x="684717" y="4492891"/>
                <a:ext cx="235657" cy="42057"/>
              </a:xfrm>
              <a:custGeom>
                <a:rect b="b" l="l" r="r" t="t"/>
                <a:pathLst>
                  <a:path extrusionOk="0" h="2889" w="16188">
                    <a:moveTo>
                      <a:pt x="16149" y="0"/>
                    </a:moveTo>
                    <a:cubicBezTo>
                      <a:pt x="16131" y="0"/>
                      <a:pt x="16143" y="253"/>
                      <a:pt x="16030" y="682"/>
                    </a:cubicBezTo>
                    <a:cubicBezTo>
                      <a:pt x="15921" y="1106"/>
                      <a:pt x="15632" y="1722"/>
                      <a:pt x="14995" y="2199"/>
                    </a:cubicBezTo>
                    <a:cubicBezTo>
                      <a:pt x="14675" y="2430"/>
                      <a:pt x="14277" y="2627"/>
                      <a:pt x="13823" y="2697"/>
                    </a:cubicBezTo>
                    <a:cubicBezTo>
                      <a:pt x="13633" y="2733"/>
                      <a:pt x="13437" y="2736"/>
                      <a:pt x="13229" y="2736"/>
                    </a:cubicBezTo>
                    <a:cubicBezTo>
                      <a:pt x="13189" y="2736"/>
                      <a:pt x="13148" y="2736"/>
                      <a:pt x="13107" y="2736"/>
                    </a:cubicBezTo>
                    <a:lnTo>
                      <a:pt x="12329" y="2736"/>
                    </a:lnTo>
                    <a:cubicBezTo>
                      <a:pt x="11266" y="2732"/>
                      <a:pt x="10100" y="2732"/>
                      <a:pt x="8876" y="2732"/>
                    </a:cubicBezTo>
                    <a:cubicBezTo>
                      <a:pt x="6433" y="2744"/>
                      <a:pt x="4222" y="2754"/>
                      <a:pt x="2601" y="2762"/>
                    </a:cubicBezTo>
                    <a:cubicBezTo>
                      <a:pt x="1810" y="2770"/>
                      <a:pt x="1167" y="2780"/>
                      <a:pt x="699" y="2788"/>
                    </a:cubicBezTo>
                    <a:cubicBezTo>
                      <a:pt x="485" y="2792"/>
                      <a:pt x="315" y="2802"/>
                      <a:pt x="180" y="2802"/>
                    </a:cubicBezTo>
                    <a:cubicBezTo>
                      <a:pt x="62" y="2810"/>
                      <a:pt x="1" y="2814"/>
                      <a:pt x="1" y="2819"/>
                    </a:cubicBezTo>
                    <a:cubicBezTo>
                      <a:pt x="1" y="2823"/>
                      <a:pt x="62" y="2828"/>
                      <a:pt x="180" y="2836"/>
                    </a:cubicBezTo>
                    <a:cubicBezTo>
                      <a:pt x="315" y="2836"/>
                      <a:pt x="485" y="2845"/>
                      <a:pt x="699" y="2849"/>
                    </a:cubicBezTo>
                    <a:cubicBezTo>
                      <a:pt x="1167" y="2854"/>
                      <a:pt x="1814" y="2863"/>
                      <a:pt x="2601" y="2871"/>
                    </a:cubicBezTo>
                    <a:cubicBezTo>
                      <a:pt x="4222" y="2875"/>
                      <a:pt x="6433" y="2881"/>
                      <a:pt x="8876" y="2889"/>
                    </a:cubicBezTo>
                    <a:cubicBezTo>
                      <a:pt x="10100" y="2885"/>
                      <a:pt x="11266" y="2881"/>
                      <a:pt x="12329" y="2881"/>
                    </a:cubicBezTo>
                    <a:cubicBezTo>
                      <a:pt x="12595" y="2875"/>
                      <a:pt x="12853" y="2875"/>
                      <a:pt x="13107" y="2875"/>
                    </a:cubicBezTo>
                    <a:cubicBezTo>
                      <a:pt x="13351" y="2871"/>
                      <a:pt x="13609" y="2871"/>
                      <a:pt x="13845" y="2823"/>
                    </a:cubicBezTo>
                    <a:cubicBezTo>
                      <a:pt x="14321" y="2744"/>
                      <a:pt x="14737" y="2530"/>
                      <a:pt x="15060" y="2286"/>
                    </a:cubicBezTo>
                    <a:cubicBezTo>
                      <a:pt x="15715" y="1779"/>
                      <a:pt x="15995" y="1132"/>
                      <a:pt x="16091" y="699"/>
                    </a:cubicBezTo>
                    <a:cubicBezTo>
                      <a:pt x="16187" y="253"/>
                      <a:pt x="16149" y="0"/>
                      <a:pt x="161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4" name="Google Shape;3794;p102"/>
              <p:cNvSpPr/>
              <p:nvPr/>
            </p:nvSpPr>
            <p:spPr>
              <a:xfrm>
                <a:off x="921625" y="4561777"/>
                <a:ext cx="68653" cy="2242"/>
              </a:xfrm>
              <a:custGeom>
                <a:rect b="b" l="l" r="r" t="t"/>
                <a:pathLst>
                  <a:path extrusionOk="0" h="154" w="4716">
                    <a:moveTo>
                      <a:pt x="2356" y="1"/>
                    </a:moveTo>
                    <a:cubicBezTo>
                      <a:pt x="1054" y="1"/>
                      <a:pt x="0" y="36"/>
                      <a:pt x="0" y="75"/>
                    </a:cubicBezTo>
                    <a:cubicBezTo>
                      <a:pt x="0" y="119"/>
                      <a:pt x="1054" y="154"/>
                      <a:pt x="2356" y="154"/>
                    </a:cubicBezTo>
                    <a:cubicBezTo>
                      <a:pt x="3659" y="154"/>
                      <a:pt x="4716" y="119"/>
                      <a:pt x="4716" y="75"/>
                    </a:cubicBezTo>
                    <a:cubicBezTo>
                      <a:pt x="4716" y="36"/>
                      <a:pt x="3659" y="1"/>
                      <a:pt x="235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95" name="Google Shape;3795;p102"/>
            <p:cNvGrpSpPr/>
            <p:nvPr/>
          </p:nvGrpSpPr>
          <p:grpSpPr>
            <a:xfrm>
              <a:off x="608057" y="4070142"/>
              <a:ext cx="621052" cy="634794"/>
              <a:chOff x="608057" y="4070142"/>
              <a:chExt cx="621052" cy="634794"/>
            </a:xfrm>
          </p:grpSpPr>
          <p:sp>
            <p:nvSpPr>
              <p:cNvPr id="3796" name="Google Shape;3796;p102"/>
              <p:cNvSpPr/>
              <p:nvPr/>
            </p:nvSpPr>
            <p:spPr>
              <a:xfrm>
                <a:off x="936387" y="4561719"/>
                <a:ext cx="39145" cy="143217"/>
              </a:xfrm>
              <a:custGeom>
                <a:rect b="b" l="l" r="r" t="t"/>
                <a:pathLst>
                  <a:path extrusionOk="0" h="9838" w="2689">
                    <a:moveTo>
                      <a:pt x="1" y="1"/>
                    </a:moveTo>
                    <a:lnTo>
                      <a:pt x="1" y="9838"/>
                    </a:lnTo>
                    <a:lnTo>
                      <a:pt x="2689" y="9838"/>
                    </a:lnTo>
                    <a:lnTo>
                      <a:pt x="268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7" name="Google Shape;3797;p102"/>
              <p:cNvSpPr/>
              <p:nvPr/>
            </p:nvSpPr>
            <p:spPr>
              <a:xfrm>
                <a:off x="608057" y="4070142"/>
                <a:ext cx="311749" cy="463613"/>
              </a:xfrm>
              <a:custGeom>
                <a:rect b="b" l="l" r="r" t="t"/>
                <a:pathLst>
                  <a:path extrusionOk="0" h="31847" w="21415">
                    <a:moveTo>
                      <a:pt x="2514" y="0"/>
                    </a:moveTo>
                    <a:cubicBezTo>
                      <a:pt x="1124" y="0"/>
                      <a:pt x="1" y="1124"/>
                      <a:pt x="1" y="2509"/>
                    </a:cubicBezTo>
                    <a:lnTo>
                      <a:pt x="1" y="26217"/>
                    </a:lnTo>
                    <a:cubicBezTo>
                      <a:pt x="1" y="29325"/>
                      <a:pt x="2522" y="31846"/>
                      <a:pt x="5634" y="31846"/>
                    </a:cubicBezTo>
                    <a:lnTo>
                      <a:pt x="21415" y="31846"/>
                    </a:lnTo>
                    <a:lnTo>
                      <a:pt x="21415" y="2509"/>
                    </a:lnTo>
                    <a:cubicBezTo>
                      <a:pt x="21415" y="1124"/>
                      <a:pt x="20291" y="0"/>
                      <a:pt x="189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8" name="Google Shape;3798;p102"/>
              <p:cNvSpPr/>
              <p:nvPr/>
            </p:nvSpPr>
            <p:spPr>
              <a:xfrm>
                <a:off x="669519" y="4500971"/>
                <a:ext cx="559590" cy="60763"/>
              </a:xfrm>
              <a:custGeom>
                <a:rect b="b" l="l" r="r" t="t"/>
                <a:pathLst>
                  <a:path extrusionOk="0" h="4174" w="38440">
                    <a:moveTo>
                      <a:pt x="4173" y="0"/>
                    </a:moveTo>
                    <a:cubicBezTo>
                      <a:pt x="1866" y="0"/>
                      <a:pt x="0" y="1866"/>
                      <a:pt x="0" y="4174"/>
                    </a:cubicBezTo>
                    <a:lnTo>
                      <a:pt x="38440" y="4174"/>
                    </a:lnTo>
                    <a:cubicBezTo>
                      <a:pt x="38440" y="1866"/>
                      <a:pt x="36570" y="0"/>
                      <a:pt x="342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9" name="Google Shape;3799;p102"/>
              <p:cNvSpPr/>
              <p:nvPr/>
            </p:nvSpPr>
            <p:spPr>
              <a:xfrm>
                <a:off x="875638" y="4319162"/>
                <a:ext cx="285021" cy="217576"/>
              </a:xfrm>
              <a:custGeom>
                <a:rect b="b" l="l" r="r" t="t"/>
                <a:pathLst>
                  <a:path extrusionOk="0" h="14946" w="19579">
                    <a:moveTo>
                      <a:pt x="7730" y="1"/>
                    </a:moveTo>
                    <a:cubicBezTo>
                      <a:pt x="6457" y="1"/>
                      <a:pt x="5302" y="22"/>
                      <a:pt x="4292" y="26"/>
                    </a:cubicBezTo>
                    <a:cubicBezTo>
                      <a:pt x="2967" y="39"/>
                      <a:pt x="1892" y="56"/>
                      <a:pt x="1154" y="78"/>
                    </a:cubicBezTo>
                    <a:cubicBezTo>
                      <a:pt x="783" y="87"/>
                      <a:pt x="494" y="95"/>
                      <a:pt x="297" y="105"/>
                    </a:cubicBezTo>
                    <a:cubicBezTo>
                      <a:pt x="105" y="117"/>
                      <a:pt x="0" y="126"/>
                      <a:pt x="0" y="135"/>
                    </a:cubicBezTo>
                    <a:cubicBezTo>
                      <a:pt x="0" y="148"/>
                      <a:pt x="105" y="157"/>
                      <a:pt x="297" y="170"/>
                    </a:cubicBezTo>
                    <a:cubicBezTo>
                      <a:pt x="494" y="178"/>
                      <a:pt x="783" y="187"/>
                      <a:pt x="1154" y="196"/>
                    </a:cubicBezTo>
                    <a:cubicBezTo>
                      <a:pt x="1892" y="218"/>
                      <a:pt x="2967" y="230"/>
                      <a:pt x="4292" y="248"/>
                    </a:cubicBezTo>
                    <a:cubicBezTo>
                      <a:pt x="5616" y="266"/>
                      <a:pt x="7197" y="257"/>
                      <a:pt x="8942" y="297"/>
                    </a:cubicBezTo>
                    <a:cubicBezTo>
                      <a:pt x="9807" y="309"/>
                      <a:pt x="10707" y="480"/>
                      <a:pt x="11602" y="751"/>
                    </a:cubicBezTo>
                    <a:cubicBezTo>
                      <a:pt x="12503" y="1022"/>
                      <a:pt x="13385" y="1450"/>
                      <a:pt x="14212" y="2009"/>
                    </a:cubicBezTo>
                    <a:cubicBezTo>
                      <a:pt x="15033" y="2569"/>
                      <a:pt x="15763" y="3220"/>
                      <a:pt x="16362" y="3945"/>
                    </a:cubicBezTo>
                    <a:cubicBezTo>
                      <a:pt x="16957" y="4675"/>
                      <a:pt x="17433" y="5454"/>
                      <a:pt x="17796" y="6240"/>
                    </a:cubicBezTo>
                    <a:cubicBezTo>
                      <a:pt x="17883" y="6436"/>
                      <a:pt x="17953" y="6638"/>
                      <a:pt x="18032" y="6830"/>
                    </a:cubicBezTo>
                    <a:cubicBezTo>
                      <a:pt x="18071" y="6930"/>
                      <a:pt x="18110" y="7027"/>
                      <a:pt x="18145" y="7122"/>
                    </a:cubicBezTo>
                    <a:cubicBezTo>
                      <a:pt x="18176" y="7223"/>
                      <a:pt x="18206" y="7324"/>
                      <a:pt x="18232" y="7420"/>
                    </a:cubicBezTo>
                    <a:cubicBezTo>
                      <a:pt x="18289" y="7616"/>
                      <a:pt x="18346" y="7808"/>
                      <a:pt x="18403" y="8001"/>
                    </a:cubicBezTo>
                    <a:cubicBezTo>
                      <a:pt x="18442" y="8197"/>
                      <a:pt x="18482" y="8390"/>
                      <a:pt x="18516" y="8578"/>
                    </a:cubicBezTo>
                    <a:cubicBezTo>
                      <a:pt x="18661" y="9334"/>
                      <a:pt x="18748" y="10059"/>
                      <a:pt x="18857" y="10715"/>
                    </a:cubicBezTo>
                    <a:cubicBezTo>
                      <a:pt x="19059" y="12021"/>
                      <a:pt x="19224" y="13084"/>
                      <a:pt x="19347" y="13813"/>
                    </a:cubicBezTo>
                    <a:cubicBezTo>
                      <a:pt x="19408" y="14180"/>
                      <a:pt x="19460" y="14464"/>
                      <a:pt x="19495" y="14657"/>
                    </a:cubicBezTo>
                    <a:cubicBezTo>
                      <a:pt x="19535" y="14845"/>
                      <a:pt x="19557" y="14946"/>
                      <a:pt x="19569" y="14946"/>
                    </a:cubicBezTo>
                    <a:cubicBezTo>
                      <a:pt x="19579" y="14946"/>
                      <a:pt x="19574" y="14841"/>
                      <a:pt x="19557" y="14648"/>
                    </a:cubicBezTo>
                    <a:cubicBezTo>
                      <a:pt x="19539" y="14452"/>
                      <a:pt x="19509" y="14163"/>
                      <a:pt x="19465" y="13796"/>
                    </a:cubicBezTo>
                    <a:cubicBezTo>
                      <a:pt x="19382" y="13062"/>
                      <a:pt x="19246" y="11995"/>
                      <a:pt x="19075" y="10684"/>
                    </a:cubicBezTo>
                    <a:cubicBezTo>
                      <a:pt x="18980" y="10024"/>
                      <a:pt x="18910" y="9308"/>
                      <a:pt x="18770" y="8530"/>
                    </a:cubicBezTo>
                    <a:cubicBezTo>
                      <a:pt x="18735" y="8338"/>
                      <a:pt x="18700" y="8141"/>
                      <a:pt x="18665" y="7939"/>
                    </a:cubicBezTo>
                    <a:cubicBezTo>
                      <a:pt x="18609" y="7743"/>
                      <a:pt x="18551" y="7542"/>
                      <a:pt x="18494" y="7342"/>
                    </a:cubicBezTo>
                    <a:cubicBezTo>
                      <a:pt x="18468" y="7241"/>
                      <a:pt x="18438" y="7136"/>
                      <a:pt x="18411" y="7035"/>
                    </a:cubicBezTo>
                    <a:cubicBezTo>
                      <a:pt x="18373" y="6935"/>
                      <a:pt x="18333" y="6834"/>
                      <a:pt x="18294" y="6733"/>
                    </a:cubicBezTo>
                    <a:cubicBezTo>
                      <a:pt x="18215" y="6533"/>
                      <a:pt x="18145" y="6323"/>
                      <a:pt x="18058" y="6122"/>
                    </a:cubicBezTo>
                    <a:cubicBezTo>
                      <a:pt x="17691" y="5309"/>
                      <a:pt x="17205" y="4510"/>
                      <a:pt x="16598" y="3753"/>
                    </a:cubicBezTo>
                    <a:cubicBezTo>
                      <a:pt x="15987" y="3001"/>
                      <a:pt x="15235" y="2324"/>
                      <a:pt x="14387" y="1751"/>
                    </a:cubicBezTo>
                    <a:cubicBezTo>
                      <a:pt x="13534" y="1174"/>
                      <a:pt x="12621" y="734"/>
                      <a:pt x="11695" y="462"/>
                    </a:cubicBezTo>
                    <a:cubicBezTo>
                      <a:pt x="10769" y="183"/>
                      <a:pt x="9841" y="12"/>
                      <a:pt x="8950" y="8"/>
                    </a:cubicBezTo>
                    <a:cubicBezTo>
                      <a:pt x="8532" y="3"/>
                      <a:pt x="8125" y="1"/>
                      <a:pt x="773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00" name="Google Shape;3800;p102"/>
            <p:cNvGrpSpPr/>
            <p:nvPr/>
          </p:nvGrpSpPr>
          <p:grpSpPr>
            <a:xfrm>
              <a:off x="428010" y="4078498"/>
              <a:ext cx="147613" cy="188301"/>
              <a:chOff x="428010" y="4078498"/>
              <a:chExt cx="147613" cy="188301"/>
            </a:xfrm>
          </p:grpSpPr>
          <p:sp>
            <p:nvSpPr>
              <p:cNvPr id="3801" name="Google Shape;3801;p102"/>
              <p:cNvSpPr/>
              <p:nvPr/>
            </p:nvSpPr>
            <p:spPr>
              <a:xfrm>
                <a:off x="447298" y="4119200"/>
                <a:ext cx="41736" cy="34050"/>
              </a:xfrm>
              <a:custGeom>
                <a:rect b="b" l="l" r="r" t="t"/>
                <a:pathLst>
                  <a:path extrusionOk="0" h="2339" w="2867">
                    <a:moveTo>
                      <a:pt x="481" y="0"/>
                    </a:moveTo>
                    <a:cubicBezTo>
                      <a:pt x="481" y="0"/>
                      <a:pt x="0" y="1354"/>
                      <a:pt x="926" y="2338"/>
                    </a:cubicBezTo>
                    <a:lnTo>
                      <a:pt x="2867" y="2338"/>
                    </a:lnTo>
                    <a:cubicBezTo>
                      <a:pt x="2867" y="2338"/>
                      <a:pt x="2687" y="144"/>
                      <a:pt x="481" y="0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2" name="Google Shape;3802;p102"/>
              <p:cNvSpPr/>
              <p:nvPr/>
            </p:nvSpPr>
            <p:spPr>
              <a:xfrm>
                <a:off x="452510" y="4119200"/>
                <a:ext cx="36525" cy="34050"/>
              </a:xfrm>
              <a:custGeom>
                <a:rect b="b" l="l" r="r" t="t"/>
                <a:pathLst>
                  <a:path extrusionOk="0" h="2339" w="2509">
                    <a:moveTo>
                      <a:pt x="123" y="0"/>
                    </a:moveTo>
                    <a:cubicBezTo>
                      <a:pt x="123" y="0"/>
                      <a:pt x="0" y="349"/>
                      <a:pt x="0" y="826"/>
                    </a:cubicBezTo>
                    <a:cubicBezTo>
                      <a:pt x="0" y="1285"/>
                      <a:pt x="114" y="1858"/>
                      <a:pt x="568" y="2338"/>
                    </a:cubicBezTo>
                    <a:lnTo>
                      <a:pt x="2509" y="2338"/>
                    </a:lnTo>
                    <a:cubicBezTo>
                      <a:pt x="2509" y="2338"/>
                      <a:pt x="2329" y="144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3" name="Google Shape;3803;p102"/>
              <p:cNvSpPr/>
              <p:nvPr/>
            </p:nvSpPr>
            <p:spPr>
              <a:xfrm>
                <a:off x="477258" y="4078498"/>
                <a:ext cx="50078" cy="74753"/>
              </a:xfrm>
              <a:custGeom>
                <a:rect b="b" l="l" r="r" t="t"/>
                <a:pathLst>
                  <a:path extrusionOk="0" h="5135" w="3440">
                    <a:moveTo>
                      <a:pt x="1708" y="1"/>
                    </a:moveTo>
                    <a:cubicBezTo>
                      <a:pt x="1577" y="1"/>
                      <a:pt x="0" y="2541"/>
                      <a:pt x="910" y="5134"/>
                    </a:cubicBezTo>
                    <a:lnTo>
                      <a:pt x="2727" y="5134"/>
                    </a:lnTo>
                    <a:cubicBezTo>
                      <a:pt x="2727" y="5134"/>
                      <a:pt x="3439" y="2062"/>
                      <a:pt x="1714" y="3"/>
                    </a:cubicBezTo>
                    <a:cubicBezTo>
                      <a:pt x="1713" y="1"/>
                      <a:pt x="1711" y="1"/>
                      <a:pt x="17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4" name="Google Shape;3804;p102"/>
              <p:cNvSpPr/>
              <p:nvPr/>
            </p:nvSpPr>
            <p:spPr>
              <a:xfrm>
                <a:off x="516956" y="4119200"/>
                <a:ext cx="38053" cy="34050"/>
              </a:xfrm>
              <a:custGeom>
                <a:rect b="b" l="l" r="r" t="t"/>
                <a:pathLst>
                  <a:path extrusionOk="0" h="2339" w="2614">
                    <a:moveTo>
                      <a:pt x="2212" y="0"/>
                    </a:moveTo>
                    <a:cubicBezTo>
                      <a:pt x="2212" y="0"/>
                      <a:pt x="135" y="96"/>
                      <a:pt x="0" y="2338"/>
                    </a:cubicBezTo>
                    <a:lnTo>
                      <a:pt x="1823" y="2338"/>
                    </a:lnTo>
                    <a:cubicBezTo>
                      <a:pt x="1823" y="2338"/>
                      <a:pt x="2614" y="1219"/>
                      <a:pt x="22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5" name="Google Shape;3805;p102"/>
              <p:cNvSpPr/>
              <p:nvPr/>
            </p:nvSpPr>
            <p:spPr>
              <a:xfrm>
                <a:off x="428010" y="4151707"/>
                <a:ext cx="147613" cy="115092"/>
              </a:xfrm>
              <a:custGeom>
                <a:rect b="b" l="l" r="r" t="t"/>
                <a:pathLst>
                  <a:path extrusionOk="0" h="7906" w="10140">
                    <a:moveTo>
                      <a:pt x="2103" y="0"/>
                    </a:moveTo>
                    <a:cubicBezTo>
                      <a:pt x="2103" y="0"/>
                      <a:pt x="1" y="1364"/>
                      <a:pt x="468" y="4051"/>
                    </a:cubicBezTo>
                    <a:cubicBezTo>
                      <a:pt x="936" y="6735"/>
                      <a:pt x="3776" y="7905"/>
                      <a:pt x="3776" y="7905"/>
                    </a:cubicBezTo>
                    <a:lnTo>
                      <a:pt x="6932" y="7905"/>
                    </a:lnTo>
                    <a:cubicBezTo>
                      <a:pt x="6932" y="7905"/>
                      <a:pt x="10140" y="6495"/>
                      <a:pt x="10061" y="3575"/>
                    </a:cubicBezTo>
                    <a:cubicBezTo>
                      <a:pt x="9982" y="656"/>
                      <a:pt x="8073" y="44"/>
                      <a:pt x="8073" y="44"/>
                    </a:cubicBezTo>
                    <a:lnTo>
                      <a:pt x="210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6" name="Google Shape;3806;p102"/>
              <p:cNvSpPr/>
              <p:nvPr/>
            </p:nvSpPr>
            <p:spPr>
              <a:xfrm>
                <a:off x="433745" y="4188232"/>
                <a:ext cx="140611" cy="20308"/>
              </a:xfrm>
              <a:custGeom>
                <a:rect b="b" l="l" r="r" t="t"/>
                <a:pathLst>
                  <a:path extrusionOk="0" h="1395" w="9659">
                    <a:moveTo>
                      <a:pt x="8452" y="0"/>
                    </a:moveTo>
                    <a:cubicBezTo>
                      <a:pt x="8413" y="0"/>
                      <a:pt x="8374" y="1"/>
                      <a:pt x="8334" y="4"/>
                    </a:cubicBezTo>
                    <a:cubicBezTo>
                      <a:pt x="7818" y="35"/>
                      <a:pt x="7277" y="323"/>
                      <a:pt x="6730" y="660"/>
                    </a:cubicBezTo>
                    <a:cubicBezTo>
                      <a:pt x="6450" y="821"/>
                      <a:pt x="6158" y="996"/>
                      <a:pt x="5835" y="1110"/>
                    </a:cubicBezTo>
                    <a:cubicBezTo>
                      <a:pt x="5609" y="1191"/>
                      <a:pt x="5369" y="1238"/>
                      <a:pt x="5123" y="1238"/>
                    </a:cubicBezTo>
                    <a:cubicBezTo>
                      <a:pt x="5016" y="1238"/>
                      <a:pt x="4907" y="1229"/>
                      <a:pt x="4798" y="1210"/>
                    </a:cubicBezTo>
                    <a:cubicBezTo>
                      <a:pt x="4078" y="1092"/>
                      <a:pt x="3471" y="690"/>
                      <a:pt x="2880" y="414"/>
                    </a:cubicBezTo>
                    <a:cubicBezTo>
                      <a:pt x="2402" y="181"/>
                      <a:pt x="1909" y="24"/>
                      <a:pt x="1468" y="24"/>
                    </a:cubicBezTo>
                    <a:cubicBezTo>
                      <a:pt x="1372" y="24"/>
                      <a:pt x="1279" y="32"/>
                      <a:pt x="1189" y="47"/>
                    </a:cubicBezTo>
                    <a:cubicBezTo>
                      <a:pt x="686" y="126"/>
                      <a:pt x="332" y="388"/>
                      <a:pt x="171" y="616"/>
                    </a:cubicBezTo>
                    <a:cubicBezTo>
                      <a:pt x="88" y="729"/>
                      <a:pt x="48" y="834"/>
                      <a:pt x="26" y="904"/>
                    </a:cubicBezTo>
                    <a:cubicBezTo>
                      <a:pt x="9" y="974"/>
                      <a:pt x="0" y="1013"/>
                      <a:pt x="4" y="1013"/>
                    </a:cubicBezTo>
                    <a:cubicBezTo>
                      <a:pt x="5" y="1013"/>
                      <a:pt x="5" y="1014"/>
                      <a:pt x="6" y="1014"/>
                    </a:cubicBezTo>
                    <a:cubicBezTo>
                      <a:pt x="24" y="1014"/>
                      <a:pt x="53" y="854"/>
                      <a:pt x="219" y="655"/>
                    </a:cubicBezTo>
                    <a:cubicBezTo>
                      <a:pt x="389" y="450"/>
                      <a:pt x="726" y="218"/>
                      <a:pt x="1202" y="157"/>
                    </a:cubicBezTo>
                    <a:cubicBezTo>
                      <a:pt x="1274" y="147"/>
                      <a:pt x="1349" y="141"/>
                      <a:pt x="1425" y="141"/>
                    </a:cubicBezTo>
                    <a:cubicBezTo>
                      <a:pt x="1851" y="141"/>
                      <a:pt x="2334" y="301"/>
                      <a:pt x="2819" y="545"/>
                    </a:cubicBezTo>
                    <a:cubicBezTo>
                      <a:pt x="3392" y="821"/>
                      <a:pt x="4008" y="1237"/>
                      <a:pt x="4776" y="1363"/>
                    </a:cubicBezTo>
                    <a:cubicBezTo>
                      <a:pt x="4891" y="1384"/>
                      <a:pt x="5008" y="1394"/>
                      <a:pt x="5123" y="1394"/>
                    </a:cubicBezTo>
                    <a:cubicBezTo>
                      <a:pt x="5390" y="1394"/>
                      <a:pt x="5652" y="1342"/>
                      <a:pt x="5887" y="1253"/>
                    </a:cubicBezTo>
                    <a:cubicBezTo>
                      <a:pt x="6228" y="1127"/>
                      <a:pt x="6525" y="948"/>
                      <a:pt x="6801" y="781"/>
                    </a:cubicBezTo>
                    <a:cubicBezTo>
                      <a:pt x="7346" y="440"/>
                      <a:pt x="7862" y="157"/>
                      <a:pt x="8342" y="113"/>
                    </a:cubicBezTo>
                    <a:cubicBezTo>
                      <a:pt x="8397" y="108"/>
                      <a:pt x="8450" y="105"/>
                      <a:pt x="8502" y="105"/>
                    </a:cubicBezTo>
                    <a:cubicBezTo>
                      <a:pt x="8904" y="105"/>
                      <a:pt x="9222" y="260"/>
                      <a:pt x="9396" y="414"/>
                    </a:cubicBezTo>
                    <a:cubicBezTo>
                      <a:pt x="9592" y="589"/>
                      <a:pt x="9638" y="739"/>
                      <a:pt x="9652" y="739"/>
                    </a:cubicBezTo>
                    <a:cubicBezTo>
                      <a:pt x="9653" y="739"/>
                      <a:pt x="9653" y="739"/>
                      <a:pt x="9653" y="738"/>
                    </a:cubicBezTo>
                    <a:cubicBezTo>
                      <a:pt x="9659" y="738"/>
                      <a:pt x="9649" y="698"/>
                      <a:pt x="9623" y="633"/>
                    </a:cubicBezTo>
                    <a:cubicBezTo>
                      <a:pt x="9593" y="567"/>
                      <a:pt x="9536" y="467"/>
                      <a:pt x="9435" y="371"/>
                    </a:cubicBezTo>
                    <a:cubicBezTo>
                      <a:pt x="9255" y="186"/>
                      <a:pt x="8906" y="0"/>
                      <a:pt x="845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7" name="Google Shape;3807;p102"/>
              <p:cNvSpPr/>
              <p:nvPr/>
            </p:nvSpPr>
            <p:spPr>
              <a:xfrm>
                <a:off x="435900" y="4198466"/>
                <a:ext cx="139082" cy="20308"/>
              </a:xfrm>
              <a:custGeom>
                <a:rect b="b" l="l" r="r" t="t"/>
                <a:pathLst>
                  <a:path extrusionOk="0" h="1395" w="9554">
                    <a:moveTo>
                      <a:pt x="8358" y="1"/>
                    </a:moveTo>
                    <a:cubicBezTo>
                      <a:pt x="8320" y="1"/>
                      <a:pt x="8282" y="2"/>
                      <a:pt x="8243" y="5"/>
                    </a:cubicBezTo>
                    <a:cubicBezTo>
                      <a:pt x="7736" y="35"/>
                      <a:pt x="7198" y="324"/>
                      <a:pt x="6657" y="660"/>
                    </a:cubicBezTo>
                    <a:cubicBezTo>
                      <a:pt x="6381" y="822"/>
                      <a:pt x="6093" y="992"/>
                      <a:pt x="5774" y="1110"/>
                    </a:cubicBezTo>
                    <a:cubicBezTo>
                      <a:pt x="5552" y="1192"/>
                      <a:pt x="5312" y="1238"/>
                      <a:pt x="5068" y="1238"/>
                    </a:cubicBezTo>
                    <a:cubicBezTo>
                      <a:pt x="4962" y="1238"/>
                      <a:pt x="4854" y="1230"/>
                      <a:pt x="4747" y="1211"/>
                    </a:cubicBezTo>
                    <a:cubicBezTo>
                      <a:pt x="4031" y="1093"/>
                      <a:pt x="3432" y="691"/>
                      <a:pt x="2851" y="415"/>
                    </a:cubicBezTo>
                    <a:cubicBezTo>
                      <a:pt x="2379" y="182"/>
                      <a:pt x="1892" y="24"/>
                      <a:pt x="1455" y="24"/>
                    </a:cubicBezTo>
                    <a:cubicBezTo>
                      <a:pt x="1358" y="24"/>
                      <a:pt x="1264" y="31"/>
                      <a:pt x="1172" y="48"/>
                    </a:cubicBezTo>
                    <a:cubicBezTo>
                      <a:pt x="674" y="127"/>
                      <a:pt x="328" y="393"/>
                      <a:pt x="171" y="621"/>
                    </a:cubicBezTo>
                    <a:cubicBezTo>
                      <a:pt x="88" y="734"/>
                      <a:pt x="49" y="835"/>
                      <a:pt x="27" y="905"/>
                    </a:cubicBezTo>
                    <a:cubicBezTo>
                      <a:pt x="9" y="975"/>
                      <a:pt x="1" y="1014"/>
                      <a:pt x="5" y="1014"/>
                    </a:cubicBezTo>
                    <a:cubicBezTo>
                      <a:pt x="6" y="1014"/>
                      <a:pt x="6" y="1014"/>
                      <a:pt x="7" y="1014"/>
                    </a:cubicBezTo>
                    <a:cubicBezTo>
                      <a:pt x="24" y="1014"/>
                      <a:pt x="49" y="860"/>
                      <a:pt x="219" y="660"/>
                    </a:cubicBezTo>
                    <a:cubicBezTo>
                      <a:pt x="381" y="455"/>
                      <a:pt x="717" y="219"/>
                      <a:pt x="1189" y="157"/>
                    </a:cubicBezTo>
                    <a:cubicBezTo>
                      <a:pt x="1260" y="147"/>
                      <a:pt x="1332" y="142"/>
                      <a:pt x="1407" y="142"/>
                    </a:cubicBezTo>
                    <a:cubicBezTo>
                      <a:pt x="1827" y="142"/>
                      <a:pt x="2306" y="301"/>
                      <a:pt x="2785" y="546"/>
                    </a:cubicBezTo>
                    <a:cubicBezTo>
                      <a:pt x="3353" y="822"/>
                      <a:pt x="3960" y="1237"/>
                      <a:pt x="4721" y="1363"/>
                    </a:cubicBezTo>
                    <a:cubicBezTo>
                      <a:pt x="4836" y="1385"/>
                      <a:pt x="4953" y="1395"/>
                      <a:pt x="5068" y="1395"/>
                    </a:cubicBezTo>
                    <a:cubicBezTo>
                      <a:pt x="5333" y="1395"/>
                      <a:pt x="5592" y="1342"/>
                      <a:pt x="5826" y="1254"/>
                    </a:cubicBezTo>
                    <a:cubicBezTo>
                      <a:pt x="6163" y="1127"/>
                      <a:pt x="6455" y="949"/>
                      <a:pt x="6731" y="782"/>
                    </a:cubicBezTo>
                    <a:cubicBezTo>
                      <a:pt x="7268" y="441"/>
                      <a:pt x="7780" y="157"/>
                      <a:pt x="8252" y="114"/>
                    </a:cubicBezTo>
                    <a:cubicBezTo>
                      <a:pt x="8305" y="109"/>
                      <a:pt x="8357" y="106"/>
                      <a:pt x="8408" y="106"/>
                    </a:cubicBezTo>
                    <a:cubicBezTo>
                      <a:pt x="8806" y="106"/>
                      <a:pt x="9122" y="264"/>
                      <a:pt x="9296" y="415"/>
                    </a:cubicBezTo>
                    <a:cubicBezTo>
                      <a:pt x="9488" y="590"/>
                      <a:pt x="9534" y="739"/>
                      <a:pt x="9548" y="739"/>
                    </a:cubicBezTo>
                    <a:cubicBezTo>
                      <a:pt x="9549" y="739"/>
                      <a:pt x="9549" y="739"/>
                      <a:pt x="9550" y="739"/>
                    </a:cubicBezTo>
                    <a:cubicBezTo>
                      <a:pt x="9554" y="739"/>
                      <a:pt x="9545" y="699"/>
                      <a:pt x="9519" y="634"/>
                    </a:cubicBezTo>
                    <a:cubicBezTo>
                      <a:pt x="9489" y="568"/>
                      <a:pt x="9436" y="472"/>
                      <a:pt x="9336" y="372"/>
                    </a:cubicBezTo>
                    <a:cubicBezTo>
                      <a:pt x="9158" y="190"/>
                      <a:pt x="8810" y="1"/>
                      <a:pt x="835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8" name="Google Shape;3808;p102"/>
              <p:cNvSpPr/>
              <p:nvPr/>
            </p:nvSpPr>
            <p:spPr>
              <a:xfrm>
                <a:off x="452204" y="4208103"/>
                <a:ext cx="7948" cy="7046"/>
              </a:xfrm>
              <a:custGeom>
                <a:rect b="b" l="l" r="r" t="t"/>
                <a:pathLst>
                  <a:path extrusionOk="0" h="484" w="546">
                    <a:moveTo>
                      <a:pt x="253" y="59"/>
                    </a:moveTo>
                    <a:lnTo>
                      <a:pt x="253" y="59"/>
                    </a:lnTo>
                    <a:cubicBezTo>
                      <a:pt x="253" y="59"/>
                      <a:pt x="253" y="59"/>
                      <a:pt x="253" y="59"/>
                    </a:cubicBezTo>
                    <a:cubicBezTo>
                      <a:pt x="257" y="81"/>
                      <a:pt x="323" y="85"/>
                      <a:pt x="367" y="156"/>
                    </a:cubicBezTo>
                    <a:cubicBezTo>
                      <a:pt x="388" y="186"/>
                      <a:pt x="393" y="225"/>
                      <a:pt x="376" y="261"/>
                    </a:cubicBezTo>
                    <a:cubicBezTo>
                      <a:pt x="359" y="297"/>
                      <a:pt x="311" y="330"/>
                      <a:pt x="273" y="330"/>
                    </a:cubicBezTo>
                    <a:cubicBezTo>
                      <a:pt x="271" y="330"/>
                      <a:pt x="269" y="330"/>
                      <a:pt x="266" y="330"/>
                    </a:cubicBezTo>
                    <a:cubicBezTo>
                      <a:pt x="227" y="326"/>
                      <a:pt x="178" y="287"/>
                      <a:pt x="166" y="247"/>
                    </a:cubicBezTo>
                    <a:cubicBezTo>
                      <a:pt x="148" y="208"/>
                      <a:pt x="157" y="164"/>
                      <a:pt x="178" y="134"/>
                    </a:cubicBezTo>
                    <a:cubicBezTo>
                      <a:pt x="201" y="96"/>
                      <a:pt x="229" y="74"/>
                      <a:pt x="253" y="59"/>
                    </a:cubicBezTo>
                    <a:close/>
                    <a:moveTo>
                      <a:pt x="234" y="1"/>
                    </a:moveTo>
                    <a:cubicBezTo>
                      <a:pt x="198" y="1"/>
                      <a:pt x="149" y="14"/>
                      <a:pt x="95" y="59"/>
                    </a:cubicBezTo>
                    <a:cubicBezTo>
                      <a:pt x="47" y="98"/>
                      <a:pt x="0" y="190"/>
                      <a:pt x="26" y="287"/>
                    </a:cubicBezTo>
                    <a:cubicBezTo>
                      <a:pt x="52" y="382"/>
                      <a:pt x="131" y="475"/>
                      <a:pt x="257" y="483"/>
                    </a:cubicBezTo>
                    <a:cubicBezTo>
                      <a:pt x="263" y="483"/>
                      <a:pt x="268" y="484"/>
                      <a:pt x="274" y="484"/>
                    </a:cubicBezTo>
                    <a:cubicBezTo>
                      <a:pt x="389" y="484"/>
                      <a:pt x="478" y="404"/>
                      <a:pt x="507" y="317"/>
                    </a:cubicBezTo>
                    <a:cubicBezTo>
                      <a:pt x="545" y="221"/>
                      <a:pt x="498" y="120"/>
                      <a:pt x="446" y="77"/>
                    </a:cubicBezTo>
                    <a:cubicBezTo>
                      <a:pt x="399" y="38"/>
                      <a:pt x="355" y="26"/>
                      <a:pt x="321" y="26"/>
                    </a:cubicBezTo>
                    <a:cubicBezTo>
                      <a:pt x="310" y="26"/>
                      <a:pt x="300" y="27"/>
                      <a:pt x="292" y="29"/>
                    </a:cubicBezTo>
                    <a:lnTo>
                      <a:pt x="292" y="29"/>
                    </a:lnTo>
                    <a:cubicBezTo>
                      <a:pt x="292" y="28"/>
                      <a:pt x="293" y="26"/>
                      <a:pt x="293" y="25"/>
                    </a:cubicBezTo>
                    <a:cubicBezTo>
                      <a:pt x="295" y="16"/>
                      <a:pt x="272" y="1"/>
                      <a:pt x="2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9" name="Google Shape;3809;p102"/>
              <p:cNvSpPr/>
              <p:nvPr/>
            </p:nvSpPr>
            <p:spPr>
              <a:xfrm>
                <a:off x="504174" y="4191551"/>
                <a:ext cx="7963" cy="7060"/>
              </a:xfrm>
              <a:custGeom>
                <a:rect b="b" l="l" r="r" t="t"/>
                <a:pathLst>
                  <a:path extrusionOk="0" h="485" w="547">
                    <a:moveTo>
                      <a:pt x="252" y="59"/>
                    </a:moveTo>
                    <a:lnTo>
                      <a:pt x="252" y="59"/>
                    </a:lnTo>
                    <a:cubicBezTo>
                      <a:pt x="253" y="60"/>
                      <a:pt x="253" y="60"/>
                      <a:pt x="253" y="60"/>
                    </a:cubicBezTo>
                    <a:cubicBezTo>
                      <a:pt x="258" y="81"/>
                      <a:pt x="323" y="87"/>
                      <a:pt x="367" y="152"/>
                    </a:cubicBezTo>
                    <a:cubicBezTo>
                      <a:pt x="389" y="186"/>
                      <a:pt x="398" y="226"/>
                      <a:pt x="376" y="261"/>
                    </a:cubicBezTo>
                    <a:cubicBezTo>
                      <a:pt x="359" y="298"/>
                      <a:pt x="316" y="327"/>
                      <a:pt x="275" y="327"/>
                    </a:cubicBezTo>
                    <a:cubicBezTo>
                      <a:pt x="272" y="327"/>
                      <a:pt x="269" y="327"/>
                      <a:pt x="267" y="327"/>
                    </a:cubicBezTo>
                    <a:cubicBezTo>
                      <a:pt x="227" y="327"/>
                      <a:pt x="184" y="287"/>
                      <a:pt x="166" y="248"/>
                    </a:cubicBezTo>
                    <a:cubicBezTo>
                      <a:pt x="148" y="208"/>
                      <a:pt x="158" y="165"/>
                      <a:pt x="180" y="130"/>
                    </a:cubicBezTo>
                    <a:cubicBezTo>
                      <a:pt x="201" y="95"/>
                      <a:pt x="230" y="74"/>
                      <a:pt x="252" y="59"/>
                    </a:cubicBezTo>
                    <a:close/>
                    <a:moveTo>
                      <a:pt x="233" y="1"/>
                    </a:moveTo>
                    <a:cubicBezTo>
                      <a:pt x="198" y="1"/>
                      <a:pt x="151" y="14"/>
                      <a:pt x="101" y="55"/>
                    </a:cubicBezTo>
                    <a:cubicBezTo>
                      <a:pt x="49" y="99"/>
                      <a:pt x="0" y="191"/>
                      <a:pt x="31" y="287"/>
                    </a:cubicBezTo>
                    <a:cubicBezTo>
                      <a:pt x="53" y="379"/>
                      <a:pt x="136" y="470"/>
                      <a:pt x="258" y="484"/>
                    </a:cubicBezTo>
                    <a:cubicBezTo>
                      <a:pt x="261" y="484"/>
                      <a:pt x="264" y="484"/>
                      <a:pt x="267" y="484"/>
                    </a:cubicBezTo>
                    <a:cubicBezTo>
                      <a:pt x="389" y="484"/>
                      <a:pt x="477" y="403"/>
                      <a:pt x="507" y="317"/>
                    </a:cubicBezTo>
                    <a:cubicBezTo>
                      <a:pt x="547" y="218"/>
                      <a:pt x="498" y="117"/>
                      <a:pt x="450" y="77"/>
                    </a:cubicBezTo>
                    <a:cubicBezTo>
                      <a:pt x="403" y="39"/>
                      <a:pt x="358" y="27"/>
                      <a:pt x="323" y="27"/>
                    </a:cubicBezTo>
                    <a:cubicBezTo>
                      <a:pt x="311" y="27"/>
                      <a:pt x="301" y="28"/>
                      <a:pt x="291" y="30"/>
                    </a:cubicBezTo>
                    <a:lnTo>
                      <a:pt x="291" y="30"/>
                    </a:lnTo>
                    <a:cubicBezTo>
                      <a:pt x="292" y="28"/>
                      <a:pt x="293" y="27"/>
                      <a:pt x="293" y="25"/>
                    </a:cubicBezTo>
                    <a:cubicBezTo>
                      <a:pt x="295" y="16"/>
                      <a:pt x="271" y="1"/>
                      <a:pt x="2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0" name="Google Shape;3810;p102"/>
              <p:cNvSpPr/>
              <p:nvPr/>
            </p:nvSpPr>
            <p:spPr>
              <a:xfrm>
                <a:off x="554616" y="4208860"/>
                <a:ext cx="7905" cy="7046"/>
              </a:xfrm>
              <a:custGeom>
                <a:rect b="b" l="l" r="r" t="t"/>
                <a:pathLst>
                  <a:path extrusionOk="0" h="484" w="543">
                    <a:moveTo>
                      <a:pt x="249" y="60"/>
                    </a:moveTo>
                    <a:cubicBezTo>
                      <a:pt x="255" y="82"/>
                      <a:pt x="320" y="86"/>
                      <a:pt x="364" y="151"/>
                    </a:cubicBezTo>
                    <a:cubicBezTo>
                      <a:pt x="386" y="187"/>
                      <a:pt x="394" y="225"/>
                      <a:pt x="372" y="261"/>
                    </a:cubicBezTo>
                    <a:cubicBezTo>
                      <a:pt x="355" y="297"/>
                      <a:pt x="313" y="326"/>
                      <a:pt x="275" y="326"/>
                    </a:cubicBezTo>
                    <a:cubicBezTo>
                      <a:pt x="272" y="326"/>
                      <a:pt x="269" y="326"/>
                      <a:pt x="267" y="326"/>
                    </a:cubicBezTo>
                    <a:cubicBezTo>
                      <a:pt x="223" y="326"/>
                      <a:pt x="180" y="287"/>
                      <a:pt x="162" y="247"/>
                    </a:cubicBezTo>
                    <a:cubicBezTo>
                      <a:pt x="150" y="209"/>
                      <a:pt x="158" y="165"/>
                      <a:pt x="180" y="130"/>
                    </a:cubicBezTo>
                    <a:cubicBezTo>
                      <a:pt x="201" y="96"/>
                      <a:pt x="228" y="75"/>
                      <a:pt x="249" y="60"/>
                    </a:cubicBezTo>
                    <a:close/>
                    <a:moveTo>
                      <a:pt x="232" y="0"/>
                    </a:moveTo>
                    <a:cubicBezTo>
                      <a:pt x="197" y="0"/>
                      <a:pt x="149" y="13"/>
                      <a:pt x="97" y="56"/>
                    </a:cubicBezTo>
                    <a:cubicBezTo>
                      <a:pt x="49" y="99"/>
                      <a:pt x="1" y="191"/>
                      <a:pt x="27" y="287"/>
                    </a:cubicBezTo>
                    <a:cubicBezTo>
                      <a:pt x="49" y="379"/>
                      <a:pt x="132" y="471"/>
                      <a:pt x="254" y="483"/>
                    </a:cubicBezTo>
                    <a:cubicBezTo>
                      <a:pt x="258" y="484"/>
                      <a:pt x="261" y="484"/>
                      <a:pt x="264" y="484"/>
                    </a:cubicBezTo>
                    <a:cubicBezTo>
                      <a:pt x="385" y="484"/>
                      <a:pt x="473" y="407"/>
                      <a:pt x="507" y="318"/>
                    </a:cubicBezTo>
                    <a:cubicBezTo>
                      <a:pt x="543" y="217"/>
                      <a:pt x="499" y="116"/>
                      <a:pt x="446" y="78"/>
                    </a:cubicBezTo>
                    <a:cubicBezTo>
                      <a:pt x="399" y="39"/>
                      <a:pt x="354" y="26"/>
                      <a:pt x="319" y="26"/>
                    </a:cubicBezTo>
                    <a:cubicBezTo>
                      <a:pt x="307" y="26"/>
                      <a:pt x="297" y="27"/>
                      <a:pt x="288" y="30"/>
                    </a:cubicBezTo>
                    <a:lnTo>
                      <a:pt x="288" y="30"/>
                    </a:lnTo>
                    <a:cubicBezTo>
                      <a:pt x="289" y="28"/>
                      <a:pt x="289" y="27"/>
                      <a:pt x="289" y="25"/>
                    </a:cubicBezTo>
                    <a:cubicBezTo>
                      <a:pt x="293" y="16"/>
                      <a:pt x="271" y="0"/>
                      <a:pt x="23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11" name="Google Shape;3811;p102"/>
            <p:cNvGrpSpPr/>
            <p:nvPr/>
          </p:nvGrpSpPr>
          <p:grpSpPr>
            <a:xfrm>
              <a:off x="1877369" y="4077333"/>
              <a:ext cx="125151" cy="189466"/>
              <a:chOff x="1877369" y="4077333"/>
              <a:chExt cx="125151" cy="189466"/>
            </a:xfrm>
          </p:grpSpPr>
          <p:sp>
            <p:nvSpPr>
              <p:cNvPr id="3812" name="Google Shape;3812;p102"/>
              <p:cNvSpPr/>
              <p:nvPr/>
            </p:nvSpPr>
            <p:spPr>
              <a:xfrm>
                <a:off x="1884487" y="4111747"/>
                <a:ext cx="108614" cy="155052"/>
              </a:xfrm>
              <a:custGeom>
                <a:rect b="b" l="l" r="r" t="t"/>
                <a:pathLst>
                  <a:path extrusionOk="0" h="10651" w="7461">
                    <a:moveTo>
                      <a:pt x="1" y="0"/>
                    </a:moveTo>
                    <a:lnTo>
                      <a:pt x="1028" y="10650"/>
                    </a:lnTo>
                    <a:lnTo>
                      <a:pt x="6215" y="10650"/>
                    </a:lnTo>
                    <a:lnTo>
                      <a:pt x="7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3" name="Google Shape;3813;p102"/>
              <p:cNvSpPr/>
              <p:nvPr/>
            </p:nvSpPr>
            <p:spPr>
              <a:xfrm>
                <a:off x="1877369" y="4091716"/>
                <a:ext cx="125151" cy="20424"/>
              </a:xfrm>
              <a:custGeom>
                <a:rect b="b" l="l" r="r" t="t"/>
                <a:pathLst>
                  <a:path extrusionOk="0" h="1403" w="8597">
                    <a:moveTo>
                      <a:pt x="490" y="0"/>
                    </a:moveTo>
                    <a:cubicBezTo>
                      <a:pt x="490" y="0"/>
                      <a:pt x="57" y="432"/>
                      <a:pt x="0" y="1403"/>
                    </a:cubicBezTo>
                    <a:lnTo>
                      <a:pt x="8435" y="1403"/>
                    </a:lnTo>
                    <a:cubicBezTo>
                      <a:pt x="8435" y="1403"/>
                      <a:pt x="8596" y="537"/>
                      <a:pt x="79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4" name="Google Shape;3814;p102"/>
              <p:cNvSpPr/>
              <p:nvPr/>
            </p:nvSpPr>
            <p:spPr>
              <a:xfrm>
                <a:off x="1894299" y="4077333"/>
                <a:ext cx="92688" cy="16246"/>
              </a:xfrm>
              <a:custGeom>
                <a:rect b="b" l="l" r="r" t="t"/>
                <a:pathLst>
                  <a:path extrusionOk="0" h="1116" w="6367">
                    <a:moveTo>
                      <a:pt x="5947" y="0"/>
                    </a:moveTo>
                    <a:lnTo>
                      <a:pt x="289" y="14"/>
                    </a:lnTo>
                    <a:lnTo>
                      <a:pt x="0" y="1067"/>
                    </a:lnTo>
                    <a:lnTo>
                      <a:pt x="6367" y="1115"/>
                    </a:lnTo>
                    <a:lnTo>
                      <a:pt x="59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5" name="Google Shape;3815;p102"/>
              <p:cNvSpPr/>
              <p:nvPr/>
            </p:nvSpPr>
            <p:spPr>
              <a:xfrm>
                <a:off x="1882901" y="4150557"/>
                <a:ext cx="110200" cy="77999"/>
              </a:xfrm>
              <a:custGeom>
                <a:rect b="b" l="l" r="r" t="t"/>
                <a:pathLst>
                  <a:path extrusionOk="0" h="5358" w="7570">
                    <a:moveTo>
                      <a:pt x="1" y="0"/>
                    </a:moveTo>
                    <a:cubicBezTo>
                      <a:pt x="1" y="97"/>
                      <a:pt x="621" y="5358"/>
                      <a:pt x="621" y="5358"/>
                    </a:cubicBezTo>
                    <a:lnTo>
                      <a:pt x="6962" y="5358"/>
                    </a:lnTo>
                    <a:lnTo>
                      <a:pt x="75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816" name="Google Shape;3816;p102"/>
          <p:cNvGrpSpPr/>
          <p:nvPr/>
        </p:nvGrpSpPr>
        <p:grpSpPr>
          <a:xfrm>
            <a:off x="360110" y="841240"/>
            <a:ext cx="3832469" cy="713693"/>
            <a:chOff x="1575694" y="930575"/>
            <a:chExt cx="1989550" cy="713693"/>
          </a:xfrm>
        </p:grpSpPr>
        <p:sp>
          <p:nvSpPr>
            <p:cNvPr id="3817" name="Google Shape;3817;p102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102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19" name="Google Shape;3819;p102"/>
          <p:cNvSpPr txBox="1"/>
          <p:nvPr>
            <p:ph idx="4294967295" type="ctrTitle"/>
          </p:nvPr>
        </p:nvSpPr>
        <p:spPr>
          <a:xfrm>
            <a:off x="651775" y="806442"/>
            <a:ext cx="3207600" cy="71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latin typeface="Yeseva One"/>
                <a:ea typeface="Yeseva One"/>
                <a:cs typeface="Yeseva One"/>
                <a:sym typeface="Yeseva One"/>
              </a:rPr>
              <a:t>PENDING WORK</a:t>
            </a:r>
            <a:endParaRPr b="1" sz="2500">
              <a:latin typeface="Yeseva One"/>
              <a:ea typeface="Yeseva One"/>
              <a:cs typeface="Yeseva One"/>
              <a:sym typeface="Yeseva One"/>
            </a:endParaRPr>
          </a:p>
        </p:txBody>
      </p:sp>
      <p:grpSp>
        <p:nvGrpSpPr>
          <p:cNvPr id="3820" name="Google Shape;3820;p102"/>
          <p:cNvGrpSpPr/>
          <p:nvPr/>
        </p:nvGrpSpPr>
        <p:grpSpPr>
          <a:xfrm>
            <a:off x="408617" y="1795349"/>
            <a:ext cx="4075990" cy="1019224"/>
            <a:chOff x="1575694" y="930575"/>
            <a:chExt cx="1989550" cy="713693"/>
          </a:xfrm>
        </p:grpSpPr>
        <p:sp>
          <p:nvSpPr>
            <p:cNvPr id="3821" name="Google Shape;3821;p102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102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23" name="Google Shape;3823;p102"/>
          <p:cNvSpPr txBox="1"/>
          <p:nvPr>
            <p:ph idx="3" type="subTitle"/>
          </p:nvPr>
        </p:nvSpPr>
        <p:spPr>
          <a:xfrm>
            <a:off x="136738" y="1908550"/>
            <a:ext cx="4279200" cy="11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r">
              <a:spcBef>
                <a:spcPts val="0"/>
              </a:spcBef>
              <a:spcAft>
                <a:spcPts val="0"/>
              </a:spcAft>
              <a:buSzPts val="1200"/>
              <a:buFont typeface="Cambria Math"/>
              <a:buChar char="●"/>
            </a:pPr>
            <a:r>
              <a:rPr b="1" lang="en-GB">
                <a:latin typeface="Cambria Math"/>
                <a:ea typeface="Cambria Math"/>
                <a:cs typeface="Cambria Math"/>
                <a:sym typeface="Cambria Math"/>
              </a:rPr>
              <a:t>Integrate</a:t>
            </a:r>
            <a:r>
              <a:rPr b="1" lang="en-GB">
                <a:latin typeface="Cambria Math"/>
                <a:ea typeface="Cambria Math"/>
                <a:cs typeface="Cambria Math"/>
                <a:sym typeface="Cambria Math"/>
              </a:rPr>
              <a:t> IPFS with front end </a:t>
            </a:r>
            <a:endParaRPr b="1"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04800" lvl="0" marL="457200" rtl="0" algn="r">
              <a:spcBef>
                <a:spcPts val="0"/>
              </a:spcBef>
              <a:spcAft>
                <a:spcPts val="0"/>
              </a:spcAft>
              <a:buSzPts val="1200"/>
              <a:buFont typeface="Cambria Math"/>
              <a:buChar char="●"/>
            </a:pPr>
            <a:r>
              <a:rPr b="1" lang="en-GB">
                <a:latin typeface="Cambria Math"/>
                <a:ea typeface="Cambria Math"/>
                <a:cs typeface="Cambria Math"/>
                <a:sym typeface="Cambria Math"/>
              </a:rPr>
              <a:t>Integrate</a:t>
            </a:r>
            <a:r>
              <a:rPr b="1" lang="en-GB">
                <a:latin typeface="Cambria Math"/>
                <a:ea typeface="Cambria Math"/>
                <a:cs typeface="Cambria Math"/>
                <a:sym typeface="Cambria Math"/>
              </a:rPr>
              <a:t> IPFS with Blockchain </a:t>
            </a:r>
            <a:endParaRPr b="1"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04800" lvl="0" marL="457200" rtl="0" algn="r">
              <a:spcBef>
                <a:spcPts val="0"/>
              </a:spcBef>
              <a:spcAft>
                <a:spcPts val="0"/>
              </a:spcAft>
              <a:buSzPts val="1200"/>
              <a:buFont typeface="Cambria Math"/>
              <a:buChar char="●"/>
            </a:pPr>
            <a:r>
              <a:rPr b="1" lang="en-GB">
                <a:latin typeface="Cambria Math"/>
                <a:ea typeface="Cambria Math"/>
                <a:cs typeface="Cambria Math"/>
                <a:sym typeface="Cambria Math"/>
              </a:rPr>
              <a:t>Implementing </a:t>
            </a:r>
            <a:r>
              <a:rPr b="1" lang="en-GB">
                <a:latin typeface="Cambria Math"/>
                <a:ea typeface="Cambria Math"/>
                <a:cs typeface="Cambria Math"/>
                <a:sym typeface="Cambria Math"/>
              </a:rPr>
              <a:t>symmetric</a:t>
            </a:r>
            <a:r>
              <a:rPr b="1" lang="en-GB">
                <a:latin typeface="Cambria Math"/>
                <a:ea typeface="Cambria Math"/>
                <a:cs typeface="Cambria Math"/>
                <a:sym typeface="Cambria Math"/>
              </a:rPr>
              <a:t> and </a:t>
            </a:r>
            <a:r>
              <a:rPr b="1" lang="en-GB">
                <a:latin typeface="Cambria Math"/>
                <a:ea typeface="Cambria Math"/>
                <a:cs typeface="Cambria Math"/>
                <a:sym typeface="Cambria Math"/>
              </a:rPr>
              <a:t>asymmetric</a:t>
            </a:r>
            <a:r>
              <a:rPr b="1" lang="en-GB">
                <a:latin typeface="Cambria Math"/>
                <a:ea typeface="Cambria Math"/>
                <a:cs typeface="Cambria Math"/>
                <a:sym typeface="Cambria Math"/>
              </a:rPr>
              <a:t> encryption </a:t>
            </a:r>
            <a:endParaRPr b="1">
              <a:latin typeface="Cambria Math"/>
              <a:ea typeface="Cambria Math"/>
              <a:cs typeface="Cambria Math"/>
              <a:sym typeface="Cambria Math"/>
            </a:endParaRPr>
          </a:p>
        </p:txBody>
      </p:sp>
      <p:pic>
        <p:nvPicPr>
          <p:cNvPr id="3824" name="Google Shape;3824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25" name="Google Shape;3825;p102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IT20157814 | M.N H AHMED</a:t>
            </a:r>
            <a:endParaRPr sz="13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29" name="Shape 3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0" name="Google Shape;3830;p103"/>
          <p:cNvGrpSpPr/>
          <p:nvPr/>
        </p:nvGrpSpPr>
        <p:grpSpPr>
          <a:xfrm>
            <a:off x="4861732" y="841223"/>
            <a:ext cx="3476122" cy="3461052"/>
            <a:chOff x="411603" y="2906997"/>
            <a:chExt cx="1735458" cy="1808566"/>
          </a:xfrm>
        </p:grpSpPr>
        <p:grpSp>
          <p:nvGrpSpPr>
            <p:cNvPr id="3831" name="Google Shape;3831;p103"/>
            <p:cNvGrpSpPr/>
            <p:nvPr/>
          </p:nvGrpSpPr>
          <p:grpSpPr>
            <a:xfrm>
              <a:off x="570964" y="2906997"/>
              <a:ext cx="1506308" cy="920209"/>
              <a:chOff x="570964" y="2906997"/>
              <a:chExt cx="1506308" cy="920209"/>
            </a:xfrm>
          </p:grpSpPr>
          <p:sp>
            <p:nvSpPr>
              <p:cNvPr id="3832" name="Google Shape;3832;p103"/>
              <p:cNvSpPr/>
              <p:nvPr/>
            </p:nvSpPr>
            <p:spPr>
              <a:xfrm>
                <a:off x="570964" y="2951732"/>
                <a:ext cx="696766" cy="875473"/>
              </a:xfrm>
              <a:custGeom>
                <a:rect b="b" l="l" r="r" t="t"/>
                <a:pathLst>
                  <a:path extrusionOk="0" h="60139" w="47863">
                    <a:moveTo>
                      <a:pt x="1" y="0"/>
                    </a:moveTo>
                    <a:lnTo>
                      <a:pt x="1" y="60138"/>
                    </a:lnTo>
                    <a:lnTo>
                      <a:pt x="47862" y="60138"/>
                    </a:lnTo>
                    <a:lnTo>
                      <a:pt x="4786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3" name="Google Shape;3833;p103"/>
              <p:cNvSpPr/>
              <p:nvPr/>
            </p:nvSpPr>
            <p:spPr>
              <a:xfrm>
                <a:off x="596484" y="2976800"/>
                <a:ext cx="650254" cy="825396"/>
              </a:xfrm>
              <a:custGeom>
                <a:rect b="b" l="l" r="r" t="t"/>
                <a:pathLst>
                  <a:path extrusionOk="0" h="56699" w="44668">
                    <a:moveTo>
                      <a:pt x="1" y="0"/>
                    </a:moveTo>
                    <a:lnTo>
                      <a:pt x="1" y="56698"/>
                    </a:lnTo>
                    <a:lnTo>
                      <a:pt x="44667" y="56698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4" name="Google Shape;3834;p103"/>
              <p:cNvSpPr/>
              <p:nvPr/>
            </p:nvSpPr>
            <p:spPr>
              <a:xfrm>
                <a:off x="596484" y="3293237"/>
                <a:ext cx="650254" cy="508959"/>
              </a:xfrm>
              <a:custGeom>
                <a:rect b="b" l="l" r="r" t="t"/>
                <a:pathLst>
                  <a:path extrusionOk="0" h="34962" w="44668">
                    <a:moveTo>
                      <a:pt x="28480" y="0"/>
                    </a:moveTo>
                    <a:lnTo>
                      <a:pt x="28480" y="10253"/>
                    </a:lnTo>
                    <a:lnTo>
                      <a:pt x="17363" y="10253"/>
                    </a:lnTo>
                    <a:lnTo>
                      <a:pt x="14041" y="25286"/>
                    </a:lnTo>
                    <a:lnTo>
                      <a:pt x="10143" y="25286"/>
                    </a:lnTo>
                    <a:lnTo>
                      <a:pt x="8989" y="19998"/>
                    </a:lnTo>
                    <a:lnTo>
                      <a:pt x="1" y="19998"/>
                    </a:lnTo>
                    <a:lnTo>
                      <a:pt x="1" y="34961"/>
                    </a:lnTo>
                    <a:lnTo>
                      <a:pt x="44667" y="34961"/>
                    </a:lnTo>
                    <a:lnTo>
                      <a:pt x="44667" y="17131"/>
                    </a:lnTo>
                    <a:lnTo>
                      <a:pt x="36565" y="17131"/>
                    </a:lnTo>
                    <a:lnTo>
                      <a:pt x="365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5" name="Google Shape;3835;p103"/>
              <p:cNvSpPr/>
              <p:nvPr/>
            </p:nvSpPr>
            <p:spPr>
              <a:xfrm>
                <a:off x="910940" y="2976800"/>
                <a:ext cx="21006" cy="818583"/>
              </a:xfrm>
              <a:custGeom>
                <a:rect b="b" l="l" r="r" t="t"/>
                <a:pathLst>
                  <a:path extrusionOk="0" h="56231" w="1443">
                    <a:moveTo>
                      <a:pt x="0" y="0"/>
                    </a:moveTo>
                    <a:lnTo>
                      <a:pt x="0" y="56230"/>
                    </a:lnTo>
                    <a:lnTo>
                      <a:pt x="1442" y="56230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6" name="Google Shape;3836;p103"/>
              <p:cNvSpPr/>
              <p:nvPr/>
            </p:nvSpPr>
            <p:spPr>
              <a:xfrm>
                <a:off x="596484" y="3376637"/>
                <a:ext cx="650254" cy="21589"/>
              </a:xfrm>
              <a:custGeom>
                <a:rect b="b" l="l" r="r" t="t"/>
                <a:pathLst>
                  <a:path extrusionOk="0" h="1483" w="44668">
                    <a:moveTo>
                      <a:pt x="1" y="0"/>
                    </a:moveTo>
                    <a:lnTo>
                      <a:pt x="1" y="1482"/>
                    </a:lnTo>
                    <a:lnTo>
                      <a:pt x="44667" y="1482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7" name="Google Shape;3837;p103"/>
              <p:cNvSpPr/>
              <p:nvPr/>
            </p:nvSpPr>
            <p:spPr>
              <a:xfrm>
                <a:off x="1924448" y="3185147"/>
                <a:ext cx="46831" cy="107012"/>
              </a:xfrm>
              <a:custGeom>
                <a:rect b="b" l="l" r="r" t="t"/>
                <a:pathLst>
                  <a:path extrusionOk="0" h="7351" w="3217">
                    <a:moveTo>
                      <a:pt x="346" y="1"/>
                    </a:moveTo>
                    <a:lnTo>
                      <a:pt x="1" y="2823"/>
                    </a:lnTo>
                    <a:lnTo>
                      <a:pt x="1429" y="7342"/>
                    </a:lnTo>
                    <a:lnTo>
                      <a:pt x="3216" y="7351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8" name="Google Shape;3838;p103"/>
              <p:cNvSpPr/>
              <p:nvPr/>
            </p:nvSpPr>
            <p:spPr>
              <a:xfrm>
                <a:off x="1772264" y="3086287"/>
                <a:ext cx="165097" cy="208114"/>
              </a:xfrm>
              <a:custGeom>
                <a:rect b="b" l="l" r="r" t="t"/>
                <a:pathLst>
                  <a:path extrusionOk="0" h="14296" w="11341">
                    <a:moveTo>
                      <a:pt x="989" y="0"/>
                    </a:moveTo>
                    <a:lnTo>
                      <a:pt x="1" y="14081"/>
                    </a:lnTo>
                    <a:lnTo>
                      <a:pt x="10197" y="14295"/>
                    </a:lnTo>
                    <a:lnTo>
                      <a:pt x="113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9" name="Google Shape;3839;p103"/>
              <p:cNvSpPr/>
              <p:nvPr/>
            </p:nvSpPr>
            <p:spPr>
              <a:xfrm>
                <a:off x="1789514" y="3101806"/>
                <a:ext cx="125791" cy="176815"/>
              </a:xfrm>
              <a:custGeom>
                <a:rect b="b" l="l" r="r" t="t"/>
                <a:pathLst>
                  <a:path extrusionOk="0" h="12146" w="8641">
                    <a:moveTo>
                      <a:pt x="8640" y="0"/>
                    </a:moveTo>
                    <a:lnTo>
                      <a:pt x="821" y="70"/>
                    </a:lnTo>
                    <a:lnTo>
                      <a:pt x="0" y="11791"/>
                    </a:lnTo>
                    <a:lnTo>
                      <a:pt x="7578" y="12146"/>
                    </a:lnTo>
                    <a:lnTo>
                      <a:pt x="864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0" name="Google Shape;3840;p103"/>
              <p:cNvSpPr/>
              <p:nvPr/>
            </p:nvSpPr>
            <p:spPr>
              <a:xfrm>
                <a:off x="1816737" y="3126932"/>
                <a:ext cx="71652" cy="119925"/>
              </a:xfrm>
              <a:custGeom>
                <a:rect b="b" l="l" r="r" t="t"/>
                <a:pathLst>
                  <a:path extrusionOk="0" h="8238" w="4922">
                    <a:moveTo>
                      <a:pt x="617" y="0"/>
                    </a:moveTo>
                    <a:lnTo>
                      <a:pt x="0" y="8238"/>
                    </a:lnTo>
                    <a:lnTo>
                      <a:pt x="4183" y="8238"/>
                    </a:lnTo>
                    <a:lnTo>
                      <a:pt x="492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1" name="Google Shape;3841;p103"/>
              <p:cNvSpPr/>
              <p:nvPr/>
            </p:nvSpPr>
            <p:spPr>
              <a:xfrm>
                <a:off x="1566275" y="3124326"/>
                <a:ext cx="123433" cy="168547"/>
              </a:xfrm>
              <a:custGeom>
                <a:rect b="b" l="l" r="r" t="t"/>
                <a:pathLst>
                  <a:path extrusionOk="0" h="11578" w="8479">
                    <a:moveTo>
                      <a:pt x="0" y="0"/>
                    </a:moveTo>
                    <a:lnTo>
                      <a:pt x="0" y="11577"/>
                    </a:lnTo>
                    <a:lnTo>
                      <a:pt x="8479" y="11569"/>
                    </a:lnTo>
                    <a:lnTo>
                      <a:pt x="84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2" name="Google Shape;3842;p103"/>
              <p:cNvSpPr/>
              <p:nvPr/>
            </p:nvSpPr>
            <p:spPr>
              <a:xfrm>
                <a:off x="1591911" y="2906997"/>
                <a:ext cx="74287" cy="217343"/>
              </a:xfrm>
              <a:custGeom>
                <a:rect b="b" l="l" r="r" t="t"/>
                <a:pathLst>
                  <a:path extrusionOk="0" h="14930" w="5103">
                    <a:moveTo>
                      <a:pt x="4533" y="1"/>
                    </a:moveTo>
                    <a:cubicBezTo>
                      <a:pt x="4533" y="1"/>
                      <a:pt x="4532" y="1"/>
                      <a:pt x="4532" y="1"/>
                    </a:cubicBezTo>
                    <a:cubicBezTo>
                      <a:pt x="3959" y="23"/>
                      <a:pt x="2517" y="13632"/>
                      <a:pt x="2517" y="13632"/>
                    </a:cubicBezTo>
                    <a:cubicBezTo>
                      <a:pt x="2517" y="13632"/>
                      <a:pt x="2461" y="2421"/>
                      <a:pt x="1924" y="2421"/>
                    </a:cubicBezTo>
                    <a:cubicBezTo>
                      <a:pt x="1922" y="2421"/>
                      <a:pt x="1921" y="2422"/>
                      <a:pt x="1919" y="2422"/>
                    </a:cubicBezTo>
                    <a:cubicBezTo>
                      <a:pt x="1381" y="2484"/>
                      <a:pt x="1919" y="14352"/>
                      <a:pt x="1919" y="14352"/>
                    </a:cubicBezTo>
                    <a:cubicBezTo>
                      <a:pt x="1919" y="14352"/>
                      <a:pt x="1018" y="4944"/>
                      <a:pt x="516" y="4944"/>
                    </a:cubicBezTo>
                    <a:cubicBezTo>
                      <a:pt x="510" y="4944"/>
                      <a:pt x="504" y="4946"/>
                      <a:pt x="498" y="4948"/>
                    </a:cubicBezTo>
                    <a:cubicBezTo>
                      <a:pt x="0" y="5180"/>
                      <a:pt x="713" y="14929"/>
                      <a:pt x="713" y="14929"/>
                    </a:cubicBezTo>
                    <a:lnTo>
                      <a:pt x="3060" y="14929"/>
                    </a:lnTo>
                    <a:cubicBezTo>
                      <a:pt x="3060" y="14929"/>
                      <a:pt x="5102" y="1"/>
                      <a:pt x="453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3" name="Google Shape;3843;p103"/>
              <p:cNvSpPr/>
              <p:nvPr/>
            </p:nvSpPr>
            <p:spPr>
              <a:xfrm>
                <a:off x="1613980" y="2952373"/>
                <a:ext cx="65494" cy="171968"/>
              </a:xfrm>
              <a:custGeom>
                <a:rect b="b" l="l" r="r" t="t"/>
                <a:pathLst>
                  <a:path extrusionOk="0" h="11813" w="4499">
                    <a:moveTo>
                      <a:pt x="3396" y="0"/>
                    </a:moveTo>
                    <a:cubicBezTo>
                      <a:pt x="2842" y="0"/>
                      <a:pt x="945" y="9309"/>
                      <a:pt x="945" y="9309"/>
                    </a:cubicBezTo>
                    <a:cubicBezTo>
                      <a:pt x="945" y="9309"/>
                      <a:pt x="1176" y="5380"/>
                      <a:pt x="945" y="4873"/>
                    </a:cubicBezTo>
                    <a:cubicBezTo>
                      <a:pt x="937" y="4856"/>
                      <a:pt x="928" y="4848"/>
                      <a:pt x="920" y="4848"/>
                    </a:cubicBezTo>
                    <a:cubicBezTo>
                      <a:pt x="662" y="4848"/>
                      <a:pt x="1" y="11812"/>
                      <a:pt x="1" y="11812"/>
                    </a:cubicBezTo>
                    <a:lnTo>
                      <a:pt x="3375" y="11812"/>
                    </a:lnTo>
                    <a:cubicBezTo>
                      <a:pt x="3375" y="11812"/>
                      <a:pt x="4498" y="8513"/>
                      <a:pt x="4358" y="7997"/>
                    </a:cubicBezTo>
                    <a:cubicBezTo>
                      <a:pt x="4349" y="7965"/>
                      <a:pt x="4333" y="7950"/>
                      <a:pt x="4310" y="7950"/>
                    </a:cubicBezTo>
                    <a:cubicBezTo>
                      <a:pt x="3969" y="7950"/>
                      <a:pt x="2160" y="11319"/>
                      <a:pt x="2160" y="11319"/>
                    </a:cubicBezTo>
                    <a:cubicBezTo>
                      <a:pt x="2160" y="11319"/>
                      <a:pt x="4170" y="5896"/>
                      <a:pt x="3750" y="5288"/>
                    </a:cubicBezTo>
                    <a:cubicBezTo>
                      <a:pt x="3729" y="5258"/>
                      <a:pt x="3704" y="5243"/>
                      <a:pt x="3675" y="5243"/>
                    </a:cubicBezTo>
                    <a:cubicBezTo>
                      <a:pt x="3139" y="5243"/>
                      <a:pt x="1412" y="10458"/>
                      <a:pt x="1412" y="10458"/>
                    </a:cubicBezTo>
                    <a:cubicBezTo>
                      <a:pt x="1412" y="10458"/>
                      <a:pt x="3934" y="333"/>
                      <a:pt x="3423" y="8"/>
                    </a:cubicBezTo>
                    <a:cubicBezTo>
                      <a:pt x="3414" y="3"/>
                      <a:pt x="3405" y="0"/>
                      <a:pt x="33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4" name="Google Shape;3844;p103"/>
              <p:cNvSpPr/>
              <p:nvPr/>
            </p:nvSpPr>
            <p:spPr>
              <a:xfrm>
                <a:off x="1532385" y="2999350"/>
                <a:ext cx="78378" cy="125631"/>
              </a:xfrm>
              <a:custGeom>
                <a:rect b="b" l="l" r="r" t="t"/>
                <a:pathLst>
                  <a:path extrusionOk="0" h="8630" w="5384">
                    <a:moveTo>
                      <a:pt x="405" y="0"/>
                    </a:moveTo>
                    <a:cubicBezTo>
                      <a:pt x="0" y="0"/>
                      <a:pt x="4400" y="8629"/>
                      <a:pt x="4400" y="8629"/>
                    </a:cubicBezTo>
                    <a:lnTo>
                      <a:pt x="5383" y="8629"/>
                    </a:lnTo>
                    <a:lnTo>
                      <a:pt x="4911" y="6545"/>
                    </a:lnTo>
                    <a:cubicBezTo>
                      <a:pt x="4911" y="6545"/>
                      <a:pt x="2865" y="310"/>
                      <a:pt x="2407" y="310"/>
                    </a:cubicBezTo>
                    <a:cubicBezTo>
                      <a:pt x="2401" y="310"/>
                      <a:pt x="2396" y="311"/>
                      <a:pt x="2390" y="313"/>
                    </a:cubicBezTo>
                    <a:cubicBezTo>
                      <a:pt x="1965" y="483"/>
                      <a:pt x="3885" y="6033"/>
                      <a:pt x="3885" y="6033"/>
                    </a:cubicBezTo>
                    <a:cubicBezTo>
                      <a:pt x="3885" y="6033"/>
                      <a:pt x="987" y="282"/>
                      <a:pt x="428" y="7"/>
                    </a:cubicBezTo>
                    <a:cubicBezTo>
                      <a:pt x="419" y="2"/>
                      <a:pt x="412" y="0"/>
                      <a:pt x="4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5" name="Google Shape;3845;p103"/>
              <p:cNvSpPr/>
              <p:nvPr/>
            </p:nvSpPr>
            <p:spPr>
              <a:xfrm>
                <a:off x="1566712" y="3124079"/>
                <a:ext cx="59817" cy="169114"/>
              </a:xfrm>
              <a:custGeom>
                <a:rect b="b" l="l" r="r" t="t"/>
                <a:pathLst>
                  <a:path extrusionOk="0" h="11617" w="4109">
                    <a:moveTo>
                      <a:pt x="1" y="0"/>
                    </a:moveTo>
                    <a:lnTo>
                      <a:pt x="79" y="11616"/>
                    </a:lnTo>
                    <a:lnTo>
                      <a:pt x="4109" y="11616"/>
                    </a:lnTo>
                    <a:lnTo>
                      <a:pt x="3895" y="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6" name="Google Shape;3846;p103"/>
              <p:cNvSpPr/>
              <p:nvPr/>
            </p:nvSpPr>
            <p:spPr>
              <a:xfrm>
                <a:off x="1564805" y="3123118"/>
                <a:ext cx="127000" cy="17061"/>
              </a:xfrm>
              <a:custGeom>
                <a:rect b="b" l="l" r="r" t="t"/>
                <a:pathLst>
                  <a:path extrusionOk="0" h="1172" w="8724">
                    <a:moveTo>
                      <a:pt x="0" y="0"/>
                    </a:moveTo>
                    <a:lnTo>
                      <a:pt x="111" y="1106"/>
                    </a:lnTo>
                    <a:lnTo>
                      <a:pt x="4017" y="1172"/>
                    </a:lnTo>
                    <a:lnTo>
                      <a:pt x="8580" y="1106"/>
                    </a:lnTo>
                    <a:lnTo>
                      <a:pt x="87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7" name="Google Shape;3847;p103"/>
              <p:cNvSpPr/>
              <p:nvPr/>
            </p:nvSpPr>
            <p:spPr>
              <a:xfrm>
                <a:off x="1460034" y="3290122"/>
                <a:ext cx="617238" cy="27121"/>
              </a:xfrm>
              <a:custGeom>
                <a:rect b="b" l="l" r="r" t="t"/>
                <a:pathLst>
                  <a:path extrusionOk="0" h="1863" w="42400">
                    <a:moveTo>
                      <a:pt x="0" y="0"/>
                    </a:moveTo>
                    <a:lnTo>
                      <a:pt x="0" y="1862"/>
                    </a:lnTo>
                    <a:lnTo>
                      <a:pt x="42399" y="1862"/>
                    </a:lnTo>
                    <a:lnTo>
                      <a:pt x="42399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48" name="Google Shape;3848;p103"/>
            <p:cNvGrpSpPr/>
            <p:nvPr/>
          </p:nvGrpSpPr>
          <p:grpSpPr>
            <a:xfrm>
              <a:off x="1481856" y="3376710"/>
              <a:ext cx="665205" cy="406329"/>
              <a:chOff x="1481856" y="3376710"/>
              <a:chExt cx="665205" cy="406329"/>
            </a:xfrm>
          </p:grpSpPr>
          <p:sp>
            <p:nvSpPr>
              <p:cNvPr id="3849" name="Google Shape;3849;p103"/>
              <p:cNvSpPr/>
              <p:nvPr/>
            </p:nvSpPr>
            <p:spPr>
              <a:xfrm>
                <a:off x="1481856" y="3376710"/>
                <a:ext cx="665205" cy="406329"/>
              </a:xfrm>
              <a:custGeom>
                <a:rect b="b" l="l" r="r" t="t"/>
                <a:pathLst>
                  <a:path extrusionOk="0" h="27912" w="45695">
                    <a:moveTo>
                      <a:pt x="45695" y="0"/>
                    </a:moveTo>
                    <a:lnTo>
                      <a:pt x="4466" y="297"/>
                    </a:lnTo>
                    <a:lnTo>
                      <a:pt x="0" y="27912"/>
                    </a:lnTo>
                    <a:lnTo>
                      <a:pt x="40782" y="27912"/>
                    </a:lnTo>
                    <a:lnTo>
                      <a:pt x="456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0" name="Google Shape;3850;p103"/>
              <p:cNvSpPr/>
              <p:nvPr/>
            </p:nvSpPr>
            <p:spPr>
              <a:xfrm>
                <a:off x="1540960" y="3376710"/>
                <a:ext cx="606102" cy="40921"/>
              </a:xfrm>
              <a:custGeom>
                <a:rect b="b" l="l" r="r" t="t"/>
                <a:pathLst>
                  <a:path extrusionOk="0" h="2811" w="41635">
                    <a:moveTo>
                      <a:pt x="41635" y="0"/>
                    </a:moveTo>
                    <a:lnTo>
                      <a:pt x="406" y="297"/>
                    </a:lnTo>
                    <a:lnTo>
                      <a:pt x="0" y="2810"/>
                    </a:lnTo>
                    <a:cubicBezTo>
                      <a:pt x="18" y="2714"/>
                      <a:pt x="41167" y="2653"/>
                      <a:pt x="41167" y="2653"/>
                    </a:cubicBezTo>
                    <a:lnTo>
                      <a:pt x="4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1" name="Google Shape;3851;p103"/>
              <p:cNvSpPr/>
              <p:nvPr/>
            </p:nvSpPr>
            <p:spPr>
              <a:xfrm>
                <a:off x="1560932" y="339362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81" y="0"/>
                    </a:moveTo>
                    <a:cubicBezTo>
                      <a:pt x="171" y="0"/>
                      <a:pt x="0" y="170"/>
                      <a:pt x="0" y="376"/>
                    </a:cubicBezTo>
                    <a:cubicBezTo>
                      <a:pt x="0" y="586"/>
                      <a:pt x="171" y="757"/>
                      <a:pt x="381" y="757"/>
                    </a:cubicBezTo>
                    <a:cubicBezTo>
                      <a:pt x="586" y="757"/>
                      <a:pt x="756" y="586"/>
                      <a:pt x="756" y="376"/>
                    </a:cubicBezTo>
                    <a:cubicBezTo>
                      <a:pt x="756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2" name="Google Shape;3852;p103"/>
              <p:cNvSpPr/>
              <p:nvPr/>
            </p:nvSpPr>
            <p:spPr>
              <a:xfrm>
                <a:off x="1587966" y="339362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81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81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3" name="Google Shape;3853;p103"/>
              <p:cNvSpPr/>
              <p:nvPr/>
            </p:nvSpPr>
            <p:spPr>
              <a:xfrm>
                <a:off x="1614999" y="3393625"/>
                <a:ext cx="11035" cy="11020"/>
              </a:xfrm>
              <a:custGeom>
                <a:rect b="b" l="l" r="r" t="t"/>
                <a:pathLst>
                  <a:path extrusionOk="0" h="757" w="758">
                    <a:moveTo>
                      <a:pt x="376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76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4" name="Google Shape;3854;p103"/>
              <p:cNvSpPr/>
              <p:nvPr/>
            </p:nvSpPr>
            <p:spPr>
              <a:xfrm>
                <a:off x="1572578" y="3489312"/>
                <a:ext cx="241058" cy="194605"/>
              </a:xfrm>
              <a:custGeom>
                <a:rect b="b" l="l" r="r" t="t"/>
                <a:pathLst>
                  <a:path extrusionOk="0" h="13368" w="16559">
                    <a:moveTo>
                      <a:pt x="8282" y="0"/>
                    </a:moveTo>
                    <a:cubicBezTo>
                      <a:pt x="3736" y="0"/>
                      <a:pt x="0" y="3378"/>
                      <a:pt x="0" y="7478"/>
                    </a:cubicBezTo>
                    <a:cubicBezTo>
                      <a:pt x="0" y="9776"/>
                      <a:pt x="1171" y="11952"/>
                      <a:pt x="3173" y="13368"/>
                    </a:cubicBezTo>
                    <a:lnTo>
                      <a:pt x="8282" y="7478"/>
                    </a:lnTo>
                    <a:lnTo>
                      <a:pt x="16558" y="7478"/>
                    </a:lnTo>
                    <a:cubicBezTo>
                      <a:pt x="16558" y="3378"/>
                      <a:pt x="12822" y="0"/>
                      <a:pt x="828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5" name="Google Shape;3855;p103"/>
              <p:cNvSpPr/>
              <p:nvPr/>
            </p:nvSpPr>
            <p:spPr>
              <a:xfrm>
                <a:off x="1627722" y="3611639"/>
                <a:ext cx="193294" cy="107784"/>
              </a:xfrm>
              <a:custGeom>
                <a:rect b="b" l="l" r="r" t="t"/>
                <a:pathLst>
                  <a:path extrusionOk="0" h="7404" w="13278">
                    <a:moveTo>
                      <a:pt x="5144" y="14"/>
                    </a:moveTo>
                    <a:cubicBezTo>
                      <a:pt x="5149" y="19"/>
                      <a:pt x="5197" y="19"/>
                      <a:pt x="5297" y="23"/>
                    </a:cubicBezTo>
                    <a:cubicBezTo>
                      <a:pt x="5406" y="27"/>
                      <a:pt x="5551" y="31"/>
                      <a:pt x="5730" y="41"/>
                    </a:cubicBezTo>
                    <a:cubicBezTo>
                      <a:pt x="6124" y="49"/>
                      <a:pt x="6674" y="62"/>
                      <a:pt x="7373" y="75"/>
                    </a:cubicBezTo>
                    <a:cubicBezTo>
                      <a:pt x="8775" y="101"/>
                      <a:pt x="10760" y="131"/>
                      <a:pt x="13136" y="175"/>
                    </a:cubicBezTo>
                    <a:lnTo>
                      <a:pt x="13136" y="175"/>
                    </a:lnTo>
                    <a:cubicBezTo>
                      <a:pt x="13091" y="757"/>
                      <a:pt x="12994" y="1362"/>
                      <a:pt x="12788" y="1959"/>
                    </a:cubicBezTo>
                    <a:cubicBezTo>
                      <a:pt x="12570" y="2579"/>
                      <a:pt x="12259" y="3191"/>
                      <a:pt x="11862" y="3772"/>
                    </a:cubicBezTo>
                    <a:cubicBezTo>
                      <a:pt x="11044" y="4908"/>
                      <a:pt x="9878" y="5909"/>
                      <a:pt x="8462" y="6512"/>
                    </a:cubicBezTo>
                    <a:cubicBezTo>
                      <a:pt x="7317" y="7015"/>
                      <a:pt x="6098" y="7251"/>
                      <a:pt x="4929" y="7251"/>
                    </a:cubicBezTo>
                    <a:cubicBezTo>
                      <a:pt x="4593" y="7251"/>
                      <a:pt x="4262" y="7232"/>
                      <a:pt x="3938" y="7194"/>
                    </a:cubicBezTo>
                    <a:cubicBezTo>
                      <a:pt x="2508" y="7035"/>
                      <a:pt x="1215" y="6516"/>
                      <a:pt x="197" y="5820"/>
                    </a:cubicBezTo>
                    <a:lnTo>
                      <a:pt x="197" y="5820"/>
                    </a:lnTo>
                    <a:cubicBezTo>
                      <a:pt x="1679" y="4096"/>
                      <a:pt x="2908" y="2660"/>
                      <a:pt x="3781" y="1644"/>
                    </a:cubicBezTo>
                    <a:cubicBezTo>
                      <a:pt x="4214" y="1132"/>
                      <a:pt x="4555" y="731"/>
                      <a:pt x="4795" y="447"/>
                    </a:cubicBezTo>
                    <a:cubicBezTo>
                      <a:pt x="4904" y="315"/>
                      <a:pt x="4992" y="211"/>
                      <a:pt x="5057" y="128"/>
                    </a:cubicBezTo>
                    <a:cubicBezTo>
                      <a:pt x="5118" y="57"/>
                      <a:pt x="5149" y="19"/>
                      <a:pt x="5144" y="14"/>
                    </a:cubicBezTo>
                    <a:close/>
                    <a:moveTo>
                      <a:pt x="5717" y="1"/>
                    </a:moveTo>
                    <a:cubicBezTo>
                      <a:pt x="5537" y="5"/>
                      <a:pt x="5398" y="5"/>
                      <a:pt x="5289" y="5"/>
                    </a:cubicBezTo>
                    <a:cubicBezTo>
                      <a:pt x="5192" y="9"/>
                      <a:pt x="5144" y="9"/>
                      <a:pt x="5144" y="14"/>
                    </a:cubicBezTo>
                    <a:cubicBezTo>
                      <a:pt x="5144" y="14"/>
                      <a:pt x="5144" y="14"/>
                      <a:pt x="5144" y="14"/>
                    </a:cubicBezTo>
                    <a:cubicBezTo>
                      <a:pt x="5140" y="14"/>
                      <a:pt x="5106" y="49"/>
                      <a:pt x="5049" y="110"/>
                    </a:cubicBezTo>
                    <a:cubicBezTo>
                      <a:pt x="4983" y="184"/>
                      <a:pt x="4891" y="285"/>
                      <a:pt x="4777" y="412"/>
                    </a:cubicBezTo>
                    <a:cubicBezTo>
                      <a:pt x="4528" y="691"/>
                      <a:pt x="4183" y="1080"/>
                      <a:pt x="3742" y="1578"/>
                    </a:cubicBezTo>
                    <a:cubicBezTo>
                      <a:pt x="2846" y="2601"/>
                      <a:pt x="1574" y="4047"/>
                      <a:pt x="49" y="5791"/>
                    </a:cubicBezTo>
                    <a:lnTo>
                      <a:pt x="1" y="5844"/>
                    </a:lnTo>
                    <a:lnTo>
                      <a:pt x="63" y="5888"/>
                    </a:lnTo>
                    <a:cubicBezTo>
                      <a:pt x="1102" y="6622"/>
                      <a:pt x="2435" y="7173"/>
                      <a:pt x="3921" y="7343"/>
                    </a:cubicBezTo>
                    <a:cubicBezTo>
                      <a:pt x="4256" y="7383"/>
                      <a:pt x="4598" y="7404"/>
                      <a:pt x="4944" y="7404"/>
                    </a:cubicBezTo>
                    <a:cubicBezTo>
                      <a:pt x="6128" y="7404"/>
                      <a:pt x="7363" y="7163"/>
                      <a:pt x="8522" y="6652"/>
                    </a:cubicBezTo>
                    <a:cubicBezTo>
                      <a:pt x="9965" y="6040"/>
                      <a:pt x="11154" y="5017"/>
                      <a:pt x="11984" y="3855"/>
                    </a:cubicBezTo>
                    <a:cubicBezTo>
                      <a:pt x="12391" y="3266"/>
                      <a:pt x="12701" y="2641"/>
                      <a:pt x="12923" y="2007"/>
                    </a:cubicBezTo>
                    <a:cubicBezTo>
                      <a:pt x="13137" y="1368"/>
                      <a:pt x="13234" y="727"/>
                      <a:pt x="13273" y="110"/>
                    </a:cubicBezTo>
                    <a:lnTo>
                      <a:pt x="13278" y="41"/>
                    </a:lnTo>
                    <a:lnTo>
                      <a:pt x="13208" y="41"/>
                    </a:lnTo>
                    <a:cubicBezTo>
                      <a:pt x="10791" y="23"/>
                      <a:pt x="8772" y="9"/>
                      <a:pt x="73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6" name="Google Shape;3856;p103"/>
              <p:cNvSpPr/>
              <p:nvPr/>
            </p:nvSpPr>
            <p:spPr>
              <a:xfrm>
                <a:off x="1737602" y="3526725"/>
                <a:ext cx="13495" cy="13553"/>
              </a:xfrm>
              <a:custGeom>
                <a:rect b="b" l="l" r="r" t="t"/>
                <a:pathLst>
                  <a:path extrusionOk="0" h="931" w="927">
                    <a:moveTo>
                      <a:pt x="464" y="0"/>
                    </a:moveTo>
                    <a:cubicBezTo>
                      <a:pt x="206" y="0"/>
                      <a:pt x="0" y="210"/>
                      <a:pt x="0" y="467"/>
                    </a:cubicBezTo>
                    <a:cubicBezTo>
                      <a:pt x="0" y="721"/>
                      <a:pt x="206" y="930"/>
                      <a:pt x="464" y="930"/>
                    </a:cubicBezTo>
                    <a:cubicBezTo>
                      <a:pt x="716" y="930"/>
                      <a:pt x="926" y="721"/>
                      <a:pt x="926" y="467"/>
                    </a:cubicBezTo>
                    <a:cubicBezTo>
                      <a:pt x="926" y="210"/>
                      <a:pt x="716" y="0"/>
                      <a:pt x="46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7" name="Google Shape;3857;p103"/>
              <p:cNvSpPr/>
              <p:nvPr/>
            </p:nvSpPr>
            <p:spPr>
              <a:xfrm>
                <a:off x="1744211" y="3482950"/>
                <a:ext cx="141004" cy="50587"/>
              </a:xfrm>
              <a:custGeom>
                <a:rect b="b" l="l" r="r" t="t"/>
                <a:pathLst>
                  <a:path extrusionOk="0" h="3475" w="9686">
                    <a:moveTo>
                      <a:pt x="3374" y="0"/>
                    </a:moveTo>
                    <a:lnTo>
                      <a:pt x="3348" y="22"/>
                    </a:lnTo>
                    <a:cubicBezTo>
                      <a:pt x="2392" y="983"/>
                      <a:pt x="1547" y="1840"/>
                      <a:pt x="949" y="2461"/>
                    </a:cubicBezTo>
                    <a:cubicBezTo>
                      <a:pt x="669" y="2753"/>
                      <a:pt x="433" y="2998"/>
                      <a:pt x="250" y="3195"/>
                    </a:cubicBezTo>
                    <a:cubicBezTo>
                      <a:pt x="88" y="3365"/>
                      <a:pt x="0" y="3465"/>
                      <a:pt x="10" y="3474"/>
                    </a:cubicBezTo>
                    <a:cubicBezTo>
                      <a:pt x="10" y="3474"/>
                      <a:pt x="10" y="3474"/>
                      <a:pt x="10" y="3474"/>
                    </a:cubicBezTo>
                    <a:cubicBezTo>
                      <a:pt x="20" y="3474"/>
                      <a:pt x="120" y="3390"/>
                      <a:pt x="289" y="3234"/>
                    </a:cubicBezTo>
                    <a:cubicBezTo>
                      <a:pt x="482" y="3046"/>
                      <a:pt x="726" y="2814"/>
                      <a:pt x="1023" y="2530"/>
                    </a:cubicBezTo>
                    <a:cubicBezTo>
                      <a:pt x="1639" y="1937"/>
                      <a:pt x="2483" y="1101"/>
                      <a:pt x="3435" y="153"/>
                    </a:cubicBezTo>
                    <a:lnTo>
                      <a:pt x="4143" y="153"/>
                    </a:lnTo>
                    <a:cubicBezTo>
                      <a:pt x="5673" y="153"/>
                      <a:pt x="7059" y="144"/>
                      <a:pt x="8064" y="131"/>
                    </a:cubicBezTo>
                    <a:cubicBezTo>
                      <a:pt x="8540" y="123"/>
                      <a:pt x="8941" y="113"/>
                      <a:pt x="9252" y="105"/>
                    </a:cubicBezTo>
                    <a:cubicBezTo>
                      <a:pt x="9532" y="97"/>
                      <a:pt x="9685" y="87"/>
                      <a:pt x="9685" y="79"/>
                    </a:cubicBezTo>
                    <a:cubicBezTo>
                      <a:pt x="9685" y="65"/>
                      <a:pt x="9532" y="57"/>
                      <a:pt x="9252" y="48"/>
                    </a:cubicBezTo>
                    <a:cubicBezTo>
                      <a:pt x="8941" y="39"/>
                      <a:pt x="8540" y="31"/>
                      <a:pt x="8064" y="22"/>
                    </a:cubicBezTo>
                    <a:cubicBezTo>
                      <a:pt x="7059" y="9"/>
                      <a:pt x="5673" y="0"/>
                      <a:pt x="41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8" name="Google Shape;3858;p103"/>
              <p:cNvSpPr/>
              <p:nvPr/>
            </p:nvSpPr>
            <p:spPr>
              <a:xfrm>
                <a:off x="1868198" y="3447488"/>
                <a:ext cx="193484" cy="122501"/>
              </a:xfrm>
              <a:custGeom>
                <a:rect b="b" l="l" r="r" t="t"/>
                <a:pathLst>
                  <a:path extrusionOk="0" h="8415" w="13291">
                    <a:moveTo>
                      <a:pt x="1623" y="0"/>
                    </a:moveTo>
                    <a:lnTo>
                      <a:pt x="1623" y="0"/>
                    </a:lnTo>
                    <a:cubicBezTo>
                      <a:pt x="1618" y="0"/>
                      <a:pt x="1522" y="80"/>
                      <a:pt x="1526" y="80"/>
                    </a:cubicBezTo>
                    <a:cubicBezTo>
                      <a:pt x="1527" y="80"/>
                      <a:pt x="1532" y="76"/>
                      <a:pt x="1544" y="68"/>
                    </a:cubicBezTo>
                    <a:lnTo>
                      <a:pt x="1544" y="72"/>
                    </a:lnTo>
                    <a:lnTo>
                      <a:pt x="1539" y="80"/>
                    </a:lnTo>
                    <a:lnTo>
                      <a:pt x="1539" y="98"/>
                    </a:lnTo>
                    <a:lnTo>
                      <a:pt x="1531" y="133"/>
                    </a:lnTo>
                    <a:lnTo>
                      <a:pt x="1517" y="203"/>
                    </a:lnTo>
                    <a:lnTo>
                      <a:pt x="1491" y="338"/>
                    </a:lnTo>
                    <a:lnTo>
                      <a:pt x="1443" y="618"/>
                    </a:lnTo>
                    <a:cubicBezTo>
                      <a:pt x="1408" y="802"/>
                      <a:pt x="1374" y="986"/>
                      <a:pt x="1338" y="1169"/>
                    </a:cubicBezTo>
                    <a:cubicBezTo>
                      <a:pt x="1273" y="1531"/>
                      <a:pt x="1203" y="1894"/>
                      <a:pt x="1138" y="2257"/>
                    </a:cubicBezTo>
                    <a:cubicBezTo>
                      <a:pt x="1007" y="2973"/>
                      <a:pt x="875" y="3681"/>
                      <a:pt x="749" y="4372"/>
                    </a:cubicBezTo>
                    <a:cubicBezTo>
                      <a:pt x="491" y="5758"/>
                      <a:pt x="246" y="7086"/>
                      <a:pt x="19" y="8332"/>
                    </a:cubicBezTo>
                    <a:lnTo>
                      <a:pt x="1" y="8414"/>
                    </a:lnTo>
                    <a:lnTo>
                      <a:pt x="89" y="8414"/>
                    </a:lnTo>
                    <a:cubicBezTo>
                      <a:pt x="3519" y="8401"/>
                      <a:pt x="6421" y="8388"/>
                      <a:pt x="8474" y="8380"/>
                    </a:cubicBezTo>
                    <a:cubicBezTo>
                      <a:pt x="9484" y="8370"/>
                      <a:pt x="10289" y="8366"/>
                      <a:pt x="10848" y="8362"/>
                    </a:cubicBezTo>
                    <a:cubicBezTo>
                      <a:pt x="11110" y="8358"/>
                      <a:pt x="11320" y="8354"/>
                      <a:pt x="11469" y="8354"/>
                    </a:cubicBezTo>
                    <a:cubicBezTo>
                      <a:pt x="11534" y="8348"/>
                      <a:pt x="11586" y="8348"/>
                      <a:pt x="11630" y="8348"/>
                    </a:cubicBezTo>
                    <a:cubicBezTo>
                      <a:pt x="11665" y="8344"/>
                      <a:pt x="11683" y="8344"/>
                      <a:pt x="11678" y="8344"/>
                    </a:cubicBezTo>
                    <a:cubicBezTo>
                      <a:pt x="11678" y="8340"/>
                      <a:pt x="11661" y="8340"/>
                      <a:pt x="11621" y="8340"/>
                    </a:cubicBezTo>
                    <a:cubicBezTo>
                      <a:pt x="11578" y="8336"/>
                      <a:pt x="11525" y="8336"/>
                      <a:pt x="11455" y="8336"/>
                    </a:cubicBezTo>
                    <a:cubicBezTo>
                      <a:pt x="11302" y="8332"/>
                      <a:pt x="11088" y="8327"/>
                      <a:pt x="10822" y="8327"/>
                    </a:cubicBezTo>
                    <a:cubicBezTo>
                      <a:pt x="10257" y="8322"/>
                      <a:pt x="9450" y="8314"/>
                      <a:pt x="8435" y="8305"/>
                    </a:cubicBezTo>
                    <a:cubicBezTo>
                      <a:pt x="6407" y="8296"/>
                      <a:pt x="3549" y="8288"/>
                      <a:pt x="173" y="8275"/>
                    </a:cubicBezTo>
                    <a:lnTo>
                      <a:pt x="173" y="8275"/>
                    </a:lnTo>
                    <a:cubicBezTo>
                      <a:pt x="401" y="7053"/>
                      <a:pt x="645" y="5754"/>
                      <a:pt x="896" y="4403"/>
                    </a:cubicBezTo>
                    <a:cubicBezTo>
                      <a:pt x="1023" y="3707"/>
                      <a:pt x="1154" y="3005"/>
                      <a:pt x="1290" y="2283"/>
                    </a:cubicBezTo>
                    <a:cubicBezTo>
                      <a:pt x="1356" y="1924"/>
                      <a:pt x="1426" y="1562"/>
                      <a:pt x="1491" y="1195"/>
                    </a:cubicBezTo>
                    <a:cubicBezTo>
                      <a:pt x="1526" y="1012"/>
                      <a:pt x="1561" y="828"/>
                      <a:pt x="1596" y="645"/>
                    </a:cubicBezTo>
                    <a:lnTo>
                      <a:pt x="1644" y="369"/>
                    </a:lnTo>
                    <a:lnTo>
                      <a:pt x="1671" y="229"/>
                    </a:lnTo>
                    <a:lnTo>
                      <a:pt x="1683" y="159"/>
                    </a:lnTo>
                    <a:lnTo>
                      <a:pt x="1684" y="155"/>
                    </a:lnTo>
                    <a:lnTo>
                      <a:pt x="1684" y="155"/>
                    </a:lnTo>
                    <a:cubicBezTo>
                      <a:pt x="5958" y="151"/>
                      <a:pt x="9915" y="147"/>
                      <a:pt x="13138" y="141"/>
                    </a:cubicBezTo>
                    <a:lnTo>
                      <a:pt x="13138" y="141"/>
                    </a:lnTo>
                    <a:cubicBezTo>
                      <a:pt x="12694" y="2603"/>
                      <a:pt x="12326" y="4635"/>
                      <a:pt x="12072" y="6067"/>
                    </a:cubicBezTo>
                    <a:cubicBezTo>
                      <a:pt x="11945" y="6785"/>
                      <a:pt x="11844" y="7348"/>
                      <a:pt x="11774" y="7741"/>
                    </a:cubicBezTo>
                    <a:cubicBezTo>
                      <a:pt x="11743" y="7929"/>
                      <a:pt x="11717" y="8078"/>
                      <a:pt x="11699" y="8187"/>
                    </a:cubicBezTo>
                    <a:cubicBezTo>
                      <a:pt x="11687" y="8288"/>
                      <a:pt x="11678" y="8340"/>
                      <a:pt x="11678" y="8344"/>
                    </a:cubicBezTo>
                    <a:cubicBezTo>
                      <a:pt x="11683" y="8344"/>
                      <a:pt x="11691" y="8296"/>
                      <a:pt x="11713" y="8201"/>
                    </a:cubicBezTo>
                    <a:cubicBezTo>
                      <a:pt x="11735" y="8096"/>
                      <a:pt x="11766" y="7951"/>
                      <a:pt x="11800" y="7772"/>
                    </a:cubicBezTo>
                    <a:cubicBezTo>
                      <a:pt x="11879" y="7378"/>
                      <a:pt x="11988" y="6823"/>
                      <a:pt x="12124" y="6115"/>
                    </a:cubicBezTo>
                    <a:cubicBezTo>
                      <a:pt x="12403" y="4661"/>
                      <a:pt x="12797" y="2593"/>
                      <a:pt x="13273" y="89"/>
                    </a:cubicBezTo>
                    <a:lnTo>
                      <a:pt x="13291" y="15"/>
                    </a:lnTo>
                    <a:lnTo>
                      <a:pt x="13212" y="15"/>
                    </a:lnTo>
                    <a:cubicBezTo>
                      <a:pt x="9960" y="10"/>
                      <a:pt x="5953" y="6"/>
                      <a:pt x="1622" y="2"/>
                    </a:cubicBezTo>
                    <a:cubicBezTo>
                      <a:pt x="1623" y="1"/>
                      <a:pt x="1623" y="0"/>
                      <a:pt x="162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9" name="Google Shape;3859;p103"/>
              <p:cNvSpPr/>
              <p:nvPr/>
            </p:nvSpPr>
            <p:spPr>
              <a:xfrm>
                <a:off x="1748157" y="3662604"/>
                <a:ext cx="13495" cy="13495"/>
              </a:xfrm>
              <a:custGeom>
                <a:rect b="b" l="l" r="r" t="t"/>
                <a:pathLst>
                  <a:path extrusionOk="0" h="927" w="927">
                    <a:moveTo>
                      <a:pt x="463" y="1"/>
                    </a:moveTo>
                    <a:cubicBezTo>
                      <a:pt x="206" y="1"/>
                      <a:pt x="1" y="205"/>
                      <a:pt x="1" y="463"/>
                    </a:cubicBezTo>
                    <a:cubicBezTo>
                      <a:pt x="1" y="717"/>
                      <a:pt x="206" y="927"/>
                      <a:pt x="463" y="927"/>
                    </a:cubicBezTo>
                    <a:cubicBezTo>
                      <a:pt x="721" y="927"/>
                      <a:pt x="927" y="717"/>
                      <a:pt x="927" y="463"/>
                    </a:cubicBezTo>
                    <a:cubicBezTo>
                      <a:pt x="927" y="205"/>
                      <a:pt x="721" y="1"/>
                      <a:pt x="46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0" name="Google Shape;3860;p103"/>
              <p:cNvSpPr/>
              <p:nvPr/>
            </p:nvSpPr>
            <p:spPr>
              <a:xfrm>
                <a:off x="1754897" y="3668194"/>
                <a:ext cx="122618" cy="2300"/>
              </a:xfrm>
              <a:custGeom>
                <a:rect b="b" l="l" r="r" t="t"/>
                <a:pathLst>
                  <a:path extrusionOk="0" h="158" w="8423">
                    <a:moveTo>
                      <a:pt x="4214" y="1"/>
                    </a:moveTo>
                    <a:cubicBezTo>
                      <a:pt x="1884" y="1"/>
                      <a:pt x="0" y="36"/>
                      <a:pt x="0" y="79"/>
                    </a:cubicBezTo>
                    <a:cubicBezTo>
                      <a:pt x="0" y="123"/>
                      <a:pt x="1884" y="158"/>
                      <a:pt x="4214" y="158"/>
                    </a:cubicBezTo>
                    <a:cubicBezTo>
                      <a:pt x="6539" y="158"/>
                      <a:pt x="8423" y="123"/>
                      <a:pt x="8423" y="79"/>
                    </a:cubicBezTo>
                    <a:cubicBezTo>
                      <a:pt x="8423" y="36"/>
                      <a:pt x="6539" y="1"/>
                      <a:pt x="42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1" name="Google Shape;3861;p103"/>
              <p:cNvSpPr/>
              <p:nvPr/>
            </p:nvSpPr>
            <p:spPr>
              <a:xfrm>
                <a:off x="1862855" y="3632266"/>
                <a:ext cx="198768" cy="90795"/>
              </a:xfrm>
              <a:custGeom>
                <a:rect b="b" l="l" r="r" t="t"/>
                <a:pathLst>
                  <a:path extrusionOk="0" h="6237" w="13654">
                    <a:moveTo>
                      <a:pt x="1702" y="108"/>
                    </a:moveTo>
                    <a:lnTo>
                      <a:pt x="1702" y="108"/>
                    </a:lnTo>
                    <a:cubicBezTo>
                      <a:pt x="1702" y="108"/>
                      <a:pt x="1702" y="108"/>
                      <a:pt x="1701" y="109"/>
                    </a:cubicBezTo>
                    <a:lnTo>
                      <a:pt x="1701" y="109"/>
                    </a:lnTo>
                    <a:lnTo>
                      <a:pt x="1701" y="109"/>
                    </a:lnTo>
                    <a:cubicBezTo>
                      <a:pt x="1702" y="108"/>
                      <a:pt x="1702" y="108"/>
                      <a:pt x="1702" y="108"/>
                    </a:cubicBezTo>
                    <a:close/>
                    <a:moveTo>
                      <a:pt x="13504" y="149"/>
                    </a:moveTo>
                    <a:cubicBezTo>
                      <a:pt x="13058" y="1976"/>
                      <a:pt x="12692" y="3462"/>
                      <a:pt x="12434" y="4505"/>
                    </a:cubicBezTo>
                    <a:cubicBezTo>
                      <a:pt x="12312" y="5026"/>
                      <a:pt x="12211" y="5436"/>
                      <a:pt x="12141" y="5724"/>
                    </a:cubicBezTo>
                    <a:cubicBezTo>
                      <a:pt x="12110" y="5861"/>
                      <a:pt x="12088" y="5965"/>
                      <a:pt x="12066" y="6048"/>
                    </a:cubicBezTo>
                    <a:cubicBezTo>
                      <a:pt x="12054" y="6123"/>
                      <a:pt x="12045" y="6157"/>
                      <a:pt x="12045" y="6162"/>
                    </a:cubicBezTo>
                    <a:cubicBezTo>
                      <a:pt x="12045" y="6162"/>
                      <a:pt x="12023" y="6157"/>
                      <a:pt x="11984" y="6157"/>
                    </a:cubicBezTo>
                    <a:cubicBezTo>
                      <a:pt x="11941" y="6157"/>
                      <a:pt x="11883" y="6153"/>
                      <a:pt x="11814" y="6153"/>
                    </a:cubicBezTo>
                    <a:cubicBezTo>
                      <a:pt x="11652" y="6149"/>
                      <a:pt x="11429" y="6144"/>
                      <a:pt x="11149" y="6144"/>
                    </a:cubicBezTo>
                    <a:cubicBezTo>
                      <a:pt x="10559" y="6135"/>
                      <a:pt x="9720" y="6131"/>
                      <a:pt x="8671" y="6123"/>
                    </a:cubicBezTo>
                    <a:cubicBezTo>
                      <a:pt x="6571" y="6113"/>
                      <a:pt x="3624" y="6101"/>
                      <a:pt x="186" y="6087"/>
                    </a:cubicBezTo>
                    <a:lnTo>
                      <a:pt x="186" y="6087"/>
                    </a:lnTo>
                    <a:cubicBezTo>
                      <a:pt x="420" y="5180"/>
                      <a:pt x="660" y="4228"/>
                      <a:pt x="910" y="3247"/>
                    </a:cubicBezTo>
                    <a:cubicBezTo>
                      <a:pt x="1037" y="2735"/>
                      <a:pt x="1168" y="2220"/>
                      <a:pt x="1299" y="1700"/>
                    </a:cubicBezTo>
                    <a:cubicBezTo>
                      <a:pt x="1364" y="1438"/>
                      <a:pt x="1434" y="1171"/>
                      <a:pt x="1499" y="909"/>
                    </a:cubicBezTo>
                    <a:lnTo>
                      <a:pt x="1600" y="512"/>
                    </a:lnTo>
                    <a:lnTo>
                      <a:pt x="1653" y="310"/>
                    </a:lnTo>
                    <a:lnTo>
                      <a:pt x="1675" y="209"/>
                    </a:lnTo>
                    <a:lnTo>
                      <a:pt x="1685" y="171"/>
                    </a:lnTo>
                    <a:lnTo>
                      <a:pt x="1685" y="171"/>
                    </a:lnTo>
                    <a:cubicBezTo>
                      <a:pt x="6219" y="161"/>
                      <a:pt x="10362" y="153"/>
                      <a:pt x="13504" y="149"/>
                    </a:cubicBezTo>
                    <a:close/>
                    <a:moveTo>
                      <a:pt x="1643" y="0"/>
                    </a:moveTo>
                    <a:cubicBezTo>
                      <a:pt x="1642" y="0"/>
                      <a:pt x="1546" y="75"/>
                      <a:pt x="1547" y="75"/>
                    </a:cubicBezTo>
                    <a:cubicBezTo>
                      <a:pt x="1547" y="75"/>
                      <a:pt x="1547" y="74"/>
                      <a:pt x="1548" y="74"/>
                    </a:cubicBezTo>
                    <a:lnTo>
                      <a:pt x="1548" y="78"/>
                    </a:lnTo>
                    <a:lnTo>
                      <a:pt x="1548" y="83"/>
                    </a:lnTo>
                    <a:lnTo>
                      <a:pt x="1544" y="96"/>
                    </a:lnTo>
                    <a:lnTo>
                      <a:pt x="1539" y="122"/>
                    </a:lnTo>
                    <a:lnTo>
                      <a:pt x="1526" y="171"/>
                    </a:lnTo>
                    <a:lnTo>
                      <a:pt x="1499" y="270"/>
                    </a:lnTo>
                    <a:lnTo>
                      <a:pt x="1447" y="472"/>
                    </a:lnTo>
                    <a:lnTo>
                      <a:pt x="1347" y="869"/>
                    </a:lnTo>
                    <a:cubicBezTo>
                      <a:pt x="1281" y="1136"/>
                      <a:pt x="1216" y="1398"/>
                      <a:pt x="1150" y="1660"/>
                    </a:cubicBezTo>
                    <a:cubicBezTo>
                      <a:pt x="1019" y="2184"/>
                      <a:pt x="888" y="2700"/>
                      <a:pt x="761" y="3207"/>
                    </a:cubicBezTo>
                    <a:cubicBezTo>
                      <a:pt x="503" y="4225"/>
                      <a:pt x="259" y="5205"/>
                      <a:pt x="23" y="6144"/>
                    </a:cubicBezTo>
                    <a:lnTo>
                      <a:pt x="1" y="6236"/>
                    </a:lnTo>
                    <a:lnTo>
                      <a:pt x="93" y="6236"/>
                    </a:lnTo>
                    <a:cubicBezTo>
                      <a:pt x="3589" y="6222"/>
                      <a:pt x="6582" y="6210"/>
                      <a:pt x="8710" y="6201"/>
                    </a:cubicBezTo>
                    <a:cubicBezTo>
                      <a:pt x="9759" y="6192"/>
                      <a:pt x="10590" y="6188"/>
                      <a:pt x="11175" y="6179"/>
                    </a:cubicBezTo>
                    <a:cubicBezTo>
                      <a:pt x="11451" y="6179"/>
                      <a:pt x="11669" y="6175"/>
                      <a:pt x="11826" y="6170"/>
                    </a:cubicBezTo>
                    <a:cubicBezTo>
                      <a:pt x="11897" y="6170"/>
                      <a:pt x="11949" y="6166"/>
                      <a:pt x="11993" y="6166"/>
                    </a:cubicBezTo>
                    <a:cubicBezTo>
                      <a:pt x="12026" y="6166"/>
                      <a:pt x="12044" y="6163"/>
                      <a:pt x="12046" y="6162"/>
                    </a:cubicBezTo>
                    <a:lnTo>
                      <a:pt x="12046" y="6162"/>
                    </a:lnTo>
                    <a:cubicBezTo>
                      <a:pt x="12046" y="6162"/>
                      <a:pt x="12046" y="6162"/>
                      <a:pt x="12046" y="6162"/>
                    </a:cubicBezTo>
                    <a:cubicBezTo>
                      <a:pt x="12051" y="6162"/>
                      <a:pt x="12059" y="6127"/>
                      <a:pt x="12080" y="6061"/>
                    </a:cubicBezTo>
                    <a:cubicBezTo>
                      <a:pt x="12102" y="5982"/>
                      <a:pt x="12128" y="5882"/>
                      <a:pt x="12163" y="5750"/>
                    </a:cubicBezTo>
                    <a:cubicBezTo>
                      <a:pt x="12242" y="5467"/>
                      <a:pt x="12346" y="5065"/>
                      <a:pt x="12482" y="4550"/>
                    </a:cubicBezTo>
                    <a:cubicBezTo>
                      <a:pt x="12758" y="3487"/>
                      <a:pt x="13151" y="1970"/>
                      <a:pt x="13635" y="105"/>
                    </a:cubicBezTo>
                    <a:lnTo>
                      <a:pt x="13653" y="30"/>
                    </a:lnTo>
                    <a:lnTo>
                      <a:pt x="13579" y="30"/>
                    </a:lnTo>
                    <a:cubicBezTo>
                      <a:pt x="10415" y="26"/>
                      <a:pt x="6219" y="22"/>
                      <a:pt x="1626" y="13"/>
                    </a:cubicBezTo>
                    <a:cubicBezTo>
                      <a:pt x="1638" y="4"/>
                      <a:pt x="1643" y="0"/>
                      <a:pt x="16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2" name="Google Shape;3862;p103"/>
              <p:cNvSpPr/>
              <p:nvPr/>
            </p:nvSpPr>
            <p:spPr>
              <a:xfrm>
                <a:off x="1909046" y="3484479"/>
                <a:ext cx="115485" cy="2300"/>
              </a:xfrm>
              <a:custGeom>
                <a:rect b="b" l="l" r="r" t="t"/>
                <a:pathLst>
                  <a:path extrusionOk="0" h="158" w="7933">
                    <a:moveTo>
                      <a:pt x="3969" y="0"/>
                    </a:moveTo>
                    <a:cubicBezTo>
                      <a:pt x="1775" y="0"/>
                      <a:pt x="0" y="35"/>
                      <a:pt x="0" y="79"/>
                    </a:cubicBezTo>
                    <a:cubicBezTo>
                      <a:pt x="0" y="123"/>
                      <a:pt x="1775" y="157"/>
                      <a:pt x="3969" y="157"/>
                    </a:cubicBezTo>
                    <a:cubicBezTo>
                      <a:pt x="6158" y="157"/>
                      <a:pt x="7933" y="123"/>
                      <a:pt x="7933" y="79"/>
                    </a:cubicBezTo>
                    <a:cubicBezTo>
                      <a:pt x="7933" y="35"/>
                      <a:pt x="6158" y="0"/>
                      <a:pt x="39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3" name="Google Shape;3863;p103"/>
              <p:cNvSpPr/>
              <p:nvPr/>
            </p:nvSpPr>
            <p:spPr>
              <a:xfrm>
                <a:off x="1907008" y="3503360"/>
                <a:ext cx="116183" cy="2300"/>
              </a:xfrm>
              <a:custGeom>
                <a:rect b="b" l="l" r="r" t="t"/>
                <a:pathLst>
                  <a:path extrusionOk="0" h="158" w="7981">
                    <a:moveTo>
                      <a:pt x="3991" y="0"/>
                    </a:moveTo>
                    <a:cubicBezTo>
                      <a:pt x="1788" y="0"/>
                      <a:pt x="1" y="36"/>
                      <a:pt x="1" y="79"/>
                    </a:cubicBezTo>
                    <a:cubicBezTo>
                      <a:pt x="1" y="123"/>
                      <a:pt x="1788" y="158"/>
                      <a:pt x="3991" y="158"/>
                    </a:cubicBezTo>
                    <a:cubicBezTo>
                      <a:pt x="6193" y="158"/>
                      <a:pt x="7980" y="123"/>
                      <a:pt x="7980" y="79"/>
                    </a:cubicBezTo>
                    <a:cubicBezTo>
                      <a:pt x="7980" y="36"/>
                      <a:pt x="6193" y="0"/>
                      <a:pt x="399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4" name="Google Shape;3864;p103"/>
              <p:cNvSpPr/>
              <p:nvPr/>
            </p:nvSpPr>
            <p:spPr>
              <a:xfrm>
                <a:off x="1907721" y="3521615"/>
                <a:ext cx="112093" cy="2242"/>
              </a:xfrm>
              <a:custGeom>
                <a:rect b="b" l="l" r="r" t="t"/>
                <a:pathLst>
                  <a:path extrusionOk="0" h="154" w="7700">
                    <a:moveTo>
                      <a:pt x="3850" y="1"/>
                    </a:moveTo>
                    <a:cubicBezTo>
                      <a:pt x="1721" y="1"/>
                      <a:pt x="0" y="36"/>
                      <a:pt x="0" y="79"/>
                    </a:cubicBezTo>
                    <a:cubicBezTo>
                      <a:pt x="0" y="119"/>
                      <a:pt x="1721" y="154"/>
                      <a:pt x="3850" y="154"/>
                    </a:cubicBezTo>
                    <a:cubicBezTo>
                      <a:pt x="5974" y="154"/>
                      <a:pt x="7700" y="119"/>
                      <a:pt x="7700" y="79"/>
                    </a:cubicBezTo>
                    <a:cubicBezTo>
                      <a:pt x="7700" y="36"/>
                      <a:pt x="5974" y="1"/>
                      <a:pt x="38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5" name="Google Shape;3865;p103"/>
              <p:cNvSpPr/>
              <p:nvPr/>
            </p:nvSpPr>
            <p:spPr>
              <a:xfrm>
                <a:off x="1911783" y="3666098"/>
                <a:ext cx="110084" cy="2315"/>
              </a:xfrm>
              <a:custGeom>
                <a:rect b="b" l="l" r="r" t="t"/>
                <a:pathLst>
                  <a:path extrusionOk="0" h="159" w="7562">
                    <a:moveTo>
                      <a:pt x="3781" y="1"/>
                    </a:moveTo>
                    <a:cubicBezTo>
                      <a:pt x="1692" y="1"/>
                      <a:pt x="0" y="36"/>
                      <a:pt x="0" y="80"/>
                    </a:cubicBezTo>
                    <a:cubicBezTo>
                      <a:pt x="0" y="123"/>
                      <a:pt x="1692" y="158"/>
                      <a:pt x="3781" y="158"/>
                    </a:cubicBezTo>
                    <a:cubicBezTo>
                      <a:pt x="5865" y="158"/>
                      <a:pt x="7561" y="123"/>
                      <a:pt x="7561" y="80"/>
                    </a:cubicBezTo>
                    <a:cubicBezTo>
                      <a:pt x="7561" y="36"/>
                      <a:pt x="5865" y="1"/>
                      <a:pt x="378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6" name="Google Shape;3866;p103"/>
              <p:cNvSpPr/>
              <p:nvPr/>
            </p:nvSpPr>
            <p:spPr>
              <a:xfrm>
                <a:off x="1921202" y="3687032"/>
                <a:ext cx="93852" cy="2315"/>
              </a:xfrm>
              <a:custGeom>
                <a:rect b="b" l="l" r="r" t="t"/>
                <a:pathLst>
                  <a:path extrusionOk="0" h="159" w="6447">
                    <a:moveTo>
                      <a:pt x="3225" y="1"/>
                    </a:moveTo>
                    <a:cubicBezTo>
                      <a:pt x="1442" y="1"/>
                      <a:pt x="0" y="36"/>
                      <a:pt x="0" y="80"/>
                    </a:cubicBezTo>
                    <a:cubicBezTo>
                      <a:pt x="0" y="123"/>
                      <a:pt x="1442" y="158"/>
                      <a:pt x="3225" y="158"/>
                    </a:cubicBezTo>
                    <a:cubicBezTo>
                      <a:pt x="5004" y="158"/>
                      <a:pt x="6446" y="123"/>
                      <a:pt x="6446" y="80"/>
                    </a:cubicBezTo>
                    <a:cubicBezTo>
                      <a:pt x="6446" y="36"/>
                      <a:pt x="5004" y="1"/>
                      <a:pt x="32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67" name="Google Shape;3867;p103"/>
            <p:cNvGrpSpPr/>
            <p:nvPr/>
          </p:nvGrpSpPr>
          <p:grpSpPr>
            <a:xfrm>
              <a:off x="1114774" y="3680787"/>
              <a:ext cx="742127" cy="590438"/>
              <a:chOff x="1114774" y="3680787"/>
              <a:chExt cx="742127" cy="590438"/>
            </a:xfrm>
          </p:grpSpPr>
          <p:sp>
            <p:nvSpPr>
              <p:cNvPr id="3868" name="Google Shape;3868;p103"/>
              <p:cNvSpPr/>
              <p:nvPr/>
            </p:nvSpPr>
            <p:spPr>
              <a:xfrm>
                <a:off x="1570526" y="4224480"/>
                <a:ext cx="152927" cy="46744"/>
              </a:xfrm>
              <a:custGeom>
                <a:rect b="b" l="l" r="r" t="t"/>
                <a:pathLst>
                  <a:path extrusionOk="0" h="3211" w="10505">
                    <a:moveTo>
                      <a:pt x="5474" y="1"/>
                    </a:moveTo>
                    <a:cubicBezTo>
                      <a:pt x="5278" y="1"/>
                      <a:pt x="5075" y="5"/>
                      <a:pt x="4865" y="14"/>
                    </a:cubicBezTo>
                    <a:cubicBezTo>
                      <a:pt x="849" y="179"/>
                      <a:pt x="1" y="2504"/>
                      <a:pt x="359" y="2898"/>
                    </a:cubicBezTo>
                    <a:cubicBezTo>
                      <a:pt x="359" y="2898"/>
                      <a:pt x="4869" y="3211"/>
                      <a:pt x="7875" y="3211"/>
                    </a:cubicBezTo>
                    <a:cubicBezTo>
                      <a:pt x="9378" y="3211"/>
                      <a:pt x="10504" y="3132"/>
                      <a:pt x="10503" y="2898"/>
                    </a:cubicBezTo>
                    <a:cubicBezTo>
                      <a:pt x="10495" y="1395"/>
                      <a:pt x="9049" y="1"/>
                      <a:pt x="54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9" name="Google Shape;3869;p103"/>
              <p:cNvSpPr/>
              <p:nvPr/>
            </p:nvSpPr>
            <p:spPr>
              <a:xfrm>
                <a:off x="1253595" y="4125868"/>
                <a:ext cx="265558" cy="140931"/>
              </a:xfrm>
              <a:custGeom>
                <a:rect b="b" l="l" r="r" t="t"/>
                <a:pathLst>
                  <a:path extrusionOk="0" h="9681" w="18242">
                    <a:moveTo>
                      <a:pt x="4139" y="0"/>
                    </a:moveTo>
                    <a:cubicBezTo>
                      <a:pt x="3994" y="844"/>
                      <a:pt x="0" y="9680"/>
                      <a:pt x="2578" y="9680"/>
                    </a:cubicBezTo>
                    <a:lnTo>
                      <a:pt x="15531" y="9680"/>
                    </a:lnTo>
                    <a:cubicBezTo>
                      <a:pt x="15531" y="9680"/>
                      <a:pt x="14194" y="8417"/>
                      <a:pt x="182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0" name="Google Shape;3870;p103"/>
              <p:cNvSpPr/>
              <p:nvPr/>
            </p:nvSpPr>
            <p:spPr>
              <a:xfrm>
                <a:off x="1114774" y="3680787"/>
                <a:ext cx="729782" cy="466233"/>
              </a:xfrm>
              <a:custGeom>
                <a:rect b="b" l="l" r="r" t="t"/>
                <a:pathLst>
                  <a:path extrusionOk="0" h="32027" w="50131">
                    <a:moveTo>
                      <a:pt x="50130" y="1"/>
                    </a:moveTo>
                    <a:lnTo>
                      <a:pt x="5293" y="1085"/>
                    </a:lnTo>
                    <a:lnTo>
                      <a:pt x="0" y="32026"/>
                    </a:lnTo>
                    <a:lnTo>
                      <a:pt x="44654" y="32026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1" name="Google Shape;3871;p103"/>
              <p:cNvSpPr/>
              <p:nvPr/>
            </p:nvSpPr>
            <p:spPr>
              <a:xfrm>
                <a:off x="1148941" y="3714254"/>
                <a:ext cx="665205" cy="406343"/>
              </a:xfrm>
              <a:custGeom>
                <a:rect b="b" l="l" r="r" t="t"/>
                <a:pathLst>
                  <a:path extrusionOk="0" h="27913" w="45695">
                    <a:moveTo>
                      <a:pt x="45695" y="1"/>
                    </a:moveTo>
                    <a:lnTo>
                      <a:pt x="4466" y="298"/>
                    </a:lnTo>
                    <a:lnTo>
                      <a:pt x="0" y="27913"/>
                    </a:lnTo>
                    <a:lnTo>
                      <a:pt x="40782" y="27913"/>
                    </a:lnTo>
                    <a:lnTo>
                      <a:pt x="456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2" name="Google Shape;3872;p103"/>
              <p:cNvSpPr/>
              <p:nvPr/>
            </p:nvSpPr>
            <p:spPr>
              <a:xfrm>
                <a:off x="1114774" y="3680787"/>
                <a:ext cx="742127" cy="478505"/>
              </a:xfrm>
              <a:custGeom>
                <a:rect b="b" l="l" r="r" t="t"/>
                <a:pathLst>
                  <a:path extrusionOk="0" h="32870" w="50979">
                    <a:moveTo>
                      <a:pt x="50130" y="1"/>
                    </a:moveTo>
                    <a:lnTo>
                      <a:pt x="44654" y="32026"/>
                    </a:lnTo>
                    <a:lnTo>
                      <a:pt x="0" y="32026"/>
                    </a:lnTo>
                    <a:lnTo>
                      <a:pt x="1176" y="32869"/>
                    </a:lnTo>
                    <a:lnTo>
                      <a:pt x="45293" y="32869"/>
                    </a:lnTo>
                    <a:lnTo>
                      <a:pt x="50979" y="569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3" name="Google Shape;3873;p103"/>
              <p:cNvSpPr/>
              <p:nvPr/>
            </p:nvSpPr>
            <p:spPr>
              <a:xfrm>
                <a:off x="1208044" y="3714254"/>
                <a:ext cx="606102" cy="40921"/>
              </a:xfrm>
              <a:custGeom>
                <a:rect b="b" l="l" r="r" t="t"/>
                <a:pathLst>
                  <a:path extrusionOk="0" h="2811" w="41635">
                    <a:moveTo>
                      <a:pt x="41635" y="1"/>
                    </a:moveTo>
                    <a:lnTo>
                      <a:pt x="406" y="298"/>
                    </a:lnTo>
                    <a:lnTo>
                      <a:pt x="0" y="2811"/>
                    </a:lnTo>
                    <a:cubicBezTo>
                      <a:pt x="13" y="2714"/>
                      <a:pt x="41167" y="2653"/>
                      <a:pt x="41167" y="2653"/>
                    </a:cubicBezTo>
                    <a:lnTo>
                      <a:pt x="4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4" name="Google Shape;3874;p103"/>
              <p:cNvSpPr/>
              <p:nvPr/>
            </p:nvSpPr>
            <p:spPr>
              <a:xfrm>
                <a:off x="1649034" y="3849071"/>
                <a:ext cx="90038" cy="236545"/>
              </a:xfrm>
              <a:custGeom>
                <a:rect b="b" l="l" r="r" t="t"/>
                <a:pathLst>
                  <a:path extrusionOk="0" h="16249" w="6185">
                    <a:moveTo>
                      <a:pt x="6066" y="0"/>
                    </a:moveTo>
                    <a:cubicBezTo>
                      <a:pt x="4974" y="4"/>
                      <a:pt x="3904" y="4"/>
                      <a:pt x="2881" y="4"/>
                    </a:cubicBezTo>
                    <a:lnTo>
                      <a:pt x="2815" y="4"/>
                    </a:lnTo>
                    <a:lnTo>
                      <a:pt x="2802" y="66"/>
                    </a:lnTo>
                    <a:cubicBezTo>
                      <a:pt x="1998" y="4655"/>
                      <a:pt x="1290" y="8693"/>
                      <a:pt x="783" y="11598"/>
                    </a:cubicBezTo>
                    <a:cubicBezTo>
                      <a:pt x="534" y="13032"/>
                      <a:pt x="338" y="14186"/>
                      <a:pt x="198" y="14990"/>
                    </a:cubicBezTo>
                    <a:cubicBezTo>
                      <a:pt x="132" y="15374"/>
                      <a:pt x="84" y="15680"/>
                      <a:pt x="45" y="15894"/>
                    </a:cubicBezTo>
                    <a:cubicBezTo>
                      <a:pt x="31" y="15991"/>
                      <a:pt x="19" y="16069"/>
                      <a:pt x="9" y="16130"/>
                    </a:cubicBezTo>
                    <a:cubicBezTo>
                      <a:pt x="1" y="16178"/>
                      <a:pt x="1" y="16205"/>
                      <a:pt x="1" y="16205"/>
                    </a:cubicBezTo>
                    <a:cubicBezTo>
                      <a:pt x="1" y="16205"/>
                      <a:pt x="9" y="16174"/>
                      <a:pt x="23" y="16118"/>
                    </a:cubicBezTo>
                    <a:cubicBezTo>
                      <a:pt x="31" y="16056"/>
                      <a:pt x="49" y="15977"/>
                      <a:pt x="67" y="15877"/>
                    </a:cubicBezTo>
                    <a:cubicBezTo>
                      <a:pt x="110" y="15658"/>
                      <a:pt x="167" y="15348"/>
                      <a:pt x="241" y="14954"/>
                    </a:cubicBezTo>
                    <a:cubicBezTo>
                      <a:pt x="394" y="14147"/>
                      <a:pt x="608" y="12993"/>
                      <a:pt x="870" y="11555"/>
                    </a:cubicBezTo>
                    <a:cubicBezTo>
                      <a:pt x="1396" y="8680"/>
                      <a:pt x="2118" y="4688"/>
                      <a:pt x="2944" y="157"/>
                    </a:cubicBezTo>
                    <a:lnTo>
                      <a:pt x="5997" y="157"/>
                    </a:lnTo>
                    <a:cubicBezTo>
                      <a:pt x="4794" y="6866"/>
                      <a:pt x="3733" y="12753"/>
                      <a:pt x="3123" y="16161"/>
                    </a:cubicBezTo>
                    <a:lnTo>
                      <a:pt x="3123" y="16161"/>
                    </a:lnTo>
                    <a:cubicBezTo>
                      <a:pt x="2152" y="16174"/>
                      <a:pt x="1380" y="16183"/>
                      <a:pt x="840" y="16187"/>
                    </a:cubicBezTo>
                    <a:cubicBezTo>
                      <a:pt x="578" y="16192"/>
                      <a:pt x="368" y="16196"/>
                      <a:pt x="219" y="16196"/>
                    </a:cubicBezTo>
                    <a:cubicBezTo>
                      <a:pt x="154" y="16200"/>
                      <a:pt x="102" y="16200"/>
                      <a:pt x="57" y="16200"/>
                    </a:cubicBezTo>
                    <a:cubicBezTo>
                      <a:pt x="23" y="16200"/>
                      <a:pt x="1" y="16205"/>
                      <a:pt x="1" y="16205"/>
                    </a:cubicBezTo>
                    <a:cubicBezTo>
                      <a:pt x="1" y="16205"/>
                      <a:pt x="14" y="16209"/>
                      <a:pt x="49" y="16209"/>
                    </a:cubicBezTo>
                    <a:cubicBezTo>
                      <a:pt x="93" y="16209"/>
                      <a:pt x="140" y="16209"/>
                      <a:pt x="202" y="16213"/>
                    </a:cubicBezTo>
                    <a:cubicBezTo>
                      <a:pt x="350" y="16213"/>
                      <a:pt x="551" y="16218"/>
                      <a:pt x="814" y="16222"/>
                    </a:cubicBezTo>
                    <a:cubicBezTo>
                      <a:pt x="1364" y="16227"/>
                      <a:pt x="2155" y="16235"/>
                      <a:pt x="3156" y="16249"/>
                    </a:cubicBezTo>
                    <a:lnTo>
                      <a:pt x="3191" y="16249"/>
                    </a:lnTo>
                    <a:lnTo>
                      <a:pt x="3200" y="16213"/>
                    </a:lnTo>
                    <a:cubicBezTo>
                      <a:pt x="3829" y="12796"/>
                      <a:pt x="4922" y="6857"/>
                      <a:pt x="6167" y="92"/>
                    </a:cubicBezTo>
                    <a:lnTo>
                      <a:pt x="618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5" name="Google Shape;3875;p103"/>
              <p:cNvSpPr/>
              <p:nvPr/>
            </p:nvSpPr>
            <p:spPr>
              <a:xfrm>
                <a:off x="1573525" y="3916312"/>
                <a:ext cx="80750" cy="169362"/>
              </a:xfrm>
              <a:custGeom>
                <a:rect b="b" l="l" r="r" t="t"/>
                <a:pathLst>
                  <a:path extrusionOk="0" h="11634" w="5547">
                    <a:moveTo>
                      <a:pt x="2300" y="153"/>
                    </a:moveTo>
                    <a:cubicBezTo>
                      <a:pt x="3282" y="153"/>
                      <a:pt x="4307" y="153"/>
                      <a:pt x="5357" y="157"/>
                    </a:cubicBezTo>
                    <a:lnTo>
                      <a:pt x="5357" y="157"/>
                    </a:lnTo>
                    <a:cubicBezTo>
                      <a:pt x="4447" y="4793"/>
                      <a:pt x="3637" y="8906"/>
                      <a:pt x="3120" y="11538"/>
                    </a:cubicBezTo>
                    <a:lnTo>
                      <a:pt x="3120" y="11538"/>
                    </a:lnTo>
                    <a:cubicBezTo>
                      <a:pt x="2159" y="11551"/>
                      <a:pt x="1392" y="11560"/>
                      <a:pt x="849" y="11564"/>
                    </a:cubicBezTo>
                    <a:cubicBezTo>
                      <a:pt x="587" y="11568"/>
                      <a:pt x="381" y="11573"/>
                      <a:pt x="228" y="11577"/>
                    </a:cubicBezTo>
                    <a:cubicBezTo>
                      <a:pt x="83" y="11581"/>
                      <a:pt x="10" y="11581"/>
                      <a:pt x="5" y="11586"/>
                    </a:cubicBezTo>
                    <a:cubicBezTo>
                      <a:pt x="5" y="11586"/>
                      <a:pt x="14" y="11564"/>
                      <a:pt x="22" y="11525"/>
                    </a:cubicBezTo>
                    <a:cubicBezTo>
                      <a:pt x="31" y="11477"/>
                      <a:pt x="44" y="11420"/>
                      <a:pt x="57" y="11354"/>
                    </a:cubicBezTo>
                    <a:cubicBezTo>
                      <a:pt x="93" y="11192"/>
                      <a:pt x="141" y="10974"/>
                      <a:pt x="197" y="10698"/>
                    </a:cubicBezTo>
                    <a:cubicBezTo>
                      <a:pt x="315" y="10117"/>
                      <a:pt x="482" y="9300"/>
                      <a:pt x="686" y="8278"/>
                    </a:cubicBezTo>
                    <a:cubicBezTo>
                      <a:pt x="1095" y="6237"/>
                      <a:pt x="1659" y="3396"/>
                      <a:pt x="2300" y="153"/>
                    </a:cubicBezTo>
                    <a:close/>
                    <a:moveTo>
                      <a:pt x="2177" y="0"/>
                    </a:moveTo>
                    <a:lnTo>
                      <a:pt x="2164" y="62"/>
                    </a:lnTo>
                    <a:cubicBezTo>
                      <a:pt x="1539" y="3361"/>
                      <a:pt x="993" y="6245"/>
                      <a:pt x="599" y="8322"/>
                    </a:cubicBezTo>
                    <a:cubicBezTo>
                      <a:pt x="411" y="9335"/>
                      <a:pt x="258" y="10152"/>
                      <a:pt x="153" y="10729"/>
                    </a:cubicBezTo>
                    <a:cubicBezTo>
                      <a:pt x="105" y="11000"/>
                      <a:pt x="66" y="11214"/>
                      <a:pt x="40" y="11372"/>
                    </a:cubicBezTo>
                    <a:cubicBezTo>
                      <a:pt x="15" y="11512"/>
                      <a:pt x="1" y="11586"/>
                      <a:pt x="4" y="11586"/>
                    </a:cubicBezTo>
                    <a:cubicBezTo>
                      <a:pt x="4" y="11586"/>
                      <a:pt x="4" y="11586"/>
                      <a:pt x="5" y="11586"/>
                    </a:cubicBezTo>
                    <a:lnTo>
                      <a:pt x="5" y="11586"/>
                    </a:lnTo>
                    <a:cubicBezTo>
                      <a:pt x="0" y="11590"/>
                      <a:pt x="71" y="11590"/>
                      <a:pt x="206" y="11594"/>
                    </a:cubicBezTo>
                    <a:cubicBezTo>
                      <a:pt x="359" y="11599"/>
                      <a:pt x="560" y="11599"/>
                      <a:pt x="817" y="11608"/>
                    </a:cubicBezTo>
                    <a:cubicBezTo>
                      <a:pt x="1377" y="11612"/>
                      <a:pt x="2168" y="11620"/>
                      <a:pt x="3160" y="11634"/>
                    </a:cubicBezTo>
                    <a:lnTo>
                      <a:pt x="3199" y="11634"/>
                    </a:lnTo>
                    <a:lnTo>
                      <a:pt x="3209" y="11594"/>
                    </a:lnTo>
                    <a:cubicBezTo>
                      <a:pt x="3741" y="8951"/>
                      <a:pt x="4581" y="4786"/>
                      <a:pt x="5529" y="93"/>
                    </a:cubicBezTo>
                    <a:lnTo>
                      <a:pt x="55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6" name="Google Shape;3876;p103"/>
              <p:cNvSpPr/>
              <p:nvPr/>
            </p:nvSpPr>
            <p:spPr>
              <a:xfrm>
                <a:off x="1498146" y="3794291"/>
                <a:ext cx="100199" cy="291266"/>
              </a:xfrm>
              <a:custGeom>
                <a:rect b="b" l="l" r="r" t="t"/>
                <a:pathLst>
                  <a:path extrusionOk="0" h="20008" w="6883">
                    <a:moveTo>
                      <a:pt x="6696" y="158"/>
                    </a:moveTo>
                    <a:cubicBezTo>
                      <a:pt x="5142" y="8650"/>
                      <a:pt x="3807" y="16058"/>
                      <a:pt x="3126" y="19929"/>
                    </a:cubicBezTo>
                    <a:lnTo>
                      <a:pt x="3126" y="19929"/>
                    </a:lnTo>
                    <a:cubicBezTo>
                      <a:pt x="2135" y="19937"/>
                      <a:pt x="1358" y="19946"/>
                      <a:pt x="826" y="19950"/>
                    </a:cubicBezTo>
                    <a:cubicBezTo>
                      <a:pt x="563" y="19955"/>
                      <a:pt x="358" y="19959"/>
                      <a:pt x="214" y="19959"/>
                    </a:cubicBezTo>
                    <a:cubicBezTo>
                      <a:pt x="77" y="19963"/>
                      <a:pt x="3" y="19968"/>
                      <a:pt x="0" y="19968"/>
                    </a:cubicBezTo>
                    <a:lnTo>
                      <a:pt x="0" y="19968"/>
                    </a:lnTo>
                    <a:cubicBezTo>
                      <a:pt x="4" y="19967"/>
                      <a:pt x="9" y="19933"/>
                      <a:pt x="26" y="19863"/>
                    </a:cubicBezTo>
                    <a:cubicBezTo>
                      <a:pt x="39" y="19788"/>
                      <a:pt x="57" y="19693"/>
                      <a:pt x="83" y="19566"/>
                    </a:cubicBezTo>
                    <a:cubicBezTo>
                      <a:pt x="131" y="19294"/>
                      <a:pt x="206" y="18915"/>
                      <a:pt x="297" y="18425"/>
                    </a:cubicBezTo>
                    <a:cubicBezTo>
                      <a:pt x="481" y="17428"/>
                      <a:pt x="747" y="16000"/>
                      <a:pt x="1075" y="14217"/>
                    </a:cubicBezTo>
                    <a:cubicBezTo>
                      <a:pt x="1724" y="10669"/>
                      <a:pt x="2624" y="5738"/>
                      <a:pt x="3641" y="158"/>
                    </a:cubicBezTo>
                    <a:close/>
                    <a:moveTo>
                      <a:pt x="6765" y="1"/>
                    </a:moveTo>
                    <a:cubicBezTo>
                      <a:pt x="5672" y="1"/>
                      <a:pt x="4597" y="1"/>
                      <a:pt x="3579" y="5"/>
                    </a:cubicBezTo>
                    <a:lnTo>
                      <a:pt x="3514" y="5"/>
                    </a:lnTo>
                    <a:lnTo>
                      <a:pt x="3500" y="66"/>
                    </a:lnTo>
                    <a:cubicBezTo>
                      <a:pt x="2504" y="5699"/>
                      <a:pt x="1622" y="10681"/>
                      <a:pt x="983" y="14265"/>
                    </a:cubicBezTo>
                    <a:cubicBezTo>
                      <a:pt x="673" y="16039"/>
                      <a:pt x="424" y="17464"/>
                      <a:pt x="253" y="18460"/>
                    </a:cubicBezTo>
                    <a:cubicBezTo>
                      <a:pt x="170" y="18941"/>
                      <a:pt x="105" y="19316"/>
                      <a:pt x="61" y="19583"/>
                    </a:cubicBezTo>
                    <a:cubicBezTo>
                      <a:pt x="39" y="19705"/>
                      <a:pt x="26" y="19802"/>
                      <a:pt x="13" y="19871"/>
                    </a:cubicBezTo>
                    <a:cubicBezTo>
                      <a:pt x="4" y="19937"/>
                      <a:pt x="0" y="19968"/>
                      <a:pt x="0" y="19968"/>
                    </a:cubicBezTo>
                    <a:cubicBezTo>
                      <a:pt x="0" y="19968"/>
                      <a:pt x="65" y="19972"/>
                      <a:pt x="201" y="19976"/>
                    </a:cubicBezTo>
                    <a:cubicBezTo>
                      <a:pt x="341" y="19976"/>
                      <a:pt x="541" y="19981"/>
                      <a:pt x="799" y="19985"/>
                    </a:cubicBezTo>
                    <a:cubicBezTo>
                      <a:pt x="1346" y="19990"/>
                      <a:pt x="2137" y="19998"/>
                      <a:pt x="3155" y="20008"/>
                    </a:cubicBezTo>
                    <a:lnTo>
                      <a:pt x="3190" y="20008"/>
                    </a:lnTo>
                    <a:lnTo>
                      <a:pt x="3195" y="19976"/>
                    </a:lnTo>
                    <a:cubicBezTo>
                      <a:pt x="3924" y="16105"/>
                      <a:pt x="5301" y="8649"/>
                      <a:pt x="6866" y="92"/>
                    </a:cubicBezTo>
                    <a:lnTo>
                      <a:pt x="688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7" name="Google Shape;3877;p103"/>
              <p:cNvSpPr/>
              <p:nvPr/>
            </p:nvSpPr>
            <p:spPr>
              <a:xfrm>
                <a:off x="1422622" y="3964410"/>
                <a:ext cx="69934" cy="121337"/>
              </a:xfrm>
              <a:custGeom>
                <a:rect b="b" l="l" r="r" t="t"/>
                <a:pathLst>
                  <a:path extrusionOk="0" h="8335" w="4804">
                    <a:moveTo>
                      <a:pt x="1558" y="153"/>
                    </a:moveTo>
                    <a:lnTo>
                      <a:pt x="1558" y="153"/>
                    </a:lnTo>
                    <a:cubicBezTo>
                      <a:pt x="2517" y="153"/>
                      <a:pt x="3548" y="157"/>
                      <a:pt x="4616" y="157"/>
                    </a:cubicBezTo>
                    <a:lnTo>
                      <a:pt x="4616" y="157"/>
                    </a:lnTo>
                    <a:cubicBezTo>
                      <a:pt x="4029" y="3332"/>
                      <a:pt x="3496" y="6193"/>
                      <a:pt x="3115" y="8230"/>
                    </a:cubicBezTo>
                    <a:lnTo>
                      <a:pt x="3115" y="8230"/>
                    </a:lnTo>
                    <a:cubicBezTo>
                      <a:pt x="2175" y="8243"/>
                      <a:pt x="1412" y="8251"/>
                      <a:pt x="866" y="8260"/>
                    </a:cubicBezTo>
                    <a:cubicBezTo>
                      <a:pt x="604" y="8264"/>
                      <a:pt x="394" y="8269"/>
                      <a:pt x="232" y="8273"/>
                    </a:cubicBezTo>
                    <a:cubicBezTo>
                      <a:pt x="88" y="8273"/>
                      <a:pt x="9" y="8277"/>
                      <a:pt x="5" y="8282"/>
                    </a:cubicBezTo>
                    <a:cubicBezTo>
                      <a:pt x="9" y="8277"/>
                      <a:pt x="23" y="8221"/>
                      <a:pt x="45" y="8116"/>
                    </a:cubicBezTo>
                    <a:cubicBezTo>
                      <a:pt x="71" y="7997"/>
                      <a:pt x="101" y="7844"/>
                      <a:pt x="136" y="7652"/>
                    </a:cubicBezTo>
                    <a:cubicBezTo>
                      <a:pt x="219" y="7237"/>
                      <a:pt x="333" y="6660"/>
                      <a:pt x="473" y="5940"/>
                    </a:cubicBezTo>
                    <a:cubicBezTo>
                      <a:pt x="745" y="4488"/>
                      <a:pt x="1122" y="2478"/>
                      <a:pt x="1558" y="153"/>
                    </a:cubicBezTo>
                    <a:close/>
                    <a:moveTo>
                      <a:pt x="4686" y="0"/>
                    </a:moveTo>
                    <a:cubicBezTo>
                      <a:pt x="3571" y="0"/>
                      <a:pt x="2496" y="4"/>
                      <a:pt x="1499" y="4"/>
                    </a:cubicBezTo>
                    <a:lnTo>
                      <a:pt x="1434" y="4"/>
                    </a:lnTo>
                    <a:lnTo>
                      <a:pt x="1425" y="66"/>
                    </a:lnTo>
                    <a:cubicBezTo>
                      <a:pt x="1005" y="2443"/>
                      <a:pt x="648" y="4502"/>
                      <a:pt x="386" y="5983"/>
                    </a:cubicBezTo>
                    <a:cubicBezTo>
                      <a:pt x="263" y="6696"/>
                      <a:pt x="166" y="7267"/>
                      <a:pt x="97" y="7683"/>
                    </a:cubicBezTo>
                    <a:cubicBezTo>
                      <a:pt x="66" y="7866"/>
                      <a:pt x="45" y="8015"/>
                      <a:pt x="23" y="8133"/>
                    </a:cubicBezTo>
                    <a:cubicBezTo>
                      <a:pt x="10" y="8230"/>
                      <a:pt x="1" y="8282"/>
                      <a:pt x="4" y="8282"/>
                    </a:cubicBezTo>
                    <a:cubicBezTo>
                      <a:pt x="5" y="8282"/>
                      <a:pt x="5" y="8282"/>
                      <a:pt x="5" y="8282"/>
                    </a:cubicBezTo>
                    <a:lnTo>
                      <a:pt x="5" y="8282"/>
                    </a:lnTo>
                    <a:cubicBezTo>
                      <a:pt x="1" y="8286"/>
                      <a:pt x="71" y="8286"/>
                      <a:pt x="210" y="8290"/>
                    </a:cubicBezTo>
                    <a:cubicBezTo>
                      <a:pt x="368" y="8295"/>
                      <a:pt x="573" y="8299"/>
                      <a:pt x="831" y="8304"/>
                    </a:cubicBezTo>
                    <a:cubicBezTo>
                      <a:pt x="1395" y="8312"/>
                      <a:pt x="2185" y="8322"/>
                      <a:pt x="3160" y="8334"/>
                    </a:cubicBezTo>
                    <a:lnTo>
                      <a:pt x="3204" y="8334"/>
                    </a:lnTo>
                    <a:lnTo>
                      <a:pt x="3212" y="8290"/>
                    </a:lnTo>
                    <a:cubicBezTo>
                      <a:pt x="3606" y="6236"/>
                      <a:pt x="4166" y="3326"/>
                      <a:pt x="4785" y="92"/>
                    </a:cubicBezTo>
                    <a:lnTo>
                      <a:pt x="480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8" name="Google Shape;3878;p103"/>
              <p:cNvSpPr/>
              <p:nvPr/>
            </p:nvSpPr>
            <p:spPr>
              <a:xfrm>
                <a:off x="1347228" y="3887052"/>
                <a:ext cx="81697" cy="198564"/>
              </a:xfrm>
              <a:custGeom>
                <a:rect b="b" l="l" r="r" t="t"/>
                <a:pathLst>
                  <a:path extrusionOk="0" h="13640" w="5612">
                    <a:moveTo>
                      <a:pt x="5494" y="1"/>
                    </a:moveTo>
                    <a:cubicBezTo>
                      <a:pt x="4401" y="1"/>
                      <a:pt x="3336" y="1"/>
                      <a:pt x="2308" y="5"/>
                    </a:cubicBezTo>
                    <a:lnTo>
                      <a:pt x="2243" y="5"/>
                    </a:lnTo>
                    <a:lnTo>
                      <a:pt x="2229" y="66"/>
                    </a:lnTo>
                    <a:cubicBezTo>
                      <a:pt x="1587" y="3924"/>
                      <a:pt x="1023" y="7311"/>
                      <a:pt x="617" y="9745"/>
                    </a:cubicBezTo>
                    <a:cubicBezTo>
                      <a:pt x="420" y="10943"/>
                      <a:pt x="268" y="11909"/>
                      <a:pt x="154" y="12581"/>
                    </a:cubicBezTo>
                    <a:cubicBezTo>
                      <a:pt x="105" y="12906"/>
                      <a:pt x="67" y="13154"/>
                      <a:pt x="36" y="13338"/>
                    </a:cubicBezTo>
                    <a:cubicBezTo>
                      <a:pt x="27" y="13416"/>
                      <a:pt x="14" y="13482"/>
                      <a:pt x="10" y="13535"/>
                    </a:cubicBezTo>
                    <a:cubicBezTo>
                      <a:pt x="1" y="13574"/>
                      <a:pt x="1" y="13596"/>
                      <a:pt x="1" y="13596"/>
                    </a:cubicBezTo>
                    <a:cubicBezTo>
                      <a:pt x="6" y="13596"/>
                      <a:pt x="10" y="13569"/>
                      <a:pt x="18" y="13525"/>
                    </a:cubicBezTo>
                    <a:cubicBezTo>
                      <a:pt x="32" y="13469"/>
                      <a:pt x="40" y="13404"/>
                      <a:pt x="58" y="13321"/>
                    </a:cubicBezTo>
                    <a:cubicBezTo>
                      <a:pt x="93" y="13137"/>
                      <a:pt x="141" y="12879"/>
                      <a:pt x="198" y="12551"/>
                    </a:cubicBezTo>
                    <a:cubicBezTo>
                      <a:pt x="320" y="11873"/>
                      <a:pt x="490" y="10903"/>
                      <a:pt x="709" y="9702"/>
                    </a:cubicBezTo>
                    <a:cubicBezTo>
                      <a:pt x="1126" y="7299"/>
                      <a:pt x="1708" y="3959"/>
                      <a:pt x="2371" y="158"/>
                    </a:cubicBezTo>
                    <a:lnTo>
                      <a:pt x="5426" y="158"/>
                    </a:lnTo>
                    <a:cubicBezTo>
                      <a:pt x="4475" y="5679"/>
                      <a:pt x="3636" y="10558"/>
                      <a:pt x="3119" y="13552"/>
                    </a:cubicBezTo>
                    <a:lnTo>
                      <a:pt x="3119" y="13552"/>
                    </a:lnTo>
                    <a:cubicBezTo>
                      <a:pt x="2153" y="13561"/>
                      <a:pt x="1388" y="13570"/>
                      <a:pt x="845" y="13578"/>
                    </a:cubicBezTo>
                    <a:cubicBezTo>
                      <a:pt x="583" y="13583"/>
                      <a:pt x="377" y="13583"/>
                      <a:pt x="224" y="13587"/>
                    </a:cubicBezTo>
                    <a:cubicBezTo>
                      <a:pt x="158" y="13587"/>
                      <a:pt x="105" y="13591"/>
                      <a:pt x="62" y="13591"/>
                    </a:cubicBezTo>
                    <a:cubicBezTo>
                      <a:pt x="23" y="13591"/>
                      <a:pt x="6" y="13596"/>
                      <a:pt x="1" y="13596"/>
                    </a:cubicBezTo>
                    <a:cubicBezTo>
                      <a:pt x="1" y="13600"/>
                      <a:pt x="67" y="13600"/>
                      <a:pt x="206" y="13604"/>
                    </a:cubicBezTo>
                    <a:cubicBezTo>
                      <a:pt x="355" y="13604"/>
                      <a:pt x="556" y="13609"/>
                      <a:pt x="819" y="13613"/>
                    </a:cubicBezTo>
                    <a:cubicBezTo>
                      <a:pt x="1369" y="13622"/>
                      <a:pt x="2160" y="13630"/>
                      <a:pt x="3157" y="13640"/>
                    </a:cubicBezTo>
                    <a:lnTo>
                      <a:pt x="3195" y="13640"/>
                    </a:lnTo>
                    <a:lnTo>
                      <a:pt x="3205" y="13604"/>
                    </a:lnTo>
                    <a:cubicBezTo>
                      <a:pt x="3733" y="10598"/>
                      <a:pt x="4607" y="5669"/>
                      <a:pt x="5595" y="92"/>
                    </a:cubicBezTo>
                    <a:lnTo>
                      <a:pt x="561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9" name="Google Shape;3879;p103"/>
              <p:cNvSpPr/>
              <p:nvPr/>
            </p:nvSpPr>
            <p:spPr>
              <a:xfrm>
                <a:off x="1271791" y="3818850"/>
                <a:ext cx="94915" cy="266708"/>
              </a:xfrm>
              <a:custGeom>
                <a:rect b="b" l="l" r="r" t="t"/>
                <a:pathLst>
                  <a:path extrusionOk="0" h="18321" w="6520">
                    <a:moveTo>
                      <a:pt x="6402" y="1"/>
                    </a:moveTo>
                    <a:cubicBezTo>
                      <a:pt x="5309" y="1"/>
                      <a:pt x="4234" y="1"/>
                      <a:pt x="3212" y="5"/>
                    </a:cubicBezTo>
                    <a:lnTo>
                      <a:pt x="3147" y="5"/>
                    </a:lnTo>
                    <a:lnTo>
                      <a:pt x="3137" y="66"/>
                    </a:lnTo>
                    <a:cubicBezTo>
                      <a:pt x="2242" y="5231"/>
                      <a:pt x="1451" y="9789"/>
                      <a:pt x="878" y="13067"/>
                    </a:cubicBezTo>
                    <a:cubicBezTo>
                      <a:pt x="603" y="14688"/>
                      <a:pt x="380" y="15995"/>
                      <a:pt x="227" y="16905"/>
                    </a:cubicBezTo>
                    <a:cubicBezTo>
                      <a:pt x="153" y="17341"/>
                      <a:pt x="96" y="17686"/>
                      <a:pt x="53" y="17931"/>
                    </a:cubicBezTo>
                    <a:cubicBezTo>
                      <a:pt x="35" y="18040"/>
                      <a:pt x="22" y="18128"/>
                      <a:pt x="13" y="18194"/>
                    </a:cubicBezTo>
                    <a:cubicBezTo>
                      <a:pt x="4" y="18254"/>
                      <a:pt x="0" y="18281"/>
                      <a:pt x="0" y="18281"/>
                    </a:cubicBezTo>
                    <a:cubicBezTo>
                      <a:pt x="4" y="18281"/>
                      <a:pt x="9" y="18246"/>
                      <a:pt x="22" y="18184"/>
                    </a:cubicBezTo>
                    <a:cubicBezTo>
                      <a:pt x="35" y="18115"/>
                      <a:pt x="53" y="18027"/>
                      <a:pt x="75" y="17914"/>
                    </a:cubicBezTo>
                    <a:cubicBezTo>
                      <a:pt x="122" y="17665"/>
                      <a:pt x="188" y="17315"/>
                      <a:pt x="271" y="16869"/>
                    </a:cubicBezTo>
                    <a:cubicBezTo>
                      <a:pt x="437" y="15961"/>
                      <a:pt x="673" y="14650"/>
                      <a:pt x="970" y="13024"/>
                    </a:cubicBezTo>
                    <a:cubicBezTo>
                      <a:pt x="1553" y="9777"/>
                      <a:pt x="2362" y="5266"/>
                      <a:pt x="3279" y="158"/>
                    </a:cubicBezTo>
                    <a:lnTo>
                      <a:pt x="6333" y="158"/>
                    </a:lnTo>
                    <a:cubicBezTo>
                      <a:pt x="4950" y="7855"/>
                      <a:pt x="3758" y="14587"/>
                      <a:pt x="3122" y="18242"/>
                    </a:cubicBezTo>
                    <a:lnTo>
                      <a:pt x="3122" y="18242"/>
                    </a:lnTo>
                    <a:cubicBezTo>
                      <a:pt x="2137" y="18250"/>
                      <a:pt x="1366" y="18259"/>
                      <a:pt x="830" y="18263"/>
                    </a:cubicBezTo>
                    <a:cubicBezTo>
                      <a:pt x="568" y="18268"/>
                      <a:pt x="363" y="18272"/>
                      <a:pt x="218" y="18272"/>
                    </a:cubicBezTo>
                    <a:cubicBezTo>
                      <a:pt x="153" y="18276"/>
                      <a:pt x="101" y="18276"/>
                      <a:pt x="57" y="18276"/>
                    </a:cubicBezTo>
                    <a:cubicBezTo>
                      <a:pt x="22" y="18276"/>
                      <a:pt x="4" y="18281"/>
                      <a:pt x="0" y="18281"/>
                    </a:cubicBezTo>
                    <a:cubicBezTo>
                      <a:pt x="0" y="18281"/>
                      <a:pt x="17" y="18281"/>
                      <a:pt x="49" y="18285"/>
                    </a:cubicBezTo>
                    <a:cubicBezTo>
                      <a:pt x="92" y="18285"/>
                      <a:pt x="140" y="18285"/>
                      <a:pt x="201" y="18289"/>
                    </a:cubicBezTo>
                    <a:cubicBezTo>
                      <a:pt x="345" y="18289"/>
                      <a:pt x="547" y="18294"/>
                      <a:pt x="804" y="18298"/>
                    </a:cubicBezTo>
                    <a:cubicBezTo>
                      <a:pt x="1354" y="18303"/>
                      <a:pt x="2146" y="18311"/>
                      <a:pt x="3155" y="18321"/>
                    </a:cubicBezTo>
                    <a:lnTo>
                      <a:pt x="3190" y="18321"/>
                    </a:lnTo>
                    <a:lnTo>
                      <a:pt x="3195" y="18289"/>
                    </a:lnTo>
                    <a:cubicBezTo>
                      <a:pt x="3877" y="14632"/>
                      <a:pt x="5109" y="7849"/>
                      <a:pt x="6503" y="92"/>
                    </a:cubicBezTo>
                    <a:lnTo>
                      <a:pt x="652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0" name="Google Shape;3880;p103"/>
              <p:cNvSpPr/>
              <p:nvPr/>
            </p:nvSpPr>
            <p:spPr>
              <a:xfrm>
                <a:off x="1228017" y="373118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1" name="Google Shape;3881;p103"/>
              <p:cNvSpPr/>
              <p:nvPr/>
            </p:nvSpPr>
            <p:spPr>
              <a:xfrm>
                <a:off x="1255050" y="373118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76" y="0"/>
                    </a:moveTo>
                    <a:cubicBezTo>
                      <a:pt x="166" y="0"/>
                      <a:pt x="1" y="171"/>
                      <a:pt x="1" y="377"/>
                    </a:cubicBezTo>
                    <a:cubicBezTo>
                      <a:pt x="1" y="586"/>
                      <a:pt x="166" y="756"/>
                      <a:pt x="376" y="756"/>
                    </a:cubicBezTo>
                    <a:cubicBezTo>
                      <a:pt x="586" y="756"/>
                      <a:pt x="757" y="586"/>
                      <a:pt x="757" y="377"/>
                    </a:cubicBezTo>
                    <a:cubicBezTo>
                      <a:pt x="757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2" name="Google Shape;3882;p103"/>
              <p:cNvSpPr/>
              <p:nvPr/>
            </p:nvSpPr>
            <p:spPr>
              <a:xfrm>
                <a:off x="1282098" y="373118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3" name="Google Shape;3883;p103"/>
              <p:cNvSpPr/>
              <p:nvPr/>
            </p:nvSpPr>
            <p:spPr>
              <a:xfrm>
                <a:off x="1196325" y="3906515"/>
                <a:ext cx="79804" cy="179159"/>
              </a:xfrm>
              <a:custGeom>
                <a:rect b="b" l="l" r="r" t="t"/>
                <a:pathLst>
                  <a:path extrusionOk="0" h="12307" w="5482">
                    <a:moveTo>
                      <a:pt x="5364" y="1"/>
                    </a:moveTo>
                    <a:cubicBezTo>
                      <a:pt x="4271" y="1"/>
                      <a:pt x="3204" y="1"/>
                      <a:pt x="2177" y="5"/>
                    </a:cubicBezTo>
                    <a:lnTo>
                      <a:pt x="2112" y="5"/>
                    </a:lnTo>
                    <a:lnTo>
                      <a:pt x="2103" y="66"/>
                    </a:lnTo>
                    <a:cubicBezTo>
                      <a:pt x="1496" y="3549"/>
                      <a:pt x="963" y="6603"/>
                      <a:pt x="578" y="8798"/>
                    </a:cubicBezTo>
                    <a:cubicBezTo>
                      <a:pt x="398" y="9877"/>
                      <a:pt x="251" y="10742"/>
                      <a:pt x="146" y="11349"/>
                    </a:cubicBezTo>
                    <a:cubicBezTo>
                      <a:pt x="97" y="11638"/>
                      <a:pt x="62" y="11861"/>
                      <a:pt x="36" y="12027"/>
                    </a:cubicBezTo>
                    <a:cubicBezTo>
                      <a:pt x="11" y="12176"/>
                      <a:pt x="2" y="12255"/>
                      <a:pt x="1" y="12259"/>
                    </a:cubicBezTo>
                    <a:lnTo>
                      <a:pt x="1" y="12259"/>
                    </a:lnTo>
                    <a:cubicBezTo>
                      <a:pt x="5" y="12258"/>
                      <a:pt x="9" y="12236"/>
                      <a:pt x="19" y="12194"/>
                    </a:cubicBezTo>
                    <a:cubicBezTo>
                      <a:pt x="27" y="12145"/>
                      <a:pt x="41" y="12084"/>
                      <a:pt x="58" y="12014"/>
                    </a:cubicBezTo>
                    <a:cubicBezTo>
                      <a:pt x="88" y="11843"/>
                      <a:pt x="132" y="11612"/>
                      <a:pt x="189" y="11319"/>
                    </a:cubicBezTo>
                    <a:cubicBezTo>
                      <a:pt x="303" y="10707"/>
                      <a:pt x="465" y="9838"/>
                      <a:pt x="670" y="8753"/>
                    </a:cubicBezTo>
                    <a:cubicBezTo>
                      <a:pt x="1065" y="6591"/>
                      <a:pt x="1611" y="3588"/>
                      <a:pt x="2240" y="158"/>
                    </a:cubicBezTo>
                    <a:lnTo>
                      <a:pt x="5295" y="158"/>
                    </a:lnTo>
                    <a:cubicBezTo>
                      <a:pt x="4405" y="5087"/>
                      <a:pt x="3615" y="9459"/>
                      <a:pt x="3120" y="12211"/>
                    </a:cubicBezTo>
                    <a:lnTo>
                      <a:pt x="3120" y="12211"/>
                    </a:lnTo>
                    <a:cubicBezTo>
                      <a:pt x="2155" y="12224"/>
                      <a:pt x="1387" y="12233"/>
                      <a:pt x="848" y="12237"/>
                    </a:cubicBezTo>
                    <a:cubicBezTo>
                      <a:pt x="582" y="12241"/>
                      <a:pt x="376" y="12246"/>
                      <a:pt x="224" y="12250"/>
                    </a:cubicBezTo>
                    <a:cubicBezTo>
                      <a:pt x="158" y="12250"/>
                      <a:pt x="106" y="12254"/>
                      <a:pt x="62" y="12254"/>
                    </a:cubicBezTo>
                    <a:cubicBezTo>
                      <a:pt x="23" y="12254"/>
                      <a:pt x="5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3" y="12263"/>
                      <a:pt x="69" y="12263"/>
                      <a:pt x="207" y="12267"/>
                    </a:cubicBezTo>
                    <a:cubicBezTo>
                      <a:pt x="355" y="12272"/>
                      <a:pt x="560" y="12272"/>
                      <a:pt x="818" y="12281"/>
                    </a:cubicBezTo>
                    <a:cubicBezTo>
                      <a:pt x="1373" y="12285"/>
                      <a:pt x="2165" y="12293"/>
                      <a:pt x="3161" y="12307"/>
                    </a:cubicBezTo>
                    <a:lnTo>
                      <a:pt x="3196" y="12307"/>
                    </a:lnTo>
                    <a:lnTo>
                      <a:pt x="3204" y="12267"/>
                    </a:lnTo>
                    <a:cubicBezTo>
                      <a:pt x="3716" y="9501"/>
                      <a:pt x="4537" y="5078"/>
                      <a:pt x="5463" y="92"/>
                    </a:cubicBezTo>
                    <a:lnTo>
                      <a:pt x="548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4" name="Google Shape;3884;p103"/>
              <p:cNvSpPr/>
              <p:nvPr/>
            </p:nvSpPr>
            <p:spPr>
              <a:xfrm>
                <a:off x="1456919" y="3824193"/>
                <a:ext cx="264655" cy="83487"/>
              </a:xfrm>
              <a:custGeom>
                <a:rect b="b" l="l" r="r" t="t"/>
                <a:pathLst>
                  <a:path extrusionOk="0" h="5735" w="18180">
                    <a:moveTo>
                      <a:pt x="975" y="1"/>
                    </a:moveTo>
                    <a:lnTo>
                      <a:pt x="0" y="5735"/>
                    </a:lnTo>
                    <a:lnTo>
                      <a:pt x="17083" y="5735"/>
                    </a:lnTo>
                    <a:lnTo>
                      <a:pt x="1818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5" name="Google Shape;3885;p103"/>
              <p:cNvSpPr/>
              <p:nvPr/>
            </p:nvSpPr>
            <p:spPr>
              <a:xfrm>
                <a:off x="1452144" y="3906515"/>
                <a:ext cx="32652" cy="30294"/>
              </a:xfrm>
              <a:custGeom>
                <a:rect b="b" l="l" r="r" t="t"/>
                <a:pathLst>
                  <a:path extrusionOk="0" h="2081" w="2243">
                    <a:moveTo>
                      <a:pt x="341" y="1"/>
                    </a:moveTo>
                    <a:lnTo>
                      <a:pt x="328" y="80"/>
                    </a:lnTo>
                    <a:lnTo>
                      <a:pt x="0" y="2081"/>
                    </a:lnTo>
                    <a:cubicBezTo>
                      <a:pt x="0" y="2081"/>
                      <a:pt x="2242" y="1"/>
                      <a:pt x="2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6" name="Google Shape;3886;p103"/>
              <p:cNvSpPr/>
              <p:nvPr/>
            </p:nvSpPr>
            <p:spPr>
              <a:xfrm>
                <a:off x="1499034" y="3852056"/>
                <a:ext cx="185011" cy="2315"/>
              </a:xfrm>
              <a:custGeom>
                <a:rect b="b" l="l" r="r" t="t"/>
                <a:pathLst>
                  <a:path extrusionOk="0" h="159" w="12709">
                    <a:moveTo>
                      <a:pt x="6354" y="1"/>
                    </a:moveTo>
                    <a:cubicBezTo>
                      <a:pt x="2846" y="1"/>
                      <a:pt x="0" y="35"/>
                      <a:pt x="0" y="79"/>
                    </a:cubicBezTo>
                    <a:cubicBezTo>
                      <a:pt x="0" y="123"/>
                      <a:pt x="2846" y="158"/>
                      <a:pt x="6354" y="158"/>
                    </a:cubicBezTo>
                    <a:cubicBezTo>
                      <a:pt x="9863" y="158"/>
                      <a:pt x="12709" y="123"/>
                      <a:pt x="12709" y="79"/>
                    </a:cubicBezTo>
                    <a:cubicBezTo>
                      <a:pt x="12709" y="35"/>
                      <a:pt x="9863" y="1"/>
                      <a:pt x="63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7" name="Google Shape;3887;p103"/>
              <p:cNvSpPr/>
              <p:nvPr/>
            </p:nvSpPr>
            <p:spPr>
              <a:xfrm>
                <a:off x="1496617" y="3872232"/>
                <a:ext cx="184997" cy="2242"/>
              </a:xfrm>
              <a:custGeom>
                <a:rect b="b" l="l" r="r" t="t"/>
                <a:pathLst>
                  <a:path extrusionOk="0" h="154" w="12708">
                    <a:moveTo>
                      <a:pt x="6354" y="0"/>
                    </a:moveTo>
                    <a:cubicBezTo>
                      <a:pt x="2845" y="0"/>
                      <a:pt x="0" y="35"/>
                      <a:pt x="0" y="79"/>
                    </a:cubicBezTo>
                    <a:cubicBezTo>
                      <a:pt x="0" y="118"/>
                      <a:pt x="2845" y="153"/>
                      <a:pt x="6354" y="153"/>
                    </a:cubicBezTo>
                    <a:cubicBezTo>
                      <a:pt x="9864" y="153"/>
                      <a:pt x="12708" y="118"/>
                      <a:pt x="12708" y="79"/>
                    </a:cubicBezTo>
                    <a:cubicBezTo>
                      <a:pt x="12708" y="35"/>
                      <a:pt x="9864" y="0"/>
                      <a:pt x="63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88" name="Google Shape;3888;p103"/>
            <p:cNvGrpSpPr/>
            <p:nvPr/>
          </p:nvGrpSpPr>
          <p:grpSpPr>
            <a:xfrm>
              <a:off x="411603" y="4266784"/>
              <a:ext cx="1702500" cy="442228"/>
              <a:chOff x="411603" y="4266784"/>
              <a:chExt cx="1702500" cy="442228"/>
            </a:xfrm>
          </p:grpSpPr>
          <p:sp>
            <p:nvSpPr>
              <p:cNvPr id="3889" name="Google Shape;3889;p103"/>
              <p:cNvSpPr/>
              <p:nvPr/>
            </p:nvSpPr>
            <p:spPr>
              <a:xfrm>
                <a:off x="1379866" y="4295608"/>
                <a:ext cx="708470" cy="413404"/>
              </a:xfrm>
              <a:custGeom>
                <a:rect b="b" l="l" r="r" t="t"/>
                <a:pathLst>
                  <a:path extrusionOk="0" h="28398" w="48667">
                    <a:moveTo>
                      <a:pt x="1" y="0"/>
                    </a:moveTo>
                    <a:lnTo>
                      <a:pt x="1" y="28398"/>
                    </a:lnTo>
                    <a:lnTo>
                      <a:pt x="48667" y="28398"/>
                    </a:lnTo>
                    <a:lnTo>
                      <a:pt x="4866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0" name="Google Shape;3890;p103"/>
              <p:cNvSpPr/>
              <p:nvPr/>
            </p:nvSpPr>
            <p:spPr>
              <a:xfrm>
                <a:off x="1379866" y="4295608"/>
                <a:ext cx="322754" cy="413404"/>
              </a:xfrm>
              <a:custGeom>
                <a:rect b="b" l="l" r="r" t="t"/>
                <a:pathLst>
                  <a:path extrusionOk="0" h="28398" w="22171">
                    <a:moveTo>
                      <a:pt x="1" y="0"/>
                    </a:moveTo>
                    <a:lnTo>
                      <a:pt x="1" y="28398"/>
                    </a:lnTo>
                    <a:lnTo>
                      <a:pt x="22170" y="28398"/>
                    </a:lnTo>
                    <a:lnTo>
                      <a:pt x="2217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1" name="Google Shape;3891;p103"/>
              <p:cNvSpPr/>
              <p:nvPr/>
            </p:nvSpPr>
            <p:spPr>
              <a:xfrm>
                <a:off x="1408938" y="4320036"/>
                <a:ext cx="261613" cy="117071"/>
              </a:xfrm>
              <a:custGeom>
                <a:rect b="b" l="l" r="r" t="t"/>
                <a:pathLst>
                  <a:path extrusionOk="0" h="8042" w="17971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5"/>
                      <a:pt x="17884" y="4477"/>
                      <a:pt x="17888" y="5834"/>
                    </a:cubicBezTo>
                    <a:cubicBezTo>
                      <a:pt x="17897" y="6512"/>
                      <a:pt x="17901" y="7040"/>
                      <a:pt x="17906" y="7407"/>
                    </a:cubicBezTo>
                    <a:cubicBezTo>
                      <a:pt x="17906" y="7587"/>
                      <a:pt x="17910" y="7722"/>
                      <a:pt x="17910" y="7823"/>
                    </a:cubicBezTo>
                    <a:cubicBezTo>
                      <a:pt x="17910" y="7915"/>
                      <a:pt x="17914" y="7967"/>
                      <a:pt x="17914" y="7967"/>
                    </a:cubicBezTo>
                    <a:cubicBezTo>
                      <a:pt x="17914" y="7967"/>
                      <a:pt x="17884" y="7963"/>
                      <a:pt x="17823" y="7963"/>
                    </a:cubicBezTo>
                    <a:cubicBezTo>
                      <a:pt x="17761" y="7963"/>
                      <a:pt x="17674" y="7958"/>
                      <a:pt x="17565" y="7958"/>
                    </a:cubicBezTo>
                    <a:cubicBezTo>
                      <a:pt x="17333" y="7958"/>
                      <a:pt x="17000" y="7954"/>
                      <a:pt x="16572" y="7950"/>
                    </a:cubicBezTo>
                    <a:cubicBezTo>
                      <a:pt x="15699" y="7945"/>
                      <a:pt x="14440" y="7937"/>
                      <a:pt x="12863" y="7928"/>
                    </a:cubicBezTo>
                    <a:cubicBezTo>
                      <a:pt x="9714" y="7919"/>
                      <a:pt x="5292" y="7906"/>
                      <a:pt x="154" y="7893"/>
                    </a:cubicBezTo>
                    <a:lnTo>
                      <a:pt x="154" y="7893"/>
                    </a:lnTo>
                    <a:cubicBezTo>
                      <a:pt x="154" y="6692"/>
                      <a:pt x="154" y="5436"/>
                      <a:pt x="158" y="4143"/>
                    </a:cubicBezTo>
                    <a:lnTo>
                      <a:pt x="158" y="2133"/>
                    </a:lnTo>
                    <a:lnTo>
                      <a:pt x="158" y="1110"/>
                    </a:lnTo>
                    <a:lnTo>
                      <a:pt x="158" y="595"/>
                    </a:lnTo>
                    <a:lnTo>
                      <a:pt x="158" y="337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49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cubicBezTo>
                      <a:pt x="54" y="26"/>
                      <a:pt x="9" y="71"/>
                      <a:pt x="1" y="79"/>
                    </a:cubicBezTo>
                    <a:lnTo>
                      <a:pt x="1" y="79"/>
                    </a:lnTo>
                    <a:lnTo>
                      <a:pt x="1" y="83"/>
                    </a:lnTo>
                    <a:lnTo>
                      <a:pt x="1" y="92"/>
                    </a:lnTo>
                    <a:lnTo>
                      <a:pt x="1" y="110"/>
                    </a:lnTo>
                    <a:lnTo>
                      <a:pt x="1" y="140"/>
                    </a:lnTo>
                    <a:lnTo>
                      <a:pt x="1" y="206"/>
                    </a:lnTo>
                    <a:lnTo>
                      <a:pt x="1" y="337"/>
                    </a:lnTo>
                    <a:lnTo>
                      <a:pt x="1" y="595"/>
                    </a:lnTo>
                    <a:lnTo>
                      <a:pt x="1" y="1110"/>
                    </a:lnTo>
                    <a:lnTo>
                      <a:pt x="1" y="2133"/>
                    </a:lnTo>
                    <a:lnTo>
                      <a:pt x="1" y="4143"/>
                    </a:lnTo>
                    <a:cubicBezTo>
                      <a:pt x="5" y="5463"/>
                      <a:pt x="5" y="6744"/>
                      <a:pt x="5" y="7967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8"/>
                      <a:pt x="9737" y="8016"/>
                      <a:pt x="12910" y="8006"/>
                    </a:cubicBezTo>
                    <a:cubicBezTo>
                      <a:pt x="14483" y="7998"/>
                      <a:pt x="15738" y="7990"/>
                      <a:pt x="16603" y="7984"/>
                    </a:cubicBezTo>
                    <a:cubicBezTo>
                      <a:pt x="17027" y="7980"/>
                      <a:pt x="17355" y="7980"/>
                      <a:pt x="17583" y="7976"/>
                    </a:cubicBezTo>
                    <a:cubicBezTo>
                      <a:pt x="17687" y="7976"/>
                      <a:pt x="17770" y="7972"/>
                      <a:pt x="17835" y="7972"/>
                    </a:cubicBezTo>
                    <a:cubicBezTo>
                      <a:pt x="17882" y="7972"/>
                      <a:pt x="17911" y="7968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6"/>
                    </a:cubicBezTo>
                    <a:cubicBezTo>
                      <a:pt x="17923" y="7736"/>
                      <a:pt x="17923" y="7605"/>
                      <a:pt x="17928" y="7429"/>
                    </a:cubicBezTo>
                    <a:cubicBezTo>
                      <a:pt x="17932" y="7067"/>
                      <a:pt x="17936" y="6542"/>
                      <a:pt x="17940" y="5870"/>
                    </a:cubicBezTo>
                    <a:cubicBezTo>
                      <a:pt x="17950" y="4493"/>
                      <a:pt x="17958" y="2518"/>
                      <a:pt x="17971" y="79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8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2" name="Google Shape;3892;p103"/>
              <p:cNvSpPr/>
              <p:nvPr/>
            </p:nvSpPr>
            <p:spPr>
              <a:xfrm>
                <a:off x="1527654" y="4366590"/>
                <a:ext cx="23670" cy="24034"/>
              </a:xfrm>
              <a:custGeom>
                <a:rect b="b" l="l" r="r" t="t"/>
                <a:pathLst>
                  <a:path extrusionOk="0" h="1651" w="1626">
                    <a:moveTo>
                      <a:pt x="854" y="134"/>
                    </a:moveTo>
                    <a:cubicBezTo>
                      <a:pt x="1014" y="134"/>
                      <a:pt x="1163" y="190"/>
                      <a:pt x="1268" y="268"/>
                    </a:cubicBezTo>
                    <a:cubicBezTo>
                      <a:pt x="1434" y="381"/>
                      <a:pt x="1513" y="538"/>
                      <a:pt x="1548" y="649"/>
                    </a:cubicBezTo>
                    <a:cubicBezTo>
                      <a:pt x="1581" y="754"/>
                      <a:pt x="1587" y="823"/>
                      <a:pt x="1599" y="827"/>
                    </a:cubicBezTo>
                    <a:lnTo>
                      <a:pt x="1599" y="827"/>
                    </a:lnTo>
                    <a:cubicBezTo>
                      <a:pt x="1587" y="827"/>
                      <a:pt x="1581" y="896"/>
                      <a:pt x="1548" y="1002"/>
                    </a:cubicBezTo>
                    <a:cubicBezTo>
                      <a:pt x="1513" y="1111"/>
                      <a:pt x="1434" y="1268"/>
                      <a:pt x="1268" y="1383"/>
                    </a:cubicBezTo>
                    <a:cubicBezTo>
                      <a:pt x="1163" y="1461"/>
                      <a:pt x="1014" y="1516"/>
                      <a:pt x="854" y="1516"/>
                    </a:cubicBezTo>
                    <a:cubicBezTo>
                      <a:pt x="774" y="1516"/>
                      <a:pt x="690" y="1502"/>
                      <a:pt x="608" y="1470"/>
                    </a:cubicBezTo>
                    <a:cubicBezTo>
                      <a:pt x="368" y="1383"/>
                      <a:pt x="158" y="1125"/>
                      <a:pt x="162" y="823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48"/>
                      <a:pt x="774" y="134"/>
                      <a:pt x="854" y="134"/>
                    </a:cubicBezTo>
                    <a:close/>
                    <a:moveTo>
                      <a:pt x="824" y="0"/>
                    </a:moveTo>
                    <a:cubicBezTo>
                      <a:pt x="738" y="0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3"/>
                    </a:cubicBezTo>
                    <a:cubicBezTo>
                      <a:pt x="1" y="1194"/>
                      <a:pt x="263" y="1509"/>
                      <a:pt x="560" y="1605"/>
                    </a:cubicBezTo>
                    <a:cubicBezTo>
                      <a:pt x="649" y="1637"/>
                      <a:pt x="739" y="1650"/>
                      <a:pt x="825" y="1650"/>
                    </a:cubicBezTo>
                    <a:cubicBezTo>
                      <a:pt x="1027" y="1650"/>
                      <a:pt x="1211" y="1575"/>
                      <a:pt x="1334" y="1474"/>
                    </a:cubicBezTo>
                    <a:cubicBezTo>
                      <a:pt x="1517" y="1325"/>
                      <a:pt x="1587" y="1137"/>
                      <a:pt x="1604" y="1020"/>
                    </a:cubicBezTo>
                    <a:cubicBezTo>
                      <a:pt x="1626" y="897"/>
                      <a:pt x="1609" y="827"/>
                      <a:pt x="1601" y="827"/>
                    </a:cubicBezTo>
                    <a:lnTo>
                      <a:pt x="1601" y="827"/>
                    </a:lnTo>
                    <a:cubicBezTo>
                      <a:pt x="1609" y="823"/>
                      <a:pt x="1626" y="754"/>
                      <a:pt x="1604" y="631"/>
                    </a:cubicBezTo>
                    <a:cubicBezTo>
                      <a:pt x="1587" y="512"/>
                      <a:pt x="1517" y="325"/>
                      <a:pt x="1334" y="181"/>
                    </a:cubicBezTo>
                    <a:cubicBezTo>
                      <a:pt x="1211" y="76"/>
                      <a:pt x="1026" y="0"/>
                      <a:pt x="8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3" name="Google Shape;3893;p103"/>
              <p:cNvSpPr/>
              <p:nvPr/>
            </p:nvSpPr>
            <p:spPr>
              <a:xfrm>
                <a:off x="1408938" y="4446438"/>
                <a:ext cx="261613" cy="117086"/>
              </a:xfrm>
              <a:custGeom>
                <a:rect b="b" l="l" r="r" t="t"/>
                <a:pathLst>
                  <a:path extrusionOk="0" h="8043" w="17971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6"/>
                      <a:pt x="17884" y="4477"/>
                      <a:pt x="17888" y="5836"/>
                    </a:cubicBezTo>
                    <a:cubicBezTo>
                      <a:pt x="17897" y="6512"/>
                      <a:pt x="17901" y="7042"/>
                      <a:pt x="17906" y="7413"/>
                    </a:cubicBezTo>
                    <a:cubicBezTo>
                      <a:pt x="17906" y="7587"/>
                      <a:pt x="17910" y="7723"/>
                      <a:pt x="17910" y="7823"/>
                    </a:cubicBezTo>
                    <a:cubicBezTo>
                      <a:pt x="17910" y="7920"/>
                      <a:pt x="17914" y="7968"/>
                      <a:pt x="17914" y="7968"/>
                    </a:cubicBezTo>
                    <a:cubicBezTo>
                      <a:pt x="17914" y="7968"/>
                      <a:pt x="17884" y="7968"/>
                      <a:pt x="17823" y="7964"/>
                    </a:cubicBezTo>
                    <a:cubicBezTo>
                      <a:pt x="17761" y="7964"/>
                      <a:pt x="17674" y="7964"/>
                      <a:pt x="17565" y="7959"/>
                    </a:cubicBezTo>
                    <a:cubicBezTo>
                      <a:pt x="17333" y="7959"/>
                      <a:pt x="17000" y="7954"/>
                      <a:pt x="16572" y="7950"/>
                    </a:cubicBezTo>
                    <a:cubicBezTo>
                      <a:pt x="15699" y="7946"/>
                      <a:pt x="14440" y="7937"/>
                      <a:pt x="12863" y="7928"/>
                    </a:cubicBezTo>
                    <a:cubicBezTo>
                      <a:pt x="9714" y="7920"/>
                      <a:pt x="5292" y="7911"/>
                      <a:pt x="154" y="7894"/>
                    </a:cubicBezTo>
                    <a:lnTo>
                      <a:pt x="154" y="7894"/>
                    </a:lnTo>
                    <a:cubicBezTo>
                      <a:pt x="154" y="6692"/>
                      <a:pt x="154" y="5437"/>
                      <a:pt x="158" y="4144"/>
                    </a:cubicBezTo>
                    <a:lnTo>
                      <a:pt x="158" y="2138"/>
                    </a:lnTo>
                    <a:lnTo>
                      <a:pt x="158" y="1111"/>
                    </a:lnTo>
                    <a:lnTo>
                      <a:pt x="158" y="596"/>
                    </a:lnTo>
                    <a:lnTo>
                      <a:pt x="158" y="338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50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lnTo>
                      <a:pt x="1" y="80"/>
                    </a:lnTo>
                    <a:lnTo>
                      <a:pt x="1" y="84"/>
                    </a:lnTo>
                    <a:lnTo>
                      <a:pt x="1" y="88"/>
                    </a:lnTo>
                    <a:lnTo>
                      <a:pt x="1" y="93"/>
                    </a:lnTo>
                    <a:lnTo>
                      <a:pt x="1" y="110"/>
                    </a:lnTo>
                    <a:lnTo>
                      <a:pt x="1" y="146"/>
                    </a:lnTo>
                    <a:lnTo>
                      <a:pt x="1" y="206"/>
                    </a:lnTo>
                    <a:lnTo>
                      <a:pt x="1" y="338"/>
                    </a:lnTo>
                    <a:lnTo>
                      <a:pt x="1" y="596"/>
                    </a:lnTo>
                    <a:lnTo>
                      <a:pt x="1" y="1111"/>
                    </a:lnTo>
                    <a:lnTo>
                      <a:pt x="1" y="2138"/>
                    </a:lnTo>
                    <a:lnTo>
                      <a:pt x="1" y="4144"/>
                    </a:lnTo>
                    <a:cubicBezTo>
                      <a:pt x="5" y="5463"/>
                      <a:pt x="5" y="6744"/>
                      <a:pt x="5" y="7968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9"/>
                      <a:pt x="9737" y="8016"/>
                      <a:pt x="12910" y="8007"/>
                    </a:cubicBezTo>
                    <a:cubicBezTo>
                      <a:pt x="14483" y="7998"/>
                      <a:pt x="15738" y="7994"/>
                      <a:pt x="16603" y="7986"/>
                    </a:cubicBezTo>
                    <a:cubicBezTo>
                      <a:pt x="17027" y="7986"/>
                      <a:pt x="17355" y="7980"/>
                      <a:pt x="17583" y="7976"/>
                    </a:cubicBezTo>
                    <a:cubicBezTo>
                      <a:pt x="17687" y="7976"/>
                      <a:pt x="17770" y="7976"/>
                      <a:pt x="17835" y="7972"/>
                    </a:cubicBezTo>
                    <a:cubicBezTo>
                      <a:pt x="17888" y="7972"/>
                      <a:pt x="17918" y="7972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7"/>
                    </a:cubicBezTo>
                    <a:cubicBezTo>
                      <a:pt x="17923" y="7736"/>
                      <a:pt x="17923" y="7605"/>
                      <a:pt x="17928" y="7430"/>
                    </a:cubicBezTo>
                    <a:cubicBezTo>
                      <a:pt x="17932" y="7068"/>
                      <a:pt x="17936" y="6543"/>
                      <a:pt x="17940" y="5870"/>
                    </a:cubicBezTo>
                    <a:cubicBezTo>
                      <a:pt x="17950" y="4493"/>
                      <a:pt x="17958" y="2518"/>
                      <a:pt x="17971" y="80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9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4" name="Google Shape;3894;p103"/>
              <p:cNvSpPr/>
              <p:nvPr/>
            </p:nvSpPr>
            <p:spPr>
              <a:xfrm>
                <a:off x="1527654" y="4492993"/>
                <a:ext cx="23685" cy="24034"/>
              </a:xfrm>
              <a:custGeom>
                <a:rect b="b" l="l" r="r" t="t"/>
                <a:pathLst>
                  <a:path extrusionOk="0" h="1651" w="1627">
                    <a:moveTo>
                      <a:pt x="824" y="1"/>
                    </a:moveTo>
                    <a:cubicBezTo>
                      <a:pt x="738" y="1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8"/>
                    </a:cubicBezTo>
                    <a:cubicBezTo>
                      <a:pt x="1" y="1195"/>
                      <a:pt x="263" y="1510"/>
                      <a:pt x="560" y="1605"/>
                    </a:cubicBezTo>
                    <a:cubicBezTo>
                      <a:pt x="649" y="1637"/>
                      <a:pt x="739" y="1651"/>
                      <a:pt x="825" y="1651"/>
                    </a:cubicBezTo>
                    <a:cubicBezTo>
                      <a:pt x="1027" y="1651"/>
                      <a:pt x="1211" y="1576"/>
                      <a:pt x="1334" y="1474"/>
                    </a:cubicBezTo>
                    <a:cubicBezTo>
                      <a:pt x="1517" y="1326"/>
                      <a:pt x="1587" y="1143"/>
                      <a:pt x="1604" y="1020"/>
                    </a:cubicBezTo>
                    <a:cubicBezTo>
                      <a:pt x="1626" y="893"/>
                      <a:pt x="1608" y="828"/>
                      <a:pt x="1600" y="828"/>
                    </a:cubicBezTo>
                    <a:cubicBezTo>
                      <a:pt x="1587" y="828"/>
                      <a:pt x="1582" y="893"/>
                      <a:pt x="1548" y="1002"/>
                    </a:cubicBezTo>
                    <a:cubicBezTo>
                      <a:pt x="1513" y="1111"/>
                      <a:pt x="1434" y="1269"/>
                      <a:pt x="1268" y="1387"/>
                    </a:cubicBezTo>
                    <a:cubicBezTo>
                      <a:pt x="1163" y="1462"/>
                      <a:pt x="1015" y="1517"/>
                      <a:pt x="856" y="1517"/>
                    </a:cubicBezTo>
                    <a:cubicBezTo>
                      <a:pt x="775" y="1517"/>
                      <a:pt x="691" y="1503"/>
                      <a:pt x="608" y="1470"/>
                    </a:cubicBezTo>
                    <a:cubicBezTo>
                      <a:pt x="368" y="1383"/>
                      <a:pt x="158" y="1125"/>
                      <a:pt x="162" y="828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50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8"/>
                    </a:cubicBezTo>
                    <a:cubicBezTo>
                      <a:pt x="1434" y="383"/>
                      <a:pt x="1513" y="540"/>
                      <a:pt x="1548" y="649"/>
                    </a:cubicBezTo>
                    <a:cubicBezTo>
                      <a:pt x="1582" y="758"/>
                      <a:pt x="1587" y="828"/>
                      <a:pt x="1600" y="828"/>
                    </a:cubicBezTo>
                    <a:cubicBezTo>
                      <a:pt x="1608" y="828"/>
                      <a:pt x="1626" y="758"/>
                      <a:pt x="1604" y="635"/>
                    </a:cubicBezTo>
                    <a:cubicBezTo>
                      <a:pt x="1587" y="514"/>
                      <a:pt x="1517" y="325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5" name="Google Shape;3895;p103"/>
              <p:cNvSpPr/>
              <p:nvPr/>
            </p:nvSpPr>
            <p:spPr>
              <a:xfrm>
                <a:off x="1408923" y="4572608"/>
                <a:ext cx="261627" cy="117319"/>
              </a:xfrm>
              <a:custGeom>
                <a:rect b="b" l="l" r="r" t="t"/>
                <a:pathLst>
                  <a:path extrusionOk="0" h="8059" w="17972">
                    <a:moveTo>
                      <a:pt x="98" y="0"/>
                    </a:moveTo>
                    <a:cubicBezTo>
                      <a:pt x="98" y="0"/>
                      <a:pt x="93" y="5"/>
                      <a:pt x="81" y="17"/>
                    </a:cubicBezTo>
                    <a:cubicBezTo>
                      <a:pt x="81" y="17"/>
                      <a:pt x="81" y="17"/>
                      <a:pt x="81" y="17"/>
                    </a:cubicBezTo>
                    <a:lnTo>
                      <a:pt x="81" y="17"/>
                    </a:lnTo>
                    <a:cubicBezTo>
                      <a:pt x="91" y="7"/>
                      <a:pt x="98" y="0"/>
                      <a:pt x="98" y="0"/>
                    </a:cubicBezTo>
                    <a:close/>
                    <a:moveTo>
                      <a:pt x="161" y="95"/>
                    </a:moveTo>
                    <a:cubicBezTo>
                      <a:pt x="161" y="95"/>
                      <a:pt x="160" y="95"/>
                      <a:pt x="159" y="96"/>
                    </a:cubicBezTo>
                    <a:lnTo>
                      <a:pt x="159" y="96"/>
                    </a:lnTo>
                    <a:lnTo>
                      <a:pt x="159" y="96"/>
                    </a:lnTo>
                    <a:cubicBezTo>
                      <a:pt x="160" y="95"/>
                      <a:pt x="161" y="95"/>
                      <a:pt x="161" y="95"/>
                    </a:cubicBezTo>
                    <a:close/>
                    <a:moveTo>
                      <a:pt x="2" y="96"/>
                    </a:moveTo>
                    <a:cubicBezTo>
                      <a:pt x="1" y="97"/>
                      <a:pt x="1" y="97"/>
                      <a:pt x="1" y="97"/>
                    </a:cubicBezTo>
                    <a:cubicBezTo>
                      <a:pt x="1" y="97"/>
                      <a:pt x="1" y="97"/>
                      <a:pt x="2" y="96"/>
                    </a:cubicBezTo>
                    <a:lnTo>
                      <a:pt x="2" y="96"/>
                    </a:lnTo>
                    <a:lnTo>
                      <a:pt x="2" y="96"/>
                    </a:lnTo>
                    <a:close/>
                    <a:moveTo>
                      <a:pt x="81" y="174"/>
                    </a:moveTo>
                    <a:lnTo>
                      <a:pt x="81" y="174"/>
                    </a:lnTo>
                    <a:cubicBezTo>
                      <a:pt x="70" y="185"/>
                      <a:pt x="63" y="192"/>
                      <a:pt x="63" y="192"/>
                    </a:cubicBezTo>
                    <a:cubicBezTo>
                      <a:pt x="63" y="192"/>
                      <a:pt x="68" y="187"/>
                      <a:pt x="81" y="174"/>
                    </a:cubicBezTo>
                    <a:cubicBezTo>
                      <a:pt x="81" y="174"/>
                      <a:pt x="81" y="174"/>
                      <a:pt x="81" y="174"/>
                    </a:cubicBezTo>
                    <a:close/>
                    <a:moveTo>
                      <a:pt x="17859" y="153"/>
                    </a:moveTo>
                    <a:cubicBezTo>
                      <a:pt x="17872" y="2552"/>
                      <a:pt x="17885" y="4495"/>
                      <a:pt x="17889" y="5852"/>
                    </a:cubicBezTo>
                    <a:cubicBezTo>
                      <a:pt x="17898" y="6529"/>
                      <a:pt x="17902" y="7058"/>
                      <a:pt x="17907" y="7429"/>
                    </a:cubicBezTo>
                    <a:cubicBezTo>
                      <a:pt x="17907" y="7604"/>
                      <a:pt x="17911" y="7740"/>
                      <a:pt x="17911" y="7840"/>
                    </a:cubicBezTo>
                    <a:cubicBezTo>
                      <a:pt x="17911" y="7936"/>
                      <a:pt x="17915" y="7984"/>
                      <a:pt x="17915" y="7984"/>
                    </a:cubicBezTo>
                    <a:cubicBezTo>
                      <a:pt x="17915" y="7984"/>
                      <a:pt x="17885" y="7984"/>
                      <a:pt x="17824" y="7980"/>
                    </a:cubicBezTo>
                    <a:cubicBezTo>
                      <a:pt x="17762" y="7980"/>
                      <a:pt x="17675" y="7980"/>
                      <a:pt x="17566" y="7976"/>
                    </a:cubicBezTo>
                    <a:cubicBezTo>
                      <a:pt x="17334" y="7976"/>
                      <a:pt x="17001" y="7972"/>
                      <a:pt x="16573" y="7966"/>
                    </a:cubicBezTo>
                    <a:cubicBezTo>
                      <a:pt x="15700" y="7962"/>
                      <a:pt x="14441" y="7954"/>
                      <a:pt x="12864" y="7945"/>
                    </a:cubicBezTo>
                    <a:cubicBezTo>
                      <a:pt x="9715" y="7936"/>
                      <a:pt x="5293" y="7928"/>
                      <a:pt x="155" y="7910"/>
                    </a:cubicBezTo>
                    <a:lnTo>
                      <a:pt x="155" y="7910"/>
                    </a:lnTo>
                    <a:cubicBezTo>
                      <a:pt x="155" y="6708"/>
                      <a:pt x="155" y="5454"/>
                      <a:pt x="159" y="4160"/>
                    </a:cubicBezTo>
                    <a:lnTo>
                      <a:pt x="159" y="2155"/>
                    </a:lnTo>
                    <a:lnTo>
                      <a:pt x="159" y="1128"/>
                    </a:lnTo>
                    <a:lnTo>
                      <a:pt x="159" y="612"/>
                    </a:lnTo>
                    <a:lnTo>
                      <a:pt x="159" y="354"/>
                    </a:lnTo>
                    <a:lnTo>
                      <a:pt x="159" y="227"/>
                    </a:lnTo>
                    <a:lnTo>
                      <a:pt x="159" y="174"/>
                    </a:lnTo>
                    <a:lnTo>
                      <a:pt x="159" y="174"/>
                    </a:lnTo>
                    <a:cubicBezTo>
                      <a:pt x="7036" y="166"/>
                      <a:pt x="13276" y="158"/>
                      <a:pt x="17859" y="153"/>
                    </a:cubicBezTo>
                    <a:close/>
                    <a:moveTo>
                      <a:pt x="81" y="17"/>
                    </a:moveTo>
                    <a:cubicBezTo>
                      <a:pt x="56" y="42"/>
                      <a:pt x="10" y="88"/>
                      <a:pt x="2" y="96"/>
                    </a:cubicBezTo>
                    <a:lnTo>
                      <a:pt x="2" y="96"/>
                    </a:lnTo>
                    <a:lnTo>
                      <a:pt x="2" y="100"/>
                    </a:lnTo>
                    <a:lnTo>
                      <a:pt x="2" y="105"/>
                    </a:lnTo>
                    <a:lnTo>
                      <a:pt x="2" y="114"/>
                    </a:lnTo>
                    <a:lnTo>
                      <a:pt x="2" y="126"/>
                    </a:lnTo>
                    <a:lnTo>
                      <a:pt x="2" y="162"/>
                    </a:lnTo>
                    <a:lnTo>
                      <a:pt x="2" y="227"/>
                    </a:lnTo>
                    <a:lnTo>
                      <a:pt x="2" y="354"/>
                    </a:lnTo>
                    <a:lnTo>
                      <a:pt x="2" y="612"/>
                    </a:lnTo>
                    <a:lnTo>
                      <a:pt x="2" y="1128"/>
                    </a:lnTo>
                    <a:lnTo>
                      <a:pt x="2" y="2155"/>
                    </a:lnTo>
                    <a:lnTo>
                      <a:pt x="2" y="4160"/>
                    </a:lnTo>
                    <a:cubicBezTo>
                      <a:pt x="6" y="5481"/>
                      <a:pt x="6" y="6760"/>
                      <a:pt x="6" y="7984"/>
                    </a:cubicBezTo>
                    <a:lnTo>
                      <a:pt x="6" y="8059"/>
                    </a:lnTo>
                    <a:lnTo>
                      <a:pt x="81" y="8059"/>
                    </a:lnTo>
                    <a:cubicBezTo>
                      <a:pt x="5272" y="8045"/>
                      <a:pt x="9738" y="8032"/>
                      <a:pt x="12911" y="8024"/>
                    </a:cubicBezTo>
                    <a:cubicBezTo>
                      <a:pt x="14484" y="8015"/>
                      <a:pt x="15739" y="8010"/>
                      <a:pt x="16604" y="8006"/>
                    </a:cubicBezTo>
                    <a:cubicBezTo>
                      <a:pt x="17028" y="8002"/>
                      <a:pt x="17356" y="7998"/>
                      <a:pt x="17584" y="7993"/>
                    </a:cubicBezTo>
                    <a:cubicBezTo>
                      <a:pt x="17688" y="7993"/>
                      <a:pt x="17771" y="7993"/>
                      <a:pt x="17836" y="7988"/>
                    </a:cubicBezTo>
                    <a:cubicBezTo>
                      <a:pt x="17889" y="7988"/>
                      <a:pt x="17919" y="7988"/>
                      <a:pt x="17915" y="7984"/>
                    </a:cubicBezTo>
                    <a:lnTo>
                      <a:pt x="17915" y="7984"/>
                    </a:lnTo>
                    <a:cubicBezTo>
                      <a:pt x="17915" y="7984"/>
                      <a:pt x="17915" y="7984"/>
                      <a:pt x="17915" y="7984"/>
                    </a:cubicBezTo>
                    <a:cubicBezTo>
                      <a:pt x="17919" y="7984"/>
                      <a:pt x="17919" y="7937"/>
                      <a:pt x="17924" y="7853"/>
                    </a:cubicBezTo>
                    <a:cubicBezTo>
                      <a:pt x="17924" y="7752"/>
                      <a:pt x="17924" y="7621"/>
                      <a:pt x="17929" y="7451"/>
                    </a:cubicBezTo>
                    <a:cubicBezTo>
                      <a:pt x="17933" y="7084"/>
                      <a:pt x="17937" y="6560"/>
                      <a:pt x="17941" y="5886"/>
                    </a:cubicBezTo>
                    <a:cubicBezTo>
                      <a:pt x="17951" y="4510"/>
                      <a:pt x="17959" y="2534"/>
                      <a:pt x="17972" y="96"/>
                    </a:cubicBezTo>
                    <a:lnTo>
                      <a:pt x="17972" y="39"/>
                    </a:lnTo>
                    <a:lnTo>
                      <a:pt x="17915" y="39"/>
                    </a:lnTo>
                    <a:cubicBezTo>
                      <a:pt x="13310" y="35"/>
                      <a:pt x="7017" y="27"/>
                      <a:pt x="81" y="1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6" name="Google Shape;3896;p103"/>
              <p:cNvSpPr/>
              <p:nvPr/>
            </p:nvSpPr>
            <p:spPr>
              <a:xfrm>
                <a:off x="1527654" y="4619396"/>
                <a:ext cx="23685" cy="24049"/>
              </a:xfrm>
              <a:custGeom>
                <a:rect b="b" l="l" r="r" t="t"/>
                <a:pathLst>
                  <a:path extrusionOk="0" h="1652" w="1627">
                    <a:moveTo>
                      <a:pt x="824" y="1"/>
                    </a:moveTo>
                    <a:cubicBezTo>
                      <a:pt x="738" y="1"/>
                      <a:pt x="649" y="15"/>
                      <a:pt x="560" y="46"/>
                    </a:cubicBezTo>
                    <a:cubicBezTo>
                      <a:pt x="263" y="143"/>
                      <a:pt x="1" y="457"/>
                      <a:pt x="5" y="829"/>
                    </a:cubicBezTo>
                    <a:cubicBezTo>
                      <a:pt x="1" y="1196"/>
                      <a:pt x="263" y="1510"/>
                      <a:pt x="560" y="1606"/>
                    </a:cubicBezTo>
                    <a:cubicBezTo>
                      <a:pt x="650" y="1638"/>
                      <a:pt x="741" y="1652"/>
                      <a:pt x="829" y="1652"/>
                    </a:cubicBezTo>
                    <a:cubicBezTo>
                      <a:pt x="1029" y="1652"/>
                      <a:pt x="1212" y="1578"/>
                      <a:pt x="1334" y="1475"/>
                    </a:cubicBezTo>
                    <a:cubicBezTo>
                      <a:pt x="1517" y="1327"/>
                      <a:pt x="1587" y="1143"/>
                      <a:pt x="1604" y="1021"/>
                    </a:cubicBezTo>
                    <a:cubicBezTo>
                      <a:pt x="1626" y="894"/>
                      <a:pt x="1608" y="829"/>
                      <a:pt x="1600" y="829"/>
                    </a:cubicBezTo>
                    <a:cubicBezTo>
                      <a:pt x="1587" y="829"/>
                      <a:pt x="1582" y="894"/>
                      <a:pt x="1548" y="1003"/>
                    </a:cubicBezTo>
                    <a:cubicBezTo>
                      <a:pt x="1513" y="1113"/>
                      <a:pt x="1434" y="1270"/>
                      <a:pt x="1268" y="1388"/>
                    </a:cubicBezTo>
                    <a:cubicBezTo>
                      <a:pt x="1164" y="1465"/>
                      <a:pt x="1018" y="1518"/>
                      <a:pt x="861" y="1518"/>
                    </a:cubicBezTo>
                    <a:cubicBezTo>
                      <a:pt x="778" y="1518"/>
                      <a:pt x="692" y="1504"/>
                      <a:pt x="608" y="1470"/>
                    </a:cubicBezTo>
                    <a:cubicBezTo>
                      <a:pt x="368" y="1388"/>
                      <a:pt x="158" y="1125"/>
                      <a:pt x="162" y="829"/>
                    </a:cubicBezTo>
                    <a:cubicBezTo>
                      <a:pt x="158" y="527"/>
                      <a:pt x="368" y="269"/>
                      <a:pt x="608" y="181"/>
                    </a:cubicBezTo>
                    <a:cubicBezTo>
                      <a:pt x="690" y="151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9"/>
                    </a:cubicBezTo>
                    <a:cubicBezTo>
                      <a:pt x="1434" y="387"/>
                      <a:pt x="1513" y="540"/>
                      <a:pt x="1548" y="649"/>
                    </a:cubicBezTo>
                    <a:cubicBezTo>
                      <a:pt x="1582" y="758"/>
                      <a:pt x="1587" y="829"/>
                      <a:pt x="1600" y="829"/>
                    </a:cubicBezTo>
                    <a:cubicBezTo>
                      <a:pt x="1608" y="829"/>
                      <a:pt x="1626" y="758"/>
                      <a:pt x="1604" y="636"/>
                    </a:cubicBezTo>
                    <a:cubicBezTo>
                      <a:pt x="1587" y="514"/>
                      <a:pt x="1517" y="330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7" name="Google Shape;3897;p103"/>
              <p:cNvSpPr/>
              <p:nvPr/>
            </p:nvSpPr>
            <p:spPr>
              <a:xfrm>
                <a:off x="434444" y="4295608"/>
                <a:ext cx="595984" cy="413404"/>
              </a:xfrm>
              <a:custGeom>
                <a:rect b="b" l="l" r="r" t="t"/>
                <a:pathLst>
                  <a:path extrusionOk="0" h="28398" w="40940">
                    <a:moveTo>
                      <a:pt x="0" y="0"/>
                    </a:moveTo>
                    <a:lnTo>
                      <a:pt x="0" y="28398"/>
                    </a:lnTo>
                    <a:lnTo>
                      <a:pt x="40939" y="28398"/>
                    </a:lnTo>
                    <a:lnTo>
                      <a:pt x="4093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8" name="Google Shape;3898;p103"/>
              <p:cNvSpPr/>
              <p:nvPr/>
            </p:nvSpPr>
            <p:spPr>
              <a:xfrm>
                <a:off x="411603" y="4266784"/>
                <a:ext cx="1702500" cy="39262"/>
              </a:xfrm>
              <a:custGeom>
                <a:rect b="b" l="l" r="r" t="t"/>
                <a:pathLst>
                  <a:path extrusionOk="0" h="2697" w="116950">
                    <a:moveTo>
                      <a:pt x="0" y="0"/>
                    </a:moveTo>
                    <a:lnTo>
                      <a:pt x="0" y="2697"/>
                    </a:lnTo>
                    <a:lnTo>
                      <a:pt x="116949" y="2697"/>
                    </a:lnTo>
                    <a:lnTo>
                      <a:pt x="11694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9" name="Google Shape;3899;p103"/>
              <p:cNvSpPr/>
              <p:nvPr/>
            </p:nvSpPr>
            <p:spPr>
              <a:xfrm>
                <a:off x="434444" y="4306031"/>
                <a:ext cx="52815" cy="402981"/>
              </a:xfrm>
              <a:custGeom>
                <a:rect b="b" l="l" r="r" t="t"/>
                <a:pathLst>
                  <a:path extrusionOk="0" h="27682" w="3628">
                    <a:moveTo>
                      <a:pt x="0" y="1"/>
                    </a:moveTo>
                    <a:lnTo>
                      <a:pt x="0" y="27682"/>
                    </a:lnTo>
                    <a:lnTo>
                      <a:pt x="3627" y="27682"/>
                    </a:lnTo>
                    <a:lnTo>
                      <a:pt x="362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00" name="Google Shape;3900;p103"/>
            <p:cNvSpPr/>
            <p:nvPr/>
          </p:nvSpPr>
          <p:spPr>
            <a:xfrm>
              <a:off x="1415110" y="3972533"/>
              <a:ext cx="32216" cy="42712"/>
            </a:xfrm>
            <a:custGeom>
              <a:rect b="b" l="l" r="r" t="t"/>
              <a:pathLst>
                <a:path extrusionOk="0" h="2934" w="2213">
                  <a:moveTo>
                    <a:pt x="2174" y="0"/>
                  </a:moveTo>
                  <a:cubicBezTo>
                    <a:pt x="2104" y="0"/>
                    <a:pt x="1912" y="33"/>
                    <a:pt x="1648" y="133"/>
                  </a:cubicBezTo>
                  <a:cubicBezTo>
                    <a:pt x="1483" y="202"/>
                    <a:pt x="1295" y="312"/>
                    <a:pt x="1120" y="474"/>
                  </a:cubicBezTo>
                  <a:cubicBezTo>
                    <a:pt x="936" y="644"/>
                    <a:pt x="814" y="884"/>
                    <a:pt x="709" y="1130"/>
                  </a:cubicBezTo>
                  <a:cubicBezTo>
                    <a:pt x="299" y="2112"/>
                    <a:pt x="1" y="2921"/>
                    <a:pt x="41" y="2934"/>
                  </a:cubicBezTo>
                  <a:cubicBezTo>
                    <a:pt x="41" y="2934"/>
                    <a:pt x="41" y="2934"/>
                    <a:pt x="42" y="2934"/>
                  </a:cubicBezTo>
                  <a:cubicBezTo>
                    <a:pt x="87" y="2934"/>
                    <a:pt x="447" y="2158"/>
                    <a:pt x="853" y="1190"/>
                  </a:cubicBezTo>
                  <a:cubicBezTo>
                    <a:pt x="954" y="950"/>
                    <a:pt x="1063" y="731"/>
                    <a:pt x="1216" y="579"/>
                  </a:cubicBezTo>
                  <a:cubicBezTo>
                    <a:pt x="1374" y="422"/>
                    <a:pt x="1544" y="307"/>
                    <a:pt x="1692" y="233"/>
                  </a:cubicBezTo>
                  <a:cubicBezTo>
                    <a:pt x="1998" y="85"/>
                    <a:pt x="2213" y="28"/>
                    <a:pt x="2203" y="6"/>
                  </a:cubicBezTo>
                  <a:cubicBezTo>
                    <a:pt x="2202" y="3"/>
                    <a:pt x="2192" y="0"/>
                    <a:pt x="217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103"/>
            <p:cNvSpPr/>
            <p:nvPr/>
          </p:nvSpPr>
          <p:spPr>
            <a:xfrm>
              <a:off x="1432492" y="3986916"/>
              <a:ext cx="14383" cy="28474"/>
            </a:xfrm>
            <a:custGeom>
              <a:rect b="b" l="l" r="r" t="t"/>
              <a:pathLst>
                <a:path extrusionOk="0" h="1956" w="988">
                  <a:moveTo>
                    <a:pt x="883" y="1"/>
                  </a:moveTo>
                  <a:cubicBezTo>
                    <a:pt x="817" y="1"/>
                    <a:pt x="722" y="45"/>
                    <a:pt x="656" y="132"/>
                  </a:cubicBezTo>
                  <a:cubicBezTo>
                    <a:pt x="529" y="312"/>
                    <a:pt x="406" y="556"/>
                    <a:pt x="289" y="850"/>
                  </a:cubicBezTo>
                  <a:cubicBezTo>
                    <a:pt x="57" y="1435"/>
                    <a:pt x="0" y="1946"/>
                    <a:pt x="39" y="1955"/>
                  </a:cubicBezTo>
                  <a:cubicBezTo>
                    <a:pt x="39" y="1955"/>
                    <a:pt x="40" y="1955"/>
                    <a:pt x="40" y="1955"/>
                  </a:cubicBezTo>
                  <a:cubicBezTo>
                    <a:pt x="85" y="1955"/>
                    <a:pt x="208" y="1474"/>
                    <a:pt x="432" y="906"/>
                  </a:cubicBezTo>
                  <a:cubicBezTo>
                    <a:pt x="547" y="626"/>
                    <a:pt x="660" y="360"/>
                    <a:pt x="747" y="194"/>
                  </a:cubicBezTo>
                  <a:cubicBezTo>
                    <a:pt x="839" y="32"/>
                    <a:pt x="979" y="54"/>
                    <a:pt x="983" y="37"/>
                  </a:cubicBezTo>
                  <a:cubicBezTo>
                    <a:pt x="987" y="27"/>
                    <a:pt x="957" y="1"/>
                    <a:pt x="892" y="1"/>
                  </a:cubicBezTo>
                  <a:cubicBezTo>
                    <a:pt x="889" y="1"/>
                    <a:pt x="886" y="1"/>
                    <a:pt x="88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02" name="Google Shape;3902;p103"/>
            <p:cNvGrpSpPr/>
            <p:nvPr/>
          </p:nvGrpSpPr>
          <p:grpSpPr>
            <a:xfrm>
              <a:off x="684717" y="3495251"/>
              <a:ext cx="774124" cy="1220312"/>
              <a:chOff x="684717" y="3495251"/>
              <a:chExt cx="774124" cy="1220312"/>
            </a:xfrm>
          </p:grpSpPr>
          <p:sp>
            <p:nvSpPr>
              <p:cNvPr id="3903" name="Google Shape;3903;p103"/>
              <p:cNvSpPr/>
              <p:nvPr/>
            </p:nvSpPr>
            <p:spPr>
              <a:xfrm>
                <a:off x="1065788" y="3618219"/>
                <a:ext cx="30935" cy="52975"/>
              </a:xfrm>
              <a:custGeom>
                <a:rect b="b" l="l" r="r" t="t"/>
                <a:pathLst>
                  <a:path extrusionOk="0" h="3639" w="2125">
                    <a:moveTo>
                      <a:pt x="1100" y="135"/>
                    </a:moveTo>
                    <a:cubicBezTo>
                      <a:pt x="1175" y="135"/>
                      <a:pt x="1248" y="151"/>
                      <a:pt x="1316" y="182"/>
                    </a:cubicBezTo>
                    <a:cubicBezTo>
                      <a:pt x="1513" y="265"/>
                      <a:pt x="1652" y="440"/>
                      <a:pt x="1753" y="602"/>
                    </a:cubicBezTo>
                    <a:cubicBezTo>
                      <a:pt x="1949" y="938"/>
                      <a:pt x="2015" y="1262"/>
                      <a:pt x="2050" y="1477"/>
                    </a:cubicBezTo>
                    <a:cubicBezTo>
                      <a:pt x="2085" y="1691"/>
                      <a:pt x="2090" y="1817"/>
                      <a:pt x="2102" y="1821"/>
                    </a:cubicBezTo>
                    <a:lnTo>
                      <a:pt x="2102" y="1821"/>
                    </a:lnTo>
                    <a:cubicBezTo>
                      <a:pt x="2090" y="1822"/>
                      <a:pt x="2085" y="1947"/>
                      <a:pt x="2050" y="2162"/>
                    </a:cubicBezTo>
                    <a:cubicBezTo>
                      <a:pt x="2015" y="2376"/>
                      <a:pt x="1949" y="2699"/>
                      <a:pt x="1753" y="3036"/>
                    </a:cubicBezTo>
                    <a:cubicBezTo>
                      <a:pt x="1652" y="3198"/>
                      <a:pt x="1513" y="3373"/>
                      <a:pt x="1316" y="3456"/>
                    </a:cubicBezTo>
                    <a:cubicBezTo>
                      <a:pt x="1249" y="3488"/>
                      <a:pt x="1176" y="3503"/>
                      <a:pt x="1102" y="3503"/>
                    </a:cubicBezTo>
                    <a:cubicBezTo>
                      <a:pt x="959" y="3503"/>
                      <a:pt x="811" y="3447"/>
                      <a:pt x="691" y="3338"/>
                    </a:cubicBezTo>
                    <a:cubicBezTo>
                      <a:pt x="319" y="3002"/>
                      <a:pt x="162" y="2407"/>
                      <a:pt x="158" y="1817"/>
                    </a:cubicBezTo>
                    <a:cubicBezTo>
                      <a:pt x="162" y="1231"/>
                      <a:pt x="319" y="637"/>
                      <a:pt x="691" y="301"/>
                    </a:cubicBezTo>
                    <a:cubicBezTo>
                      <a:pt x="811" y="191"/>
                      <a:pt x="958" y="135"/>
                      <a:pt x="1100" y="135"/>
                    </a:cubicBezTo>
                    <a:close/>
                    <a:moveTo>
                      <a:pt x="1076" y="0"/>
                    </a:moveTo>
                    <a:cubicBezTo>
                      <a:pt x="1043" y="0"/>
                      <a:pt x="1009" y="3"/>
                      <a:pt x="975" y="8"/>
                    </a:cubicBezTo>
                    <a:cubicBezTo>
                      <a:pt x="835" y="29"/>
                      <a:pt x="708" y="99"/>
                      <a:pt x="599" y="192"/>
                    </a:cubicBezTo>
                    <a:cubicBezTo>
                      <a:pt x="166" y="576"/>
                      <a:pt x="9" y="1201"/>
                      <a:pt x="0" y="1817"/>
                    </a:cubicBezTo>
                    <a:cubicBezTo>
                      <a:pt x="9" y="2437"/>
                      <a:pt x="166" y="3062"/>
                      <a:pt x="599" y="3447"/>
                    </a:cubicBezTo>
                    <a:cubicBezTo>
                      <a:pt x="708" y="3539"/>
                      <a:pt x="835" y="3609"/>
                      <a:pt x="975" y="3631"/>
                    </a:cubicBezTo>
                    <a:cubicBezTo>
                      <a:pt x="1009" y="3636"/>
                      <a:pt x="1043" y="3639"/>
                      <a:pt x="1076" y="3639"/>
                    </a:cubicBezTo>
                    <a:cubicBezTo>
                      <a:pt x="1181" y="3639"/>
                      <a:pt x="1282" y="3614"/>
                      <a:pt x="1368" y="3574"/>
                    </a:cubicBezTo>
                    <a:cubicBezTo>
                      <a:pt x="1604" y="3464"/>
                      <a:pt x="1745" y="3268"/>
                      <a:pt x="1850" y="3093"/>
                    </a:cubicBezTo>
                    <a:cubicBezTo>
                      <a:pt x="2046" y="2726"/>
                      <a:pt x="2090" y="2394"/>
                      <a:pt x="2112" y="2171"/>
                    </a:cubicBezTo>
                    <a:cubicBezTo>
                      <a:pt x="2124" y="1947"/>
                      <a:pt x="2107" y="1822"/>
                      <a:pt x="2103" y="1821"/>
                    </a:cubicBezTo>
                    <a:lnTo>
                      <a:pt x="2103" y="1821"/>
                    </a:lnTo>
                    <a:cubicBezTo>
                      <a:pt x="2107" y="1817"/>
                      <a:pt x="2124" y="1691"/>
                      <a:pt x="2112" y="1467"/>
                    </a:cubicBezTo>
                    <a:cubicBezTo>
                      <a:pt x="2090" y="1245"/>
                      <a:pt x="2046" y="912"/>
                      <a:pt x="1850" y="545"/>
                    </a:cubicBezTo>
                    <a:cubicBezTo>
                      <a:pt x="1745" y="370"/>
                      <a:pt x="1604" y="174"/>
                      <a:pt x="1368" y="65"/>
                    </a:cubicBezTo>
                    <a:cubicBezTo>
                      <a:pt x="1282" y="25"/>
                      <a:pt x="1181" y="0"/>
                      <a:pt x="10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4" name="Google Shape;3904;p103"/>
              <p:cNvSpPr/>
              <p:nvPr/>
            </p:nvSpPr>
            <p:spPr>
              <a:xfrm>
                <a:off x="895364" y="3535415"/>
                <a:ext cx="183803" cy="295925"/>
              </a:xfrm>
              <a:custGeom>
                <a:rect b="b" l="l" r="r" t="t"/>
                <a:pathLst>
                  <a:path extrusionOk="0" h="20328" w="12626">
                    <a:moveTo>
                      <a:pt x="12625" y="1"/>
                    </a:moveTo>
                    <a:lnTo>
                      <a:pt x="887" y="1671"/>
                    </a:lnTo>
                    <a:lnTo>
                      <a:pt x="0" y="19602"/>
                    </a:lnTo>
                    <a:lnTo>
                      <a:pt x="7678" y="20327"/>
                    </a:lnTo>
                    <a:lnTo>
                      <a:pt x="8103" y="15975"/>
                    </a:lnTo>
                    <a:cubicBezTo>
                      <a:pt x="8103" y="15975"/>
                      <a:pt x="8431" y="16056"/>
                      <a:pt x="8893" y="16056"/>
                    </a:cubicBezTo>
                    <a:cubicBezTo>
                      <a:pt x="9760" y="16056"/>
                      <a:pt x="11098" y="15772"/>
                      <a:pt x="11633" y="14139"/>
                    </a:cubicBezTo>
                    <a:cubicBezTo>
                      <a:pt x="12157" y="12535"/>
                      <a:pt x="12625" y="1"/>
                      <a:pt x="1262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5" name="Google Shape;3905;p103"/>
              <p:cNvSpPr/>
              <p:nvPr/>
            </p:nvSpPr>
            <p:spPr>
              <a:xfrm>
                <a:off x="861255" y="3495251"/>
                <a:ext cx="258119" cy="269023"/>
              </a:xfrm>
              <a:custGeom>
                <a:rect b="b" l="l" r="r" t="t"/>
                <a:pathLst>
                  <a:path extrusionOk="0" h="18480" w="17731">
                    <a:moveTo>
                      <a:pt x="12669" y="0"/>
                    </a:moveTo>
                    <a:cubicBezTo>
                      <a:pt x="11645" y="0"/>
                      <a:pt x="10594" y="302"/>
                      <a:pt x="9716" y="982"/>
                    </a:cubicBezTo>
                    <a:cubicBezTo>
                      <a:pt x="9716" y="982"/>
                      <a:pt x="9143" y="890"/>
                      <a:pt x="8280" y="890"/>
                    </a:cubicBezTo>
                    <a:cubicBezTo>
                      <a:pt x="5851" y="890"/>
                      <a:pt x="1121" y="1618"/>
                      <a:pt x="363" y="7170"/>
                    </a:cubicBezTo>
                    <a:cubicBezTo>
                      <a:pt x="0" y="9813"/>
                      <a:pt x="1273" y="11951"/>
                      <a:pt x="1482" y="13577"/>
                    </a:cubicBezTo>
                    <a:cubicBezTo>
                      <a:pt x="1919" y="16963"/>
                      <a:pt x="2517" y="18397"/>
                      <a:pt x="2517" y="18397"/>
                    </a:cubicBezTo>
                    <a:lnTo>
                      <a:pt x="4196" y="18472"/>
                    </a:lnTo>
                    <a:cubicBezTo>
                      <a:pt x="4351" y="18476"/>
                      <a:pt x="4499" y="18479"/>
                      <a:pt x="4641" y="18479"/>
                    </a:cubicBezTo>
                    <a:cubicBezTo>
                      <a:pt x="5886" y="18479"/>
                      <a:pt x="6659" y="18244"/>
                      <a:pt x="7985" y="16902"/>
                    </a:cubicBezTo>
                    <a:cubicBezTo>
                      <a:pt x="9349" y="15521"/>
                      <a:pt x="9738" y="14743"/>
                      <a:pt x="10698" y="13270"/>
                    </a:cubicBezTo>
                    <a:cubicBezTo>
                      <a:pt x="10698" y="13270"/>
                      <a:pt x="9304" y="12458"/>
                      <a:pt x="9540" y="11235"/>
                    </a:cubicBezTo>
                    <a:cubicBezTo>
                      <a:pt x="9665" y="10585"/>
                      <a:pt x="10352" y="10173"/>
                      <a:pt x="10968" y="10173"/>
                    </a:cubicBezTo>
                    <a:cubicBezTo>
                      <a:pt x="11558" y="10173"/>
                      <a:pt x="12084" y="10552"/>
                      <a:pt x="11987" y="11465"/>
                    </a:cubicBezTo>
                    <a:cubicBezTo>
                      <a:pt x="11987" y="11465"/>
                      <a:pt x="12286" y="11449"/>
                      <a:pt x="12591" y="11449"/>
                    </a:cubicBezTo>
                    <a:cubicBezTo>
                      <a:pt x="12777" y="11449"/>
                      <a:pt x="12965" y="11455"/>
                      <a:pt x="13089" y="11475"/>
                    </a:cubicBezTo>
                    <a:lnTo>
                      <a:pt x="13500" y="7502"/>
                    </a:lnTo>
                    <a:cubicBezTo>
                      <a:pt x="13500" y="7502"/>
                      <a:pt x="15969" y="6169"/>
                      <a:pt x="16624" y="4609"/>
                    </a:cubicBezTo>
                    <a:cubicBezTo>
                      <a:pt x="17731" y="1973"/>
                      <a:pt x="15290" y="0"/>
                      <a:pt x="126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6" name="Google Shape;3906;p103"/>
              <p:cNvSpPr/>
              <p:nvPr/>
            </p:nvSpPr>
            <p:spPr>
              <a:xfrm>
                <a:off x="1046005" y="3644786"/>
                <a:ext cx="50398" cy="3392"/>
              </a:xfrm>
              <a:custGeom>
                <a:rect b="b" l="l" r="r" t="t"/>
                <a:pathLst>
                  <a:path extrusionOk="0" h="233" w="3462">
                    <a:moveTo>
                      <a:pt x="3019" y="1"/>
                    </a:moveTo>
                    <a:cubicBezTo>
                      <a:pt x="2702" y="1"/>
                      <a:pt x="2241" y="14"/>
                      <a:pt x="1727" y="40"/>
                    </a:cubicBezTo>
                    <a:cubicBezTo>
                      <a:pt x="774" y="88"/>
                      <a:pt x="0" y="162"/>
                      <a:pt x="4" y="206"/>
                    </a:cubicBezTo>
                    <a:cubicBezTo>
                      <a:pt x="7" y="224"/>
                      <a:pt x="164" y="233"/>
                      <a:pt x="422" y="233"/>
                    </a:cubicBezTo>
                    <a:cubicBezTo>
                      <a:pt x="740" y="233"/>
                      <a:pt x="1210" y="219"/>
                      <a:pt x="1735" y="193"/>
                    </a:cubicBezTo>
                    <a:cubicBezTo>
                      <a:pt x="2688" y="144"/>
                      <a:pt x="3461" y="71"/>
                      <a:pt x="3461" y="31"/>
                    </a:cubicBezTo>
                    <a:cubicBezTo>
                      <a:pt x="3459" y="11"/>
                      <a:pt x="3293" y="1"/>
                      <a:pt x="30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7" name="Google Shape;3907;p103"/>
              <p:cNvSpPr/>
              <p:nvPr/>
            </p:nvSpPr>
            <p:spPr>
              <a:xfrm>
                <a:off x="1088818" y="3939430"/>
                <a:ext cx="370023" cy="291834"/>
              </a:xfrm>
              <a:custGeom>
                <a:rect b="b" l="l" r="r" t="t"/>
                <a:pathLst>
                  <a:path extrusionOk="0" h="20047" w="25418">
                    <a:moveTo>
                      <a:pt x="22593" y="0"/>
                    </a:moveTo>
                    <a:cubicBezTo>
                      <a:pt x="22259" y="0"/>
                      <a:pt x="19762" y="2900"/>
                      <a:pt x="19762" y="2900"/>
                    </a:cubicBezTo>
                    <a:lnTo>
                      <a:pt x="19762" y="4688"/>
                    </a:lnTo>
                    <a:cubicBezTo>
                      <a:pt x="19103" y="3876"/>
                      <a:pt x="18630" y="3641"/>
                      <a:pt x="18302" y="3641"/>
                    </a:cubicBezTo>
                    <a:cubicBezTo>
                      <a:pt x="18010" y="3641"/>
                      <a:pt x="17834" y="3827"/>
                      <a:pt x="17743" y="3958"/>
                    </a:cubicBezTo>
                    <a:cubicBezTo>
                      <a:pt x="17551" y="4237"/>
                      <a:pt x="19762" y="6318"/>
                      <a:pt x="19762" y="6318"/>
                    </a:cubicBezTo>
                    <a:lnTo>
                      <a:pt x="19762" y="6956"/>
                    </a:lnTo>
                    <a:lnTo>
                      <a:pt x="8789" y="12856"/>
                    </a:lnTo>
                    <a:lnTo>
                      <a:pt x="5900" y="5671"/>
                    </a:lnTo>
                    <a:lnTo>
                      <a:pt x="0" y="8765"/>
                    </a:lnTo>
                    <a:lnTo>
                      <a:pt x="3523" y="17291"/>
                    </a:lnTo>
                    <a:cubicBezTo>
                      <a:pt x="4241" y="19028"/>
                      <a:pt x="5910" y="20046"/>
                      <a:pt x="7644" y="20046"/>
                    </a:cubicBezTo>
                    <a:cubicBezTo>
                      <a:pt x="8409" y="20046"/>
                      <a:pt x="9188" y="19848"/>
                      <a:pt x="9903" y="19425"/>
                    </a:cubicBezTo>
                    <a:lnTo>
                      <a:pt x="22817" y="11794"/>
                    </a:lnTo>
                    <a:lnTo>
                      <a:pt x="23677" y="10361"/>
                    </a:lnTo>
                    <a:cubicBezTo>
                      <a:pt x="23975" y="9867"/>
                      <a:pt x="24149" y="9308"/>
                      <a:pt x="24189" y="8731"/>
                    </a:cubicBezTo>
                    <a:lnTo>
                      <a:pt x="24617" y="2280"/>
                    </a:lnTo>
                    <a:cubicBezTo>
                      <a:pt x="25417" y="1791"/>
                      <a:pt x="25063" y="855"/>
                      <a:pt x="25063" y="855"/>
                    </a:cubicBezTo>
                    <a:lnTo>
                      <a:pt x="25063" y="855"/>
                    </a:lnTo>
                    <a:lnTo>
                      <a:pt x="22262" y="2591"/>
                    </a:lnTo>
                    <a:lnTo>
                      <a:pt x="21235" y="4989"/>
                    </a:lnTo>
                    <a:lnTo>
                      <a:pt x="21235" y="2900"/>
                    </a:lnTo>
                    <a:cubicBezTo>
                      <a:pt x="21235" y="2900"/>
                      <a:pt x="21995" y="2014"/>
                      <a:pt x="22620" y="1345"/>
                    </a:cubicBezTo>
                    <a:cubicBezTo>
                      <a:pt x="23241" y="681"/>
                      <a:pt x="22795" y="235"/>
                      <a:pt x="22620" y="12"/>
                    </a:cubicBezTo>
                    <a:cubicBezTo>
                      <a:pt x="22614" y="4"/>
                      <a:pt x="22605" y="0"/>
                      <a:pt x="22593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8" name="Google Shape;3908;p103"/>
              <p:cNvSpPr/>
              <p:nvPr/>
            </p:nvSpPr>
            <p:spPr>
              <a:xfrm>
                <a:off x="1201173" y="4126625"/>
                <a:ext cx="16989" cy="42653"/>
              </a:xfrm>
              <a:custGeom>
                <a:rect b="b" l="l" r="r" t="t"/>
                <a:pathLst>
                  <a:path extrusionOk="0" h="2930" w="1167">
                    <a:moveTo>
                      <a:pt x="1126" y="1"/>
                    </a:moveTo>
                    <a:cubicBezTo>
                      <a:pt x="1077" y="1"/>
                      <a:pt x="805" y="636"/>
                      <a:pt x="511" y="1435"/>
                    </a:cubicBezTo>
                    <a:cubicBezTo>
                      <a:pt x="210" y="2243"/>
                      <a:pt x="0" y="2911"/>
                      <a:pt x="39" y="2929"/>
                    </a:cubicBezTo>
                    <a:cubicBezTo>
                      <a:pt x="40" y="2929"/>
                      <a:pt x="40" y="2929"/>
                      <a:pt x="41" y="2929"/>
                    </a:cubicBezTo>
                    <a:cubicBezTo>
                      <a:pt x="89" y="2929"/>
                      <a:pt x="361" y="2292"/>
                      <a:pt x="656" y="1491"/>
                    </a:cubicBezTo>
                    <a:cubicBezTo>
                      <a:pt x="957" y="683"/>
                      <a:pt x="1167" y="15"/>
                      <a:pt x="1128" y="1"/>
                    </a:cubicBezTo>
                    <a:cubicBezTo>
                      <a:pt x="1127" y="1"/>
                      <a:pt x="1127" y="1"/>
                      <a:pt x="1126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9" name="Google Shape;3909;p103"/>
              <p:cNvSpPr/>
              <p:nvPr/>
            </p:nvSpPr>
            <p:spPr>
              <a:xfrm>
                <a:off x="762774" y="3790652"/>
                <a:ext cx="434541" cy="576026"/>
              </a:xfrm>
              <a:custGeom>
                <a:rect b="b" l="l" r="r" t="t"/>
                <a:pathLst>
                  <a:path extrusionOk="0" h="39569" w="29850">
                    <a:moveTo>
                      <a:pt x="10060" y="0"/>
                    </a:moveTo>
                    <a:cubicBezTo>
                      <a:pt x="9991" y="0"/>
                      <a:pt x="9923" y="1"/>
                      <a:pt x="9855" y="1"/>
                    </a:cubicBezTo>
                    <a:cubicBezTo>
                      <a:pt x="5393" y="54"/>
                      <a:pt x="1557" y="3200"/>
                      <a:pt x="674" y="7575"/>
                    </a:cubicBezTo>
                    <a:cubicBezTo>
                      <a:pt x="0" y="10913"/>
                      <a:pt x="1180" y="13116"/>
                      <a:pt x="420" y="20423"/>
                    </a:cubicBezTo>
                    <a:lnTo>
                      <a:pt x="175" y="38786"/>
                    </a:lnTo>
                    <a:lnTo>
                      <a:pt x="21423" y="39569"/>
                    </a:lnTo>
                    <a:lnTo>
                      <a:pt x="20636" y="17892"/>
                    </a:lnTo>
                    <a:lnTo>
                      <a:pt x="21891" y="22140"/>
                    </a:lnTo>
                    <a:lnTo>
                      <a:pt x="29849" y="18535"/>
                    </a:lnTo>
                    <a:cubicBezTo>
                      <a:pt x="29561" y="17648"/>
                      <a:pt x="28244" y="13684"/>
                      <a:pt x="25723" y="7400"/>
                    </a:cubicBezTo>
                    <a:cubicBezTo>
                      <a:pt x="24321" y="3896"/>
                      <a:pt x="21200" y="1369"/>
                      <a:pt x="17477" y="749"/>
                    </a:cubicBezTo>
                    <a:cubicBezTo>
                      <a:pt x="14953" y="329"/>
                      <a:pt x="12212" y="0"/>
                      <a:pt x="100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0" name="Google Shape;3910;p103"/>
              <p:cNvSpPr/>
              <p:nvPr/>
            </p:nvSpPr>
            <p:spPr>
              <a:xfrm>
                <a:off x="723338" y="3863891"/>
                <a:ext cx="62495" cy="221449"/>
              </a:xfrm>
              <a:custGeom>
                <a:rect b="b" l="l" r="r" t="t"/>
                <a:pathLst>
                  <a:path extrusionOk="0" h="15212" w="4293">
                    <a:moveTo>
                      <a:pt x="4292" y="1"/>
                    </a:moveTo>
                    <a:cubicBezTo>
                      <a:pt x="3181" y="1386"/>
                      <a:pt x="0" y="13146"/>
                      <a:pt x="0" y="13146"/>
                    </a:cubicBezTo>
                    <a:cubicBezTo>
                      <a:pt x="1005" y="15081"/>
                      <a:pt x="3347" y="15212"/>
                      <a:pt x="3962" y="15212"/>
                    </a:cubicBezTo>
                    <a:cubicBezTo>
                      <a:pt x="4059" y="15212"/>
                      <a:pt x="4113" y="15209"/>
                      <a:pt x="4113" y="15209"/>
                    </a:cubicBezTo>
                    <a:lnTo>
                      <a:pt x="42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1" name="Google Shape;3911;p103"/>
              <p:cNvSpPr/>
              <p:nvPr/>
            </p:nvSpPr>
            <p:spPr>
              <a:xfrm>
                <a:off x="774420" y="3885756"/>
                <a:ext cx="368741" cy="81129"/>
              </a:xfrm>
              <a:custGeom>
                <a:rect b="b" l="l" r="r" t="t"/>
                <a:pathLst>
                  <a:path extrusionOk="0" h="5573" w="25330">
                    <a:moveTo>
                      <a:pt x="862" y="0"/>
                    </a:moveTo>
                    <a:cubicBezTo>
                      <a:pt x="617" y="0"/>
                      <a:pt x="420" y="19"/>
                      <a:pt x="280" y="46"/>
                    </a:cubicBezTo>
                    <a:cubicBezTo>
                      <a:pt x="96" y="80"/>
                      <a:pt x="1" y="106"/>
                      <a:pt x="5" y="116"/>
                    </a:cubicBezTo>
                    <a:cubicBezTo>
                      <a:pt x="5" y="122"/>
                      <a:pt x="16" y="124"/>
                      <a:pt x="37" y="124"/>
                    </a:cubicBezTo>
                    <a:cubicBezTo>
                      <a:pt x="105" y="124"/>
                      <a:pt x="282" y="99"/>
                      <a:pt x="557" y="99"/>
                    </a:cubicBezTo>
                    <a:cubicBezTo>
                      <a:pt x="706" y="99"/>
                      <a:pt x="884" y="107"/>
                      <a:pt x="1088" y="128"/>
                    </a:cubicBezTo>
                    <a:cubicBezTo>
                      <a:pt x="1779" y="207"/>
                      <a:pt x="2750" y="548"/>
                      <a:pt x="3772" y="1270"/>
                    </a:cubicBezTo>
                    <a:cubicBezTo>
                      <a:pt x="4283" y="1627"/>
                      <a:pt x="4812" y="2065"/>
                      <a:pt x="5358" y="2563"/>
                    </a:cubicBezTo>
                    <a:cubicBezTo>
                      <a:pt x="5904" y="3061"/>
                      <a:pt x="6486" y="3607"/>
                      <a:pt x="7155" y="4122"/>
                    </a:cubicBezTo>
                    <a:cubicBezTo>
                      <a:pt x="7823" y="4634"/>
                      <a:pt x="8587" y="5124"/>
                      <a:pt x="9493" y="5390"/>
                    </a:cubicBezTo>
                    <a:cubicBezTo>
                      <a:pt x="9908" y="5514"/>
                      <a:pt x="10349" y="5572"/>
                      <a:pt x="10795" y="5572"/>
                    </a:cubicBezTo>
                    <a:cubicBezTo>
                      <a:pt x="11315" y="5572"/>
                      <a:pt x="11843" y="5493"/>
                      <a:pt x="12351" y="5342"/>
                    </a:cubicBezTo>
                    <a:cubicBezTo>
                      <a:pt x="13299" y="5066"/>
                      <a:pt x="14142" y="4604"/>
                      <a:pt x="14929" y="4149"/>
                    </a:cubicBezTo>
                    <a:cubicBezTo>
                      <a:pt x="15715" y="3690"/>
                      <a:pt x="16454" y="3223"/>
                      <a:pt x="17179" y="2825"/>
                    </a:cubicBezTo>
                    <a:cubicBezTo>
                      <a:pt x="17900" y="2423"/>
                      <a:pt x="18622" y="2109"/>
                      <a:pt x="19325" y="1934"/>
                    </a:cubicBezTo>
                    <a:cubicBezTo>
                      <a:pt x="19675" y="1824"/>
                      <a:pt x="20029" y="1807"/>
                      <a:pt x="20361" y="1763"/>
                    </a:cubicBezTo>
                    <a:cubicBezTo>
                      <a:pt x="20693" y="1776"/>
                      <a:pt x="21020" y="1758"/>
                      <a:pt x="21322" y="1811"/>
                    </a:cubicBezTo>
                    <a:cubicBezTo>
                      <a:pt x="21934" y="1916"/>
                      <a:pt x="22484" y="2077"/>
                      <a:pt x="22974" y="2192"/>
                    </a:cubicBezTo>
                    <a:cubicBezTo>
                      <a:pt x="23425" y="2295"/>
                      <a:pt x="23828" y="2355"/>
                      <a:pt x="24168" y="2355"/>
                    </a:cubicBezTo>
                    <a:cubicBezTo>
                      <a:pt x="24200" y="2355"/>
                      <a:pt x="24232" y="2354"/>
                      <a:pt x="24263" y="2353"/>
                    </a:cubicBezTo>
                    <a:cubicBezTo>
                      <a:pt x="24626" y="2345"/>
                      <a:pt x="24897" y="2266"/>
                      <a:pt x="25076" y="2200"/>
                    </a:cubicBezTo>
                    <a:cubicBezTo>
                      <a:pt x="25247" y="2121"/>
                      <a:pt x="25330" y="2073"/>
                      <a:pt x="25326" y="2065"/>
                    </a:cubicBezTo>
                    <a:cubicBezTo>
                      <a:pt x="25325" y="2062"/>
                      <a:pt x="25322" y="2061"/>
                      <a:pt x="25318" y="2061"/>
                    </a:cubicBezTo>
                    <a:cubicBezTo>
                      <a:pt x="25265" y="2061"/>
                      <a:pt x="24941" y="2231"/>
                      <a:pt x="24344" y="2231"/>
                    </a:cubicBezTo>
                    <a:cubicBezTo>
                      <a:pt x="24318" y="2231"/>
                      <a:pt x="24291" y="2231"/>
                      <a:pt x="24263" y="2230"/>
                    </a:cubicBezTo>
                    <a:cubicBezTo>
                      <a:pt x="23918" y="2226"/>
                      <a:pt x="23499" y="2147"/>
                      <a:pt x="23018" y="2021"/>
                    </a:cubicBezTo>
                    <a:cubicBezTo>
                      <a:pt x="22533" y="1894"/>
                      <a:pt x="21990" y="1715"/>
                      <a:pt x="21361" y="1597"/>
                    </a:cubicBezTo>
                    <a:cubicBezTo>
                      <a:pt x="21042" y="1532"/>
                      <a:pt x="20701" y="1544"/>
                      <a:pt x="20352" y="1522"/>
                    </a:cubicBezTo>
                    <a:cubicBezTo>
                      <a:pt x="20003" y="1562"/>
                      <a:pt x="19631" y="1575"/>
                      <a:pt x="19263" y="1680"/>
                    </a:cubicBezTo>
                    <a:cubicBezTo>
                      <a:pt x="18529" y="1855"/>
                      <a:pt x="17778" y="2170"/>
                      <a:pt x="17044" y="2571"/>
                    </a:cubicBezTo>
                    <a:cubicBezTo>
                      <a:pt x="16300" y="2969"/>
                      <a:pt x="15558" y="3432"/>
                      <a:pt x="14775" y="3886"/>
                    </a:cubicBezTo>
                    <a:cubicBezTo>
                      <a:pt x="13993" y="4332"/>
                      <a:pt x="13168" y="4778"/>
                      <a:pt x="12262" y="5045"/>
                    </a:cubicBezTo>
                    <a:cubicBezTo>
                      <a:pt x="11779" y="5189"/>
                      <a:pt x="11284" y="5264"/>
                      <a:pt x="10797" y="5264"/>
                    </a:cubicBezTo>
                    <a:cubicBezTo>
                      <a:pt x="10379" y="5264"/>
                      <a:pt x="9967" y="5208"/>
                      <a:pt x="9575" y="5093"/>
                    </a:cubicBezTo>
                    <a:cubicBezTo>
                      <a:pt x="8728" y="4852"/>
                      <a:pt x="7988" y="4385"/>
                      <a:pt x="7329" y="3896"/>
                    </a:cubicBezTo>
                    <a:cubicBezTo>
                      <a:pt x="6673" y="3398"/>
                      <a:pt x="6088" y="2864"/>
                      <a:pt x="5529" y="2371"/>
                    </a:cubicBezTo>
                    <a:cubicBezTo>
                      <a:pt x="4973" y="1877"/>
                      <a:pt x="4428" y="1440"/>
                      <a:pt x="3898" y="1086"/>
                    </a:cubicBezTo>
                    <a:cubicBezTo>
                      <a:pt x="2837" y="373"/>
                      <a:pt x="1814" y="50"/>
                      <a:pt x="1102" y="6"/>
                    </a:cubicBezTo>
                    <a:cubicBezTo>
                      <a:pt x="1018" y="2"/>
                      <a:pt x="938" y="0"/>
                      <a:pt x="86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2" name="Google Shape;3912;p103"/>
              <p:cNvSpPr/>
              <p:nvPr/>
            </p:nvSpPr>
            <p:spPr>
              <a:xfrm>
                <a:off x="925381" y="4118036"/>
                <a:ext cx="140043" cy="15926"/>
              </a:xfrm>
              <a:custGeom>
                <a:rect b="b" l="l" r="r" t="t"/>
                <a:pathLst>
                  <a:path extrusionOk="0" h="1094" w="9620">
                    <a:moveTo>
                      <a:pt x="7606" y="0"/>
                    </a:moveTo>
                    <a:cubicBezTo>
                      <a:pt x="7324" y="0"/>
                      <a:pt x="7024" y="27"/>
                      <a:pt x="6713" y="84"/>
                    </a:cubicBezTo>
                    <a:cubicBezTo>
                      <a:pt x="6119" y="189"/>
                      <a:pt x="5490" y="391"/>
                      <a:pt x="4839" y="556"/>
                    </a:cubicBezTo>
                    <a:cubicBezTo>
                      <a:pt x="4137" y="739"/>
                      <a:pt x="3456" y="807"/>
                      <a:pt x="2841" y="807"/>
                    </a:cubicBezTo>
                    <a:cubicBezTo>
                      <a:pt x="2310" y="807"/>
                      <a:pt x="1829" y="756"/>
                      <a:pt x="1426" y="687"/>
                    </a:cubicBezTo>
                    <a:cubicBezTo>
                      <a:pt x="638" y="557"/>
                      <a:pt x="142" y="374"/>
                      <a:pt x="38" y="374"/>
                    </a:cubicBezTo>
                    <a:cubicBezTo>
                      <a:pt x="27" y="374"/>
                      <a:pt x="20" y="376"/>
                      <a:pt x="18" y="381"/>
                    </a:cubicBezTo>
                    <a:cubicBezTo>
                      <a:pt x="0" y="412"/>
                      <a:pt x="494" y="696"/>
                      <a:pt x="1382" y="906"/>
                    </a:cubicBezTo>
                    <a:cubicBezTo>
                      <a:pt x="1839" y="1015"/>
                      <a:pt x="2411" y="1093"/>
                      <a:pt x="3045" y="1093"/>
                    </a:cubicBezTo>
                    <a:cubicBezTo>
                      <a:pt x="3628" y="1093"/>
                      <a:pt x="4264" y="1027"/>
                      <a:pt x="4913" y="857"/>
                    </a:cubicBezTo>
                    <a:cubicBezTo>
                      <a:pt x="5581" y="687"/>
                      <a:pt x="6198" y="482"/>
                      <a:pt x="6765" y="369"/>
                    </a:cubicBezTo>
                    <a:cubicBezTo>
                      <a:pt x="7131" y="290"/>
                      <a:pt x="7477" y="252"/>
                      <a:pt x="7793" y="252"/>
                    </a:cubicBezTo>
                    <a:cubicBezTo>
                      <a:pt x="7967" y="252"/>
                      <a:pt x="8132" y="264"/>
                      <a:pt x="8286" y="286"/>
                    </a:cubicBezTo>
                    <a:cubicBezTo>
                      <a:pt x="9114" y="389"/>
                      <a:pt x="9529" y="770"/>
                      <a:pt x="9598" y="770"/>
                    </a:cubicBezTo>
                    <a:cubicBezTo>
                      <a:pt x="9602" y="770"/>
                      <a:pt x="9605" y="769"/>
                      <a:pt x="9607" y="766"/>
                    </a:cubicBezTo>
                    <a:cubicBezTo>
                      <a:pt x="9619" y="752"/>
                      <a:pt x="9536" y="635"/>
                      <a:pt x="9327" y="482"/>
                    </a:cubicBezTo>
                    <a:cubicBezTo>
                      <a:pt x="9121" y="329"/>
                      <a:pt x="8780" y="155"/>
                      <a:pt x="8322" y="67"/>
                    </a:cubicBezTo>
                    <a:cubicBezTo>
                      <a:pt x="8104" y="23"/>
                      <a:pt x="7863" y="0"/>
                      <a:pt x="76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3" name="Google Shape;3913;p103"/>
              <p:cNvSpPr/>
              <p:nvPr/>
            </p:nvSpPr>
            <p:spPr>
              <a:xfrm>
                <a:off x="922266" y="4285316"/>
                <a:ext cx="146405" cy="24180"/>
              </a:xfrm>
              <a:custGeom>
                <a:rect b="b" l="l" r="r" t="t"/>
                <a:pathLst>
                  <a:path extrusionOk="0" h="1661" w="10057">
                    <a:moveTo>
                      <a:pt x="1914" y="1"/>
                    </a:moveTo>
                    <a:cubicBezTo>
                      <a:pt x="1736" y="1"/>
                      <a:pt x="1566" y="12"/>
                      <a:pt x="1408" y="34"/>
                    </a:cubicBezTo>
                    <a:cubicBezTo>
                      <a:pt x="910" y="104"/>
                      <a:pt x="529" y="292"/>
                      <a:pt x="307" y="463"/>
                    </a:cubicBezTo>
                    <a:cubicBezTo>
                      <a:pt x="83" y="633"/>
                      <a:pt x="0" y="768"/>
                      <a:pt x="14" y="778"/>
                    </a:cubicBezTo>
                    <a:cubicBezTo>
                      <a:pt x="16" y="779"/>
                      <a:pt x="18" y="780"/>
                      <a:pt x="20" y="780"/>
                    </a:cubicBezTo>
                    <a:cubicBezTo>
                      <a:pt x="51" y="780"/>
                      <a:pt x="160" y="682"/>
                      <a:pt x="376" y="563"/>
                    </a:cubicBezTo>
                    <a:cubicBezTo>
                      <a:pt x="604" y="432"/>
                      <a:pt x="966" y="292"/>
                      <a:pt x="1434" y="253"/>
                    </a:cubicBezTo>
                    <a:cubicBezTo>
                      <a:pt x="1529" y="245"/>
                      <a:pt x="1627" y="241"/>
                      <a:pt x="1730" y="241"/>
                    </a:cubicBezTo>
                    <a:cubicBezTo>
                      <a:pt x="2134" y="241"/>
                      <a:pt x="2595" y="305"/>
                      <a:pt x="3077" y="445"/>
                    </a:cubicBezTo>
                    <a:cubicBezTo>
                      <a:pt x="3676" y="615"/>
                      <a:pt x="4318" y="921"/>
                      <a:pt x="5013" y="1192"/>
                    </a:cubicBezTo>
                    <a:cubicBezTo>
                      <a:pt x="5692" y="1462"/>
                      <a:pt x="6392" y="1660"/>
                      <a:pt x="7052" y="1660"/>
                    </a:cubicBezTo>
                    <a:cubicBezTo>
                      <a:pt x="7067" y="1660"/>
                      <a:pt x="7083" y="1660"/>
                      <a:pt x="7098" y="1660"/>
                    </a:cubicBezTo>
                    <a:cubicBezTo>
                      <a:pt x="7770" y="1656"/>
                      <a:pt x="8352" y="1450"/>
                      <a:pt x="8798" y="1228"/>
                    </a:cubicBezTo>
                    <a:cubicBezTo>
                      <a:pt x="9244" y="1000"/>
                      <a:pt x="9558" y="746"/>
                      <a:pt x="9759" y="563"/>
                    </a:cubicBezTo>
                    <a:cubicBezTo>
                      <a:pt x="9960" y="375"/>
                      <a:pt x="10057" y="253"/>
                      <a:pt x="10039" y="240"/>
                    </a:cubicBezTo>
                    <a:cubicBezTo>
                      <a:pt x="10037" y="238"/>
                      <a:pt x="10035" y="237"/>
                      <a:pt x="10031" y="237"/>
                    </a:cubicBezTo>
                    <a:cubicBezTo>
                      <a:pt x="9963" y="237"/>
                      <a:pt x="9530" y="652"/>
                      <a:pt x="8702" y="1030"/>
                    </a:cubicBezTo>
                    <a:cubicBezTo>
                      <a:pt x="8285" y="1211"/>
                      <a:pt x="7760" y="1372"/>
                      <a:pt x="7169" y="1372"/>
                    </a:cubicBezTo>
                    <a:cubicBezTo>
                      <a:pt x="7145" y="1372"/>
                      <a:pt x="7122" y="1372"/>
                      <a:pt x="7098" y="1371"/>
                    </a:cubicBezTo>
                    <a:cubicBezTo>
                      <a:pt x="6477" y="1367"/>
                      <a:pt x="5809" y="1175"/>
                      <a:pt x="5127" y="904"/>
                    </a:cubicBezTo>
                    <a:cubicBezTo>
                      <a:pt x="4440" y="637"/>
                      <a:pt x="3794" y="336"/>
                      <a:pt x="3151" y="169"/>
                    </a:cubicBezTo>
                    <a:cubicBezTo>
                      <a:pt x="2716" y="53"/>
                      <a:pt x="2295" y="1"/>
                      <a:pt x="19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4" name="Google Shape;3914;p103"/>
              <p:cNvSpPr/>
              <p:nvPr/>
            </p:nvSpPr>
            <p:spPr>
              <a:xfrm>
                <a:off x="732815" y="4088280"/>
                <a:ext cx="36015" cy="178519"/>
              </a:xfrm>
              <a:custGeom>
                <a:rect b="b" l="l" r="r" t="t"/>
                <a:pathLst>
                  <a:path extrusionOk="0" h="12263" w="2474">
                    <a:moveTo>
                      <a:pt x="1" y="0"/>
                    </a:moveTo>
                    <a:lnTo>
                      <a:pt x="2094" y="12262"/>
                    </a:lnTo>
                    <a:lnTo>
                      <a:pt x="2316" y="12262"/>
                    </a:lnTo>
                    <a:lnTo>
                      <a:pt x="2474" y="245"/>
                    </a:lnTo>
                    <a:cubicBezTo>
                      <a:pt x="1643" y="236"/>
                      <a:pt x="818" y="170"/>
                      <a:pt x="1" y="0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5" name="Google Shape;3915;p103"/>
              <p:cNvSpPr/>
              <p:nvPr/>
            </p:nvSpPr>
            <p:spPr>
              <a:xfrm>
                <a:off x="778481" y="4355789"/>
                <a:ext cx="201112" cy="8603"/>
              </a:xfrm>
              <a:custGeom>
                <a:rect b="b" l="l" r="r" t="t"/>
                <a:pathLst>
                  <a:path extrusionOk="0" h="591" w="13815">
                    <a:moveTo>
                      <a:pt x="1" y="1"/>
                    </a:moveTo>
                    <a:lnTo>
                      <a:pt x="49" y="294"/>
                    </a:lnTo>
                    <a:lnTo>
                      <a:pt x="13815" y="590"/>
                    </a:lnTo>
                    <a:cubicBezTo>
                      <a:pt x="13815" y="564"/>
                      <a:pt x="13815" y="538"/>
                      <a:pt x="13811" y="50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6" name="Google Shape;3916;p103"/>
              <p:cNvSpPr/>
              <p:nvPr/>
            </p:nvSpPr>
            <p:spPr>
              <a:xfrm>
                <a:off x="763283" y="4266784"/>
                <a:ext cx="3261" cy="17513"/>
              </a:xfrm>
              <a:custGeom>
                <a:rect b="b" l="l" r="r" t="t"/>
                <a:pathLst>
                  <a:path extrusionOk="0" h="1203" w="224">
                    <a:moveTo>
                      <a:pt x="1" y="0"/>
                    </a:moveTo>
                    <a:lnTo>
                      <a:pt x="206" y="1202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7" name="Google Shape;3917;p103"/>
              <p:cNvSpPr/>
              <p:nvPr/>
            </p:nvSpPr>
            <p:spPr>
              <a:xfrm>
                <a:off x="766268" y="4084583"/>
                <a:ext cx="213267" cy="278601"/>
              </a:xfrm>
              <a:custGeom>
                <a:rect b="b" l="l" r="r" t="t"/>
                <a:pathLst>
                  <a:path extrusionOk="0" h="19138" w="14650">
                    <a:moveTo>
                      <a:pt x="8007" y="0"/>
                    </a:moveTo>
                    <a:cubicBezTo>
                      <a:pt x="7395" y="0"/>
                      <a:pt x="6775" y="49"/>
                      <a:pt x="6176" y="83"/>
                    </a:cubicBezTo>
                    <a:cubicBezTo>
                      <a:pt x="4240" y="198"/>
                      <a:pt x="2295" y="503"/>
                      <a:pt x="368" y="503"/>
                    </a:cubicBezTo>
                    <a:cubicBezTo>
                      <a:pt x="303" y="503"/>
                      <a:pt x="237" y="503"/>
                      <a:pt x="176" y="499"/>
                    </a:cubicBezTo>
                    <a:lnTo>
                      <a:pt x="18" y="12516"/>
                    </a:lnTo>
                    <a:lnTo>
                      <a:pt x="1" y="13718"/>
                    </a:lnTo>
                    <a:lnTo>
                      <a:pt x="840" y="18631"/>
                    </a:lnTo>
                    <a:lnTo>
                      <a:pt x="14650" y="19137"/>
                    </a:lnTo>
                    <a:cubicBezTo>
                      <a:pt x="14567" y="17516"/>
                      <a:pt x="14488" y="15965"/>
                      <a:pt x="14383" y="14436"/>
                    </a:cubicBezTo>
                    <a:cubicBezTo>
                      <a:pt x="14182" y="14357"/>
                      <a:pt x="13986" y="14291"/>
                      <a:pt x="13793" y="14234"/>
                    </a:cubicBezTo>
                    <a:cubicBezTo>
                      <a:pt x="13308" y="14095"/>
                      <a:pt x="12845" y="14029"/>
                      <a:pt x="12443" y="14029"/>
                    </a:cubicBezTo>
                    <a:cubicBezTo>
                      <a:pt x="12342" y="14029"/>
                      <a:pt x="12241" y="14033"/>
                      <a:pt x="12150" y="14042"/>
                    </a:cubicBezTo>
                    <a:cubicBezTo>
                      <a:pt x="11682" y="14081"/>
                      <a:pt x="11320" y="14221"/>
                      <a:pt x="11092" y="14352"/>
                    </a:cubicBezTo>
                    <a:cubicBezTo>
                      <a:pt x="10878" y="14470"/>
                      <a:pt x="10769" y="14571"/>
                      <a:pt x="10734" y="14571"/>
                    </a:cubicBezTo>
                    <a:lnTo>
                      <a:pt x="10730" y="14567"/>
                    </a:lnTo>
                    <a:cubicBezTo>
                      <a:pt x="10716" y="14557"/>
                      <a:pt x="10799" y="14422"/>
                      <a:pt x="11023" y="14252"/>
                    </a:cubicBezTo>
                    <a:cubicBezTo>
                      <a:pt x="11245" y="14081"/>
                      <a:pt x="11626" y="13893"/>
                      <a:pt x="12124" y="13823"/>
                    </a:cubicBezTo>
                    <a:cubicBezTo>
                      <a:pt x="12285" y="13801"/>
                      <a:pt x="12451" y="13788"/>
                      <a:pt x="12631" y="13788"/>
                    </a:cubicBezTo>
                    <a:cubicBezTo>
                      <a:pt x="13011" y="13788"/>
                      <a:pt x="13435" y="13841"/>
                      <a:pt x="13867" y="13958"/>
                    </a:cubicBezTo>
                    <a:cubicBezTo>
                      <a:pt x="14034" y="13998"/>
                      <a:pt x="14195" y="14051"/>
                      <a:pt x="14361" y="14107"/>
                    </a:cubicBezTo>
                    <a:cubicBezTo>
                      <a:pt x="14129" y="10886"/>
                      <a:pt x="13772" y="7775"/>
                      <a:pt x="12985" y="4428"/>
                    </a:cubicBezTo>
                    <a:cubicBezTo>
                      <a:pt x="12897" y="4047"/>
                      <a:pt x="12796" y="3659"/>
                      <a:pt x="12675" y="3278"/>
                    </a:cubicBezTo>
                    <a:cubicBezTo>
                      <a:pt x="12548" y="3256"/>
                      <a:pt x="12425" y="3230"/>
                      <a:pt x="12312" y="3204"/>
                    </a:cubicBezTo>
                    <a:cubicBezTo>
                      <a:pt x="11424" y="2994"/>
                      <a:pt x="10930" y="2710"/>
                      <a:pt x="10948" y="2679"/>
                    </a:cubicBezTo>
                    <a:cubicBezTo>
                      <a:pt x="10948" y="2675"/>
                      <a:pt x="10957" y="2671"/>
                      <a:pt x="10970" y="2671"/>
                    </a:cubicBezTo>
                    <a:cubicBezTo>
                      <a:pt x="11075" y="2671"/>
                      <a:pt x="11573" y="2854"/>
                      <a:pt x="12356" y="2985"/>
                    </a:cubicBezTo>
                    <a:cubicBezTo>
                      <a:pt x="12429" y="2998"/>
                      <a:pt x="12508" y="3012"/>
                      <a:pt x="12592" y="3024"/>
                    </a:cubicBezTo>
                    <a:cubicBezTo>
                      <a:pt x="12290" y="2177"/>
                      <a:pt x="11862" y="1394"/>
                      <a:pt x="11162" y="853"/>
                    </a:cubicBezTo>
                    <a:cubicBezTo>
                      <a:pt x="10275" y="162"/>
                      <a:pt x="9157" y="0"/>
                      <a:pt x="80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8" name="Google Shape;3918;p103"/>
              <p:cNvSpPr/>
              <p:nvPr/>
            </p:nvSpPr>
            <p:spPr>
              <a:xfrm>
                <a:off x="925381" y="4123451"/>
                <a:ext cx="25403" cy="8866"/>
              </a:xfrm>
              <a:custGeom>
                <a:rect b="b" l="l" r="r" t="t"/>
                <a:pathLst>
                  <a:path extrusionOk="0" h="609" w="1745">
                    <a:moveTo>
                      <a:pt x="40" y="1"/>
                    </a:moveTo>
                    <a:cubicBezTo>
                      <a:pt x="27" y="1"/>
                      <a:pt x="18" y="5"/>
                      <a:pt x="18" y="9"/>
                    </a:cubicBezTo>
                    <a:cubicBezTo>
                      <a:pt x="0" y="40"/>
                      <a:pt x="494" y="324"/>
                      <a:pt x="1382" y="534"/>
                    </a:cubicBezTo>
                    <a:cubicBezTo>
                      <a:pt x="1495" y="560"/>
                      <a:pt x="1618" y="586"/>
                      <a:pt x="1745" y="608"/>
                    </a:cubicBezTo>
                    <a:cubicBezTo>
                      <a:pt x="1718" y="521"/>
                      <a:pt x="1688" y="438"/>
                      <a:pt x="1662" y="354"/>
                    </a:cubicBezTo>
                    <a:cubicBezTo>
                      <a:pt x="1578" y="342"/>
                      <a:pt x="1499" y="328"/>
                      <a:pt x="1426" y="315"/>
                    </a:cubicBezTo>
                    <a:cubicBezTo>
                      <a:pt x="643" y="184"/>
                      <a:pt x="145" y="1"/>
                      <a:pt x="40" y="1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9" name="Google Shape;3919;p103"/>
              <p:cNvSpPr/>
              <p:nvPr/>
            </p:nvSpPr>
            <p:spPr>
              <a:xfrm>
                <a:off x="922266" y="4285301"/>
                <a:ext cx="53397" cy="11399"/>
              </a:xfrm>
              <a:custGeom>
                <a:rect b="b" l="l" r="r" t="t"/>
                <a:pathLst>
                  <a:path extrusionOk="0" h="783" w="3668">
                    <a:moveTo>
                      <a:pt x="1915" y="0"/>
                    </a:moveTo>
                    <a:cubicBezTo>
                      <a:pt x="1735" y="0"/>
                      <a:pt x="1569" y="13"/>
                      <a:pt x="1408" y="35"/>
                    </a:cubicBezTo>
                    <a:cubicBezTo>
                      <a:pt x="910" y="105"/>
                      <a:pt x="529" y="293"/>
                      <a:pt x="307" y="464"/>
                    </a:cubicBezTo>
                    <a:cubicBezTo>
                      <a:pt x="83" y="634"/>
                      <a:pt x="0" y="769"/>
                      <a:pt x="14" y="779"/>
                    </a:cubicBezTo>
                    <a:lnTo>
                      <a:pt x="18" y="783"/>
                    </a:lnTo>
                    <a:cubicBezTo>
                      <a:pt x="53" y="783"/>
                      <a:pt x="162" y="682"/>
                      <a:pt x="376" y="564"/>
                    </a:cubicBezTo>
                    <a:cubicBezTo>
                      <a:pt x="604" y="433"/>
                      <a:pt x="966" y="293"/>
                      <a:pt x="1434" y="254"/>
                    </a:cubicBezTo>
                    <a:cubicBezTo>
                      <a:pt x="1525" y="245"/>
                      <a:pt x="1626" y="241"/>
                      <a:pt x="1727" y="241"/>
                    </a:cubicBezTo>
                    <a:cubicBezTo>
                      <a:pt x="2129" y="241"/>
                      <a:pt x="2592" y="307"/>
                      <a:pt x="3077" y="446"/>
                    </a:cubicBezTo>
                    <a:cubicBezTo>
                      <a:pt x="3270" y="503"/>
                      <a:pt x="3466" y="569"/>
                      <a:pt x="3667" y="648"/>
                    </a:cubicBezTo>
                    <a:cubicBezTo>
                      <a:pt x="3659" y="537"/>
                      <a:pt x="3654" y="428"/>
                      <a:pt x="3645" y="319"/>
                    </a:cubicBezTo>
                    <a:cubicBezTo>
                      <a:pt x="3479" y="263"/>
                      <a:pt x="3318" y="210"/>
                      <a:pt x="3151" y="170"/>
                    </a:cubicBezTo>
                    <a:cubicBezTo>
                      <a:pt x="2719" y="53"/>
                      <a:pt x="2295" y="0"/>
                      <a:pt x="1915" y="0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0" name="Google Shape;3920;p103"/>
              <p:cNvSpPr/>
              <p:nvPr/>
            </p:nvSpPr>
            <p:spPr>
              <a:xfrm>
                <a:off x="783329" y="3949329"/>
                <a:ext cx="11195" cy="124962"/>
              </a:xfrm>
              <a:custGeom>
                <a:rect b="b" l="l" r="r" t="t"/>
                <a:pathLst>
                  <a:path extrusionOk="0" h="8584" w="769">
                    <a:moveTo>
                      <a:pt x="171" y="1"/>
                    </a:moveTo>
                    <a:lnTo>
                      <a:pt x="97" y="525"/>
                    </a:lnTo>
                    <a:lnTo>
                      <a:pt x="0" y="8583"/>
                    </a:lnTo>
                    <a:lnTo>
                      <a:pt x="769" y="8583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1" name="Google Shape;3921;p103"/>
              <p:cNvSpPr/>
              <p:nvPr/>
            </p:nvSpPr>
            <p:spPr>
              <a:xfrm>
                <a:off x="842112" y="4355279"/>
                <a:ext cx="513225" cy="360284"/>
              </a:xfrm>
              <a:custGeom>
                <a:rect b="b" l="l" r="r" t="t"/>
                <a:pathLst>
                  <a:path extrusionOk="0" h="24749" w="35255">
                    <a:moveTo>
                      <a:pt x="0" y="0"/>
                    </a:moveTo>
                    <a:lnTo>
                      <a:pt x="0" y="10738"/>
                    </a:lnTo>
                    <a:lnTo>
                      <a:pt x="24281" y="11376"/>
                    </a:lnTo>
                    <a:lnTo>
                      <a:pt x="24923" y="24749"/>
                    </a:lnTo>
                    <a:lnTo>
                      <a:pt x="34944" y="24749"/>
                    </a:lnTo>
                    <a:lnTo>
                      <a:pt x="35184" y="9239"/>
                    </a:lnTo>
                    <a:cubicBezTo>
                      <a:pt x="35254" y="4803"/>
                      <a:pt x="31758" y="1128"/>
                      <a:pt x="27322" y="97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2" name="Google Shape;3922;p103"/>
              <p:cNvSpPr/>
              <p:nvPr/>
            </p:nvSpPr>
            <p:spPr>
              <a:xfrm>
                <a:off x="684717" y="4492891"/>
                <a:ext cx="235657" cy="42057"/>
              </a:xfrm>
              <a:custGeom>
                <a:rect b="b" l="l" r="r" t="t"/>
                <a:pathLst>
                  <a:path extrusionOk="0" h="2889" w="16188">
                    <a:moveTo>
                      <a:pt x="16149" y="0"/>
                    </a:moveTo>
                    <a:cubicBezTo>
                      <a:pt x="16131" y="0"/>
                      <a:pt x="16143" y="253"/>
                      <a:pt x="16030" y="682"/>
                    </a:cubicBezTo>
                    <a:cubicBezTo>
                      <a:pt x="15921" y="1106"/>
                      <a:pt x="15632" y="1722"/>
                      <a:pt x="14995" y="2199"/>
                    </a:cubicBezTo>
                    <a:cubicBezTo>
                      <a:pt x="14675" y="2430"/>
                      <a:pt x="14277" y="2627"/>
                      <a:pt x="13823" y="2697"/>
                    </a:cubicBezTo>
                    <a:cubicBezTo>
                      <a:pt x="13633" y="2733"/>
                      <a:pt x="13437" y="2736"/>
                      <a:pt x="13229" y="2736"/>
                    </a:cubicBezTo>
                    <a:cubicBezTo>
                      <a:pt x="13189" y="2736"/>
                      <a:pt x="13148" y="2736"/>
                      <a:pt x="13107" y="2736"/>
                    </a:cubicBezTo>
                    <a:lnTo>
                      <a:pt x="12329" y="2736"/>
                    </a:lnTo>
                    <a:cubicBezTo>
                      <a:pt x="11266" y="2732"/>
                      <a:pt x="10100" y="2732"/>
                      <a:pt x="8876" y="2732"/>
                    </a:cubicBezTo>
                    <a:cubicBezTo>
                      <a:pt x="6433" y="2744"/>
                      <a:pt x="4222" y="2754"/>
                      <a:pt x="2601" y="2762"/>
                    </a:cubicBezTo>
                    <a:cubicBezTo>
                      <a:pt x="1810" y="2770"/>
                      <a:pt x="1167" y="2780"/>
                      <a:pt x="699" y="2788"/>
                    </a:cubicBezTo>
                    <a:cubicBezTo>
                      <a:pt x="485" y="2792"/>
                      <a:pt x="315" y="2802"/>
                      <a:pt x="180" y="2802"/>
                    </a:cubicBezTo>
                    <a:cubicBezTo>
                      <a:pt x="62" y="2810"/>
                      <a:pt x="1" y="2814"/>
                      <a:pt x="1" y="2819"/>
                    </a:cubicBezTo>
                    <a:cubicBezTo>
                      <a:pt x="1" y="2823"/>
                      <a:pt x="62" y="2828"/>
                      <a:pt x="180" y="2836"/>
                    </a:cubicBezTo>
                    <a:cubicBezTo>
                      <a:pt x="315" y="2836"/>
                      <a:pt x="485" y="2845"/>
                      <a:pt x="699" y="2849"/>
                    </a:cubicBezTo>
                    <a:cubicBezTo>
                      <a:pt x="1167" y="2854"/>
                      <a:pt x="1814" y="2863"/>
                      <a:pt x="2601" y="2871"/>
                    </a:cubicBezTo>
                    <a:cubicBezTo>
                      <a:pt x="4222" y="2875"/>
                      <a:pt x="6433" y="2881"/>
                      <a:pt x="8876" y="2889"/>
                    </a:cubicBezTo>
                    <a:cubicBezTo>
                      <a:pt x="10100" y="2885"/>
                      <a:pt x="11266" y="2881"/>
                      <a:pt x="12329" y="2881"/>
                    </a:cubicBezTo>
                    <a:cubicBezTo>
                      <a:pt x="12595" y="2875"/>
                      <a:pt x="12853" y="2875"/>
                      <a:pt x="13107" y="2875"/>
                    </a:cubicBezTo>
                    <a:cubicBezTo>
                      <a:pt x="13351" y="2871"/>
                      <a:pt x="13609" y="2871"/>
                      <a:pt x="13845" y="2823"/>
                    </a:cubicBezTo>
                    <a:cubicBezTo>
                      <a:pt x="14321" y="2744"/>
                      <a:pt x="14737" y="2530"/>
                      <a:pt x="15060" y="2286"/>
                    </a:cubicBezTo>
                    <a:cubicBezTo>
                      <a:pt x="15715" y="1779"/>
                      <a:pt x="15995" y="1132"/>
                      <a:pt x="16091" y="699"/>
                    </a:cubicBezTo>
                    <a:cubicBezTo>
                      <a:pt x="16187" y="253"/>
                      <a:pt x="16149" y="0"/>
                      <a:pt x="161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3" name="Google Shape;3923;p103"/>
              <p:cNvSpPr/>
              <p:nvPr/>
            </p:nvSpPr>
            <p:spPr>
              <a:xfrm>
                <a:off x="921625" y="4561777"/>
                <a:ext cx="68653" cy="2242"/>
              </a:xfrm>
              <a:custGeom>
                <a:rect b="b" l="l" r="r" t="t"/>
                <a:pathLst>
                  <a:path extrusionOk="0" h="154" w="4716">
                    <a:moveTo>
                      <a:pt x="2356" y="1"/>
                    </a:moveTo>
                    <a:cubicBezTo>
                      <a:pt x="1054" y="1"/>
                      <a:pt x="0" y="36"/>
                      <a:pt x="0" y="75"/>
                    </a:cubicBezTo>
                    <a:cubicBezTo>
                      <a:pt x="0" y="119"/>
                      <a:pt x="1054" y="154"/>
                      <a:pt x="2356" y="154"/>
                    </a:cubicBezTo>
                    <a:cubicBezTo>
                      <a:pt x="3659" y="154"/>
                      <a:pt x="4716" y="119"/>
                      <a:pt x="4716" y="75"/>
                    </a:cubicBezTo>
                    <a:cubicBezTo>
                      <a:pt x="4716" y="36"/>
                      <a:pt x="3659" y="1"/>
                      <a:pt x="235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24" name="Google Shape;3924;p103"/>
            <p:cNvGrpSpPr/>
            <p:nvPr/>
          </p:nvGrpSpPr>
          <p:grpSpPr>
            <a:xfrm>
              <a:off x="608057" y="4070142"/>
              <a:ext cx="621052" cy="634794"/>
              <a:chOff x="608057" y="4070142"/>
              <a:chExt cx="621052" cy="634794"/>
            </a:xfrm>
          </p:grpSpPr>
          <p:sp>
            <p:nvSpPr>
              <p:cNvPr id="3925" name="Google Shape;3925;p103"/>
              <p:cNvSpPr/>
              <p:nvPr/>
            </p:nvSpPr>
            <p:spPr>
              <a:xfrm>
                <a:off x="936387" y="4561719"/>
                <a:ext cx="39145" cy="143217"/>
              </a:xfrm>
              <a:custGeom>
                <a:rect b="b" l="l" r="r" t="t"/>
                <a:pathLst>
                  <a:path extrusionOk="0" h="9838" w="2689">
                    <a:moveTo>
                      <a:pt x="1" y="1"/>
                    </a:moveTo>
                    <a:lnTo>
                      <a:pt x="1" y="9838"/>
                    </a:lnTo>
                    <a:lnTo>
                      <a:pt x="2689" y="9838"/>
                    </a:lnTo>
                    <a:lnTo>
                      <a:pt x="268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6" name="Google Shape;3926;p103"/>
              <p:cNvSpPr/>
              <p:nvPr/>
            </p:nvSpPr>
            <p:spPr>
              <a:xfrm>
                <a:off x="608057" y="4070142"/>
                <a:ext cx="311749" cy="463613"/>
              </a:xfrm>
              <a:custGeom>
                <a:rect b="b" l="l" r="r" t="t"/>
                <a:pathLst>
                  <a:path extrusionOk="0" h="31847" w="21415">
                    <a:moveTo>
                      <a:pt x="2514" y="0"/>
                    </a:moveTo>
                    <a:cubicBezTo>
                      <a:pt x="1124" y="0"/>
                      <a:pt x="1" y="1124"/>
                      <a:pt x="1" y="2509"/>
                    </a:cubicBezTo>
                    <a:lnTo>
                      <a:pt x="1" y="26217"/>
                    </a:lnTo>
                    <a:cubicBezTo>
                      <a:pt x="1" y="29325"/>
                      <a:pt x="2522" y="31846"/>
                      <a:pt x="5634" y="31846"/>
                    </a:cubicBezTo>
                    <a:lnTo>
                      <a:pt x="21415" y="31846"/>
                    </a:lnTo>
                    <a:lnTo>
                      <a:pt x="21415" y="2509"/>
                    </a:lnTo>
                    <a:cubicBezTo>
                      <a:pt x="21415" y="1124"/>
                      <a:pt x="20291" y="0"/>
                      <a:pt x="189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7" name="Google Shape;3927;p103"/>
              <p:cNvSpPr/>
              <p:nvPr/>
            </p:nvSpPr>
            <p:spPr>
              <a:xfrm>
                <a:off x="669519" y="4500971"/>
                <a:ext cx="559590" cy="60763"/>
              </a:xfrm>
              <a:custGeom>
                <a:rect b="b" l="l" r="r" t="t"/>
                <a:pathLst>
                  <a:path extrusionOk="0" h="4174" w="38440">
                    <a:moveTo>
                      <a:pt x="4173" y="0"/>
                    </a:moveTo>
                    <a:cubicBezTo>
                      <a:pt x="1866" y="0"/>
                      <a:pt x="0" y="1866"/>
                      <a:pt x="0" y="4174"/>
                    </a:cubicBezTo>
                    <a:lnTo>
                      <a:pt x="38440" y="4174"/>
                    </a:lnTo>
                    <a:cubicBezTo>
                      <a:pt x="38440" y="1866"/>
                      <a:pt x="36570" y="0"/>
                      <a:pt x="342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8" name="Google Shape;3928;p103"/>
              <p:cNvSpPr/>
              <p:nvPr/>
            </p:nvSpPr>
            <p:spPr>
              <a:xfrm>
                <a:off x="875638" y="4319162"/>
                <a:ext cx="285021" cy="217576"/>
              </a:xfrm>
              <a:custGeom>
                <a:rect b="b" l="l" r="r" t="t"/>
                <a:pathLst>
                  <a:path extrusionOk="0" h="14946" w="19579">
                    <a:moveTo>
                      <a:pt x="7730" y="1"/>
                    </a:moveTo>
                    <a:cubicBezTo>
                      <a:pt x="6457" y="1"/>
                      <a:pt x="5302" y="22"/>
                      <a:pt x="4292" y="26"/>
                    </a:cubicBezTo>
                    <a:cubicBezTo>
                      <a:pt x="2967" y="39"/>
                      <a:pt x="1892" y="56"/>
                      <a:pt x="1154" y="78"/>
                    </a:cubicBezTo>
                    <a:cubicBezTo>
                      <a:pt x="783" y="87"/>
                      <a:pt x="494" y="95"/>
                      <a:pt x="297" y="105"/>
                    </a:cubicBezTo>
                    <a:cubicBezTo>
                      <a:pt x="105" y="117"/>
                      <a:pt x="0" y="126"/>
                      <a:pt x="0" y="135"/>
                    </a:cubicBezTo>
                    <a:cubicBezTo>
                      <a:pt x="0" y="148"/>
                      <a:pt x="105" y="157"/>
                      <a:pt x="297" y="170"/>
                    </a:cubicBezTo>
                    <a:cubicBezTo>
                      <a:pt x="494" y="178"/>
                      <a:pt x="783" y="187"/>
                      <a:pt x="1154" y="196"/>
                    </a:cubicBezTo>
                    <a:cubicBezTo>
                      <a:pt x="1892" y="218"/>
                      <a:pt x="2967" y="230"/>
                      <a:pt x="4292" y="248"/>
                    </a:cubicBezTo>
                    <a:cubicBezTo>
                      <a:pt x="5616" y="266"/>
                      <a:pt x="7197" y="257"/>
                      <a:pt x="8942" y="297"/>
                    </a:cubicBezTo>
                    <a:cubicBezTo>
                      <a:pt x="9807" y="309"/>
                      <a:pt x="10707" y="480"/>
                      <a:pt x="11602" y="751"/>
                    </a:cubicBezTo>
                    <a:cubicBezTo>
                      <a:pt x="12503" y="1022"/>
                      <a:pt x="13385" y="1450"/>
                      <a:pt x="14212" y="2009"/>
                    </a:cubicBezTo>
                    <a:cubicBezTo>
                      <a:pt x="15033" y="2569"/>
                      <a:pt x="15763" y="3220"/>
                      <a:pt x="16362" y="3945"/>
                    </a:cubicBezTo>
                    <a:cubicBezTo>
                      <a:pt x="16957" y="4675"/>
                      <a:pt x="17433" y="5454"/>
                      <a:pt x="17796" y="6240"/>
                    </a:cubicBezTo>
                    <a:cubicBezTo>
                      <a:pt x="17883" y="6436"/>
                      <a:pt x="17953" y="6638"/>
                      <a:pt x="18032" y="6830"/>
                    </a:cubicBezTo>
                    <a:cubicBezTo>
                      <a:pt x="18071" y="6930"/>
                      <a:pt x="18110" y="7027"/>
                      <a:pt x="18145" y="7122"/>
                    </a:cubicBezTo>
                    <a:cubicBezTo>
                      <a:pt x="18176" y="7223"/>
                      <a:pt x="18206" y="7324"/>
                      <a:pt x="18232" y="7420"/>
                    </a:cubicBezTo>
                    <a:cubicBezTo>
                      <a:pt x="18289" y="7616"/>
                      <a:pt x="18346" y="7808"/>
                      <a:pt x="18403" y="8001"/>
                    </a:cubicBezTo>
                    <a:cubicBezTo>
                      <a:pt x="18442" y="8197"/>
                      <a:pt x="18482" y="8390"/>
                      <a:pt x="18516" y="8578"/>
                    </a:cubicBezTo>
                    <a:cubicBezTo>
                      <a:pt x="18661" y="9334"/>
                      <a:pt x="18748" y="10059"/>
                      <a:pt x="18857" y="10715"/>
                    </a:cubicBezTo>
                    <a:cubicBezTo>
                      <a:pt x="19059" y="12021"/>
                      <a:pt x="19224" y="13084"/>
                      <a:pt x="19347" y="13813"/>
                    </a:cubicBezTo>
                    <a:cubicBezTo>
                      <a:pt x="19408" y="14180"/>
                      <a:pt x="19460" y="14464"/>
                      <a:pt x="19495" y="14657"/>
                    </a:cubicBezTo>
                    <a:cubicBezTo>
                      <a:pt x="19535" y="14845"/>
                      <a:pt x="19557" y="14946"/>
                      <a:pt x="19569" y="14946"/>
                    </a:cubicBezTo>
                    <a:cubicBezTo>
                      <a:pt x="19579" y="14946"/>
                      <a:pt x="19574" y="14841"/>
                      <a:pt x="19557" y="14648"/>
                    </a:cubicBezTo>
                    <a:cubicBezTo>
                      <a:pt x="19539" y="14452"/>
                      <a:pt x="19509" y="14163"/>
                      <a:pt x="19465" y="13796"/>
                    </a:cubicBezTo>
                    <a:cubicBezTo>
                      <a:pt x="19382" y="13062"/>
                      <a:pt x="19246" y="11995"/>
                      <a:pt x="19075" y="10684"/>
                    </a:cubicBezTo>
                    <a:cubicBezTo>
                      <a:pt x="18980" y="10024"/>
                      <a:pt x="18910" y="9308"/>
                      <a:pt x="18770" y="8530"/>
                    </a:cubicBezTo>
                    <a:cubicBezTo>
                      <a:pt x="18735" y="8338"/>
                      <a:pt x="18700" y="8141"/>
                      <a:pt x="18665" y="7939"/>
                    </a:cubicBezTo>
                    <a:cubicBezTo>
                      <a:pt x="18609" y="7743"/>
                      <a:pt x="18551" y="7542"/>
                      <a:pt x="18494" y="7342"/>
                    </a:cubicBezTo>
                    <a:cubicBezTo>
                      <a:pt x="18468" y="7241"/>
                      <a:pt x="18438" y="7136"/>
                      <a:pt x="18411" y="7035"/>
                    </a:cubicBezTo>
                    <a:cubicBezTo>
                      <a:pt x="18373" y="6935"/>
                      <a:pt x="18333" y="6834"/>
                      <a:pt x="18294" y="6733"/>
                    </a:cubicBezTo>
                    <a:cubicBezTo>
                      <a:pt x="18215" y="6533"/>
                      <a:pt x="18145" y="6323"/>
                      <a:pt x="18058" y="6122"/>
                    </a:cubicBezTo>
                    <a:cubicBezTo>
                      <a:pt x="17691" y="5309"/>
                      <a:pt x="17205" y="4510"/>
                      <a:pt x="16598" y="3753"/>
                    </a:cubicBezTo>
                    <a:cubicBezTo>
                      <a:pt x="15987" y="3001"/>
                      <a:pt x="15235" y="2324"/>
                      <a:pt x="14387" y="1751"/>
                    </a:cubicBezTo>
                    <a:cubicBezTo>
                      <a:pt x="13534" y="1174"/>
                      <a:pt x="12621" y="734"/>
                      <a:pt x="11695" y="462"/>
                    </a:cubicBezTo>
                    <a:cubicBezTo>
                      <a:pt x="10769" y="183"/>
                      <a:pt x="9841" y="12"/>
                      <a:pt x="8950" y="8"/>
                    </a:cubicBezTo>
                    <a:cubicBezTo>
                      <a:pt x="8532" y="3"/>
                      <a:pt x="8125" y="1"/>
                      <a:pt x="773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29" name="Google Shape;3929;p103"/>
            <p:cNvGrpSpPr/>
            <p:nvPr/>
          </p:nvGrpSpPr>
          <p:grpSpPr>
            <a:xfrm>
              <a:off x="428010" y="4078498"/>
              <a:ext cx="147613" cy="188301"/>
              <a:chOff x="428010" y="4078498"/>
              <a:chExt cx="147613" cy="188301"/>
            </a:xfrm>
          </p:grpSpPr>
          <p:sp>
            <p:nvSpPr>
              <p:cNvPr id="3930" name="Google Shape;3930;p103"/>
              <p:cNvSpPr/>
              <p:nvPr/>
            </p:nvSpPr>
            <p:spPr>
              <a:xfrm>
                <a:off x="447298" y="4119200"/>
                <a:ext cx="41736" cy="34050"/>
              </a:xfrm>
              <a:custGeom>
                <a:rect b="b" l="l" r="r" t="t"/>
                <a:pathLst>
                  <a:path extrusionOk="0" h="2339" w="2867">
                    <a:moveTo>
                      <a:pt x="481" y="0"/>
                    </a:moveTo>
                    <a:cubicBezTo>
                      <a:pt x="481" y="0"/>
                      <a:pt x="0" y="1354"/>
                      <a:pt x="926" y="2338"/>
                    </a:cubicBezTo>
                    <a:lnTo>
                      <a:pt x="2867" y="2338"/>
                    </a:lnTo>
                    <a:cubicBezTo>
                      <a:pt x="2867" y="2338"/>
                      <a:pt x="2687" y="144"/>
                      <a:pt x="481" y="0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1" name="Google Shape;3931;p103"/>
              <p:cNvSpPr/>
              <p:nvPr/>
            </p:nvSpPr>
            <p:spPr>
              <a:xfrm>
                <a:off x="452510" y="4119200"/>
                <a:ext cx="36525" cy="34050"/>
              </a:xfrm>
              <a:custGeom>
                <a:rect b="b" l="l" r="r" t="t"/>
                <a:pathLst>
                  <a:path extrusionOk="0" h="2339" w="2509">
                    <a:moveTo>
                      <a:pt x="123" y="0"/>
                    </a:moveTo>
                    <a:cubicBezTo>
                      <a:pt x="123" y="0"/>
                      <a:pt x="0" y="349"/>
                      <a:pt x="0" y="826"/>
                    </a:cubicBezTo>
                    <a:cubicBezTo>
                      <a:pt x="0" y="1285"/>
                      <a:pt x="114" y="1858"/>
                      <a:pt x="568" y="2338"/>
                    </a:cubicBezTo>
                    <a:lnTo>
                      <a:pt x="2509" y="2338"/>
                    </a:lnTo>
                    <a:cubicBezTo>
                      <a:pt x="2509" y="2338"/>
                      <a:pt x="2329" y="144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2" name="Google Shape;3932;p103"/>
              <p:cNvSpPr/>
              <p:nvPr/>
            </p:nvSpPr>
            <p:spPr>
              <a:xfrm>
                <a:off x="477258" y="4078498"/>
                <a:ext cx="50078" cy="74753"/>
              </a:xfrm>
              <a:custGeom>
                <a:rect b="b" l="l" r="r" t="t"/>
                <a:pathLst>
                  <a:path extrusionOk="0" h="5135" w="3440">
                    <a:moveTo>
                      <a:pt x="1708" y="1"/>
                    </a:moveTo>
                    <a:cubicBezTo>
                      <a:pt x="1577" y="1"/>
                      <a:pt x="0" y="2541"/>
                      <a:pt x="910" y="5134"/>
                    </a:cubicBezTo>
                    <a:lnTo>
                      <a:pt x="2727" y="5134"/>
                    </a:lnTo>
                    <a:cubicBezTo>
                      <a:pt x="2727" y="5134"/>
                      <a:pt x="3439" y="2062"/>
                      <a:pt x="1714" y="3"/>
                    </a:cubicBezTo>
                    <a:cubicBezTo>
                      <a:pt x="1713" y="1"/>
                      <a:pt x="1711" y="1"/>
                      <a:pt x="17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3" name="Google Shape;3933;p103"/>
              <p:cNvSpPr/>
              <p:nvPr/>
            </p:nvSpPr>
            <p:spPr>
              <a:xfrm>
                <a:off x="516956" y="4119200"/>
                <a:ext cx="38053" cy="34050"/>
              </a:xfrm>
              <a:custGeom>
                <a:rect b="b" l="l" r="r" t="t"/>
                <a:pathLst>
                  <a:path extrusionOk="0" h="2339" w="2614">
                    <a:moveTo>
                      <a:pt x="2212" y="0"/>
                    </a:moveTo>
                    <a:cubicBezTo>
                      <a:pt x="2212" y="0"/>
                      <a:pt x="135" y="96"/>
                      <a:pt x="0" y="2338"/>
                    </a:cubicBezTo>
                    <a:lnTo>
                      <a:pt x="1823" y="2338"/>
                    </a:lnTo>
                    <a:cubicBezTo>
                      <a:pt x="1823" y="2338"/>
                      <a:pt x="2614" y="1219"/>
                      <a:pt x="22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4" name="Google Shape;3934;p103"/>
              <p:cNvSpPr/>
              <p:nvPr/>
            </p:nvSpPr>
            <p:spPr>
              <a:xfrm>
                <a:off x="428010" y="4151707"/>
                <a:ext cx="147613" cy="115092"/>
              </a:xfrm>
              <a:custGeom>
                <a:rect b="b" l="l" r="r" t="t"/>
                <a:pathLst>
                  <a:path extrusionOk="0" h="7906" w="10140">
                    <a:moveTo>
                      <a:pt x="2103" y="0"/>
                    </a:moveTo>
                    <a:cubicBezTo>
                      <a:pt x="2103" y="0"/>
                      <a:pt x="1" y="1364"/>
                      <a:pt x="468" y="4051"/>
                    </a:cubicBezTo>
                    <a:cubicBezTo>
                      <a:pt x="936" y="6735"/>
                      <a:pt x="3776" y="7905"/>
                      <a:pt x="3776" y="7905"/>
                    </a:cubicBezTo>
                    <a:lnTo>
                      <a:pt x="6932" y="7905"/>
                    </a:lnTo>
                    <a:cubicBezTo>
                      <a:pt x="6932" y="7905"/>
                      <a:pt x="10140" y="6495"/>
                      <a:pt x="10061" y="3575"/>
                    </a:cubicBezTo>
                    <a:cubicBezTo>
                      <a:pt x="9982" y="656"/>
                      <a:pt x="8073" y="44"/>
                      <a:pt x="8073" y="44"/>
                    </a:cubicBezTo>
                    <a:lnTo>
                      <a:pt x="210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5" name="Google Shape;3935;p103"/>
              <p:cNvSpPr/>
              <p:nvPr/>
            </p:nvSpPr>
            <p:spPr>
              <a:xfrm>
                <a:off x="433745" y="4188232"/>
                <a:ext cx="140611" cy="20308"/>
              </a:xfrm>
              <a:custGeom>
                <a:rect b="b" l="l" r="r" t="t"/>
                <a:pathLst>
                  <a:path extrusionOk="0" h="1395" w="9659">
                    <a:moveTo>
                      <a:pt x="8452" y="0"/>
                    </a:moveTo>
                    <a:cubicBezTo>
                      <a:pt x="8413" y="0"/>
                      <a:pt x="8374" y="1"/>
                      <a:pt x="8334" y="4"/>
                    </a:cubicBezTo>
                    <a:cubicBezTo>
                      <a:pt x="7818" y="35"/>
                      <a:pt x="7277" y="323"/>
                      <a:pt x="6730" y="660"/>
                    </a:cubicBezTo>
                    <a:cubicBezTo>
                      <a:pt x="6450" y="821"/>
                      <a:pt x="6158" y="996"/>
                      <a:pt x="5835" y="1110"/>
                    </a:cubicBezTo>
                    <a:cubicBezTo>
                      <a:pt x="5609" y="1191"/>
                      <a:pt x="5369" y="1238"/>
                      <a:pt x="5123" y="1238"/>
                    </a:cubicBezTo>
                    <a:cubicBezTo>
                      <a:pt x="5016" y="1238"/>
                      <a:pt x="4907" y="1229"/>
                      <a:pt x="4798" y="1210"/>
                    </a:cubicBezTo>
                    <a:cubicBezTo>
                      <a:pt x="4078" y="1092"/>
                      <a:pt x="3471" y="690"/>
                      <a:pt x="2880" y="414"/>
                    </a:cubicBezTo>
                    <a:cubicBezTo>
                      <a:pt x="2402" y="181"/>
                      <a:pt x="1909" y="24"/>
                      <a:pt x="1468" y="24"/>
                    </a:cubicBezTo>
                    <a:cubicBezTo>
                      <a:pt x="1372" y="24"/>
                      <a:pt x="1279" y="32"/>
                      <a:pt x="1189" y="47"/>
                    </a:cubicBezTo>
                    <a:cubicBezTo>
                      <a:pt x="686" y="126"/>
                      <a:pt x="332" y="388"/>
                      <a:pt x="171" y="616"/>
                    </a:cubicBezTo>
                    <a:cubicBezTo>
                      <a:pt x="88" y="729"/>
                      <a:pt x="48" y="834"/>
                      <a:pt x="26" y="904"/>
                    </a:cubicBezTo>
                    <a:cubicBezTo>
                      <a:pt x="9" y="974"/>
                      <a:pt x="0" y="1013"/>
                      <a:pt x="4" y="1013"/>
                    </a:cubicBezTo>
                    <a:cubicBezTo>
                      <a:pt x="5" y="1013"/>
                      <a:pt x="5" y="1014"/>
                      <a:pt x="6" y="1014"/>
                    </a:cubicBezTo>
                    <a:cubicBezTo>
                      <a:pt x="24" y="1014"/>
                      <a:pt x="53" y="854"/>
                      <a:pt x="219" y="655"/>
                    </a:cubicBezTo>
                    <a:cubicBezTo>
                      <a:pt x="389" y="450"/>
                      <a:pt x="726" y="218"/>
                      <a:pt x="1202" y="157"/>
                    </a:cubicBezTo>
                    <a:cubicBezTo>
                      <a:pt x="1274" y="147"/>
                      <a:pt x="1349" y="141"/>
                      <a:pt x="1425" y="141"/>
                    </a:cubicBezTo>
                    <a:cubicBezTo>
                      <a:pt x="1851" y="141"/>
                      <a:pt x="2334" y="301"/>
                      <a:pt x="2819" y="545"/>
                    </a:cubicBezTo>
                    <a:cubicBezTo>
                      <a:pt x="3392" y="821"/>
                      <a:pt x="4008" y="1237"/>
                      <a:pt x="4776" y="1363"/>
                    </a:cubicBezTo>
                    <a:cubicBezTo>
                      <a:pt x="4891" y="1384"/>
                      <a:pt x="5008" y="1394"/>
                      <a:pt x="5123" y="1394"/>
                    </a:cubicBezTo>
                    <a:cubicBezTo>
                      <a:pt x="5390" y="1394"/>
                      <a:pt x="5652" y="1342"/>
                      <a:pt x="5887" y="1253"/>
                    </a:cubicBezTo>
                    <a:cubicBezTo>
                      <a:pt x="6228" y="1127"/>
                      <a:pt x="6525" y="948"/>
                      <a:pt x="6801" y="781"/>
                    </a:cubicBezTo>
                    <a:cubicBezTo>
                      <a:pt x="7346" y="440"/>
                      <a:pt x="7862" y="157"/>
                      <a:pt x="8342" y="113"/>
                    </a:cubicBezTo>
                    <a:cubicBezTo>
                      <a:pt x="8397" y="108"/>
                      <a:pt x="8450" y="105"/>
                      <a:pt x="8502" y="105"/>
                    </a:cubicBezTo>
                    <a:cubicBezTo>
                      <a:pt x="8904" y="105"/>
                      <a:pt x="9222" y="260"/>
                      <a:pt x="9396" y="414"/>
                    </a:cubicBezTo>
                    <a:cubicBezTo>
                      <a:pt x="9592" y="589"/>
                      <a:pt x="9638" y="739"/>
                      <a:pt x="9652" y="739"/>
                    </a:cubicBezTo>
                    <a:cubicBezTo>
                      <a:pt x="9653" y="739"/>
                      <a:pt x="9653" y="739"/>
                      <a:pt x="9653" y="738"/>
                    </a:cubicBezTo>
                    <a:cubicBezTo>
                      <a:pt x="9659" y="738"/>
                      <a:pt x="9649" y="698"/>
                      <a:pt x="9623" y="633"/>
                    </a:cubicBezTo>
                    <a:cubicBezTo>
                      <a:pt x="9593" y="567"/>
                      <a:pt x="9536" y="467"/>
                      <a:pt x="9435" y="371"/>
                    </a:cubicBezTo>
                    <a:cubicBezTo>
                      <a:pt x="9255" y="186"/>
                      <a:pt x="8906" y="0"/>
                      <a:pt x="845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6" name="Google Shape;3936;p103"/>
              <p:cNvSpPr/>
              <p:nvPr/>
            </p:nvSpPr>
            <p:spPr>
              <a:xfrm>
                <a:off x="435900" y="4198466"/>
                <a:ext cx="139082" cy="20308"/>
              </a:xfrm>
              <a:custGeom>
                <a:rect b="b" l="l" r="r" t="t"/>
                <a:pathLst>
                  <a:path extrusionOk="0" h="1395" w="9554">
                    <a:moveTo>
                      <a:pt x="8358" y="1"/>
                    </a:moveTo>
                    <a:cubicBezTo>
                      <a:pt x="8320" y="1"/>
                      <a:pt x="8282" y="2"/>
                      <a:pt x="8243" y="5"/>
                    </a:cubicBezTo>
                    <a:cubicBezTo>
                      <a:pt x="7736" y="35"/>
                      <a:pt x="7198" y="324"/>
                      <a:pt x="6657" y="660"/>
                    </a:cubicBezTo>
                    <a:cubicBezTo>
                      <a:pt x="6381" y="822"/>
                      <a:pt x="6093" y="992"/>
                      <a:pt x="5774" y="1110"/>
                    </a:cubicBezTo>
                    <a:cubicBezTo>
                      <a:pt x="5552" y="1192"/>
                      <a:pt x="5312" y="1238"/>
                      <a:pt x="5068" y="1238"/>
                    </a:cubicBezTo>
                    <a:cubicBezTo>
                      <a:pt x="4962" y="1238"/>
                      <a:pt x="4854" y="1230"/>
                      <a:pt x="4747" y="1211"/>
                    </a:cubicBezTo>
                    <a:cubicBezTo>
                      <a:pt x="4031" y="1093"/>
                      <a:pt x="3432" y="691"/>
                      <a:pt x="2851" y="415"/>
                    </a:cubicBezTo>
                    <a:cubicBezTo>
                      <a:pt x="2379" y="182"/>
                      <a:pt x="1892" y="24"/>
                      <a:pt x="1455" y="24"/>
                    </a:cubicBezTo>
                    <a:cubicBezTo>
                      <a:pt x="1358" y="24"/>
                      <a:pt x="1264" y="31"/>
                      <a:pt x="1172" y="48"/>
                    </a:cubicBezTo>
                    <a:cubicBezTo>
                      <a:pt x="674" y="127"/>
                      <a:pt x="328" y="393"/>
                      <a:pt x="171" y="621"/>
                    </a:cubicBezTo>
                    <a:cubicBezTo>
                      <a:pt x="88" y="734"/>
                      <a:pt x="49" y="835"/>
                      <a:pt x="27" y="905"/>
                    </a:cubicBezTo>
                    <a:cubicBezTo>
                      <a:pt x="9" y="975"/>
                      <a:pt x="1" y="1014"/>
                      <a:pt x="5" y="1014"/>
                    </a:cubicBezTo>
                    <a:cubicBezTo>
                      <a:pt x="6" y="1014"/>
                      <a:pt x="6" y="1014"/>
                      <a:pt x="7" y="1014"/>
                    </a:cubicBezTo>
                    <a:cubicBezTo>
                      <a:pt x="24" y="1014"/>
                      <a:pt x="49" y="860"/>
                      <a:pt x="219" y="660"/>
                    </a:cubicBezTo>
                    <a:cubicBezTo>
                      <a:pt x="381" y="455"/>
                      <a:pt x="717" y="219"/>
                      <a:pt x="1189" y="157"/>
                    </a:cubicBezTo>
                    <a:cubicBezTo>
                      <a:pt x="1260" y="147"/>
                      <a:pt x="1332" y="142"/>
                      <a:pt x="1407" y="142"/>
                    </a:cubicBezTo>
                    <a:cubicBezTo>
                      <a:pt x="1827" y="142"/>
                      <a:pt x="2306" y="301"/>
                      <a:pt x="2785" y="546"/>
                    </a:cubicBezTo>
                    <a:cubicBezTo>
                      <a:pt x="3353" y="822"/>
                      <a:pt x="3960" y="1237"/>
                      <a:pt x="4721" y="1363"/>
                    </a:cubicBezTo>
                    <a:cubicBezTo>
                      <a:pt x="4836" y="1385"/>
                      <a:pt x="4953" y="1395"/>
                      <a:pt x="5068" y="1395"/>
                    </a:cubicBezTo>
                    <a:cubicBezTo>
                      <a:pt x="5333" y="1395"/>
                      <a:pt x="5592" y="1342"/>
                      <a:pt x="5826" y="1254"/>
                    </a:cubicBezTo>
                    <a:cubicBezTo>
                      <a:pt x="6163" y="1127"/>
                      <a:pt x="6455" y="949"/>
                      <a:pt x="6731" y="782"/>
                    </a:cubicBezTo>
                    <a:cubicBezTo>
                      <a:pt x="7268" y="441"/>
                      <a:pt x="7780" y="157"/>
                      <a:pt x="8252" y="114"/>
                    </a:cubicBezTo>
                    <a:cubicBezTo>
                      <a:pt x="8305" y="109"/>
                      <a:pt x="8357" y="106"/>
                      <a:pt x="8408" y="106"/>
                    </a:cubicBezTo>
                    <a:cubicBezTo>
                      <a:pt x="8806" y="106"/>
                      <a:pt x="9122" y="264"/>
                      <a:pt x="9296" y="415"/>
                    </a:cubicBezTo>
                    <a:cubicBezTo>
                      <a:pt x="9488" y="590"/>
                      <a:pt x="9534" y="739"/>
                      <a:pt x="9548" y="739"/>
                    </a:cubicBezTo>
                    <a:cubicBezTo>
                      <a:pt x="9549" y="739"/>
                      <a:pt x="9549" y="739"/>
                      <a:pt x="9550" y="739"/>
                    </a:cubicBezTo>
                    <a:cubicBezTo>
                      <a:pt x="9554" y="739"/>
                      <a:pt x="9545" y="699"/>
                      <a:pt x="9519" y="634"/>
                    </a:cubicBezTo>
                    <a:cubicBezTo>
                      <a:pt x="9489" y="568"/>
                      <a:pt x="9436" y="472"/>
                      <a:pt x="9336" y="372"/>
                    </a:cubicBezTo>
                    <a:cubicBezTo>
                      <a:pt x="9158" y="190"/>
                      <a:pt x="8810" y="1"/>
                      <a:pt x="835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7" name="Google Shape;3937;p103"/>
              <p:cNvSpPr/>
              <p:nvPr/>
            </p:nvSpPr>
            <p:spPr>
              <a:xfrm>
                <a:off x="452204" y="4208103"/>
                <a:ext cx="7948" cy="7046"/>
              </a:xfrm>
              <a:custGeom>
                <a:rect b="b" l="l" r="r" t="t"/>
                <a:pathLst>
                  <a:path extrusionOk="0" h="484" w="546">
                    <a:moveTo>
                      <a:pt x="253" y="59"/>
                    </a:moveTo>
                    <a:lnTo>
                      <a:pt x="253" y="59"/>
                    </a:lnTo>
                    <a:cubicBezTo>
                      <a:pt x="253" y="59"/>
                      <a:pt x="253" y="59"/>
                      <a:pt x="253" y="59"/>
                    </a:cubicBezTo>
                    <a:cubicBezTo>
                      <a:pt x="257" y="81"/>
                      <a:pt x="323" y="85"/>
                      <a:pt x="367" y="156"/>
                    </a:cubicBezTo>
                    <a:cubicBezTo>
                      <a:pt x="388" y="186"/>
                      <a:pt x="393" y="225"/>
                      <a:pt x="376" y="261"/>
                    </a:cubicBezTo>
                    <a:cubicBezTo>
                      <a:pt x="359" y="297"/>
                      <a:pt x="311" y="330"/>
                      <a:pt x="273" y="330"/>
                    </a:cubicBezTo>
                    <a:cubicBezTo>
                      <a:pt x="271" y="330"/>
                      <a:pt x="269" y="330"/>
                      <a:pt x="266" y="330"/>
                    </a:cubicBezTo>
                    <a:cubicBezTo>
                      <a:pt x="227" y="326"/>
                      <a:pt x="178" y="287"/>
                      <a:pt x="166" y="247"/>
                    </a:cubicBezTo>
                    <a:cubicBezTo>
                      <a:pt x="148" y="208"/>
                      <a:pt x="157" y="164"/>
                      <a:pt x="178" y="134"/>
                    </a:cubicBezTo>
                    <a:cubicBezTo>
                      <a:pt x="201" y="96"/>
                      <a:pt x="229" y="74"/>
                      <a:pt x="253" y="59"/>
                    </a:cubicBezTo>
                    <a:close/>
                    <a:moveTo>
                      <a:pt x="234" y="1"/>
                    </a:moveTo>
                    <a:cubicBezTo>
                      <a:pt x="198" y="1"/>
                      <a:pt x="149" y="14"/>
                      <a:pt x="95" y="59"/>
                    </a:cubicBezTo>
                    <a:cubicBezTo>
                      <a:pt x="47" y="98"/>
                      <a:pt x="0" y="190"/>
                      <a:pt x="26" y="287"/>
                    </a:cubicBezTo>
                    <a:cubicBezTo>
                      <a:pt x="52" y="382"/>
                      <a:pt x="131" y="475"/>
                      <a:pt x="257" y="483"/>
                    </a:cubicBezTo>
                    <a:cubicBezTo>
                      <a:pt x="263" y="483"/>
                      <a:pt x="268" y="484"/>
                      <a:pt x="274" y="484"/>
                    </a:cubicBezTo>
                    <a:cubicBezTo>
                      <a:pt x="389" y="484"/>
                      <a:pt x="478" y="404"/>
                      <a:pt x="507" y="317"/>
                    </a:cubicBezTo>
                    <a:cubicBezTo>
                      <a:pt x="545" y="221"/>
                      <a:pt x="498" y="120"/>
                      <a:pt x="446" y="77"/>
                    </a:cubicBezTo>
                    <a:cubicBezTo>
                      <a:pt x="399" y="38"/>
                      <a:pt x="355" y="26"/>
                      <a:pt x="321" y="26"/>
                    </a:cubicBezTo>
                    <a:cubicBezTo>
                      <a:pt x="310" y="26"/>
                      <a:pt x="300" y="27"/>
                      <a:pt x="292" y="29"/>
                    </a:cubicBezTo>
                    <a:lnTo>
                      <a:pt x="292" y="29"/>
                    </a:lnTo>
                    <a:cubicBezTo>
                      <a:pt x="292" y="28"/>
                      <a:pt x="293" y="26"/>
                      <a:pt x="293" y="25"/>
                    </a:cubicBezTo>
                    <a:cubicBezTo>
                      <a:pt x="295" y="16"/>
                      <a:pt x="272" y="1"/>
                      <a:pt x="2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8" name="Google Shape;3938;p103"/>
              <p:cNvSpPr/>
              <p:nvPr/>
            </p:nvSpPr>
            <p:spPr>
              <a:xfrm>
                <a:off x="504174" y="4191551"/>
                <a:ext cx="7963" cy="7060"/>
              </a:xfrm>
              <a:custGeom>
                <a:rect b="b" l="l" r="r" t="t"/>
                <a:pathLst>
                  <a:path extrusionOk="0" h="485" w="547">
                    <a:moveTo>
                      <a:pt x="252" y="59"/>
                    </a:moveTo>
                    <a:lnTo>
                      <a:pt x="252" y="59"/>
                    </a:lnTo>
                    <a:cubicBezTo>
                      <a:pt x="253" y="60"/>
                      <a:pt x="253" y="60"/>
                      <a:pt x="253" y="60"/>
                    </a:cubicBezTo>
                    <a:cubicBezTo>
                      <a:pt x="258" y="81"/>
                      <a:pt x="323" y="87"/>
                      <a:pt x="367" y="152"/>
                    </a:cubicBezTo>
                    <a:cubicBezTo>
                      <a:pt x="389" y="186"/>
                      <a:pt x="398" y="226"/>
                      <a:pt x="376" y="261"/>
                    </a:cubicBezTo>
                    <a:cubicBezTo>
                      <a:pt x="359" y="298"/>
                      <a:pt x="316" y="327"/>
                      <a:pt x="275" y="327"/>
                    </a:cubicBezTo>
                    <a:cubicBezTo>
                      <a:pt x="272" y="327"/>
                      <a:pt x="269" y="327"/>
                      <a:pt x="267" y="327"/>
                    </a:cubicBezTo>
                    <a:cubicBezTo>
                      <a:pt x="227" y="327"/>
                      <a:pt x="184" y="287"/>
                      <a:pt x="166" y="248"/>
                    </a:cubicBezTo>
                    <a:cubicBezTo>
                      <a:pt x="148" y="208"/>
                      <a:pt x="158" y="165"/>
                      <a:pt x="180" y="130"/>
                    </a:cubicBezTo>
                    <a:cubicBezTo>
                      <a:pt x="201" y="95"/>
                      <a:pt x="230" y="74"/>
                      <a:pt x="252" y="59"/>
                    </a:cubicBezTo>
                    <a:close/>
                    <a:moveTo>
                      <a:pt x="233" y="1"/>
                    </a:moveTo>
                    <a:cubicBezTo>
                      <a:pt x="198" y="1"/>
                      <a:pt x="151" y="14"/>
                      <a:pt x="101" y="55"/>
                    </a:cubicBezTo>
                    <a:cubicBezTo>
                      <a:pt x="49" y="99"/>
                      <a:pt x="0" y="191"/>
                      <a:pt x="31" y="287"/>
                    </a:cubicBezTo>
                    <a:cubicBezTo>
                      <a:pt x="53" y="379"/>
                      <a:pt x="136" y="470"/>
                      <a:pt x="258" y="484"/>
                    </a:cubicBezTo>
                    <a:cubicBezTo>
                      <a:pt x="261" y="484"/>
                      <a:pt x="264" y="484"/>
                      <a:pt x="267" y="484"/>
                    </a:cubicBezTo>
                    <a:cubicBezTo>
                      <a:pt x="389" y="484"/>
                      <a:pt x="477" y="403"/>
                      <a:pt x="507" y="317"/>
                    </a:cubicBezTo>
                    <a:cubicBezTo>
                      <a:pt x="547" y="218"/>
                      <a:pt x="498" y="117"/>
                      <a:pt x="450" y="77"/>
                    </a:cubicBezTo>
                    <a:cubicBezTo>
                      <a:pt x="403" y="39"/>
                      <a:pt x="358" y="27"/>
                      <a:pt x="323" y="27"/>
                    </a:cubicBezTo>
                    <a:cubicBezTo>
                      <a:pt x="311" y="27"/>
                      <a:pt x="301" y="28"/>
                      <a:pt x="291" y="30"/>
                    </a:cubicBezTo>
                    <a:lnTo>
                      <a:pt x="291" y="30"/>
                    </a:lnTo>
                    <a:cubicBezTo>
                      <a:pt x="292" y="28"/>
                      <a:pt x="293" y="27"/>
                      <a:pt x="293" y="25"/>
                    </a:cubicBezTo>
                    <a:cubicBezTo>
                      <a:pt x="295" y="16"/>
                      <a:pt x="271" y="1"/>
                      <a:pt x="2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9" name="Google Shape;3939;p103"/>
              <p:cNvSpPr/>
              <p:nvPr/>
            </p:nvSpPr>
            <p:spPr>
              <a:xfrm>
                <a:off x="554616" y="4208860"/>
                <a:ext cx="7905" cy="7046"/>
              </a:xfrm>
              <a:custGeom>
                <a:rect b="b" l="l" r="r" t="t"/>
                <a:pathLst>
                  <a:path extrusionOk="0" h="484" w="543">
                    <a:moveTo>
                      <a:pt x="249" y="60"/>
                    </a:moveTo>
                    <a:cubicBezTo>
                      <a:pt x="255" y="82"/>
                      <a:pt x="320" y="86"/>
                      <a:pt x="364" y="151"/>
                    </a:cubicBezTo>
                    <a:cubicBezTo>
                      <a:pt x="386" y="187"/>
                      <a:pt x="394" y="225"/>
                      <a:pt x="372" y="261"/>
                    </a:cubicBezTo>
                    <a:cubicBezTo>
                      <a:pt x="355" y="297"/>
                      <a:pt x="313" y="326"/>
                      <a:pt x="275" y="326"/>
                    </a:cubicBezTo>
                    <a:cubicBezTo>
                      <a:pt x="272" y="326"/>
                      <a:pt x="269" y="326"/>
                      <a:pt x="267" y="326"/>
                    </a:cubicBezTo>
                    <a:cubicBezTo>
                      <a:pt x="223" y="326"/>
                      <a:pt x="180" y="287"/>
                      <a:pt x="162" y="247"/>
                    </a:cubicBezTo>
                    <a:cubicBezTo>
                      <a:pt x="150" y="209"/>
                      <a:pt x="158" y="165"/>
                      <a:pt x="180" y="130"/>
                    </a:cubicBezTo>
                    <a:cubicBezTo>
                      <a:pt x="201" y="96"/>
                      <a:pt x="228" y="75"/>
                      <a:pt x="249" y="60"/>
                    </a:cubicBezTo>
                    <a:close/>
                    <a:moveTo>
                      <a:pt x="232" y="0"/>
                    </a:moveTo>
                    <a:cubicBezTo>
                      <a:pt x="197" y="0"/>
                      <a:pt x="149" y="13"/>
                      <a:pt x="97" y="56"/>
                    </a:cubicBezTo>
                    <a:cubicBezTo>
                      <a:pt x="49" y="99"/>
                      <a:pt x="1" y="191"/>
                      <a:pt x="27" y="287"/>
                    </a:cubicBezTo>
                    <a:cubicBezTo>
                      <a:pt x="49" y="379"/>
                      <a:pt x="132" y="471"/>
                      <a:pt x="254" y="483"/>
                    </a:cubicBezTo>
                    <a:cubicBezTo>
                      <a:pt x="258" y="484"/>
                      <a:pt x="261" y="484"/>
                      <a:pt x="264" y="484"/>
                    </a:cubicBezTo>
                    <a:cubicBezTo>
                      <a:pt x="385" y="484"/>
                      <a:pt x="473" y="407"/>
                      <a:pt x="507" y="318"/>
                    </a:cubicBezTo>
                    <a:cubicBezTo>
                      <a:pt x="543" y="217"/>
                      <a:pt x="499" y="116"/>
                      <a:pt x="446" y="78"/>
                    </a:cubicBezTo>
                    <a:cubicBezTo>
                      <a:pt x="399" y="39"/>
                      <a:pt x="354" y="26"/>
                      <a:pt x="319" y="26"/>
                    </a:cubicBezTo>
                    <a:cubicBezTo>
                      <a:pt x="307" y="26"/>
                      <a:pt x="297" y="27"/>
                      <a:pt x="288" y="30"/>
                    </a:cubicBezTo>
                    <a:lnTo>
                      <a:pt x="288" y="30"/>
                    </a:lnTo>
                    <a:cubicBezTo>
                      <a:pt x="289" y="28"/>
                      <a:pt x="289" y="27"/>
                      <a:pt x="289" y="25"/>
                    </a:cubicBezTo>
                    <a:cubicBezTo>
                      <a:pt x="293" y="16"/>
                      <a:pt x="271" y="0"/>
                      <a:pt x="23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40" name="Google Shape;3940;p103"/>
            <p:cNvGrpSpPr/>
            <p:nvPr/>
          </p:nvGrpSpPr>
          <p:grpSpPr>
            <a:xfrm>
              <a:off x="1877369" y="4077333"/>
              <a:ext cx="125151" cy="189466"/>
              <a:chOff x="1877369" y="4077333"/>
              <a:chExt cx="125151" cy="189466"/>
            </a:xfrm>
          </p:grpSpPr>
          <p:sp>
            <p:nvSpPr>
              <p:cNvPr id="3941" name="Google Shape;3941;p103"/>
              <p:cNvSpPr/>
              <p:nvPr/>
            </p:nvSpPr>
            <p:spPr>
              <a:xfrm>
                <a:off x="1884487" y="4111747"/>
                <a:ext cx="108614" cy="155052"/>
              </a:xfrm>
              <a:custGeom>
                <a:rect b="b" l="l" r="r" t="t"/>
                <a:pathLst>
                  <a:path extrusionOk="0" h="10651" w="7461">
                    <a:moveTo>
                      <a:pt x="1" y="0"/>
                    </a:moveTo>
                    <a:lnTo>
                      <a:pt x="1028" y="10650"/>
                    </a:lnTo>
                    <a:lnTo>
                      <a:pt x="6215" y="10650"/>
                    </a:lnTo>
                    <a:lnTo>
                      <a:pt x="7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2" name="Google Shape;3942;p103"/>
              <p:cNvSpPr/>
              <p:nvPr/>
            </p:nvSpPr>
            <p:spPr>
              <a:xfrm>
                <a:off x="1877369" y="4091716"/>
                <a:ext cx="125151" cy="20424"/>
              </a:xfrm>
              <a:custGeom>
                <a:rect b="b" l="l" r="r" t="t"/>
                <a:pathLst>
                  <a:path extrusionOk="0" h="1403" w="8597">
                    <a:moveTo>
                      <a:pt x="490" y="0"/>
                    </a:moveTo>
                    <a:cubicBezTo>
                      <a:pt x="490" y="0"/>
                      <a:pt x="57" y="432"/>
                      <a:pt x="0" y="1403"/>
                    </a:cubicBezTo>
                    <a:lnTo>
                      <a:pt x="8435" y="1403"/>
                    </a:lnTo>
                    <a:cubicBezTo>
                      <a:pt x="8435" y="1403"/>
                      <a:pt x="8596" y="537"/>
                      <a:pt x="79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3" name="Google Shape;3943;p103"/>
              <p:cNvSpPr/>
              <p:nvPr/>
            </p:nvSpPr>
            <p:spPr>
              <a:xfrm>
                <a:off x="1894299" y="4077333"/>
                <a:ext cx="92688" cy="16246"/>
              </a:xfrm>
              <a:custGeom>
                <a:rect b="b" l="l" r="r" t="t"/>
                <a:pathLst>
                  <a:path extrusionOk="0" h="1116" w="6367">
                    <a:moveTo>
                      <a:pt x="5947" y="0"/>
                    </a:moveTo>
                    <a:lnTo>
                      <a:pt x="289" y="14"/>
                    </a:lnTo>
                    <a:lnTo>
                      <a:pt x="0" y="1067"/>
                    </a:lnTo>
                    <a:lnTo>
                      <a:pt x="6367" y="1115"/>
                    </a:lnTo>
                    <a:lnTo>
                      <a:pt x="59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4" name="Google Shape;3944;p103"/>
              <p:cNvSpPr/>
              <p:nvPr/>
            </p:nvSpPr>
            <p:spPr>
              <a:xfrm>
                <a:off x="1882901" y="4150557"/>
                <a:ext cx="110200" cy="77999"/>
              </a:xfrm>
              <a:custGeom>
                <a:rect b="b" l="l" r="r" t="t"/>
                <a:pathLst>
                  <a:path extrusionOk="0" h="5358" w="7570">
                    <a:moveTo>
                      <a:pt x="1" y="0"/>
                    </a:moveTo>
                    <a:cubicBezTo>
                      <a:pt x="1" y="97"/>
                      <a:pt x="621" y="5358"/>
                      <a:pt x="621" y="5358"/>
                    </a:cubicBezTo>
                    <a:lnTo>
                      <a:pt x="6962" y="5358"/>
                    </a:lnTo>
                    <a:lnTo>
                      <a:pt x="75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945" name="Google Shape;3945;p103"/>
          <p:cNvGrpSpPr/>
          <p:nvPr/>
        </p:nvGrpSpPr>
        <p:grpSpPr>
          <a:xfrm>
            <a:off x="360110" y="841240"/>
            <a:ext cx="3832469" cy="713693"/>
            <a:chOff x="1575694" y="930575"/>
            <a:chExt cx="1989550" cy="713693"/>
          </a:xfrm>
        </p:grpSpPr>
        <p:sp>
          <p:nvSpPr>
            <p:cNvPr id="3946" name="Google Shape;3946;p103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103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8" name="Google Shape;3948;p103"/>
          <p:cNvSpPr txBox="1"/>
          <p:nvPr>
            <p:ph idx="4294967295" type="ctrTitle"/>
          </p:nvPr>
        </p:nvSpPr>
        <p:spPr>
          <a:xfrm>
            <a:off x="520000" y="806450"/>
            <a:ext cx="3339300" cy="71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latin typeface="Yeseva One"/>
                <a:ea typeface="Yeseva One"/>
                <a:cs typeface="Yeseva One"/>
                <a:sym typeface="Yeseva One"/>
              </a:rPr>
              <a:t>OTHER INFORMATION</a:t>
            </a:r>
            <a:endParaRPr b="1" sz="2200">
              <a:latin typeface="Yeseva One"/>
              <a:ea typeface="Yeseva One"/>
              <a:cs typeface="Yeseva One"/>
              <a:sym typeface="Yeseva One"/>
            </a:endParaRPr>
          </a:p>
        </p:txBody>
      </p:sp>
      <p:grpSp>
        <p:nvGrpSpPr>
          <p:cNvPr id="3949" name="Google Shape;3949;p103"/>
          <p:cNvGrpSpPr/>
          <p:nvPr/>
        </p:nvGrpSpPr>
        <p:grpSpPr>
          <a:xfrm>
            <a:off x="984926" y="1679436"/>
            <a:ext cx="3207552" cy="1177664"/>
            <a:chOff x="1575694" y="930575"/>
            <a:chExt cx="1989550" cy="713693"/>
          </a:xfrm>
        </p:grpSpPr>
        <p:sp>
          <p:nvSpPr>
            <p:cNvPr id="3950" name="Google Shape;3950;p103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103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2" name="Google Shape;3952;p103"/>
          <p:cNvSpPr txBox="1"/>
          <p:nvPr>
            <p:ph idx="3" type="subTitle"/>
          </p:nvPr>
        </p:nvSpPr>
        <p:spPr>
          <a:xfrm>
            <a:off x="1041750" y="1752825"/>
            <a:ext cx="3000000" cy="11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mbria Math"/>
              <a:buAutoNum type="arabicPeriod"/>
            </a:pPr>
            <a:r>
              <a:rPr b="1" lang="en-GB">
                <a:latin typeface="Cambria Math"/>
                <a:ea typeface="Cambria Math"/>
                <a:cs typeface="Cambria Math"/>
                <a:sym typeface="Cambria Math"/>
              </a:rPr>
              <a:t>GANTT CHART</a:t>
            </a:r>
            <a:endParaRPr b="1"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mbria Math"/>
              <a:buAutoNum type="arabicPeriod"/>
            </a:pPr>
            <a:r>
              <a:rPr b="1" lang="en-GB">
                <a:latin typeface="Cambria Math"/>
                <a:ea typeface="Cambria Math"/>
                <a:cs typeface="Cambria Math"/>
                <a:sym typeface="Cambria Math"/>
              </a:rPr>
              <a:t>SCHEDULE </a:t>
            </a:r>
            <a:endParaRPr b="1"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mbria Math"/>
              <a:buAutoNum type="arabicPeriod"/>
            </a:pPr>
            <a:r>
              <a:rPr b="1" lang="en-GB">
                <a:latin typeface="Cambria Math"/>
                <a:ea typeface="Cambria Math"/>
                <a:cs typeface="Cambria Math"/>
                <a:sym typeface="Cambria Math"/>
              </a:rPr>
              <a:t>REFERENCES</a:t>
            </a:r>
            <a:endParaRPr b="1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953" name="Google Shape;3953;p103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IT20171438 | WIJAYARATHNE S. N.</a:t>
            </a:r>
            <a:endParaRPr sz="1300"/>
          </a:p>
        </p:txBody>
      </p:sp>
      <p:pic>
        <p:nvPicPr>
          <p:cNvPr id="3954" name="Google Shape;3954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8" name="Shape 3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" name="Google Shape;3959;p104"/>
          <p:cNvSpPr txBox="1"/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Yeseva One"/>
                <a:ea typeface="Yeseva One"/>
                <a:cs typeface="Yeseva One"/>
                <a:sym typeface="Yeseva One"/>
              </a:rPr>
              <a:t>GANTT CHART</a:t>
            </a:r>
            <a:endParaRPr b="1" sz="2100">
              <a:latin typeface="Yeseva One"/>
              <a:ea typeface="Yeseva One"/>
              <a:cs typeface="Yeseva One"/>
              <a:sym typeface="Yeseva One"/>
            </a:endParaRPr>
          </a:p>
        </p:txBody>
      </p:sp>
      <p:pic>
        <p:nvPicPr>
          <p:cNvPr id="3960" name="Google Shape;3960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368338" y="-886237"/>
            <a:ext cx="3714975" cy="7458099"/>
          </a:xfrm>
          <a:prstGeom prst="rect">
            <a:avLst/>
          </a:prstGeom>
          <a:noFill/>
          <a:ln>
            <a:noFill/>
          </a:ln>
        </p:spPr>
      </p:pic>
      <p:sp>
        <p:nvSpPr>
          <p:cNvPr id="3961" name="Google Shape;3961;p104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IT20157814 | M.N H AHMED</a:t>
            </a:r>
            <a:endParaRPr sz="1300"/>
          </a:p>
        </p:txBody>
      </p:sp>
      <p:pic>
        <p:nvPicPr>
          <p:cNvPr id="3962" name="Google Shape;3962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966" name="Shape 3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7" name="Google Shape;3967;p105"/>
          <p:cNvSpPr txBox="1"/>
          <p:nvPr>
            <p:ph type="ctrTitle"/>
          </p:nvPr>
        </p:nvSpPr>
        <p:spPr>
          <a:xfrm>
            <a:off x="3697300" y="381100"/>
            <a:ext cx="50850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Yeseva One"/>
                <a:ea typeface="Yeseva One"/>
                <a:cs typeface="Yeseva One"/>
                <a:sym typeface="Yeseva One"/>
              </a:rPr>
              <a:t>SCHEDULE </a:t>
            </a:r>
            <a:endParaRPr b="1" sz="2100">
              <a:latin typeface="Yeseva One"/>
              <a:ea typeface="Yeseva One"/>
              <a:cs typeface="Yeseva One"/>
              <a:sym typeface="Yeseva One"/>
            </a:endParaRPr>
          </a:p>
        </p:txBody>
      </p:sp>
      <p:grpSp>
        <p:nvGrpSpPr>
          <p:cNvPr id="3968" name="Google Shape;3968;p105"/>
          <p:cNvGrpSpPr/>
          <p:nvPr/>
        </p:nvGrpSpPr>
        <p:grpSpPr>
          <a:xfrm>
            <a:off x="2814175" y="1454463"/>
            <a:ext cx="5055497" cy="3346596"/>
            <a:chOff x="2500600" y="1454475"/>
            <a:chExt cx="5055497" cy="3346596"/>
          </a:xfrm>
        </p:grpSpPr>
        <p:sp>
          <p:nvSpPr>
            <p:cNvPr id="3969" name="Google Shape;3969;p105"/>
            <p:cNvSpPr/>
            <p:nvPr/>
          </p:nvSpPr>
          <p:spPr>
            <a:xfrm>
              <a:off x="3238138" y="35328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105"/>
            <p:cNvSpPr/>
            <p:nvPr/>
          </p:nvSpPr>
          <p:spPr>
            <a:xfrm>
              <a:off x="3966750" y="35328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105"/>
            <p:cNvSpPr/>
            <p:nvPr/>
          </p:nvSpPr>
          <p:spPr>
            <a:xfrm>
              <a:off x="2500600" y="42412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105"/>
            <p:cNvSpPr/>
            <p:nvPr/>
          </p:nvSpPr>
          <p:spPr>
            <a:xfrm>
              <a:off x="3238138" y="42412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105"/>
            <p:cNvSpPr/>
            <p:nvPr/>
          </p:nvSpPr>
          <p:spPr>
            <a:xfrm>
              <a:off x="3966750" y="42412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105"/>
            <p:cNvSpPr/>
            <p:nvPr/>
          </p:nvSpPr>
          <p:spPr>
            <a:xfrm>
              <a:off x="4705550" y="42412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105"/>
            <p:cNvSpPr/>
            <p:nvPr/>
          </p:nvSpPr>
          <p:spPr>
            <a:xfrm>
              <a:off x="5444349" y="42412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105"/>
            <p:cNvSpPr/>
            <p:nvPr/>
          </p:nvSpPr>
          <p:spPr>
            <a:xfrm>
              <a:off x="6183150" y="42412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105"/>
            <p:cNvSpPr/>
            <p:nvPr/>
          </p:nvSpPr>
          <p:spPr>
            <a:xfrm>
              <a:off x="6916797" y="42412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105"/>
            <p:cNvSpPr/>
            <p:nvPr/>
          </p:nvSpPr>
          <p:spPr>
            <a:xfrm>
              <a:off x="2500600" y="21160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105"/>
            <p:cNvSpPr/>
            <p:nvPr/>
          </p:nvSpPr>
          <p:spPr>
            <a:xfrm>
              <a:off x="3238138" y="21160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105"/>
            <p:cNvSpPr/>
            <p:nvPr/>
          </p:nvSpPr>
          <p:spPr>
            <a:xfrm>
              <a:off x="3966750" y="21160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105"/>
            <p:cNvSpPr/>
            <p:nvPr/>
          </p:nvSpPr>
          <p:spPr>
            <a:xfrm>
              <a:off x="4705550" y="21160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105"/>
            <p:cNvSpPr/>
            <p:nvPr/>
          </p:nvSpPr>
          <p:spPr>
            <a:xfrm>
              <a:off x="5444349" y="21160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105"/>
            <p:cNvSpPr/>
            <p:nvPr/>
          </p:nvSpPr>
          <p:spPr>
            <a:xfrm>
              <a:off x="6183150" y="21160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105"/>
            <p:cNvSpPr/>
            <p:nvPr/>
          </p:nvSpPr>
          <p:spPr>
            <a:xfrm>
              <a:off x="6916797" y="21160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105"/>
            <p:cNvSpPr/>
            <p:nvPr/>
          </p:nvSpPr>
          <p:spPr>
            <a:xfrm>
              <a:off x="2500600" y="1454475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105"/>
            <p:cNvSpPr/>
            <p:nvPr/>
          </p:nvSpPr>
          <p:spPr>
            <a:xfrm>
              <a:off x="3238138" y="1454475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105"/>
            <p:cNvSpPr/>
            <p:nvPr/>
          </p:nvSpPr>
          <p:spPr>
            <a:xfrm>
              <a:off x="3966750" y="1454475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105"/>
            <p:cNvSpPr/>
            <p:nvPr/>
          </p:nvSpPr>
          <p:spPr>
            <a:xfrm>
              <a:off x="4705550" y="1454475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105"/>
            <p:cNvSpPr/>
            <p:nvPr/>
          </p:nvSpPr>
          <p:spPr>
            <a:xfrm>
              <a:off x="5444349" y="1454475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105"/>
            <p:cNvSpPr/>
            <p:nvPr/>
          </p:nvSpPr>
          <p:spPr>
            <a:xfrm>
              <a:off x="6183150" y="1454475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105"/>
            <p:cNvSpPr/>
            <p:nvPr/>
          </p:nvSpPr>
          <p:spPr>
            <a:xfrm>
              <a:off x="6916797" y="1454475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105"/>
            <p:cNvSpPr/>
            <p:nvPr/>
          </p:nvSpPr>
          <p:spPr>
            <a:xfrm>
              <a:off x="2500600" y="35328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105"/>
            <p:cNvSpPr/>
            <p:nvPr/>
          </p:nvSpPr>
          <p:spPr>
            <a:xfrm>
              <a:off x="4705550" y="35328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105"/>
            <p:cNvSpPr/>
            <p:nvPr/>
          </p:nvSpPr>
          <p:spPr>
            <a:xfrm>
              <a:off x="5444349" y="35328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105"/>
            <p:cNvSpPr/>
            <p:nvPr/>
          </p:nvSpPr>
          <p:spPr>
            <a:xfrm>
              <a:off x="6183150" y="35328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105"/>
            <p:cNvSpPr/>
            <p:nvPr/>
          </p:nvSpPr>
          <p:spPr>
            <a:xfrm>
              <a:off x="6916797" y="35328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105"/>
            <p:cNvSpPr/>
            <p:nvPr/>
          </p:nvSpPr>
          <p:spPr>
            <a:xfrm>
              <a:off x="2500600" y="28244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105"/>
            <p:cNvSpPr/>
            <p:nvPr/>
          </p:nvSpPr>
          <p:spPr>
            <a:xfrm>
              <a:off x="3238138" y="28244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105"/>
            <p:cNvSpPr/>
            <p:nvPr/>
          </p:nvSpPr>
          <p:spPr>
            <a:xfrm>
              <a:off x="3966750" y="28244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105"/>
            <p:cNvSpPr/>
            <p:nvPr/>
          </p:nvSpPr>
          <p:spPr>
            <a:xfrm>
              <a:off x="4705550" y="28244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105"/>
            <p:cNvSpPr/>
            <p:nvPr/>
          </p:nvSpPr>
          <p:spPr>
            <a:xfrm>
              <a:off x="5444349" y="28244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105"/>
            <p:cNvSpPr/>
            <p:nvPr/>
          </p:nvSpPr>
          <p:spPr>
            <a:xfrm>
              <a:off x="6183150" y="28244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105"/>
            <p:cNvSpPr/>
            <p:nvPr/>
          </p:nvSpPr>
          <p:spPr>
            <a:xfrm>
              <a:off x="6916797" y="28244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4" name="Google Shape;4004;p105"/>
          <p:cNvSpPr txBox="1"/>
          <p:nvPr/>
        </p:nvSpPr>
        <p:spPr>
          <a:xfrm flipH="1">
            <a:off x="3565701" y="145567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-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005" name="Google Shape;4005;p105"/>
          <p:cNvSpPr txBox="1"/>
          <p:nvPr/>
        </p:nvSpPr>
        <p:spPr>
          <a:xfrm flipH="1">
            <a:off x="5033114" y="145567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006" name="Google Shape;4006;p105"/>
          <p:cNvSpPr txBox="1"/>
          <p:nvPr/>
        </p:nvSpPr>
        <p:spPr>
          <a:xfrm flipH="1">
            <a:off x="5771913" y="145567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007" name="Google Shape;4007;p105"/>
          <p:cNvSpPr txBox="1"/>
          <p:nvPr/>
        </p:nvSpPr>
        <p:spPr>
          <a:xfrm flipH="1">
            <a:off x="6510715" y="145567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008" name="Google Shape;4008;p105"/>
          <p:cNvSpPr txBox="1"/>
          <p:nvPr/>
        </p:nvSpPr>
        <p:spPr>
          <a:xfrm flipH="1">
            <a:off x="7244363" y="145567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4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009" name="Google Shape;4009;p105"/>
          <p:cNvSpPr txBox="1"/>
          <p:nvPr/>
        </p:nvSpPr>
        <p:spPr>
          <a:xfrm flipH="1">
            <a:off x="3565701" y="2117449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6	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010" name="Google Shape;4010;p105"/>
          <p:cNvSpPr txBox="1"/>
          <p:nvPr/>
        </p:nvSpPr>
        <p:spPr>
          <a:xfrm flipH="1">
            <a:off x="4294314" y="2117449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7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011" name="Google Shape;4011;p105"/>
          <p:cNvSpPr txBox="1"/>
          <p:nvPr/>
        </p:nvSpPr>
        <p:spPr>
          <a:xfrm flipH="1">
            <a:off x="5033114" y="2117449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8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012" name="Google Shape;4012;p105"/>
          <p:cNvSpPr txBox="1"/>
          <p:nvPr/>
        </p:nvSpPr>
        <p:spPr>
          <a:xfrm flipH="1">
            <a:off x="5771913" y="2117449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9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013" name="Google Shape;4013;p105"/>
          <p:cNvSpPr txBox="1"/>
          <p:nvPr/>
        </p:nvSpPr>
        <p:spPr>
          <a:xfrm flipH="1">
            <a:off x="6510715" y="2117449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10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014" name="Google Shape;4014;p105"/>
          <p:cNvSpPr txBox="1"/>
          <p:nvPr/>
        </p:nvSpPr>
        <p:spPr>
          <a:xfrm flipH="1">
            <a:off x="7244363" y="2117449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11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015" name="Google Shape;4015;p105"/>
          <p:cNvSpPr txBox="1"/>
          <p:nvPr/>
        </p:nvSpPr>
        <p:spPr>
          <a:xfrm flipH="1">
            <a:off x="3565701" y="3534550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20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016" name="Google Shape;4016;p105"/>
          <p:cNvSpPr txBox="1"/>
          <p:nvPr/>
        </p:nvSpPr>
        <p:spPr>
          <a:xfrm flipH="1">
            <a:off x="4990739" y="3534787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22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017" name="Google Shape;4017;p105"/>
          <p:cNvSpPr txBox="1"/>
          <p:nvPr/>
        </p:nvSpPr>
        <p:spPr>
          <a:xfrm flipH="1">
            <a:off x="5771913" y="3534550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23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018" name="Google Shape;4018;p105"/>
          <p:cNvSpPr txBox="1"/>
          <p:nvPr/>
        </p:nvSpPr>
        <p:spPr>
          <a:xfrm flipH="1">
            <a:off x="6510715" y="3534550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24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019" name="Google Shape;4019;p105"/>
          <p:cNvSpPr txBox="1"/>
          <p:nvPr/>
        </p:nvSpPr>
        <p:spPr>
          <a:xfrm flipH="1">
            <a:off x="7244363" y="3534550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25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020" name="Google Shape;4020;p105"/>
          <p:cNvSpPr txBox="1"/>
          <p:nvPr/>
        </p:nvSpPr>
        <p:spPr>
          <a:xfrm flipH="1">
            <a:off x="4294314" y="4237950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28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021" name="Google Shape;4021;p105"/>
          <p:cNvSpPr txBox="1"/>
          <p:nvPr/>
        </p:nvSpPr>
        <p:spPr>
          <a:xfrm flipH="1">
            <a:off x="5033114" y="4237950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29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022" name="Google Shape;4022;p105"/>
          <p:cNvSpPr txBox="1"/>
          <p:nvPr/>
        </p:nvSpPr>
        <p:spPr>
          <a:xfrm flipH="1">
            <a:off x="5771913" y="4237950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30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023" name="Google Shape;4023;p105"/>
          <p:cNvSpPr txBox="1"/>
          <p:nvPr/>
        </p:nvSpPr>
        <p:spPr>
          <a:xfrm flipH="1">
            <a:off x="6510715" y="4237950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024" name="Google Shape;4024;p105"/>
          <p:cNvSpPr txBox="1"/>
          <p:nvPr/>
        </p:nvSpPr>
        <p:spPr>
          <a:xfrm flipH="1">
            <a:off x="7244363" y="4237950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025" name="Google Shape;4025;p105"/>
          <p:cNvSpPr txBox="1"/>
          <p:nvPr/>
        </p:nvSpPr>
        <p:spPr>
          <a:xfrm flipH="1">
            <a:off x="2828163" y="145567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-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026" name="Google Shape;4026;p105"/>
          <p:cNvSpPr txBox="1"/>
          <p:nvPr/>
        </p:nvSpPr>
        <p:spPr>
          <a:xfrm flipH="1">
            <a:off x="4294314" y="145567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-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027" name="Google Shape;4027;p105"/>
          <p:cNvSpPr txBox="1"/>
          <p:nvPr/>
        </p:nvSpPr>
        <p:spPr>
          <a:xfrm flipH="1">
            <a:off x="2828163" y="2117449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5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028" name="Google Shape;4028;p105"/>
          <p:cNvSpPr txBox="1"/>
          <p:nvPr/>
        </p:nvSpPr>
        <p:spPr>
          <a:xfrm flipH="1">
            <a:off x="2828163" y="3534550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19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029" name="Google Shape;4029;p105"/>
          <p:cNvSpPr txBox="1"/>
          <p:nvPr/>
        </p:nvSpPr>
        <p:spPr>
          <a:xfrm flipH="1">
            <a:off x="2828163" y="4237950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26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030" name="Google Shape;4030;p105"/>
          <p:cNvSpPr txBox="1"/>
          <p:nvPr/>
        </p:nvSpPr>
        <p:spPr>
          <a:xfrm flipH="1">
            <a:off x="3565701" y="283162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13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031" name="Google Shape;4031;p105"/>
          <p:cNvSpPr txBox="1"/>
          <p:nvPr/>
        </p:nvSpPr>
        <p:spPr>
          <a:xfrm flipH="1">
            <a:off x="4294314" y="283162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14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032" name="Google Shape;4032;p105"/>
          <p:cNvSpPr txBox="1"/>
          <p:nvPr/>
        </p:nvSpPr>
        <p:spPr>
          <a:xfrm flipH="1">
            <a:off x="5033114" y="283162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15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033" name="Google Shape;4033;p105"/>
          <p:cNvSpPr txBox="1"/>
          <p:nvPr/>
        </p:nvSpPr>
        <p:spPr>
          <a:xfrm flipH="1">
            <a:off x="5771913" y="283162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16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034" name="Google Shape;4034;p105"/>
          <p:cNvSpPr txBox="1"/>
          <p:nvPr/>
        </p:nvSpPr>
        <p:spPr>
          <a:xfrm flipH="1">
            <a:off x="6510715" y="283162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17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035" name="Google Shape;4035;p105"/>
          <p:cNvSpPr txBox="1"/>
          <p:nvPr/>
        </p:nvSpPr>
        <p:spPr>
          <a:xfrm flipH="1">
            <a:off x="7244363" y="283162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18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036" name="Google Shape;4036;p105"/>
          <p:cNvSpPr txBox="1"/>
          <p:nvPr/>
        </p:nvSpPr>
        <p:spPr>
          <a:xfrm flipH="1">
            <a:off x="2828163" y="283162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12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037" name="Google Shape;4037;p105"/>
          <p:cNvSpPr txBox="1"/>
          <p:nvPr/>
        </p:nvSpPr>
        <p:spPr>
          <a:xfrm flipH="1">
            <a:off x="4294314" y="3534550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21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4038" name="Google Shape;4038;p105"/>
          <p:cNvGrpSpPr/>
          <p:nvPr/>
        </p:nvGrpSpPr>
        <p:grpSpPr>
          <a:xfrm>
            <a:off x="1259355" y="1454466"/>
            <a:ext cx="1481322" cy="3346596"/>
            <a:chOff x="2500600" y="1454475"/>
            <a:chExt cx="639300" cy="3346596"/>
          </a:xfrm>
        </p:grpSpPr>
        <p:sp>
          <p:nvSpPr>
            <p:cNvPr id="4039" name="Google Shape;4039;p105"/>
            <p:cNvSpPr/>
            <p:nvPr/>
          </p:nvSpPr>
          <p:spPr>
            <a:xfrm>
              <a:off x="2500600" y="42412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105"/>
            <p:cNvSpPr/>
            <p:nvPr/>
          </p:nvSpPr>
          <p:spPr>
            <a:xfrm>
              <a:off x="2500600" y="21160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105"/>
            <p:cNvSpPr/>
            <p:nvPr/>
          </p:nvSpPr>
          <p:spPr>
            <a:xfrm>
              <a:off x="2500600" y="1454475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105"/>
            <p:cNvSpPr/>
            <p:nvPr/>
          </p:nvSpPr>
          <p:spPr>
            <a:xfrm>
              <a:off x="2500600" y="35328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105"/>
            <p:cNvSpPr/>
            <p:nvPr/>
          </p:nvSpPr>
          <p:spPr>
            <a:xfrm>
              <a:off x="2500600" y="28244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4" name="Google Shape;4044;p105"/>
          <p:cNvSpPr/>
          <p:nvPr/>
        </p:nvSpPr>
        <p:spPr>
          <a:xfrm>
            <a:off x="2865675" y="3115713"/>
            <a:ext cx="4253700" cy="183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INTEGRATE</a:t>
            </a:r>
            <a:r>
              <a:rPr b="1" lang="en-GB" sz="10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FRONTEND WITH IPFS </a:t>
            </a:r>
            <a:endParaRPr b="1" sz="10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045" name="Google Shape;4045;p105"/>
          <p:cNvSpPr txBox="1"/>
          <p:nvPr/>
        </p:nvSpPr>
        <p:spPr>
          <a:xfrm flipH="1">
            <a:off x="3565701" y="4237950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27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046" name="Google Shape;4046;p105"/>
          <p:cNvSpPr txBox="1"/>
          <p:nvPr/>
        </p:nvSpPr>
        <p:spPr>
          <a:xfrm flipH="1">
            <a:off x="1761162" y="1455675"/>
            <a:ext cx="7350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Week 1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047" name="Google Shape;4047;p105"/>
          <p:cNvSpPr txBox="1"/>
          <p:nvPr/>
        </p:nvSpPr>
        <p:spPr>
          <a:xfrm flipH="1">
            <a:off x="1761162" y="2117449"/>
            <a:ext cx="7350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Week 2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048" name="Google Shape;4048;p105"/>
          <p:cNvSpPr txBox="1"/>
          <p:nvPr/>
        </p:nvSpPr>
        <p:spPr>
          <a:xfrm flipH="1">
            <a:off x="1761162" y="3534550"/>
            <a:ext cx="7350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Week 4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049" name="Google Shape;4049;p105"/>
          <p:cNvSpPr txBox="1"/>
          <p:nvPr/>
        </p:nvSpPr>
        <p:spPr>
          <a:xfrm flipH="1">
            <a:off x="1761162" y="4237950"/>
            <a:ext cx="7350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Week 5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050" name="Google Shape;4050;p105"/>
          <p:cNvSpPr txBox="1"/>
          <p:nvPr/>
        </p:nvSpPr>
        <p:spPr>
          <a:xfrm flipH="1">
            <a:off x="1761162" y="2831626"/>
            <a:ext cx="7350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Week 3</a:t>
            </a:r>
            <a:endParaRPr b="1" sz="12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051" name="Google Shape;4051;p105"/>
          <p:cNvSpPr txBox="1"/>
          <p:nvPr/>
        </p:nvSpPr>
        <p:spPr>
          <a:xfrm>
            <a:off x="2902725" y="1085175"/>
            <a:ext cx="45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M</a:t>
            </a:r>
            <a:endParaRPr/>
          </a:p>
        </p:txBody>
      </p:sp>
      <p:sp>
        <p:nvSpPr>
          <p:cNvPr id="4052" name="Google Shape;4052;p105"/>
          <p:cNvSpPr txBox="1"/>
          <p:nvPr/>
        </p:nvSpPr>
        <p:spPr>
          <a:xfrm>
            <a:off x="3640250" y="1085175"/>
            <a:ext cx="45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T</a:t>
            </a:r>
            <a:endParaRPr/>
          </a:p>
        </p:txBody>
      </p:sp>
      <p:sp>
        <p:nvSpPr>
          <p:cNvPr id="4053" name="Google Shape;4053;p105"/>
          <p:cNvSpPr txBox="1"/>
          <p:nvPr/>
        </p:nvSpPr>
        <p:spPr>
          <a:xfrm>
            <a:off x="4374600" y="1085175"/>
            <a:ext cx="45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endParaRPr/>
          </a:p>
        </p:txBody>
      </p:sp>
      <p:sp>
        <p:nvSpPr>
          <p:cNvPr id="4054" name="Google Shape;4054;p105"/>
          <p:cNvSpPr txBox="1"/>
          <p:nvPr/>
        </p:nvSpPr>
        <p:spPr>
          <a:xfrm>
            <a:off x="5112125" y="1085175"/>
            <a:ext cx="45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T</a:t>
            </a:r>
            <a:endParaRPr/>
          </a:p>
        </p:txBody>
      </p:sp>
      <p:sp>
        <p:nvSpPr>
          <p:cNvPr id="4055" name="Google Shape;4055;p105"/>
          <p:cNvSpPr txBox="1"/>
          <p:nvPr/>
        </p:nvSpPr>
        <p:spPr>
          <a:xfrm>
            <a:off x="5844538" y="1085175"/>
            <a:ext cx="45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F</a:t>
            </a:r>
            <a:endParaRPr/>
          </a:p>
        </p:txBody>
      </p:sp>
      <p:sp>
        <p:nvSpPr>
          <p:cNvPr id="4056" name="Google Shape;4056;p105"/>
          <p:cNvSpPr txBox="1"/>
          <p:nvPr/>
        </p:nvSpPr>
        <p:spPr>
          <a:xfrm>
            <a:off x="6582063" y="1085175"/>
            <a:ext cx="45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S</a:t>
            </a:r>
            <a:endParaRPr/>
          </a:p>
        </p:txBody>
      </p:sp>
      <p:sp>
        <p:nvSpPr>
          <p:cNvPr id="4057" name="Google Shape;4057;p105"/>
          <p:cNvSpPr txBox="1"/>
          <p:nvPr/>
        </p:nvSpPr>
        <p:spPr>
          <a:xfrm>
            <a:off x="7319588" y="1092663"/>
            <a:ext cx="45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S</a:t>
            </a:r>
            <a:endParaRPr/>
          </a:p>
        </p:txBody>
      </p:sp>
      <p:sp>
        <p:nvSpPr>
          <p:cNvPr id="4058" name="Google Shape;4058;p105"/>
          <p:cNvSpPr/>
          <p:nvPr/>
        </p:nvSpPr>
        <p:spPr>
          <a:xfrm>
            <a:off x="5112125" y="1755325"/>
            <a:ext cx="2492700" cy="183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IMPLEMENTING CRYPTOGRAPHY</a:t>
            </a:r>
            <a:endParaRPr b="1" sz="10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059" name="Google Shape;4059;p105"/>
          <p:cNvSpPr/>
          <p:nvPr/>
        </p:nvSpPr>
        <p:spPr>
          <a:xfrm>
            <a:off x="4536650" y="3813675"/>
            <a:ext cx="3135600" cy="183300"/>
          </a:xfrm>
          <a:prstGeom prst="roundRect">
            <a:avLst>
              <a:gd fmla="val 16667" name="adj"/>
            </a:avLst>
          </a:prstGeom>
          <a:solidFill>
            <a:srgbClr val="3389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INTEGRATE</a:t>
            </a:r>
            <a:r>
              <a:rPr b="1" lang="en-GB" sz="10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IPFS WITH BLOCKCHAIN</a:t>
            </a:r>
            <a:endParaRPr b="1" sz="10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060" name="Google Shape;4060;p105"/>
          <p:cNvSpPr/>
          <p:nvPr/>
        </p:nvSpPr>
        <p:spPr>
          <a:xfrm>
            <a:off x="5851200" y="4535800"/>
            <a:ext cx="1928100" cy="183300"/>
          </a:xfrm>
          <a:prstGeom prst="roundRect">
            <a:avLst>
              <a:gd fmla="val 16667" name="adj"/>
            </a:avLst>
          </a:prstGeom>
          <a:solidFill>
            <a:srgbClr val="3389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TESTING &amp; BUG FIX</a:t>
            </a:r>
            <a:endParaRPr b="1" sz="10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061" name="Google Shape;4061;p105"/>
          <p:cNvSpPr/>
          <p:nvPr/>
        </p:nvSpPr>
        <p:spPr>
          <a:xfrm>
            <a:off x="2727775" y="2417750"/>
            <a:ext cx="5202900" cy="1833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FINAL EXAMS</a:t>
            </a:r>
            <a:endParaRPr b="1" sz="10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062" name="Google Shape;4062;p105"/>
          <p:cNvSpPr/>
          <p:nvPr/>
        </p:nvSpPr>
        <p:spPr>
          <a:xfrm>
            <a:off x="2902725" y="3825775"/>
            <a:ext cx="1481400" cy="183300"/>
          </a:xfrm>
          <a:prstGeom prst="roundRect">
            <a:avLst>
              <a:gd fmla="val 16667" name="adj"/>
            </a:avLst>
          </a:prstGeom>
          <a:solidFill>
            <a:srgbClr val="3389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TESTING &amp; BUG FIX</a:t>
            </a:r>
            <a:endParaRPr b="1" sz="10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063" name="Google Shape;4063;p105"/>
          <p:cNvSpPr/>
          <p:nvPr/>
        </p:nvSpPr>
        <p:spPr>
          <a:xfrm>
            <a:off x="2857387" y="4535825"/>
            <a:ext cx="2553300" cy="183300"/>
          </a:xfrm>
          <a:prstGeom prst="roundRect">
            <a:avLst>
              <a:gd fmla="val 16667" name="adj"/>
            </a:avLst>
          </a:prstGeom>
          <a:solidFill>
            <a:srgbClr val="3389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INTEGRATE  IPFS WITH BLOCKCHAIN</a:t>
            </a:r>
            <a:endParaRPr b="1" sz="10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064" name="Google Shape;4064;p105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IT20157814 | M.N H AHMED</a:t>
            </a:r>
            <a:endParaRPr sz="1300"/>
          </a:p>
        </p:txBody>
      </p:sp>
      <p:pic>
        <p:nvPicPr>
          <p:cNvPr id="4065" name="Google Shape;4065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069" name="Shape 4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0" name="Google Shape;4070;p106"/>
          <p:cNvSpPr txBox="1"/>
          <p:nvPr>
            <p:ph idx="4" type="ctrTitle"/>
          </p:nvPr>
        </p:nvSpPr>
        <p:spPr>
          <a:xfrm>
            <a:off x="3697300" y="381100"/>
            <a:ext cx="50850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Yeseva One"/>
                <a:ea typeface="Yeseva One"/>
                <a:cs typeface="Yeseva One"/>
                <a:sym typeface="Yeseva One"/>
              </a:rPr>
              <a:t>REFERENCES</a:t>
            </a:r>
            <a:endParaRPr b="1" sz="2100">
              <a:latin typeface="Yeseva One"/>
              <a:ea typeface="Yeseva One"/>
              <a:cs typeface="Yeseva One"/>
              <a:sym typeface="Yeseva One"/>
            </a:endParaRPr>
          </a:p>
        </p:txBody>
      </p:sp>
      <p:pic>
        <p:nvPicPr>
          <p:cNvPr id="4071" name="Google Shape;4071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2" name="Google Shape;4072;p106"/>
          <p:cNvSpPr txBox="1"/>
          <p:nvPr/>
        </p:nvSpPr>
        <p:spPr>
          <a:xfrm>
            <a:off x="175575" y="1188800"/>
            <a:ext cx="89256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1F1F1F"/>
                </a:solidFill>
                <a:latin typeface="Cambria Math"/>
                <a:ea typeface="Cambria Math"/>
                <a:cs typeface="Cambria Math"/>
                <a:sym typeface="Cambria Math"/>
              </a:rPr>
              <a:t>1.E. Onuiri, A. Oludele, O. Olufunmike and S. Oluwawunmi , "A REAL-TIME CRIME RECORDS MANAGEMENT SYSTEM FOR NATIONAL SECURITY AGENCIES," May 2015. [Online]. Available: https://www.researchgate.net/publication/305426207_A_REAL-TIME_CRIME_RECORDS_MANAGEMENT_SYSTEM_FOR_NATIONAL_SECURITY_AGENCIES. [Accessed 20 March 2023].</a:t>
            </a:r>
            <a:endParaRPr sz="1100">
              <a:solidFill>
                <a:srgbClr val="1F1F1F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1F1F1F"/>
                </a:solidFill>
                <a:latin typeface="Cambria Math"/>
                <a:ea typeface="Cambria Math"/>
                <a:cs typeface="Cambria Math"/>
                <a:sym typeface="Cambria Math"/>
              </a:rPr>
              <a:t>2.A. Jain, S. Das, A. Singh Kushwah, T. Rajora and S. Saboo, "Blockchain-Based Criminal Record Database Management," 2021 Asian Conference on Innovation in Technology (ASIANCON), PUNE, India, 2021, pp. 1-5, doi: 10.1109/ASIANCON51346.2021.9544655.</a:t>
            </a:r>
            <a:endParaRPr sz="1100">
              <a:solidFill>
                <a:srgbClr val="1F1F1F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1F1F1F"/>
                </a:solidFill>
                <a:latin typeface="Cambria Math"/>
                <a:ea typeface="Cambria Math"/>
                <a:cs typeface="Cambria Math"/>
                <a:sym typeface="Cambria Math"/>
              </a:rPr>
              <a:t>3.S. Reno, S. Bhowmik and M. Ahmed, "Utilizing IPFS and Private Blockchain to Secure Forensic Information," 2021 International Conference on Automation, Control and Mechatronics for Industry 4.0 (ACMI), Rajshahi, Bangladesh, 2021, pp. 1-6, doi: 10.1109/ACMI53878.2021.9528180.</a:t>
            </a:r>
            <a:endParaRPr sz="1100">
              <a:solidFill>
                <a:srgbClr val="1F1F1F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1F1F1F"/>
                </a:solidFill>
                <a:latin typeface="Cambria Math"/>
                <a:ea typeface="Cambria Math"/>
                <a:cs typeface="Cambria Math"/>
                <a:sym typeface="Cambria Math"/>
              </a:rPr>
              <a:t>4.T.-S. C. J.-Y. W. Hsiao-Shan Huang, "A Secure File Sharing System Based on IPFS and Blockchain," 02 May 2022. [Online]. Available: https://arxiv.org/abs/2205.01728. [Accessed 20 March 2023]</a:t>
            </a:r>
            <a:endParaRPr sz="1100">
              <a:solidFill>
                <a:srgbClr val="1F1F1F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1F1F1F"/>
                </a:solidFill>
                <a:latin typeface="Cambria Math"/>
                <a:ea typeface="Cambria Math"/>
                <a:cs typeface="Cambria Math"/>
                <a:sym typeface="Cambria Math"/>
              </a:rPr>
              <a:t>5.D. Praveen, S. G. Totad, M. Rashinkar, R. Ostwal, S. Patil and P. M. Hadapad, "Scalable Blockchain Architecture using off-chain IPFS for Marks Card Validation," in </a:t>
            </a:r>
            <a:r>
              <a:rPr i="1" lang="en-GB" sz="1100">
                <a:solidFill>
                  <a:srgbClr val="1F1F1F"/>
                </a:solidFill>
                <a:latin typeface="Cambria Math"/>
                <a:ea typeface="Cambria Math"/>
                <a:cs typeface="Cambria Math"/>
                <a:sym typeface="Cambria Math"/>
              </a:rPr>
              <a:t>4th International Conference on Innovative Data Communication Technology and Application</a:t>
            </a:r>
            <a:r>
              <a:rPr lang="en-GB" sz="1100">
                <a:solidFill>
                  <a:srgbClr val="1F1F1F"/>
                </a:solidFill>
                <a:latin typeface="Cambria Math"/>
                <a:ea typeface="Cambria Math"/>
                <a:cs typeface="Cambria Math"/>
                <a:sym typeface="Cambria Math"/>
              </a:rPr>
              <a:t>, 2022.</a:t>
            </a:r>
            <a:endParaRPr sz="1100">
              <a:solidFill>
                <a:srgbClr val="1F1F1F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073" name="Google Shape;4073;p106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IT20157814 | M.N H AHMED</a:t>
            </a:r>
            <a:endParaRPr sz="13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077" name="Shape 4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8" name="Google Shape;4078;p107"/>
          <p:cNvSpPr txBox="1"/>
          <p:nvPr>
            <p:ph idx="1" type="subTitle"/>
          </p:nvPr>
        </p:nvSpPr>
        <p:spPr>
          <a:xfrm>
            <a:off x="3002775" y="1466725"/>
            <a:ext cx="4226400" cy="1307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Yeseva One"/>
                <a:ea typeface="Yeseva One"/>
                <a:cs typeface="Yeseva One"/>
                <a:sym typeface="Yeseva One"/>
              </a:rPr>
              <a:t>IT19983370 </a:t>
            </a:r>
            <a:r>
              <a:rPr b="1" lang="en-GB" sz="1800">
                <a:latin typeface="Yeseva One"/>
                <a:ea typeface="Yeseva One"/>
                <a:cs typeface="Yeseva One"/>
                <a:sym typeface="Yeseva One"/>
              </a:rPr>
              <a:t>| Thushitharan .M</a:t>
            </a:r>
            <a:endParaRPr sz="1800"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Yeseva One"/>
                <a:ea typeface="Yeseva One"/>
                <a:cs typeface="Yeseva One"/>
                <a:sym typeface="Yeseva One"/>
              </a:rPr>
              <a:t>Specializing in Cyber Security</a:t>
            </a:r>
            <a:endParaRPr sz="1000"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latin typeface="Cambria Math"/>
                <a:ea typeface="Cambria Math"/>
                <a:cs typeface="Cambria Math"/>
                <a:sym typeface="Cambria Math"/>
              </a:rPr>
              <a:t>Chain of Custody</a:t>
            </a:r>
            <a:endParaRPr b="1" sz="23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Yeseva One"/>
              <a:ea typeface="Yeseva One"/>
              <a:cs typeface="Yeseva One"/>
              <a:sym typeface="Yeseva One"/>
            </a:endParaRPr>
          </a:p>
        </p:txBody>
      </p:sp>
      <p:grpSp>
        <p:nvGrpSpPr>
          <p:cNvPr id="4079" name="Google Shape;4079;p107"/>
          <p:cNvGrpSpPr/>
          <p:nvPr/>
        </p:nvGrpSpPr>
        <p:grpSpPr>
          <a:xfrm>
            <a:off x="4857224" y="3201746"/>
            <a:ext cx="2371910" cy="1507092"/>
            <a:chOff x="4857224" y="3518946"/>
            <a:chExt cx="2371910" cy="1507092"/>
          </a:xfrm>
        </p:grpSpPr>
        <p:sp>
          <p:nvSpPr>
            <p:cNvPr id="4080" name="Google Shape;4080;p107"/>
            <p:cNvSpPr/>
            <p:nvPr/>
          </p:nvSpPr>
          <p:spPr>
            <a:xfrm flipH="1">
              <a:off x="6620122" y="4175756"/>
              <a:ext cx="454956" cy="850283"/>
            </a:xfrm>
            <a:custGeom>
              <a:rect b="b" l="l" r="r" t="t"/>
              <a:pathLst>
                <a:path extrusionOk="0" h="17596" w="9415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0" y="17595"/>
                    <a:pt x="1382" y="17595"/>
                  </a:cubicBezTo>
                  <a:lnTo>
                    <a:pt x="8029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8" y="1"/>
                  </a:lnTo>
                  <a:lnTo>
                    <a:pt x="9228" y="15912"/>
                  </a:lnTo>
                  <a:cubicBezTo>
                    <a:pt x="9228" y="16737"/>
                    <a:pt x="8693" y="17413"/>
                    <a:pt x="8029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107"/>
            <p:cNvSpPr/>
            <p:nvPr/>
          </p:nvSpPr>
          <p:spPr>
            <a:xfrm flipH="1">
              <a:off x="4865016" y="4175756"/>
              <a:ext cx="455005" cy="850283"/>
            </a:xfrm>
            <a:custGeom>
              <a:rect b="b" l="l" r="r" t="t"/>
              <a:pathLst>
                <a:path extrusionOk="0" h="17596" w="9416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3" y="17595"/>
                  </a:cubicBezTo>
                  <a:lnTo>
                    <a:pt x="8030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9" y="1"/>
                  </a:lnTo>
                  <a:lnTo>
                    <a:pt x="9229" y="15912"/>
                  </a:lnTo>
                  <a:cubicBezTo>
                    <a:pt x="9229" y="16737"/>
                    <a:pt x="8694" y="17413"/>
                    <a:pt x="8030" y="17413"/>
                  </a:cubicBezTo>
                  <a:lnTo>
                    <a:pt x="1383" y="17413"/>
                  </a:lnTo>
                  <a:cubicBezTo>
                    <a:pt x="723" y="17413"/>
                    <a:pt x="184" y="16737"/>
                    <a:pt x="184" y="15912"/>
                  </a:cubicBezTo>
                  <a:lnTo>
                    <a:pt x="1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107"/>
            <p:cNvSpPr/>
            <p:nvPr/>
          </p:nvSpPr>
          <p:spPr>
            <a:xfrm flipH="1">
              <a:off x="4857224" y="3925297"/>
              <a:ext cx="2371910" cy="250504"/>
            </a:xfrm>
            <a:custGeom>
              <a:rect b="b" l="l" r="r" t="t"/>
              <a:pathLst>
                <a:path extrusionOk="0" h="5184" w="49085">
                  <a:moveTo>
                    <a:pt x="1" y="0"/>
                  </a:moveTo>
                  <a:lnTo>
                    <a:pt x="1" y="5184"/>
                  </a:lnTo>
                  <a:lnTo>
                    <a:pt x="49084" y="5184"/>
                  </a:lnTo>
                  <a:lnTo>
                    <a:pt x="490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107"/>
            <p:cNvSpPr/>
            <p:nvPr/>
          </p:nvSpPr>
          <p:spPr>
            <a:xfrm flipH="1">
              <a:off x="6769635" y="4175756"/>
              <a:ext cx="455005" cy="850283"/>
            </a:xfrm>
            <a:custGeom>
              <a:rect b="b" l="l" r="r" t="t"/>
              <a:pathLst>
                <a:path extrusionOk="0" h="17596" w="9416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6" y="17595"/>
                  </a:cubicBezTo>
                  <a:lnTo>
                    <a:pt x="8034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3" y="1"/>
                  </a:lnTo>
                  <a:lnTo>
                    <a:pt x="9233" y="15912"/>
                  </a:lnTo>
                  <a:cubicBezTo>
                    <a:pt x="9233" y="16737"/>
                    <a:pt x="8694" y="17413"/>
                    <a:pt x="8034" y="17413"/>
                  </a:cubicBezTo>
                  <a:lnTo>
                    <a:pt x="1386" y="17413"/>
                  </a:lnTo>
                  <a:cubicBezTo>
                    <a:pt x="722" y="17413"/>
                    <a:pt x="188" y="16737"/>
                    <a:pt x="188" y="15912"/>
                  </a:cubicBezTo>
                  <a:lnTo>
                    <a:pt x="1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107"/>
            <p:cNvSpPr/>
            <p:nvPr/>
          </p:nvSpPr>
          <p:spPr>
            <a:xfrm flipH="1">
              <a:off x="5039125" y="4175756"/>
              <a:ext cx="455005" cy="850283"/>
            </a:xfrm>
            <a:custGeom>
              <a:rect b="b" l="l" r="r" t="t"/>
              <a:pathLst>
                <a:path extrusionOk="0" h="17596" w="9416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2" y="17595"/>
                    <a:pt x="1382" y="17595"/>
                  </a:cubicBezTo>
                  <a:lnTo>
                    <a:pt x="8033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2" y="1"/>
                  </a:lnTo>
                  <a:lnTo>
                    <a:pt x="9232" y="15912"/>
                  </a:lnTo>
                  <a:cubicBezTo>
                    <a:pt x="9232" y="16737"/>
                    <a:pt x="8693" y="17413"/>
                    <a:pt x="8033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107"/>
            <p:cNvSpPr/>
            <p:nvPr/>
          </p:nvSpPr>
          <p:spPr>
            <a:xfrm flipH="1">
              <a:off x="5686280" y="3518946"/>
              <a:ext cx="881692" cy="406392"/>
            </a:xfrm>
            <a:custGeom>
              <a:rect b="b" l="l" r="r" t="t"/>
              <a:pathLst>
                <a:path extrusionOk="0" h="8410" w="18246">
                  <a:moveTo>
                    <a:pt x="6106" y="0"/>
                  </a:moveTo>
                  <a:lnTo>
                    <a:pt x="4096" y="8004"/>
                  </a:lnTo>
                  <a:lnTo>
                    <a:pt x="1" y="8004"/>
                  </a:lnTo>
                  <a:lnTo>
                    <a:pt x="1" y="8409"/>
                  </a:lnTo>
                  <a:lnTo>
                    <a:pt x="16490" y="8409"/>
                  </a:lnTo>
                  <a:lnTo>
                    <a:pt x="182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107"/>
            <p:cNvSpPr/>
            <p:nvPr/>
          </p:nvSpPr>
          <p:spPr>
            <a:xfrm flipH="1">
              <a:off x="5968474" y="3699820"/>
              <a:ext cx="57455" cy="57455"/>
            </a:xfrm>
            <a:custGeom>
              <a:rect b="b" l="l" r="r" t="t"/>
              <a:pathLst>
                <a:path extrusionOk="0" h="1189" w="1189">
                  <a:moveTo>
                    <a:pt x="592" y="1"/>
                  </a:moveTo>
                  <a:cubicBezTo>
                    <a:pt x="266" y="1"/>
                    <a:pt x="1" y="266"/>
                    <a:pt x="1" y="593"/>
                  </a:cubicBezTo>
                  <a:cubicBezTo>
                    <a:pt x="1" y="923"/>
                    <a:pt x="266" y="1189"/>
                    <a:pt x="592" y="1189"/>
                  </a:cubicBezTo>
                  <a:cubicBezTo>
                    <a:pt x="923" y="1189"/>
                    <a:pt x="1189" y="923"/>
                    <a:pt x="1189" y="593"/>
                  </a:cubicBezTo>
                  <a:cubicBezTo>
                    <a:pt x="1189" y="266"/>
                    <a:pt x="923" y="1"/>
                    <a:pt x="5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107"/>
            <p:cNvSpPr/>
            <p:nvPr/>
          </p:nvSpPr>
          <p:spPr>
            <a:xfrm flipH="1">
              <a:off x="5488240" y="3848994"/>
              <a:ext cx="284136" cy="169805"/>
            </a:xfrm>
            <a:custGeom>
              <a:rect b="b" l="l" r="r" t="t"/>
              <a:pathLst>
                <a:path extrusionOk="0" h="3514" w="5880">
                  <a:moveTo>
                    <a:pt x="2620" y="1414"/>
                  </a:moveTo>
                  <a:cubicBezTo>
                    <a:pt x="2664" y="1527"/>
                    <a:pt x="2706" y="1643"/>
                    <a:pt x="2747" y="1763"/>
                  </a:cubicBezTo>
                  <a:cubicBezTo>
                    <a:pt x="2865" y="2104"/>
                    <a:pt x="2998" y="2484"/>
                    <a:pt x="2905" y="2861"/>
                  </a:cubicBezTo>
                  <a:cubicBezTo>
                    <a:pt x="2858" y="3044"/>
                    <a:pt x="2754" y="3224"/>
                    <a:pt x="2593" y="3328"/>
                  </a:cubicBezTo>
                  <a:cubicBezTo>
                    <a:pt x="2503" y="3388"/>
                    <a:pt x="2397" y="3417"/>
                    <a:pt x="2289" y="3417"/>
                  </a:cubicBezTo>
                  <a:cubicBezTo>
                    <a:pt x="2204" y="3417"/>
                    <a:pt x="2117" y="3398"/>
                    <a:pt x="2036" y="3363"/>
                  </a:cubicBezTo>
                  <a:cubicBezTo>
                    <a:pt x="1853" y="3288"/>
                    <a:pt x="1699" y="3141"/>
                    <a:pt x="1616" y="2965"/>
                  </a:cubicBezTo>
                  <a:cubicBezTo>
                    <a:pt x="1537" y="2790"/>
                    <a:pt x="1530" y="2585"/>
                    <a:pt x="1577" y="2402"/>
                  </a:cubicBezTo>
                  <a:cubicBezTo>
                    <a:pt x="1674" y="2025"/>
                    <a:pt x="1954" y="1734"/>
                    <a:pt x="2270" y="1566"/>
                  </a:cubicBezTo>
                  <a:cubicBezTo>
                    <a:pt x="2384" y="1503"/>
                    <a:pt x="2501" y="1454"/>
                    <a:pt x="2620" y="1414"/>
                  </a:cubicBezTo>
                  <a:close/>
                  <a:moveTo>
                    <a:pt x="999" y="0"/>
                  </a:moveTo>
                  <a:cubicBezTo>
                    <a:pt x="776" y="4"/>
                    <a:pt x="586" y="40"/>
                    <a:pt x="436" y="83"/>
                  </a:cubicBezTo>
                  <a:cubicBezTo>
                    <a:pt x="285" y="126"/>
                    <a:pt x="173" y="184"/>
                    <a:pt x="101" y="227"/>
                  </a:cubicBezTo>
                  <a:cubicBezTo>
                    <a:pt x="33" y="270"/>
                    <a:pt x="1" y="298"/>
                    <a:pt x="1" y="298"/>
                  </a:cubicBezTo>
                  <a:cubicBezTo>
                    <a:pt x="1" y="299"/>
                    <a:pt x="2" y="299"/>
                    <a:pt x="2" y="299"/>
                  </a:cubicBezTo>
                  <a:cubicBezTo>
                    <a:pt x="21" y="299"/>
                    <a:pt x="158" y="194"/>
                    <a:pt x="446" y="119"/>
                  </a:cubicBezTo>
                  <a:cubicBezTo>
                    <a:pt x="593" y="83"/>
                    <a:pt x="780" y="55"/>
                    <a:pt x="999" y="55"/>
                  </a:cubicBezTo>
                  <a:cubicBezTo>
                    <a:pt x="1218" y="58"/>
                    <a:pt x="1469" y="83"/>
                    <a:pt x="1717" y="194"/>
                  </a:cubicBezTo>
                  <a:cubicBezTo>
                    <a:pt x="1842" y="248"/>
                    <a:pt x="1950" y="338"/>
                    <a:pt x="2051" y="446"/>
                  </a:cubicBezTo>
                  <a:cubicBezTo>
                    <a:pt x="2154" y="557"/>
                    <a:pt x="2248" y="679"/>
                    <a:pt x="2331" y="815"/>
                  </a:cubicBezTo>
                  <a:cubicBezTo>
                    <a:pt x="2428" y="975"/>
                    <a:pt x="2511" y="1149"/>
                    <a:pt x="2588" y="1335"/>
                  </a:cubicBezTo>
                  <a:lnTo>
                    <a:pt x="2588" y="1335"/>
                  </a:lnTo>
                  <a:cubicBezTo>
                    <a:pt x="2467" y="1376"/>
                    <a:pt x="2345" y="1426"/>
                    <a:pt x="2227" y="1490"/>
                  </a:cubicBezTo>
                  <a:cubicBezTo>
                    <a:pt x="1892" y="1659"/>
                    <a:pt x="1591" y="1971"/>
                    <a:pt x="1487" y="2376"/>
                  </a:cubicBezTo>
                  <a:cubicBezTo>
                    <a:pt x="1433" y="2578"/>
                    <a:pt x="1437" y="2803"/>
                    <a:pt x="1530" y="3005"/>
                  </a:cubicBezTo>
                  <a:cubicBezTo>
                    <a:pt x="1624" y="3206"/>
                    <a:pt x="1792" y="3367"/>
                    <a:pt x="2000" y="3453"/>
                  </a:cubicBezTo>
                  <a:cubicBezTo>
                    <a:pt x="2090" y="3493"/>
                    <a:pt x="2189" y="3513"/>
                    <a:pt x="2288" y="3513"/>
                  </a:cubicBezTo>
                  <a:cubicBezTo>
                    <a:pt x="2415" y="3513"/>
                    <a:pt x="2541" y="3479"/>
                    <a:pt x="2646" y="3406"/>
                  </a:cubicBezTo>
                  <a:cubicBezTo>
                    <a:pt x="2833" y="3285"/>
                    <a:pt x="2944" y="3083"/>
                    <a:pt x="2994" y="2883"/>
                  </a:cubicBezTo>
                  <a:cubicBezTo>
                    <a:pt x="3048" y="2678"/>
                    <a:pt x="3034" y="2470"/>
                    <a:pt x="2994" y="2280"/>
                  </a:cubicBezTo>
                  <a:cubicBezTo>
                    <a:pt x="2955" y="2086"/>
                    <a:pt x="2894" y="1907"/>
                    <a:pt x="2833" y="1730"/>
                  </a:cubicBezTo>
                  <a:cubicBezTo>
                    <a:pt x="2792" y="1614"/>
                    <a:pt x="2749" y="1499"/>
                    <a:pt x="2703" y="1387"/>
                  </a:cubicBezTo>
                  <a:lnTo>
                    <a:pt x="2703" y="1387"/>
                  </a:lnTo>
                  <a:cubicBezTo>
                    <a:pt x="2885" y="1332"/>
                    <a:pt x="3069" y="1297"/>
                    <a:pt x="3246" y="1267"/>
                  </a:cubicBezTo>
                  <a:cubicBezTo>
                    <a:pt x="3547" y="1221"/>
                    <a:pt x="3829" y="1199"/>
                    <a:pt x="4089" y="1199"/>
                  </a:cubicBezTo>
                  <a:cubicBezTo>
                    <a:pt x="4109" y="1199"/>
                    <a:pt x="4128" y="1199"/>
                    <a:pt x="4147" y="1199"/>
                  </a:cubicBezTo>
                  <a:cubicBezTo>
                    <a:pt x="4700" y="1203"/>
                    <a:pt x="5141" y="1304"/>
                    <a:pt x="5432" y="1404"/>
                  </a:cubicBezTo>
                  <a:cubicBezTo>
                    <a:pt x="5713" y="1497"/>
                    <a:pt x="5864" y="1580"/>
                    <a:pt x="5879" y="1580"/>
                  </a:cubicBezTo>
                  <a:cubicBezTo>
                    <a:pt x="5879" y="1580"/>
                    <a:pt x="5880" y="1580"/>
                    <a:pt x="5880" y="1579"/>
                  </a:cubicBezTo>
                  <a:cubicBezTo>
                    <a:pt x="5880" y="1576"/>
                    <a:pt x="5845" y="1554"/>
                    <a:pt x="5772" y="1515"/>
                  </a:cubicBezTo>
                  <a:cubicBezTo>
                    <a:pt x="5701" y="1476"/>
                    <a:pt x="5590" y="1422"/>
                    <a:pt x="5446" y="1368"/>
                  </a:cubicBezTo>
                  <a:cubicBezTo>
                    <a:pt x="5152" y="1256"/>
                    <a:pt x="4707" y="1145"/>
                    <a:pt x="4147" y="1131"/>
                  </a:cubicBezTo>
                  <a:cubicBezTo>
                    <a:pt x="4105" y="1130"/>
                    <a:pt x="4063" y="1130"/>
                    <a:pt x="4020" y="1130"/>
                  </a:cubicBezTo>
                  <a:cubicBezTo>
                    <a:pt x="3775" y="1130"/>
                    <a:pt x="3513" y="1149"/>
                    <a:pt x="3235" y="1188"/>
                  </a:cubicBezTo>
                  <a:cubicBezTo>
                    <a:pt x="3054" y="1217"/>
                    <a:pt x="2863" y="1252"/>
                    <a:pt x="2671" y="1309"/>
                  </a:cubicBezTo>
                  <a:lnTo>
                    <a:pt x="2671" y="1309"/>
                  </a:lnTo>
                  <a:cubicBezTo>
                    <a:pt x="2590" y="1119"/>
                    <a:pt x="2501" y="939"/>
                    <a:pt x="2399" y="776"/>
                  </a:cubicBezTo>
                  <a:cubicBezTo>
                    <a:pt x="2313" y="636"/>
                    <a:pt x="2212" y="507"/>
                    <a:pt x="2104" y="395"/>
                  </a:cubicBezTo>
                  <a:cubicBezTo>
                    <a:pt x="2000" y="284"/>
                    <a:pt x="1879" y="187"/>
                    <a:pt x="1745" y="133"/>
                  </a:cubicBezTo>
                  <a:cubicBezTo>
                    <a:pt x="1483" y="18"/>
                    <a:pt x="1221" y="0"/>
                    <a:pt x="9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88" name="Google Shape;4088;p107"/>
          <p:cNvSpPr/>
          <p:nvPr/>
        </p:nvSpPr>
        <p:spPr>
          <a:xfrm flipH="1">
            <a:off x="7815668" y="4906241"/>
            <a:ext cx="6829" cy="3196"/>
          </a:xfrm>
          <a:custGeom>
            <a:rect b="b" l="l" r="r" t="t"/>
            <a:pathLst>
              <a:path extrusionOk="0" h="66" w="141">
                <a:moveTo>
                  <a:pt x="123" y="1"/>
                </a:moveTo>
                <a:cubicBezTo>
                  <a:pt x="112" y="22"/>
                  <a:pt x="80" y="40"/>
                  <a:pt x="29" y="58"/>
                </a:cubicBezTo>
                <a:cubicBezTo>
                  <a:pt x="22" y="61"/>
                  <a:pt x="11" y="61"/>
                  <a:pt x="1" y="65"/>
                </a:cubicBezTo>
                <a:cubicBezTo>
                  <a:pt x="76" y="51"/>
                  <a:pt x="119" y="36"/>
                  <a:pt x="130" y="22"/>
                </a:cubicBezTo>
                <a:cubicBezTo>
                  <a:pt x="137" y="15"/>
                  <a:pt x="141" y="8"/>
                  <a:pt x="141" y="1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9" name="Google Shape;4089;p107"/>
          <p:cNvGrpSpPr/>
          <p:nvPr/>
        </p:nvGrpSpPr>
        <p:grpSpPr>
          <a:xfrm>
            <a:off x="4695403" y="4708841"/>
            <a:ext cx="4600713" cy="150450"/>
            <a:chOff x="0" y="4397412"/>
            <a:chExt cx="4600713" cy="150450"/>
          </a:xfrm>
        </p:grpSpPr>
        <p:sp>
          <p:nvSpPr>
            <p:cNvPr id="4090" name="Google Shape;4090;p107"/>
            <p:cNvSpPr/>
            <p:nvPr/>
          </p:nvSpPr>
          <p:spPr>
            <a:xfrm>
              <a:off x="0" y="4397412"/>
              <a:ext cx="4600713" cy="2416"/>
            </a:xfrm>
            <a:custGeom>
              <a:rect b="b" l="l" r="r" t="t"/>
              <a:pathLst>
                <a:path extrusionOk="0" h="69" w="131402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107"/>
            <p:cNvSpPr/>
            <p:nvPr/>
          </p:nvSpPr>
          <p:spPr>
            <a:xfrm>
              <a:off x="755786" y="4545586"/>
              <a:ext cx="305519" cy="2276"/>
            </a:xfrm>
            <a:custGeom>
              <a:rect b="b" l="l" r="r" t="t"/>
              <a:pathLst>
                <a:path extrusionOk="0" h="65" w="8726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107"/>
            <p:cNvSpPr/>
            <p:nvPr/>
          </p:nvSpPr>
          <p:spPr>
            <a:xfrm>
              <a:off x="1619552" y="4536412"/>
              <a:ext cx="497808" cy="2276"/>
            </a:xfrm>
            <a:custGeom>
              <a:rect b="b" l="l" r="r" t="t"/>
              <a:pathLst>
                <a:path extrusionOk="0" h="65" w="14218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107"/>
            <p:cNvSpPr/>
            <p:nvPr/>
          </p:nvSpPr>
          <p:spPr>
            <a:xfrm>
              <a:off x="1070481" y="4460119"/>
              <a:ext cx="175833" cy="2311"/>
            </a:xfrm>
            <a:custGeom>
              <a:rect b="b" l="l" r="r" t="t"/>
              <a:pathLst>
                <a:path extrusionOk="0" h="66" w="5022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107"/>
            <p:cNvSpPr/>
            <p:nvPr/>
          </p:nvSpPr>
          <p:spPr>
            <a:xfrm>
              <a:off x="2732853" y="4514424"/>
              <a:ext cx="418259" cy="2276"/>
            </a:xfrm>
            <a:custGeom>
              <a:rect b="b" l="l" r="r" t="t"/>
              <a:pathLst>
                <a:path extrusionOk="0" h="65" w="11946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5" name="Google Shape;4095;p107"/>
          <p:cNvGrpSpPr/>
          <p:nvPr/>
        </p:nvGrpSpPr>
        <p:grpSpPr>
          <a:xfrm>
            <a:off x="7352169" y="1792626"/>
            <a:ext cx="1333531" cy="2916217"/>
            <a:chOff x="7352169" y="1792626"/>
            <a:chExt cx="1333531" cy="2916217"/>
          </a:xfrm>
        </p:grpSpPr>
        <p:grpSp>
          <p:nvGrpSpPr>
            <p:cNvPr id="4096" name="Google Shape;4096;p107"/>
            <p:cNvGrpSpPr/>
            <p:nvPr/>
          </p:nvGrpSpPr>
          <p:grpSpPr>
            <a:xfrm>
              <a:off x="7352169" y="1792626"/>
              <a:ext cx="1333531" cy="2916217"/>
              <a:chOff x="7352169" y="1999451"/>
              <a:chExt cx="1333531" cy="2916217"/>
            </a:xfrm>
          </p:grpSpPr>
          <p:grpSp>
            <p:nvGrpSpPr>
              <p:cNvPr id="4097" name="Google Shape;4097;p107"/>
              <p:cNvGrpSpPr/>
              <p:nvPr/>
            </p:nvGrpSpPr>
            <p:grpSpPr>
              <a:xfrm>
                <a:off x="7788625" y="4788743"/>
                <a:ext cx="623190" cy="126925"/>
                <a:chOff x="7605347" y="4840573"/>
                <a:chExt cx="925164" cy="188427"/>
              </a:xfrm>
            </p:grpSpPr>
            <p:sp>
              <p:nvSpPr>
                <p:cNvPr id="4098" name="Google Shape;4098;p107"/>
                <p:cNvSpPr/>
                <p:nvPr/>
              </p:nvSpPr>
              <p:spPr>
                <a:xfrm flipH="1">
                  <a:off x="8100033" y="4840573"/>
                  <a:ext cx="429399" cy="187705"/>
                </a:xfrm>
                <a:custGeom>
                  <a:rect b="b" l="l" r="r" t="t"/>
                  <a:pathLst>
                    <a:path extrusionOk="0" h="2611" w="5973">
                      <a:moveTo>
                        <a:pt x="3202" y="0"/>
                      </a:moveTo>
                      <a:lnTo>
                        <a:pt x="0" y="54"/>
                      </a:lnTo>
                      <a:lnTo>
                        <a:pt x="32" y="2556"/>
                      </a:lnTo>
                      <a:lnTo>
                        <a:pt x="230" y="2563"/>
                      </a:lnTo>
                      <a:cubicBezTo>
                        <a:pt x="681" y="2581"/>
                        <a:pt x="1837" y="2611"/>
                        <a:pt x="2942" y="2611"/>
                      </a:cubicBezTo>
                      <a:cubicBezTo>
                        <a:pt x="4010" y="2611"/>
                        <a:pt x="5029" y="2583"/>
                        <a:pt x="5316" y="2491"/>
                      </a:cubicBezTo>
                      <a:cubicBezTo>
                        <a:pt x="5973" y="2279"/>
                        <a:pt x="3241" y="1713"/>
                        <a:pt x="3241" y="1713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99" name="Google Shape;4099;p107"/>
                <p:cNvSpPr/>
                <p:nvPr/>
              </p:nvSpPr>
              <p:spPr>
                <a:xfrm flipH="1">
                  <a:off x="8139206" y="4986872"/>
                  <a:ext cx="61250" cy="27965"/>
                </a:xfrm>
                <a:custGeom>
                  <a:rect b="b" l="l" r="r" t="t"/>
                  <a:pathLst>
                    <a:path extrusionOk="0" h="389" w="852">
                      <a:moveTo>
                        <a:pt x="0" y="1"/>
                      </a:moveTo>
                      <a:cubicBezTo>
                        <a:pt x="79" y="22"/>
                        <a:pt x="155" y="47"/>
                        <a:pt x="227" y="69"/>
                      </a:cubicBezTo>
                      <a:cubicBezTo>
                        <a:pt x="98" y="26"/>
                        <a:pt x="0" y="1"/>
                        <a:pt x="0" y="1"/>
                      </a:cubicBezTo>
                      <a:close/>
                      <a:moveTo>
                        <a:pt x="833" y="349"/>
                      </a:moveTo>
                      <a:cubicBezTo>
                        <a:pt x="844" y="363"/>
                        <a:pt x="844" y="374"/>
                        <a:pt x="840" y="388"/>
                      </a:cubicBezTo>
                      <a:lnTo>
                        <a:pt x="851" y="388"/>
                      </a:lnTo>
                      <a:cubicBezTo>
                        <a:pt x="851" y="374"/>
                        <a:pt x="844" y="363"/>
                        <a:pt x="83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0" name="Google Shape;4100;p107"/>
                <p:cNvSpPr/>
                <p:nvPr/>
              </p:nvSpPr>
              <p:spPr>
                <a:xfrm flipH="1">
                  <a:off x="8138989" y="5014766"/>
                  <a:ext cx="10065" cy="5464"/>
                </a:xfrm>
                <a:custGeom>
                  <a:rect b="b" l="l" r="r" t="t"/>
                  <a:pathLst>
                    <a:path extrusionOk="0" h="76" w="140">
                      <a:moveTo>
                        <a:pt x="125" y="0"/>
                      </a:moveTo>
                      <a:cubicBezTo>
                        <a:pt x="118" y="25"/>
                        <a:pt x="86" y="47"/>
                        <a:pt x="25" y="68"/>
                      </a:cubicBezTo>
                      <a:cubicBezTo>
                        <a:pt x="17" y="68"/>
                        <a:pt x="7" y="72"/>
                        <a:pt x="0" y="75"/>
                      </a:cubicBezTo>
                      <a:cubicBezTo>
                        <a:pt x="72" y="61"/>
                        <a:pt x="118" y="47"/>
                        <a:pt x="129" y="32"/>
                      </a:cubicBezTo>
                      <a:cubicBezTo>
                        <a:pt x="136" y="22"/>
                        <a:pt x="140" y="11"/>
                        <a:pt x="136" y="0"/>
                      </a:cubicBezTo>
                      <a:close/>
                    </a:path>
                  </a:pathLst>
                </a:custGeom>
                <a:solidFill>
                  <a:srgbClr val="7D848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1" name="Google Shape;4101;p107"/>
                <p:cNvSpPr/>
                <p:nvPr/>
              </p:nvSpPr>
              <p:spPr>
                <a:xfrm flipH="1">
                  <a:off x="8305710" y="5024255"/>
                  <a:ext cx="221421" cy="4529"/>
                </a:xfrm>
                <a:custGeom>
                  <a:rect b="b" l="l" r="r" t="t"/>
                  <a:pathLst>
                    <a:path extrusionOk="0" h="63" w="3080">
                      <a:moveTo>
                        <a:pt x="0" y="1"/>
                      </a:moveTo>
                      <a:cubicBezTo>
                        <a:pt x="582" y="41"/>
                        <a:pt x="1433" y="62"/>
                        <a:pt x="2283" y="62"/>
                      </a:cubicBezTo>
                      <a:cubicBezTo>
                        <a:pt x="2552" y="62"/>
                        <a:pt x="2818" y="59"/>
                        <a:pt x="3080" y="54"/>
                      </a:cubicBezTo>
                      <a:lnTo>
                        <a:pt x="2882" y="54"/>
                      </a:lnTo>
                      <a:cubicBezTo>
                        <a:pt x="1784" y="54"/>
                        <a:pt x="646" y="26"/>
                        <a:pt x="198" y="8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2" name="Google Shape;4102;p107"/>
                <p:cNvSpPr/>
                <p:nvPr/>
              </p:nvSpPr>
              <p:spPr>
                <a:xfrm flipH="1">
                  <a:off x="8139716" y="4986872"/>
                  <a:ext cx="387415" cy="41337"/>
                </a:xfrm>
                <a:custGeom>
                  <a:rect b="b" l="l" r="r" t="t"/>
                  <a:pathLst>
                    <a:path extrusionOk="0" h="575" w="5389">
                      <a:moveTo>
                        <a:pt x="4544" y="1"/>
                      </a:moveTo>
                      <a:cubicBezTo>
                        <a:pt x="4358" y="11"/>
                        <a:pt x="4268" y="417"/>
                        <a:pt x="4268" y="417"/>
                      </a:cubicBezTo>
                      <a:lnTo>
                        <a:pt x="1156" y="442"/>
                      </a:lnTo>
                      <a:lnTo>
                        <a:pt x="1156" y="456"/>
                      </a:lnTo>
                      <a:cubicBezTo>
                        <a:pt x="1153" y="456"/>
                        <a:pt x="1153" y="453"/>
                        <a:pt x="1149" y="442"/>
                      </a:cubicBezTo>
                      <a:lnTo>
                        <a:pt x="4" y="449"/>
                      </a:lnTo>
                      <a:lnTo>
                        <a:pt x="0" y="521"/>
                      </a:lnTo>
                      <a:lnTo>
                        <a:pt x="198" y="528"/>
                      </a:lnTo>
                      <a:cubicBezTo>
                        <a:pt x="646" y="546"/>
                        <a:pt x="1784" y="574"/>
                        <a:pt x="2882" y="574"/>
                      </a:cubicBezTo>
                      <a:lnTo>
                        <a:pt x="3080" y="574"/>
                      </a:lnTo>
                      <a:cubicBezTo>
                        <a:pt x="4063" y="561"/>
                        <a:pt x="4936" y="521"/>
                        <a:pt x="5259" y="463"/>
                      </a:cubicBezTo>
                      <a:cubicBezTo>
                        <a:pt x="5266" y="460"/>
                        <a:pt x="5276" y="456"/>
                        <a:pt x="5284" y="456"/>
                      </a:cubicBezTo>
                      <a:cubicBezTo>
                        <a:pt x="5345" y="435"/>
                        <a:pt x="5377" y="413"/>
                        <a:pt x="5384" y="388"/>
                      </a:cubicBezTo>
                      <a:cubicBezTo>
                        <a:pt x="5388" y="374"/>
                        <a:pt x="5388" y="363"/>
                        <a:pt x="5377" y="349"/>
                      </a:cubicBezTo>
                      <a:cubicBezTo>
                        <a:pt x="5302" y="251"/>
                        <a:pt x="4989" y="137"/>
                        <a:pt x="4771" y="69"/>
                      </a:cubicBezTo>
                      <a:cubicBezTo>
                        <a:pt x="4699" y="47"/>
                        <a:pt x="4623" y="22"/>
                        <a:pt x="454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3" name="Google Shape;4103;p107"/>
                <p:cNvSpPr/>
                <p:nvPr/>
              </p:nvSpPr>
              <p:spPr>
                <a:xfrm flipH="1">
                  <a:off x="8139716" y="5013040"/>
                  <a:ext cx="390794" cy="8699"/>
                </a:xfrm>
                <a:custGeom>
                  <a:rect b="b" l="l" r="r" t="t"/>
                  <a:pathLst>
                    <a:path extrusionOk="0" h="121" w="5436">
                      <a:moveTo>
                        <a:pt x="5420" y="0"/>
                      </a:moveTo>
                      <a:cubicBezTo>
                        <a:pt x="5410" y="0"/>
                        <a:pt x="5396" y="1"/>
                        <a:pt x="5378" y="3"/>
                      </a:cubicBezTo>
                      <a:cubicBezTo>
                        <a:pt x="5331" y="3"/>
                        <a:pt x="5280" y="3"/>
                        <a:pt x="5220" y="6"/>
                      </a:cubicBezTo>
                      <a:cubicBezTo>
                        <a:pt x="5061" y="10"/>
                        <a:pt x="4868" y="17"/>
                        <a:pt x="4639" y="28"/>
                      </a:cubicBezTo>
                      <a:cubicBezTo>
                        <a:pt x="4147" y="46"/>
                        <a:pt x="3468" y="64"/>
                        <a:pt x="2718" y="78"/>
                      </a:cubicBezTo>
                      <a:cubicBezTo>
                        <a:pt x="2235" y="85"/>
                        <a:pt x="1783" y="87"/>
                        <a:pt x="1390" y="87"/>
                      </a:cubicBezTo>
                      <a:cubicBezTo>
                        <a:pt x="1172" y="87"/>
                        <a:pt x="973" y="87"/>
                        <a:pt x="797" y="85"/>
                      </a:cubicBezTo>
                      <a:cubicBezTo>
                        <a:pt x="568" y="81"/>
                        <a:pt x="374" y="81"/>
                        <a:pt x="216" y="81"/>
                      </a:cubicBezTo>
                      <a:lnTo>
                        <a:pt x="55" y="81"/>
                      </a:lnTo>
                      <a:cubicBezTo>
                        <a:pt x="19" y="81"/>
                        <a:pt x="1" y="81"/>
                        <a:pt x="1" y="85"/>
                      </a:cubicBezTo>
                      <a:cubicBezTo>
                        <a:pt x="1" y="85"/>
                        <a:pt x="19" y="85"/>
                        <a:pt x="55" y="89"/>
                      </a:cubicBezTo>
                      <a:cubicBezTo>
                        <a:pt x="105" y="92"/>
                        <a:pt x="155" y="92"/>
                        <a:pt x="212" y="96"/>
                      </a:cubicBezTo>
                      <a:cubicBezTo>
                        <a:pt x="374" y="99"/>
                        <a:pt x="568" y="107"/>
                        <a:pt x="797" y="110"/>
                      </a:cubicBezTo>
                      <a:cubicBezTo>
                        <a:pt x="1083" y="116"/>
                        <a:pt x="1432" y="120"/>
                        <a:pt x="1821" y="120"/>
                      </a:cubicBezTo>
                      <a:cubicBezTo>
                        <a:pt x="2102" y="120"/>
                        <a:pt x="2404" y="118"/>
                        <a:pt x="2718" y="114"/>
                      </a:cubicBezTo>
                      <a:cubicBezTo>
                        <a:pt x="3468" y="103"/>
                        <a:pt x="4150" y="78"/>
                        <a:pt x="4639" y="53"/>
                      </a:cubicBezTo>
                      <a:cubicBezTo>
                        <a:pt x="4868" y="42"/>
                        <a:pt x="5061" y="31"/>
                        <a:pt x="5220" y="21"/>
                      </a:cubicBezTo>
                      <a:cubicBezTo>
                        <a:pt x="5280" y="17"/>
                        <a:pt x="5331" y="13"/>
                        <a:pt x="5378" y="10"/>
                      </a:cubicBezTo>
                      <a:cubicBezTo>
                        <a:pt x="5414" y="6"/>
                        <a:pt x="5435" y="3"/>
                        <a:pt x="5435" y="3"/>
                      </a:cubicBezTo>
                      <a:cubicBezTo>
                        <a:pt x="5435" y="1"/>
                        <a:pt x="5430" y="0"/>
                        <a:pt x="542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4" name="Google Shape;4104;p107"/>
                <p:cNvSpPr/>
                <p:nvPr/>
              </p:nvSpPr>
              <p:spPr>
                <a:xfrm flipH="1">
                  <a:off x="8198300" y="4983996"/>
                  <a:ext cx="23436" cy="36448"/>
                </a:xfrm>
                <a:custGeom>
                  <a:rect b="b" l="l" r="r" t="t"/>
                  <a:pathLst>
                    <a:path extrusionOk="0" h="507" w="326">
                      <a:moveTo>
                        <a:pt x="320" y="0"/>
                      </a:moveTo>
                      <a:cubicBezTo>
                        <a:pt x="304" y="0"/>
                        <a:pt x="177" y="62"/>
                        <a:pt x="92" y="209"/>
                      </a:cubicBezTo>
                      <a:cubicBezTo>
                        <a:pt x="0" y="358"/>
                        <a:pt x="9" y="507"/>
                        <a:pt x="20" y="507"/>
                      </a:cubicBezTo>
                      <a:cubicBezTo>
                        <a:pt x="20" y="507"/>
                        <a:pt x="20" y="507"/>
                        <a:pt x="20" y="507"/>
                      </a:cubicBezTo>
                      <a:cubicBezTo>
                        <a:pt x="31" y="507"/>
                        <a:pt x="38" y="371"/>
                        <a:pt x="124" y="227"/>
                      </a:cubicBezTo>
                      <a:cubicBezTo>
                        <a:pt x="207" y="84"/>
                        <a:pt x="325" y="11"/>
                        <a:pt x="322" y="1"/>
                      </a:cubicBezTo>
                      <a:cubicBezTo>
                        <a:pt x="322" y="1"/>
                        <a:pt x="321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5" name="Google Shape;4105;p107"/>
                <p:cNvSpPr/>
                <p:nvPr/>
              </p:nvSpPr>
              <p:spPr>
                <a:xfrm flipH="1">
                  <a:off x="8276302" y="4967677"/>
                  <a:ext cx="13156" cy="19554"/>
                </a:xfrm>
                <a:custGeom>
                  <a:rect b="b" l="l" r="r" t="t"/>
                  <a:pathLst>
                    <a:path extrusionOk="0" h="272" w="183">
                      <a:moveTo>
                        <a:pt x="174" y="1"/>
                      </a:moveTo>
                      <a:cubicBezTo>
                        <a:pt x="161" y="1"/>
                        <a:pt x="120" y="56"/>
                        <a:pt x="75" y="124"/>
                      </a:cubicBezTo>
                      <a:cubicBezTo>
                        <a:pt x="32" y="200"/>
                        <a:pt x="0" y="264"/>
                        <a:pt x="11" y="271"/>
                      </a:cubicBezTo>
                      <a:cubicBezTo>
                        <a:pt x="11" y="271"/>
                        <a:pt x="11" y="271"/>
                        <a:pt x="11" y="271"/>
                      </a:cubicBezTo>
                      <a:cubicBezTo>
                        <a:pt x="21" y="271"/>
                        <a:pt x="66" y="219"/>
                        <a:pt x="108" y="145"/>
                      </a:cubicBezTo>
                      <a:cubicBezTo>
                        <a:pt x="154" y="70"/>
                        <a:pt x="183" y="6"/>
                        <a:pt x="176" y="1"/>
                      </a:cubicBezTo>
                      <a:cubicBezTo>
                        <a:pt x="175" y="1"/>
                        <a:pt x="175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6" name="Google Shape;4106;p107"/>
                <p:cNvSpPr/>
                <p:nvPr/>
              </p:nvSpPr>
              <p:spPr>
                <a:xfrm flipH="1">
                  <a:off x="8292765" y="4964298"/>
                  <a:ext cx="15313" cy="13443"/>
                </a:xfrm>
                <a:custGeom>
                  <a:rect b="b" l="l" r="r" t="t"/>
                  <a:pathLst>
                    <a:path extrusionOk="0" h="187" w="213">
                      <a:moveTo>
                        <a:pt x="202" y="1"/>
                      </a:moveTo>
                      <a:cubicBezTo>
                        <a:pt x="189" y="1"/>
                        <a:pt x="143" y="32"/>
                        <a:pt x="94" y="78"/>
                      </a:cubicBezTo>
                      <a:cubicBezTo>
                        <a:pt x="40" y="128"/>
                        <a:pt x="1" y="174"/>
                        <a:pt x="8" y="185"/>
                      </a:cubicBezTo>
                      <a:cubicBezTo>
                        <a:pt x="8" y="186"/>
                        <a:pt x="9" y="186"/>
                        <a:pt x="10" y="186"/>
                      </a:cubicBezTo>
                      <a:cubicBezTo>
                        <a:pt x="24" y="186"/>
                        <a:pt x="70" y="152"/>
                        <a:pt x="119" y="106"/>
                      </a:cubicBezTo>
                      <a:cubicBezTo>
                        <a:pt x="173" y="56"/>
                        <a:pt x="213" y="10"/>
                        <a:pt x="205" y="2"/>
                      </a:cubicBezTo>
                      <a:cubicBezTo>
                        <a:pt x="204" y="1"/>
                        <a:pt x="203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7" name="Google Shape;4107;p107"/>
                <p:cNvSpPr/>
                <p:nvPr/>
              </p:nvSpPr>
              <p:spPr>
                <a:xfrm flipH="1">
                  <a:off x="8295569" y="4954592"/>
                  <a:ext cx="24155" cy="2732"/>
                </a:xfrm>
                <a:custGeom>
                  <a:rect b="b" l="l" r="r" t="t"/>
                  <a:pathLst>
                    <a:path extrusionOk="0" h="38" w="336">
                      <a:moveTo>
                        <a:pt x="205" y="0"/>
                      </a:moveTo>
                      <a:cubicBezTo>
                        <a:pt x="193" y="0"/>
                        <a:pt x="182" y="0"/>
                        <a:pt x="170" y="1"/>
                      </a:cubicBezTo>
                      <a:cubicBezTo>
                        <a:pt x="77" y="1"/>
                        <a:pt x="1" y="8"/>
                        <a:pt x="1" y="19"/>
                      </a:cubicBezTo>
                      <a:cubicBezTo>
                        <a:pt x="1" y="28"/>
                        <a:pt x="59" y="38"/>
                        <a:pt x="135" y="38"/>
                      </a:cubicBezTo>
                      <a:cubicBezTo>
                        <a:pt x="147" y="38"/>
                        <a:pt x="158" y="37"/>
                        <a:pt x="170" y="37"/>
                      </a:cubicBezTo>
                      <a:cubicBezTo>
                        <a:pt x="259" y="37"/>
                        <a:pt x="335" y="29"/>
                        <a:pt x="335" y="19"/>
                      </a:cubicBezTo>
                      <a:cubicBezTo>
                        <a:pt x="335" y="9"/>
                        <a:pt x="27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8" name="Google Shape;4108;p107"/>
                <p:cNvSpPr/>
                <p:nvPr/>
              </p:nvSpPr>
              <p:spPr>
                <a:xfrm flipH="1">
                  <a:off x="8296432" y="4940430"/>
                  <a:ext cx="27893" cy="4026"/>
                </a:xfrm>
                <a:custGeom>
                  <a:rect b="b" l="l" r="r" t="t"/>
                  <a:pathLst>
                    <a:path extrusionOk="0" h="56" w="388">
                      <a:moveTo>
                        <a:pt x="18" y="0"/>
                      </a:moveTo>
                      <a:cubicBezTo>
                        <a:pt x="10" y="0"/>
                        <a:pt x="5" y="1"/>
                        <a:pt x="5" y="4"/>
                      </a:cubicBezTo>
                      <a:cubicBezTo>
                        <a:pt x="0" y="14"/>
                        <a:pt x="83" y="51"/>
                        <a:pt x="194" y="54"/>
                      </a:cubicBezTo>
                      <a:cubicBezTo>
                        <a:pt x="208" y="55"/>
                        <a:pt x="221" y="55"/>
                        <a:pt x="234" y="55"/>
                      </a:cubicBezTo>
                      <a:cubicBezTo>
                        <a:pt x="322" y="55"/>
                        <a:pt x="387" y="35"/>
                        <a:pt x="384" y="26"/>
                      </a:cubicBezTo>
                      <a:cubicBezTo>
                        <a:pt x="384" y="20"/>
                        <a:pt x="365" y="19"/>
                        <a:pt x="334" y="19"/>
                      </a:cubicBezTo>
                      <a:cubicBezTo>
                        <a:pt x="313" y="19"/>
                        <a:pt x="288" y="20"/>
                        <a:pt x="259" y="20"/>
                      </a:cubicBezTo>
                      <a:cubicBezTo>
                        <a:pt x="239" y="20"/>
                        <a:pt x="217" y="19"/>
                        <a:pt x="194" y="19"/>
                      </a:cubicBezTo>
                      <a:cubicBezTo>
                        <a:pt x="114" y="13"/>
                        <a:pt x="46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9" name="Google Shape;4109;p107"/>
                <p:cNvSpPr/>
                <p:nvPr/>
              </p:nvSpPr>
              <p:spPr>
                <a:xfrm flipH="1">
                  <a:off x="8237553" y="4945750"/>
                  <a:ext cx="43709" cy="25161"/>
                </a:xfrm>
                <a:custGeom>
                  <a:rect b="b" l="l" r="r" t="t"/>
                  <a:pathLst>
                    <a:path extrusionOk="0" h="350" w="608">
                      <a:moveTo>
                        <a:pt x="415" y="38"/>
                      </a:moveTo>
                      <a:cubicBezTo>
                        <a:pt x="460" y="38"/>
                        <a:pt x="505" y="47"/>
                        <a:pt x="543" y="70"/>
                      </a:cubicBezTo>
                      <a:cubicBezTo>
                        <a:pt x="575" y="91"/>
                        <a:pt x="564" y="131"/>
                        <a:pt x="529" y="152"/>
                      </a:cubicBezTo>
                      <a:cubicBezTo>
                        <a:pt x="493" y="174"/>
                        <a:pt x="450" y="188"/>
                        <a:pt x="413" y="203"/>
                      </a:cubicBezTo>
                      <a:cubicBezTo>
                        <a:pt x="335" y="232"/>
                        <a:pt x="263" y="250"/>
                        <a:pt x="202" y="263"/>
                      </a:cubicBezTo>
                      <a:cubicBezTo>
                        <a:pt x="142" y="274"/>
                        <a:pt x="91" y="281"/>
                        <a:pt x="56" y="285"/>
                      </a:cubicBezTo>
                      <a:lnTo>
                        <a:pt x="56" y="285"/>
                      </a:lnTo>
                      <a:cubicBezTo>
                        <a:pt x="69" y="254"/>
                        <a:pt x="89" y="214"/>
                        <a:pt x="123" y="174"/>
                      </a:cubicBezTo>
                      <a:cubicBezTo>
                        <a:pt x="163" y="124"/>
                        <a:pt x="220" y="81"/>
                        <a:pt x="299" y="56"/>
                      </a:cubicBezTo>
                      <a:cubicBezTo>
                        <a:pt x="333" y="46"/>
                        <a:pt x="374" y="38"/>
                        <a:pt x="415" y="38"/>
                      </a:cubicBezTo>
                      <a:close/>
                      <a:moveTo>
                        <a:pt x="409" y="0"/>
                      </a:moveTo>
                      <a:cubicBezTo>
                        <a:pt x="271" y="0"/>
                        <a:pt x="154" y="80"/>
                        <a:pt x="102" y="156"/>
                      </a:cubicBezTo>
                      <a:cubicBezTo>
                        <a:pt x="64" y="204"/>
                        <a:pt x="46" y="254"/>
                        <a:pt x="38" y="287"/>
                      </a:cubicBezTo>
                      <a:lnTo>
                        <a:pt x="38" y="287"/>
                      </a:lnTo>
                      <a:cubicBezTo>
                        <a:pt x="14" y="290"/>
                        <a:pt x="1" y="291"/>
                        <a:pt x="1" y="293"/>
                      </a:cubicBezTo>
                      <a:cubicBezTo>
                        <a:pt x="1" y="295"/>
                        <a:pt x="13" y="298"/>
                        <a:pt x="36" y="299"/>
                      </a:cubicBezTo>
                      <a:lnTo>
                        <a:pt x="36" y="299"/>
                      </a:lnTo>
                      <a:cubicBezTo>
                        <a:pt x="30" y="331"/>
                        <a:pt x="30" y="350"/>
                        <a:pt x="34" y="350"/>
                      </a:cubicBezTo>
                      <a:cubicBezTo>
                        <a:pt x="34" y="350"/>
                        <a:pt x="34" y="350"/>
                        <a:pt x="34" y="350"/>
                      </a:cubicBezTo>
                      <a:cubicBezTo>
                        <a:pt x="37" y="350"/>
                        <a:pt x="40" y="330"/>
                        <a:pt x="51" y="300"/>
                      </a:cubicBezTo>
                      <a:lnTo>
                        <a:pt x="51" y="300"/>
                      </a:lnTo>
                      <a:cubicBezTo>
                        <a:pt x="55" y="300"/>
                        <a:pt x="59" y="300"/>
                        <a:pt x="64" y="300"/>
                      </a:cubicBezTo>
                      <a:cubicBezTo>
                        <a:pt x="99" y="300"/>
                        <a:pt x="147" y="297"/>
                        <a:pt x="206" y="289"/>
                      </a:cubicBezTo>
                      <a:cubicBezTo>
                        <a:pt x="270" y="281"/>
                        <a:pt x="345" y="263"/>
                        <a:pt x="425" y="238"/>
                      </a:cubicBezTo>
                      <a:cubicBezTo>
                        <a:pt x="464" y="225"/>
                        <a:pt x="507" y="210"/>
                        <a:pt x="550" y="185"/>
                      </a:cubicBezTo>
                      <a:cubicBezTo>
                        <a:pt x="569" y="170"/>
                        <a:pt x="593" y="152"/>
                        <a:pt x="600" y="120"/>
                      </a:cubicBezTo>
                      <a:cubicBezTo>
                        <a:pt x="607" y="88"/>
                        <a:pt x="590" y="56"/>
                        <a:pt x="569" y="38"/>
                      </a:cubicBezTo>
                      <a:cubicBezTo>
                        <a:pt x="514" y="11"/>
                        <a:pt x="460" y="0"/>
                        <a:pt x="4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0" name="Google Shape;4110;p107"/>
                <p:cNvSpPr/>
                <p:nvPr/>
              </p:nvSpPr>
              <p:spPr>
                <a:xfrm flipH="1">
                  <a:off x="8275008" y="4939136"/>
                  <a:ext cx="22430" cy="28468"/>
                </a:xfrm>
                <a:custGeom>
                  <a:rect b="b" l="l" r="r" t="t"/>
                  <a:pathLst>
                    <a:path extrusionOk="0" h="396" w="312">
                      <a:moveTo>
                        <a:pt x="75" y="0"/>
                      </a:moveTo>
                      <a:cubicBezTo>
                        <a:pt x="73" y="0"/>
                        <a:pt x="71" y="0"/>
                        <a:pt x="68" y="0"/>
                      </a:cubicBezTo>
                      <a:cubicBezTo>
                        <a:pt x="22" y="7"/>
                        <a:pt x="0" y="62"/>
                        <a:pt x="7" y="97"/>
                      </a:cubicBezTo>
                      <a:cubicBezTo>
                        <a:pt x="10" y="133"/>
                        <a:pt x="29" y="162"/>
                        <a:pt x="43" y="187"/>
                      </a:cubicBezTo>
                      <a:cubicBezTo>
                        <a:pt x="75" y="237"/>
                        <a:pt x="111" y="280"/>
                        <a:pt x="143" y="312"/>
                      </a:cubicBezTo>
                      <a:cubicBezTo>
                        <a:pt x="203" y="369"/>
                        <a:pt x="252" y="392"/>
                        <a:pt x="261" y="392"/>
                      </a:cubicBezTo>
                      <a:cubicBezTo>
                        <a:pt x="261" y="392"/>
                        <a:pt x="262" y="392"/>
                        <a:pt x="262" y="392"/>
                      </a:cubicBezTo>
                      <a:cubicBezTo>
                        <a:pt x="265" y="388"/>
                        <a:pt x="219" y="355"/>
                        <a:pt x="161" y="291"/>
                      </a:cubicBezTo>
                      <a:cubicBezTo>
                        <a:pt x="133" y="259"/>
                        <a:pt x="104" y="219"/>
                        <a:pt x="75" y="169"/>
                      </a:cubicBezTo>
                      <a:cubicBezTo>
                        <a:pt x="47" y="126"/>
                        <a:pt x="25" y="50"/>
                        <a:pt x="75" y="40"/>
                      </a:cubicBezTo>
                      <a:cubicBezTo>
                        <a:pt x="79" y="40"/>
                        <a:pt x="83" y="39"/>
                        <a:pt x="86" y="39"/>
                      </a:cubicBezTo>
                      <a:cubicBezTo>
                        <a:pt x="136" y="39"/>
                        <a:pt x="182" y="86"/>
                        <a:pt x="212" y="123"/>
                      </a:cubicBezTo>
                      <a:cubicBezTo>
                        <a:pt x="247" y="169"/>
                        <a:pt x="265" y="216"/>
                        <a:pt x="272" y="255"/>
                      </a:cubicBezTo>
                      <a:cubicBezTo>
                        <a:pt x="290" y="342"/>
                        <a:pt x="272" y="395"/>
                        <a:pt x="280" y="395"/>
                      </a:cubicBezTo>
                      <a:cubicBezTo>
                        <a:pt x="280" y="395"/>
                        <a:pt x="280" y="395"/>
                        <a:pt x="280" y="395"/>
                      </a:cubicBezTo>
                      <a:cubicBezTo>
                        <a:pt x="285" y="395"/>
                        <a:pt x="312" y="342"/>
                        <a:pt x="302" y="252"/>
                      </a:cubicBezTo>
                      <a:cubicBezTo>
                        <a:pt x="294" y="209"/>
                        <a:pt x="277" y="155"/>
                        <a:pt x="240" y="105"/>
                      </a:cubicBezTo>
                      <a:cubicBezTo>
                        <a:pt x="205" y="59"/>
                        <a:pt x="160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1" name="Google Shape;4111;p107"/>
                <p:cNvSpPr/>
                <p:nvPr/>
              </p:nvSpPr>
              <p:spPr>
                <a:xfrm flipH="1">
                  <a:off x="8443739" y="4954305"/>
                  <a:ext cx="83105" cy="65420"/>
                </a:xfrm>
                <a:custGeom>
                  <a:rect b="b" l="l" r="r" t="t"/>
                  <a:pathLst>
                    <a:path extrusionOk="0" h="910" w="1156">
                      <a:moveTo>
                        <a:pt x="183" y="0"/>
                      </a:moveTo>
                      <a:cubicBezTo>
                        <a:pt x="134" y="0"/>
                        <a:pt x="93" y="3"/>
                        <a:pt x="65" y="8"/>
                      </a:cubicBezTo>
                      <a:cubicBezTo>
                        <a:pt x="22" y="15"/>
                        <a:pt x="0" y="23"/>
                        <a:pt x="0" y="23"/>
                      </a:cubicBezTo>
                      <a:cubicBezTo>
                        <a:pt x="0" y="25"/>
                        <a:pt x="5" y="25"/>
                        <a:pt x="13" y="25"/>
                      </a:cubicBezTo>
                      <a:cubicBezTo>
                        <a:pt x="21" y="25"/>
                        <a:pt x="34" y="25"/>
                        <a:pt x="50" y="23"/>
                      </a:cubicBezTo>
                      <a:cubicBezTo>
                        <a:pt x="70" y="23"/>
                        <a:pt x="96" y="22"/>
                        <a:pt x="128" y="22"/>
                      </a:cubicBezTo>
                      <a:cubicBezTo>
                        <a:pt x="159" y="22"/>
                        <a:pt x="196" y="23"/>
                        <a:pt x="237" y="26"/>
                      </a:cubicBezTo>
                      <a:cubicBezTo>
                        <a:pt x="380" y="41"/>
                        <a:pt x="582" y="98"/>
                        <a:pt x="758" y="231"/>
                      </a:cubicBezTo>
                      <a:cubicBezTo>
                        <a:pt x="933" y="367"/>
                        <a:pt x="1038" y="547"/>
                        <a:pt x="1088" y="683"/>
                      </a:cubicBezTo>
                      <a:cubicBezTo>
                        <a:pt x="1137" y="817"/>
                        <a:pt x="1145" y="909"/>
                        <a:pt x="1152" y="909"/>
                      </a:cubicBezTo>
                      <a:cubicBezTo>
                        <a:pt x="1152" y="909"/>
                        <a:pt x="1152" y="909"/>
                        <a:pt x="1152" y="909"/>
                      </a:cubicBezTo>
                      <a:cubicBezTo>
                        <a:pt x="1152" y="909"/>
                        <a:pt x="1156" y="888"/>
                        <a:pt x="1152" y="845"/>
                      </a:cubicBezTo>
                      <a:cubicBezTo>
                        <a:pt x="1145" y="805"/>
                        <a:pt x="1134" y="744"/>
                        <a:pt x="1112" y="672"/>
                      </a:cubicBezTo>
                      <a:cubicBezTo>
                        <a:pt x="1069" y="532"/>
                        <a:pt x="965" y="343"/>
                        <a:pt x="783" y="202"/>
                      </a:cubicBezTo>
                      <a:cubicBezTo>
                        <a:pt x="599" y="63"/>
                        <a:pt x="388" y="8"/>
                        <a:pt x="241" y="1"/>
                      </a:cubicBezTo>
                      <a:cubicBezTo>
                        <a:pt x="220" y="0"/>
                        <a:pt x="201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2" name="Google Shape;4112;p107"/>
                <p:cNvSpPr/>
                <p:nvPr/>
              </p:nvSpPr>
              <p:spPr>
                <a:xfrm flipH="1">
                  <a:off x="8502832" y="4859911"/>
                  <a:ext cx="2876" cy="94535"/>
                </a:xfrm>
                <a:custGeom>
                  <a:rect b="b" l="l" r="r" t="t"/>
                  <a:pathLst>
                    <a:path extrusionOk="0" h="1315" w="40"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8" y="1"/>
                        <a:pt x="0" y="294"/>
                        <a:pt x="0" y="657"/>
                      </a:cubicBezTo>
                      <a:cubicBezTo>
                        <a:pt x="0" y="1020"/>
                        <a:pt x="11" y="1314"/>
                        <a:pt x="22" y="1314"/>
                      </a:cubicBezTo>
                      <a:cubicBezTo>
                        <a:pt x="33" y="1314"/>
                        <a:pt x="40" y="1020"/>
                        <a:pt x="40" y="657"/>
                      </a:cubicBezTo>
                      <a:cubicBezTo>
                        <a:pt x="40" y="297"/>
                        <a:pt x="30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3" name="Google Shape;4113;p107"/>
                <p:cNvSpPr/>
                <p:nvPr/>
              </p:nvSpPr>
              <p:spPr>
                <a:xfrm flipH="1">
                  <a:off x="8347763" y="4997440"/>
                  <a:ext cx="67361" cy="3666"/>
                </a:xfrm>
                <a:custGeom>
                  <a:rect b="b" l="l" r="r" t="t"/>
                  <a:pathLst>
                    <a:path extrusionOk="0" h="51" w="937">
                      <a:moveTo>
                        <a:pt x="894" y="0"/>
                      </a:moveTo>
                      <a:cubicBezTo>
                        <a:pt x="820" y="0"/>
                        <a:pt x="657" y="9"/>
                        <a:pt x="471" y="11"/>
                      </a:cubicBezTo>
                      <a:cubicBezTo>
                        <a:pt x="298" y="11"/>
                        <a:pt x="147" y="7"/>
                        <a:pt x="65" y="7"/>
                      </a:cubicBezTo>
                      <a:cubicBezTo>
                        <a:pt x="24" y="7"/>
                        <a:pt x="0" y="8"/>
                        <a:pt x="0" y="11"/>
                      </a:cubicBezTo>
                      <a:cubicBezTo>
                        <a:pt x="0" y="22"/>
                        <a:pt x="208" y="51"/>
                        <a:pt x="471" y="51"/>
                      </a:cubicBezTo>
                      <a:cubicBezTo>
                        <a:pt x="729" y="47"/>
                        <a:pt x="937" y="15"/>
                        <a:pt x="937" y="4"/>
                      </a:cubicBezTo>
                      <a:cubicBezTo>
                        <a:pt x="937" y="1"/>
                        <a:pt x="92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4" name="Google Shape;4114;p107"/>
                <p:cNvSpPr/>
                <p:nvPr/>
              </p:nvSpPr>
              <p:spPr>
                <a:xfrm flipH="1">
                  <a:off x="8453011" y="4998662"/>
                  <a:ext cx="7836" cy="13300"/>
                </a:xfrm>
                <a:custGeom>
                  <a:rect b="b" l="l" r="r" t="t"/>
                  <a:pathLst>
                    <a:path extrusionOk="0" h="185" w="109">
                      <a:moveTo>
                        <a:pt x="11" y="0"/>
                      </a:moveTo>
                      <a:cubicBezTo>
                        <a:pt x="10" y="0"/>
                        <a:pt x="9" y="0"/>
                        <a:pt x="8" y="1"/>
                      </a:cubicBezTo>
                      <a:cubicBezTo>
                        <a:pt x="1" y="9"/>
                        <a:pt x="26" y="49"/>
                        <a:pt x="47" y="95"/>
                      </a:cubicBezTo>
                      <a:cubicBezTo>
                        <a:pt x="73" y="142"/>
                        <a:pt x="83" y="185"/>
                        <a:pt x="95" y="185"/>
                      </a:cubicBezTo>
                      <a:cubicBezTo>
                        <a:pt x="105" y="185"/>
                        <a:pt x="108" y="130"/>
                        <a:pt x="83" y="77"/>
                      </a:cubicBezTo>
                      <a:cubicBezTo>
                        <a:pt x="61" y="28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5" name="Google Shape;4115;p107"/>
                <p:cNvSpPr/>
                <p:nvPr/>
              </p:nvSpPr>
              <p:spPr>
                <a:xfrm flipH="1">
                  <a:off x="8468252" y="4977741"/>
                  <a:ext cx="9849" cy="9058"/>
                </a:xfrm>
                <a:custGeom>
                  <a:rect b="b" l="l" r="r" t="t"/>
                  <a:pathLst>
                    <a:path extrusionOk="0" h="126" w="137">
                      <a:moveTo>
                        <a:pt x="11" y="1"/>
                      </a:moveTo>
                      <a:cubicBezTo>
                        <a:pt x="10" y="1"/>
                        <a:pt x="8" y="1"/>
                        <a:pt x="7" y="2"/>
                      </a:cubicBezTo>
                      <a:cubicBezTo>
                        <a:pt x="0" y="9"/>
                        <a:pt x="22" y="45"/>
                        <a:pt x="55" y="77"/>
                      </a:cubicBezTo>
                      <a:cubicBezTo>
                        <a:pt x="85" y="105"/>
                        <a:pt x="114" y="125"/>
                        <a:pt x="126" y="125"/>
                      </a:cubicBezTo>
                      <a:cubicBezTo>
                        <a:pt x="127" y="125"/>
                        <a:pt x="129" y="125"/>
                        <a:pt x="130" y="124"/>
                      </a:cubicBezTo>
                      <a:cubicBezTo>
                        <a:pt x="136" y="116"/>
                        <a:pt x="115" y="81"/>
                        <a:pt x="83" y="48"/>
                      </a:cubicBezTo>
                      <a:cubicBezTo>
                        <a:pt x="54" y="21"/>
                        <a:pt x="24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6" name="Google Shape;4116;p107"/>
                <p:cNvSpPr/>
                <p:nvPr/>
              </p:nvSpPr>
              <p:spPr>
                <a:xfrm flipH="1">
                  <a:off x="8488382" y="4967245"/>
                  <a:ext cx="13947" cy="5823"/>
                </a:xfrm>
                <a:custGeom>
                  <a:rect b="b" l="l" r="r" t="t"/>
                  <a:pathLst>
                    <a:path extrusionOk="0" h="81" w="194">
                      <a:moveTo>
                        <a:pt x="63" y="1"/>
                      </a:moveTo>
                      <a:cubicBezTo>
                        <a:pt x="27" y="1"/>
                        <a:pt x="1" y="14"/>
                        <a:pt x="4" y="19"/>
                      </a:cubicBezTo>
                      <a:cubicBezTo>
                        <a:pt x="7" y="29"/>
                        <a:pt x="50" y="29"/>
                        <a:pt x="97" y="44"/>
                      </a:cubicBezTo>
                      <a:cubicBezTo>
                        <a:pt x="138" y="60"/>
                        <a:pt x="171" y="81"/>
                        <a:pt x="183" y="81"/>
                      </a:cubicBezTo>
                      <a:cubicBezTo>
                        <a:pt x="185" y="81"/>
                        <a:pt x="186" y="81"/>
                        <a:pt x="187" y="80"/>
                      </a:cubicBezTo>
                      <a:cubicBezTo>
                        <a:pt x="193" y="72"/>
                        <a:pt x="168" y="26"/>
                        <a:pt x="107" y="7"/>
                      </a:cubicBezTo>
                      <a:cubicBezTo>
                        <a:pt x="92" y="3"/>
                        <a:pt x="77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7" name="Google Shape;4117;p107"/>
                <p:cNvSpPr/>
                <p:nvPr/>
              </p:nvSpPr>
              <p:spPr>
                <a:xfrm flipH="1">
                  <a:off x="8512106" y="4963866"/>
                  <a:ext cx="7548" cy="3666"/>
                </a:xfrm>
                <a:custGeom>
                  <a:rect b="b" l="l" r="r" t="t"/>
                  <a:pathLst>
                    <a:path extrusionOk="0" h="51" w="105">
                      <a:moveTo>
                        <a:pt x="23" y="0"/>
                      </a:moveTo>
                      <a:cubicBezTo>
                        <a:pt x="13" y="0"/>
                        <a:pt x="6" y="3"/>
                        <a:pt x="4" y="8"/>
                      </a:cubicBezTo>
                      <a:cubicBezTo>
                        <a:pt x="0" y="19"/>
                        <a:pt x="18" y="33"/>
                        <a:pt x="43" y="44"/>
                      </a:cubicBezTo>
                      <a:cubicBezTo>
                        <a:pt x="57" y="49"/>
                        <a:pt x="69" y="51"/>
                        <a:pt x="79" y="51"/>
                      </a:cubicBezTo>
                      <a:cubicBezTo>
                        <a:pt x="91" y="51"/>
                        <a:pt x="99" y="48"/>
                        <a:pt x="101" y="44"/>
                      </a:cubicBezTo>
                      <a:cubicBezTo>
                        <a:pt x="105" y="33"/>
                        <a:pt x="86" y="16"/>
                        <a:pt x="58" y="8"/>
                      </a:cubicBezTo>
                      <a:cubicBezTo>
                        <a:pt x="46" y="3"/>
                        <a:pt x="33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8" name="Google Shape;4118;p107"/>
                <p:cNvSpPr/>
                <p:nvPr/>
              </p:nvSpPr>
              <p:spPr>
                <a:xfrm flipH="1">
                  <a:off x="8296647" y="4914836"/>
                  <a:ext cx="791" cy="27462"/>
                </a:xfrm>
                <a:custGeom>
                  <a:rect b="b" l="l" r="r" t="t"/>
                  <a:pathLst>
                    <a:path extrusionOk="0" h="382" w="11">
                      <a:moveTo>
                        <a:pt x="0" y="1"/>
                      </a:moveTo>
                      <a:lnTo>
                        <a:pt x="7" y="382"/>
                      </a:lnTo>
                      <a:lnTo>
                        <a:pt x="10" y="3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9" name="Google Shape;4119;p107"/>
                <p:cNvSpPr/>
                <p:nvPr/>
              </p:nvSpPr>
              <p:spPr>
                <a:xfrm flipH="1">
                  <a:off x="8296867" y="4914621"/>
                  <a:ext cx="206540" cy="34363"/>
                </a:xfrm>
                <a:custGeom>
                  <a:rect b="b" l="l" r="r" t="t"/>
                  <a:pathLst>
                    <a:path extrusionOk="0" h="478" w="2873">
                      <a:moveTo>
                        <a:pt x="2865" y="0"/>
                      </a:moveTo>
                      <a:lnTo>
                        <a:pt x="4" y="255"/>
                      </a:lnTo>
                      <a:cubicBezTo>
                        <a:pt x="4" y="348"/>
                        <a:pt x="1" y="428"/>
                        <a:pt x="1" y="478"/>
                      </a:cubicBezTo>
                      <a:lnTo>
                        <a:pt x="2567" y="395"/>
                      </a:lnTo>
                      <a:cubicBezTo>
                        <a:pt x="2524" y="385"/>
                        <a:pt x="2496" y="370"/>
                        <a:pt x="2496" y="363"/>
                      </a:cubicBezTo>
                      <a:cubicBezTo>
                        <a:pt x="2499" y="360"/>
                        <a:pt x="2502" y="360"/>
                        <a:pt x="2509" y="360"/>
                      </a:cubicBezTo>
                      <a:cubicBezTo>
                        <a:pt x="2539" y="360"/>
                        <a:pt x="2607" y="370"/>
                        <a:pt x="2685" y="378"/>
                      </a:cubicBezTo>
                      <a:cubicBezTo>
                        <a:pt x="2779" y="381"/>
                        <a:pt x="2857" y="378"/>
                        <a:pt x="2872" y="385"/>
                      </a:cubicBezTo>
                      <a:lnTo>
                        <a:pt x="2865" y="4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0" name="Google Shape;4120;p107"/>
                <p:cNvSpPr/>
                <p:nvPr/>
              </p:nvSpPr>
              <p:spPr>
                <a:xfrm flipH="1">
                  <a:off x="8296647" y="4940430"/>
                  <a:ext cx="27390" cy="2588"/>
                </a:xfrm>
                <a:custGeom>
                  <a:rect b="b" l="l" r="r" t="t"/>
                  <a:pathLst>
                    <a:path extrusionOk="0" h="36" w="381">
                      <a:moveTo>
                        <a:pt x="14" y="1"/>
                      </a:moveTo>
                      <a:cubicBezTo>
                        <a:pt x="7" y="1"/>
                        <a:pt x="4" y="1"/>
                        <a:pt x="1" y="4"/>
                      </a:cubicBezTo>
                      <a:cubicBezTo>
                        <a:pt x="1" y="11"/>
                        <a:pt x="29" y="26"/>
                        <a:pt x="72" y="36"/>
                      </a:cubicBezTo>
                      <a:lnTo>
                        <a:pt x="380" y="26"/>
                      </a:lnTo>
                      <a:lnTo>
                        <a:pt x="377" y="26"/>
                      </a:lnTo>
                      <a:cubicBezTo>
                        <a:pt x="362" y="19"/>
                        <a:pt x="284" y="22"/>
                        <a:pt x="190" y="19"/>
                      </a:cubicBezTo>
                      <a:cubicBezTo>
                        <a:pt x="112" y="11"/>
                        <a:pt x="44" y="1"/>
                        <a:pt x="14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1" name="Google Shape;4121;p107"/>
                <p:cNvSpPr/>
                <p:nvPr/>
              </p:nvSpPr>
              <p:spPr>
                <a:xfrm flipH="1">
                  <a:off x="8528066" y="4935254"/>
                  <a:ext cx="647" cy="3163"/>
                </a:xfrm>
                <a:custGeom>
                  <a:rect b="b" l="l" r="r" t="t"/>
                  <a:pathLst>
                    <a:path extrusionOk="0" h="44" w="9">
                      <a:moveTo>
                        <a:pt x="1" y="0"/>
                      </a:moveTo>
                      <a:lnTo>
                        <a:pt x="8" y="4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2" name="Google Shape;4122;p107"/>
                <p:cNvSpPr/>
                <p:nvPr/>
              </p:nvSpPr>
              <p:spPr>
                <a:xfrm flipH="1">
                  <a:off x="8504630" y="4933169"/>
                  <a:ext cx="23508" cy="16607"/>
                </a:xfrm>
                <a:custGeom>
                  <a:rect b="b" l="l" r="r" t="t"/>
                  <a:pathLst>
                    <a:path extrusionOk="0" h="231" w="327">
                      <a:moveTo>
                        <a:pt x="316" y="1"/>
                      </a:moveTo>
                      <a:lnTo>
                        <a:pt x="0" y="29"/>
                      </a:lnTo>
                      <a:lnTo>
                        <a:pt x="0" y="72"/>
                      </a:lnTo>
                      <a:lnTo>
                        <a:pt x="22" y="231"/>
                      </a:lnTo>
                      <a:lnTo>
                        <a:pt x="327" y="223"/>
                      </a:lnTo>
                      <a:cubicBezTo>
                        <a:pt x="323" y="170"/>
                        <a:pt x="320" y="94"/>
                        <a:pt x="31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3" name="Google Shape;4123;p107"/>
                <p:cNvSpPr/>
                <p:nvPr/>
              </p:nvSpPr>
              <p:spPr>
                <a:xfrm flipH="1">
                  <a:off x="8503048" y="4932953"/>
                  <a:ext cx="2444" cy="16319"/>
                </a:xfrm>
                <a:custGeom>
                  <a:rect b="b" l="l" r="r" t="t"/>
                  <a:pathLst>
                    <a:path extrusionOk="0" h="227" w="34">
                      <a:moveTo>
                        <a:pt x="33" y="0"/>
                      </a:moveTo>
                      <a:lnTo>
                        <a:pt x="1" y="4"/>
                      </a:lnTo>
                      <a:cubicBezTo>
                        <a:pt x="5" y="97"/>
                        <a:pt x="8" y="173"/>
                        <a:pt x="12" y="226"/>
                      </a:cubicBezTo>
                      <a:lnTo>
                        <a:pt x="30" y="223"/>
                      </a:lnTo>
                      <a:cubicBezTo>
                        <a:pt x="30" y="173"/>
                        <a:pt x="33" y="93"/>
                        <a:pt x="33" y="0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4" name="Google Shape;4124;p107"/>
                <p:cNvSpPr/>
                <p:nvPr/>
              </p:nvSpPr>
              <p:spPr>
                <a:xfrm flipH="1">
                  <a:off x="7605347" y="4840573"/>
                  <a:ext cx="430190" cy="187633"/>
                </a:xfrm>
                <a:custGeom>
                  <a:rect b="b" l="l" r="r" t="t"/>
                  <a:pathLst>
                    <a:path extrusionOk="0" h="2610" w="5984">
                      <a:moveTo>
                        <a:pt x="3202" y="0"/>
                      </a:moveTo>
                      <a:lnTo>
                        <a:pt x="0" y="68"/>
                      </a:lnTo>
                      <a:lnTo>
                        <a:pt x="43" y="2571"/>
                      </a:lnTo>
                      <a:lnTo>
                        <a:pt x="240" y="2577"/>
                      </a:lnTo>
                      <a:cubicBezTo>
                        <a:pt x="641" y="2590"/>
                        <a:pt x="1598" y="2610"/>
                        <a:pt x="2581" y="2610"/>
                      </a:cubicBezTo>
                      <a:cubicBezTo>
                        <a:pt x="3774" y="2610"/>
                        <a:pt x="5006" y="2581"/>
                        <a:pt x="5326" y="2477"/>
                      </a:cubicBezTo>
                      <a:cubicBezTo>
                        <a:pt x="5984" y="2261"/>
                        <a:pt x="3249" y="1709"/>
                        <a:pt x="3249" y="1709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5" name="Google Shape;4125;p107"/>
                <p:cNvSpPr/>
                <p:nvPr/>
              </p:nvSpPr>
              <p:spPr>
                <a:xfrm flipH="1">
                  <a:off x="7644303" y="4986081"/>
                  <a:ext cx="61466" cy="28468"/>
                </a:xfrm>
                <a:custGeom>
                  <a:rect b="b" l="l" r="r" t="t"/>
                  <a:pathLst>
                    <a:path extrusionOk="0" h="396" w="8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4"/>
                        <a:pt x="101" y="30"/>
                        <a:pt x="223" y="68"/>
                      </a:cubicBezTo>
                      <a:cubicBezTo>
                        <a:pt x="151" y="44"/>
                        <a:pt x="75" y="22"/>
                        <a:pt x="0" y="0"/>
                      </a:cubicBezTo>
                      <a:close/>
                      <a:moveTo>
                        <a:pt x="833" y="345"/>
                      </a:moveTo>
                      <a:cubicBezTo>
                        <a:pt x="844" y="363"/>
                        <a:pt x="844" y="381"/>
                        <a:pt x="833" y="396"/>
                      </a:cubicBezTo>
                      <a:lnTo>
                        <a:pt x="851" y="396"/>
                      </a:lnTo>
                      <a:cubicBezTo>
                        <a:pt x="855" y="381"/>
                        <a:pt x="847" y="363"/>
                        <a:pt x="833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6" name="Google Shape;4126;p107"/>
                <p:cNvSpPr/>
                <p:nvPr/>
              </p:nvSpPr>
              <p:spPr>
                <a:xfrm flipH="1">
                  <a:off x="7811239" y="5025334"/>
                  <a:ext cx="221206" cy="3666"/>
                </a:xfrm>
                <a:custGeom>
                  <a:rect b="b" l="l" r="r" t="t"/>
                  <a:pathLst>
                    <a:path extrusionOk="0" h="51" w="3077">
                      <a:moveTo>
                        <a:pt x="0" y="1"/>
                      </a:moveTo>
                      <a:cubicBezTo>
                        <a:pt x="517" y="32"/>
                        <a:pt x="1242" y="51"/>
                        <a:pt x="1996" y="51"/>
                      </a:cubicBezTo>
                      <a:cubicBezTo>
                        <a:pt x="2355" y="51"/>
                        <a:pt x="2724" y="47"/>
                        <a:pt x="3076" y="39"/>
                      </a:cubicBezTo>
                      <a:lnTo>
                        <a:pt x="2530" y="39"/>
                      </a:lnTo>
                      <a:cubicBezTo>
                        <a:pt x="1551" y="39"/>
                        <a:pt x="596" y="22"/>
                        <a:pt x="197" y="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7" name="Google Shape;4127;p107"/>
                <p:cNvSpPr/>
                <p:nvPr/>
              </p:nvSpPr>
              <p:spPr>
                <a:xfrm flipH="1">
                  <a:off x="7645102" y="4986081"/>
                  <a:ext cx="387343" cy="42128"/>
                </a:xfrm>
                <a:custGeom>
                  <a:rect b="b" l="l" r="r" t="t"/>
                  <a:pathLst>
                    <a:path extrusionOk="0" h="586" w="5388">
                      <a:moveTo>
                        <a:pt x="4541" y="0"/>
                      </a:moveTo>
                      <a:cubicBezTo>
                        <a:pt x="4357" y="15"/>
                        <a:pt x="4268" y="421"/>
                        <a:pt x="4268" y="421"/>
                      </a:cubicBezTo>
                      <a:lnTo>
                        <a:pt x="1156" y="460"/>
                      </a:lnTo>
                      <a:lnTo>
                        <a:pt x="1156" y="478"/>
                      </a:lnTo>
                      <a:cubicBezTo>
                        <a:pt x="1152" y="478"/>
                        <a:pt x="1152" y="471"/>
                        <a:pt x="1148" y="460"/>
                      </a:cubicBezTo>
                      <a:lnTo>
                        <a:pt x="4" y="474"/>
                      </a:lnTo>
                      <a:lnTo>
                        <a:pt x="0" y="547"/>
                      </a:lnTo>
                      <a:lnTo>
                        <a:pt x="197" y="553"/>
                      </a:lnTo>
                      <a:cubicBezTo>
                        <a:pt x="596" y="568"/>
                        <a:pt x="1551" y="585"/>
                        <a:pt x="2530" y="585"/>
                      </a:cubicBezTo>
                      <a:lnTo>
                        <a:pt x="3076" y="585"/>
                      </a:lnTo>
                      <a:cubicBezTo>
                        <a:pt x="4059" y="564"/>
                        <a:pt x="4935" y="521"/>
                        <a:pt x="5255" y="460"/>
                      </a:cubicBezTo>
                      <a:cubicBezTo>
                        <a:pt x="5265" y="456"/>
                        <a:pt x="5276" y="456"/>
                        <a:pt x="5283" y="453"/>
                      </a:cubicBezTo>
                      <a:cubicBezTo>
                        <a:pt x="5334" y="435"/>
                        <a:pt x="5366" y="417"/>
                        <a:pt x="5377" y="396"/>
                      </a:cubicBezTo>
                      <a:cubicBezTo>
                        <a:pt x="5388" y="381"/>
                        <a:pt x="5388" y="363"/>
                        <a:pt x="5377" y="345"/>
                      </a:cubicBezTo>
                      <a:cubicBezTo>
                        <a:pt x="5298" y="249"/>
                        <a:pt x="4985" y="137"/>
                        <a:pt x="4767" y="68"/>
                      </a:cubicBezTo>
                      <a:cubicBezTo>
                        <a:pt x="4695" y="44"/>
                        <a:pt x="4619" y="22"/>
                        <a:pt x="454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8" name="Google Shape;4128;p107"/>
                <p:cNvSpPr/>
                <p:nvPr/>
              </p:nvSpPr>
              <p:spPr>
                <a:xfrm flipH="1">
                  <a:off x="7645317" y="5011962"/>
                  <a:ext cx="390506" cy="10136"/>
                </a:xfrm>
                <a:custGeom>
                  <a:rect b="b" l="l" r="r" t="t"/>
                  <a:pathLst>
                    <a:path extrusionOk="0" h="141" w="5432">
                      <a:moveTo>
                        <a:pt x="5418" y="1"/>
                      </a:moveTo>
                      <a:cubicBezTo>
                        <a:pt x="5409" y="1"/>
                        <a:pt x="5395" y="1"/>
                        <a:pt x="5377" y="3"/>
                      </a:cubicBezTo>
                      <a:cubicBezTo>
                        <a:pt x="5330" y="3"/>
                        <a:pt x="5277" y="7"/>
                        <a:pt x="5219" y="7"/>
                      </a:cubicBezTo>
                      <a:cubicBezTo>
                        <a:pt x="5062" y="14"/>
                        <a:pt x="4868" y="21"/>
                        <a:pt x="4638" y="32"/>
                      </a:cubicBezTo>
                      <a:cubicBezTo>
                        <a:pt x="4146" y="50"/>
                        <a:pt x="3468" y="75"/>
                        <a:pt x="2718" y="89"/>
                      </a:cubicBezTo>
                      <a:cubicBezTo>
                        <a:pt x="2134" y="103"/>
                        <a:pt x="1594" y="109"/>
                        <a:pt x="1152" y="109"/>
                      </a:cubicBezTo>
                      <a:cubicBezTo>
                        <a:pt x="1025" y="109"/>
                        <a:pt x="907" y="108"/>
                        <a:pt x="798" y="107"/>
                      </a:cubicBezTo>
                      <a:lnTo>
                        <a:pt x="213" y="107"/>
                      </a:lnTo>
                      <a:cubicBezTo>
                        <a:pt x="155" y="107"/>
                        <a:pt x="105" y="107"/>
                        <a:pt x="54" y="111"/>
                      </a:cubicBezTo>
                      <a:lnTo>
                        <a:pt x="1" y="111"/>
                      </a:lnTo>
                      <a:cubicBezTo>
                        <a:pt x="1" y="114"/>
                        <a:pt x="19" y="114"/>
                        <a:pt x="54" y="118"/>
                      </a:cubicBezTo>
                      <a:cubicBezTo>
                        <a:pt x="101" y="118"/>
                        <a:pt x="155" y="122"/>
                        <a:pt x="213" y="122"/>
                      </a:cubicBezTo>
                      <a:cubicBezTo>
                        <a:pt x="370" y="125"/>
                        <a:pt x="568" y="132"/>
                        <a:pt x="798" y="136"/>
                      </a:cubicBezTo>
                      <a:cubicBezTo>
                        <a:pt x="1005" y="139"/>
                        <a:pt x="1245" y="141"/>
                        <a:pt x="1510" y="141"/>
                      </a:cubicBezTo>
                      <a:cubicBezTo>
                        <a:pt x="1873" y="141"/>
                        <a:pt x="2283" y="137"/>
                        <a:pt x="2718" y="129"/>
                      </a:cubicBezTo>
                      <a:cubicBezTo>
                        <a:pt x="3468" y="114"/>
                        <a:pt x="4146" y="86"/>
                        <a:pt x="4638" y="57"/>
                      </a:cubicBezTo>
                      <a:cubicBezTo>
                        <a:pt x="4868" y="43"/>
                        <a:pt x="5062" y="32"/>
                        <a:pt x="5219" y="21"/>
                      </a:cubicBezTo>
                      <a:cubicBezTo>
                        <a:pt x="5280" y="18"/>
                        <a:pt x="5330" y="14"/>
                        <a:pt x="5377" y="10"/>
                      </a:cubicBezTo>
                      <a:cubicBezTo>
                        <a:pt x="5413" y="7"/>
                        <a:pt x="5431" y="3"/>
                        <a:pt x="5431" y="3"/>
                      </a:cubicBezTo>
                      <a:cubicBezTo>
                        <a:pt x="5431" y="1"/>
                        <a:pt x="5427" y="1"/>
                        <a:pt x="54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9" name="Google Shape;4129;p107"/>
                <p:cNvSpPr/>
                <p:nvPr/>
              </p:nvSpPr>
              <p:spPr>
                <a:xfrm flipH="1">
                  <a:off x="7703685" y="4983421"/>
                  <a:ext cx="23508" cy="36520"/>
                </a:xfrm>
                <a:custGeom>
                  <a:rect b="b" l="l" r="r" t="t"/>
                  <a:pathLst>
                    <a:path extrusionOk="0" h="508" w="327">
                      <a:moveTo>
                        <a:pt x="317" y="1"/>
                      </a:moveTo>
                      <a:cubicBezTo>
                        <a:pt x="296" y="1"/>
                        <a:pt x="173" y="64"/>
                        <a:pt x="90" y="206"/>
                      </a:cubicBezTo>
                      <a:cubicBezTo>
                        <a:pt x="0" y="360"/>
                        <a:pt x="11" y="508"/>
                        <a:pt x="22" y="508"/>
                      </a:cubicBezTo>
                      <a:cubicBezTo>
                        <a:pt x="33" y="508"/>
                        <a:pt x="40" y="368"/>
                        <a:pt x="126" y="228"/>
                      </a:cubicBezTo>
                      <a:cubicBezTo>
                        <a:pt x="209" y="84"/>
                        <a:pt x="327" y="9"/>
                        <a:pt x="320" y="2"/>
                      </a:cubicBezTo>
                      <a:cubicBezTo>
                        <a:pt x="320" y="1"/>
                        <a:pt x="318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0" name="Google Shape;4130;p107"/>
                <p:cNvSpPr/>
                <p:nvPr/>
              </p:nvSpPr>
              <p:spPr>
                <a:xfrm flipH="1">
                  <a:off x="7781831" y="4967461"/>
                  <a:ext cx="13012" cy="19482"/>
                </a:xfrm>
                <a:custGeom>
                  <a:rect b="b" l="l" r="r" t="t"/>
                  <a:pathLst>
                    <a:path extrusionOk="0" h="271" w="181">
                      <a:moveTo>
                        <a:pt x="171" y="0"/>
                      </a:moveTo>
                      <a:cubicBezTo>
                        <a:pt x="158" y="0"/>
                        <a:pt x="117" y="56"/>
                        <a:pt x="73" y="123"/>
                      </a:cubicBezTo>
                      <a:cubicBezTo>
                        <a:pt x="30" y="198"/>
                        <a:pt x="1" y="263"/>
                        <a:pt x="8" y="271"/>
                      </a:cubicBezTo>
                      <a:cubicBezTo>
                        <a:pt x="9" y="271"/>
                        <a:pt x="9" y="271"/>
                        <a:pt x="9" y="271"/>
                      </a:cubicBezTo>
                      <a:cubicBezTo>
                        <a:pt x="21" y="271"/>
                        <a:pt x="63" y="218"/>
                        <a:pt x="105" y="145"/>
                      </a:cubicBezTo>
                      <a:cubicBezTo>
                        <a:pt x="151" y="69"/>
                        <a:pt x="181" y="4"/>
                        <a:pt x="173" y="1"/>
                      </a:cubicBezTo>
                      <a:cubicBezTo>
                        <a:pt x="172" y="1"/>
                        <a:pt x="172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1" name="Google Shape;4131;p107"/>
                <p:cNvSpPr/>
                <p:nvPr/>
              </p:nvSpPr>
              <p:spPr>
                <a:xfrm flipH="1">
                  <a:off x="7798366" y="4964082"/>
                  <a:ext cx="15313" cy="13372"/>
                </a:xfrm>
                <a:custGeom>
                  <a:rect b="b" l="l" r="r" t="t"/>
                  <a:pathLst>
                    <a:path extrusionOk="0" h="186" w="213">
                      <a:moveTo>
                        <a:pt x="203" y="1"/>
                      </a:moveTo>
                      <a:cubicBezTo>
                        <a:pt x="189" y="1"/>
                        <a:pt x="143" y="31"/>
                        <a:pt x="95" y="81"/>
                      </a:cubicBezTo>
                      <a:cubicBezTo>
                        <a:pt x="40" y="131"/>
                        <a:pt x="1" y="177"/>
                        <a:pt x="8" y="185"/>
                      </a:cubicBezTo>
                      <a:cubicBezTo>
                        <a:pt x="9" y="186"/>
                        <a:pt x="10" y="186"/>
                        <a:pt x="11" y="186"/>
                      </a:cubicBezTo>
                      <a:cubicBezTo>
                        <a:pt x="24" y="186"/>
                        <a:pt x="70" y="154"/>
                        <a:pt x="120" y="106"/>
                      </a:cubicBezTo>
                      <a:cubicBezTo>
                        <a:pt x="173" y="56"/>
                        <a:pt x="213" y="8"/>
                        <a:pt x="206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2" name="Google Shape;4132;p107"/>
                <p:cNvSpPr/>
                <p:nvPr/>
              </p:nvSpPr>
              <p:spPr>
                <a:xfrm flipH="1">
                  <a:off x="7801242" y="4954377"/>
                  <a:ext cx="24011" cy="2876"/>
                </a:xfrm>
                <a:custGeom>
                  <a:rect b="b" l="l" r="r" t="t"/>
                  <a:pathLst>
                    <a:path extrusionOk="0" h="40" w="334">
                      <a:moveTo>
                        <a:pt x="165" y="0"/>
                      </a:moveTo>
                      <a:cubicBezTo>
                        <a:pt x="72" y="0"/>
                        <a:pt x="1" y="11"/>
                        <a:pt x="1" y="22"/>
                      </a:cubicBezTo>
                      <a:cubicBezTo>
                        <a:pt x="1" y="32"/>
                        <a:pt x="76" y="40"/>
                        <a:pt x="165" y="40"/>
                      </a:cubicBezTo>
                      <a:cubicBezTo>
                        <a:pt x="259" y="40"/>
                        <a:pt x="334" y="29"/>
                        <a:pt x="334" y="18"/>
                      </a:cubicBezTo>
                      <a:cubicBezTo>
                        <a:pt x="334" y="7"/>
                        <a:pt x="259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3" name="Google Shape;4133;p107"/>
                <p:cNvSpPr/>
                <p:nvPr/>
              </p:nvSpPr>
              <p:spPr>
                <a:xfrm flipH="1">
                  <a:off x="7802249" y="4940430"/>
                  <a:ext cx="27678" cy="4026"/>
                </a:xfrm>
                <a:custGeom>
                  <a:rect b="b" l="l" r="r" t="t"/>
                  <a:pathLst>
                    <a:path extrusionOk="0" h="56" w="385">
                      <a:moveTo>
                        <a:pt x="19" y="0"/>
                      </a:moveTo>
                      <a:cubicBezTo>
                        <a:pt x="10" y="0"/>
                        <a:pt x="5" y="1"/>
                        <a:pt x="4" y="4"/>
                      </a:cubicBezTo>
                      <a:cubicBezTo>
                        <a:pt x="1" y="14"/>
                        <a:pt x="84" y="47"/>
                        <a:pt x="191" y="54"/>
                      </a:cubicBezTo>
                      <a:cubicBezTo>
                        <a:pt x="204" y="55"/>
                        <a:pt x="216" y="55"/>
                        <a:pt x="228" y="55"/>
                      </a:cubicBezTo>
                      <a:cubicBezTo>
                        <a:pt x="318" y="55"/>
                        <a:pt x="385" y="32"/>
                        <a:pt x="381" y="26"/>
                      </a:cubicBezTo>
                      <a:cubicBezTo>
                        <a:pt x="381" y="14"/>
                        <a:pt x="295" y="22"/>
                        <a:pt x="195" y="14"/>
                      </a:cubicBezTo>
                      <a:cubicBezTo>
                        <a:pt x="115" y="12"/>
                        <a:pt x="4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4" name="Google Shape;4134;p107"/>
                <p:cNvSpPr/>
                <p:nvPr/>
              </p:nvSpPr>
              <p:spPr>
                <a:xfrm flipH="1">
                  <a:off x="7743370" y="4945247"/>
                  <a:ext cx="43422" cy="25449"/>
                </a:xfrm>
                <a:custGeom>
                  <a:rect b="b" l="l" r="r" t="t"/>
                  <a:pathLst>
                    <a:path extrusionOk="0" h="354" w="604">
                      <a:moveTo>
                        <a:pt x="410" y="38"/>
                      </a:moveTo>
                      <a:cubicBezTo>
                        <a:pt x="456" y="38"/>
                        <a:pt x="502" y="47"/>
                        <a:pt x="539" y="70"/>
                      </a:cubicBezTo>
                      <a:cubicBezTo>
                        <a:pt x="574" y="91"/>
                        <a:pt x="560" y="131"/>
                        <a:pt x="524" y="152"/>
                      </a:cubicBezTo>
                      <a:cubicBezTo>
                        <a:pt x="492" y="174"/>
                        <a:pt x="448" y="189"/>
                        <a:pt x="410" y="206"/>
                      </a:cubicBezTo>
                      <a:cubicBezTo>
                        <a:pt x="334" y="235"/>
                        <a:pt x="262" y="253"/>
                        <a:pt x="201" y="263"/>
                      </a:cubicBezTo>
                      <a:cubicBezTo>
                        <a:pt x="139" y="276"/>
                        <a:pt x="89" y="283"/>
                        <a:pt x="55" y="287"/>
                      </a:cubicBezTo>
                      <a:lnTo>
                        <a:pt x="55" y="287"/>
                      </a:lnTo>
                      <a:cubicBezTo>
                        <a:pt x="67" y="256"/>
                        <a:pt x="87" y="216"/>
                        <a:pt x="122" y="174"/>
                      </a:cubicBezTo>
                      <a:cubicBezTo>
                        <a:pt x="158" y="127"/>
                        <a:pt x="219" y="81"/>
                        <a:pt x="294" y="55"/>
                      </a:cubicBezTo>
                      <a:cubicBezTo>
                        <a:pt x="328" y="45"/>
                        <a:pt x="369" y="38"/>
                        <a:pt x="410" y="38"/>
                      </a:cubicBezTo>
                      <a:close/>
                      <a:moveTo>
                        <a:pt x="408" y="1"/>
                      </a:moveTo>
                      <a:cubicBezTo>
                        <a:pt x="270" y="1"/>
                        <a:pt x="150" y="83"/>
                        <a:pt x="100" y="159"/>
                      </a:cubicBezTo>
                      <a:cubicBezTo>
                        <a:pt x="63" y="207"/>
                        <a:pt x="46" y="254"/>
                        <a:pt x="37" y="290"/>
                      </a:cubicBezTo>
                      <a:lnTo>
                        <a:pt x="37" y="290"/>
                      </a:lnTo>
                      <a:cubicBezTo>
                        <a:pt x="13" y="293"/>
                        <a:pt x="1" y="294"/>
                        <a:pt x="1" y="296"/>
                      </a:cubicBezTo>
                      <a:cubicBezTo>
                        <a:pt x="1" y="299"/>
                        <a:pt x="12" y="302"/>
                        <a:pt x="35" y="303"/>
                      </a:cubicBezTo>
                      <a:lnTo>
                        <a:pt x="35" y="303"/>
                      </a:lnTo>
                      <a:cubicBezTo>
                        <a:pt x="29" y="334"/>
                        <a:pt x="29" y="353"/>
                        <a:pt x="32" y="353"/>
                      </a:cubicBezTo>
                      <a:cubicBezTo>
                        <a:pt x="36" y="353"/>
                        <a:pt x="38" y="334"/>
                        <a:pt x="49" y="303"/>
                      </a:cubicBezTo>
                      <a:lnTo>
                        <a:pt x="49" y="303"/>
                      </a:lnTo>
                      <a:cubicBezTo>
                        <a:pt x="53" y="303"/>
                        <a:pt x="57" y="303"/>
                        <a:pt x="61" y="303"/>
                      </a:cubicBezTo>
                      <a:cubicBezTo>
                        <a:pt x="96" y="303"/>
                        <a:pt x="145" y="300"/>
                        <a:pt x="205" y="292"/>
                      </a:cubicBezTo>
                      <a:cubicBezTo>
                        <a:pt x="269" y="282"/>
                        <a:pt x="341" y="267"/>
                        <a:pt x="423" y="239"/>
                      </a:cubicBezTo>
                      <a:cubicBezTo>
                        <a:pt x="463" y="224"/>
                        <a:pt x="503" y="214"/>
                        <a:pt x="546" y="184"/>
                      </a:cubicBezTo>
                      <a:cubicBezTo>
                        <a:pt x="567" y="170"/>
                        <a:pt x="589" y="152"/>
                        <a:pt x="596" y="120"/>
                      </a:cubicBezTo>
                      <a:cubicBezTo>
                        <a:pt x="604" y="88"/>
                        <a:pt x="589" y="55"/>
                        <a:pt x="564" y="38"/>
                      </a:cubicBezTo>
                      <a:cubicBezTo>
                        <a:pt x="511" y="12"/>
                        <a:pt x="45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5" name="Google Shape;4135;p107"/>
                <p:cNvSpPr/>
                <p:nvPr/>
              </p:nvSpPr>
              <p:spPr>
                <a:xfrm flipH="1">
                  <a:off x="7780537" y="4938848"/>
                  <a:ext cx="22789" cy="28468"/>
                </a:xfrm>
                <a:custGeom>
                  <a:rect b="b" l="l" r="r" t="t"/>
                  <a:pathLst>
                    <a:path extrusionOk="0" h="396" w="317">
                      <a:moveTo>
                        <a:pt x="79" y="1"/>
                      </a:moveTo>
                      <a:cubicBezTo>
                        <a:pt x="77" y="1"/>
                        <a:pt x="74" y="1"/>
                        <a:pt x="72" y="1"/>
                      </a:cubicBezTo>
                      <a:cubicBezTo>
                        <a:pt x="22" y="8"/>
                        <a:pt x="1" y="62"/>
                        <a:pt x="7" y="97"/>
                      </a:cubicBezTo>
                      <a:cubicBezTo>
                        <a:pt x="15" y="134"/>
                        <a:pt x="29" y="166"/>
                        <a:pt x="47" y="187"/>
                      </a:cubicBezTo>
                      <a:cubicBezTo>
                        <a:pt x="80" y="241"/>
                        <a:pt x="112" y="281"/>
                        <a:pt x="144" y="313"/>
                      </a:cubicBezTo>
                      <a:cubicBezTo>
                        <a:pt x="208" y="370"/>
                        <a:pt x="256" y="392"/>
                        <a:pt x="265" y="392"/>
                      </a:cubicBezTo>
                      <a:cubicBezTo>
                        <a:pt x="265" y="392"/>
                        <a:pt x="266" y="392"/>
                        <a:pt x="266" y="392"/>
                      </a:cubicBezTo>
                      <a:cubicBezTo>
                        <a:pt x="269" y="389"/>
                        <a:pt x="223" y="356"/>
                        <a:pt x="166" y="291"/>
                      </a:cubicBezTo>
                      <a:cubicBezTo>
                        <a:pt x="137" y="259"/>
                        <a:pt x="105" y="220"/>
                        <a:pt x="75" y="170"/>
                      </a:cubicBezTo>
                      <a:cubicBezTo>
                        <a:pt x="47" y="127"/>
                        <a:pt x="25" y="51"/>
                        <a:pt x="80" y="41"/>
                      </a:cubicBezTo>
                      <a:cubicBezTo>
                        <a:pt x="83" y="40"/>
                        <a:pt x="87" y="40"/>
                        <a:pt x="90" y="40"/>
                      </a:cubicBezTo>
                      <a:cubicBezTo>
                        <a:pt x="137" y="40"/>
                        <a:pt x="185" y="86"/>
                        <a:pt x="216" y="122"/>
                      </a:cubicBezTo>
                      <a:cubicBezTo>
                        <a:pt x="248" y="170"/>
                        <a:pt x="266" y="216"/>
                        <a:pt x="277" y="256"/>
                      </a:cubicBezTo>
                      <a:cubicBezTo>
                        <a:pt x="295" y="338"/>
                        <a:pt x="277" y="392"/>
                        <a:pt x="284" y="396"/>
                      </a:cubicBezTo>
                      <a:cubicBezTo>
                        <a:pt x="284" y="396"/>
                        <a:pt x="317" y="346"/>
                        <a:pt x="302" y="252"/>
                      </a:cubicBezTo>
                      <a:cubicBezTo>
                        <a:pt x="299" y="205"/>
                        <a:pt x="280" y="152"/>
                        <a:pt x="244" y="101"/>
                      </a:cubicBezTo>
                      <a:cubicBezTo>
                        <a:pt x="206" y="59"/>
                        <a:pt x="161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6" name="Google Shape;4136;p107"/>
                <p:cNvSpPr/>
                <p:nvPr/>
              </p:nvSpPr>
              <p:spPr>
                <a:xfrm flipH="1">
                  <a:off x="7949053" y="4955024"/>
                  <a:ext cx="83392" cy="65420"/>
                </a:xfrm>
                <a:custGeom>
                  <a:rect b="b" l="l" r="r" t="t"/>
                  <a:pathLst>
                    <a:path extrusionOk="0" h="910" w="1160">
                      <a:moveTo>
                        <a:pt x="199" y="1"/>
                      </a:moveTo>
                      <a:cubicBezTo>
                        <a:pt x="144" y="1"/>
                        <a:pt x="97" y="7"/>
                        <a:pt x="61" y="13"/>
                      </a:cubicBezTo>
                      <a:cubicBezTo>
                        <a:pt x="22" y="16"/>
                        <a:pt x="0" y="23"/>
                        <a:pt x="0" y="27"/>
                      </a:cubicBezTo>
                      <a:cubicBezTo>
                        <a:pt x="0" y="28"/>
                        <a:pt x="2" y="29"/>
                        <a:pt x="6" y="29"/>
                      </a:cubicBezTo>
                      <a:cubicBezTo>
                        <a:pt x="14" y="29"/>
                        <a:pt x="29" y="27"/>
                        <a:pt x="50" y="27"/>
                      </a:cubicBezTo>
                      <a:cubicBezTo>
                        <a:pt x="66" y="25"/>
                        <a:pt x="86" y="24"/>
                        <a:pt x="109" y="24"/>
                      </a:cubicBezTo>
                      <a:cubicBezTo>
                        <a:pt x="144" y="24"/>
                        <a:pt x="187" y="26"/>
                        <a:pt x="237" y="31"/>
                      </a:cubicBezTo>
                      <a:cubicBezTo>
                        <a:pt x="381" y="45"/>
                        <a:pt x="582" y="99"/>
                        <a:pt x="757" y="232"/>
                      </a:cubicBezTo>
                      <a:cubicBezTo>
                        <a:pt x="933" y="368"/>
                        <a:pt x="1037" y="548"/>
                        <a:pt x="1087" y="681"/>
                      </a:cubicBezTo>
                      <a:cubicBezTo>
                        <a:pt x="1142" y="817"/>
                        <a:pt x="1148" y="910"/>
                        <a:pt x="1156" y="910"/>
                      </a:cubicBezTo>
                      <a:cubicBezTo>
                        <a:pt x="1156" y="910"/>
                        <a:pt x="1160" y="885"/>
                        <a:pt x="1152" y="845"/>
                      </a:cubicBezTo>
                      <a:cubicBezTo>
                        <a:pt x="1148" y="802"/>
                        <a:pt x="1138" y="742"/>
                        <a:pt x="1117" y="673"/>
                      </a:cubicBezTo>
                      <a:cubicBezTo>
                        <a:pt x="1070" y="530"/>
                        <a:pt x="966" y="343"/>
                        <a:pt x="779" y="203"/>
                      </a:cubicBezTo>
                      <a:cubicBezTo>
                        <a:pt x="596" y="63"/>
                        <a:pt x="388" y="9"/>
                        <a:pt x="237" y="2"/>
                      </a:cubicBezTo>
                      <a:cubicBezTo>
                        <a:pt x="224" y="1"/>
                        <a:pt x="211" y="1"/>
                        <a:pt x="19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7" name="Google Shape;4137;p107"/>
                <p:cNvSpPr/>
                <p:nvPr/>
              </p:nvSpPr>
              <p:spPr>
                <a:xfrm flipH="1">
                  <a:off x="8008649" y="4860702"/>
                  <a:ext cx="3163" cy="94751"/>
                </a:xfrm>
                <a:custGeom>
                  <a:rect b="b" l="l" r="r" t="t"/>
                  <a:pathLst>
                    <a:path extrusionOk="0" h="1318" w="44">
                      <a:moveTo>
                        <a:pt x="18" y="0"/>
                      </a:moveTo>
                      <a:cubicBezTo>
                        <a:pt x="8" y="0"/>
                        <a:pt x="0" y="295"/>
                        <a:pt x="4" y="657"/>
                      </a:cubicBezTo>
                      <a:cubicBezTo>
                        <a:pt x="8" y="1020"/>
                        <a:pt x="18" y="1317"/>
                        <a:pt x="29" y="1317"/>
                      </a:cubicBezTo>
                      <a:cubicBezTo>
                        <a:pt x="40" y="1314"/>
                        <a:pt x="43" y="1020"/>
                        <a:pt x="43" y="657"/>
                      </a:cubicBezTo>
                      <a:cubicBezTo>
                        <a:pt x="40" y="295"/>
                        <a:pt x="2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8" name="Google Shape;4138;p107"/>
                <p:cNvSpPr/>
                <p:nvPr/>
              </p:nvSpPr>
              <p:spPr>
                <a:xfrm flipH="1">
                  <a:off x="7853077" y="4997440"/>
                  <a:ext cx="67648" cy="3954"/>
                </a:xfrm>
                <a:custGeom>
                  <a:rect b="b" l="l" r="r" t="t"/>
                  <a:pathLst>
                    <a:path extrusionOk="0" h="55" w="941">
                      <a:moveTo>
                        <a:pt x="906" y="1"/>
                      </a:moveTo>
                      <a:cubicBezTo>
                        <a:pt x="838" y="1"/>
                        <a:pt x="669" y="12"/>
                        <a:pt x="471" y="15"/>
                      </a:cubicBezTo>
                      <a:cubicBezTo>
                        <a:pt x="441" y="15"/>
                        <a:pt x="411" y="15"/>
                        <a:pt x="383" y="15"/>
                      </a:cubicBezTo>
                      <a:cubicBezTo>
                        <a:pt x="236" y="15"/>
                        <a:pt x="113" y="11"/>
                        <a:pt x="50" y="11"/>
                      </a:cubicBezTo>
                      <a:cubicBezTo>
                        <a:pt x="20" y="11"/>
                        <a:pt x="4" y="12"/>
                        <a:pt x="4" y="15"/>
                      </a:cubicBezTo>
                      <a:cubicBezTo>
                        <a:pt x="0" y="26"/>
                        <a:pt x="212" y="54"/>
                        <a:pt x="471" y="54"/>
                      </a:cubicBezTo>
                      <a:cubicBezTo>
                        <a:pt x="732" y="51"/>
                        <a:pt x="941" y="15"/>
                        <a:pt x="937" y="4"/>
                      </a:cubicBezTo>
                      <a:cubicBezTo>
                        <a:pt x="937" y="2"/>
                        <a:pt x="926" y="1"/>
                        <a:pt x="90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9" name="Google Shape;4139;p107"/>
                <p:cNvSpPr/>
                <p:nvPr/>
              </p:nvSpPr>
              <p:spPr>
                <a:xfrm flipH="1">
                  <a:off x="7958325" y="4999453"/>
                  <a:ext cx="7836" cy="13012"/>
                </a:xfrm>
                <a:custGeom>
                  <a:rect b="b" l="l" r="r" t="t"/>
                  <a:pathLst>
                    <a:path extrusionOk="0" h="181" w="109">
                      <a:moveTo>
                        <a:pt x="11" y="0"/>
                      </a:moveTo>
                      <a:cubicBezTo>
                        <a:pt x="10" y="0"/>
                        <a:pt x="8" y="1"/>
                        <a:pt x="8" y="1"/>
                      </a:cubicBezTo>
                      <a:cubicBezTo>
                        <a:pt x="1" y="8"/>
                        <a:pt x="26" y="44"/>
                        <a:pt x="47" y="91"/>
                      </a:cubicBezTo>
                      <a:cubicBezTo>
                        <a:pt x="69" y="137"/>
                        <a:pt x="84" y="181"/>
                        <a:pt x="94" y="181"/>
                      </a:cubicBezTo>
                      <a:cubicBezTo>
                        <a:pt x="105" y="181"/>
                        <a:pt x="108" y="131"/>
                        <a:pt x="84" y="76"/>
                      </a:cubicBezTo>
                      <a:cubicBezTo>
                        <a:pt x="60" y="26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0" name="Google Shape;4140;p107"/>
                <p:cNvSpPr/>
                <p:nvPr/>
              </p:nvSpPr>
              <p:spPr>
                <a:xfrm flipH="1">
                  <a:off x="7973782" y="4978460"/>
                  <a:ext cx="9921" cy="8842"/>
                </a:xfrm>
                <a:custGeom>
                  <a:rect b="b" l="l" r="r" t="t"/>
                  <a:pathLst>
                    <a:path extrusionOk="0" h="123" w="138">
                      <a:moveTo>
                        <a:pt x="12" y="1"/>
                      </a:moveTo>
                      <a:cubicBezTo>
                        <a:pt x="10" y="1"/>
                        <a:pt x="9" y="1"/>
                        <a:pt x="8" y="2"/>
                      </a:cubicBezTo>
                      <a:cubicBezTo>
                        <a:pt x="0" y="10"/>
                        <a:pt x="22" y="42"/>
                        <a:pt x="54" y="78"/>
                      </a:cubicBezTo>
                      <a:cubicBezTo>
                        <a:pt x="85" y="105"/>
                        <a:pt x="113" y="123"/>
                        <a:pt x="125" y="123"/>
                      </a:cubicBezTo>
                      <a:cubicBezTo>
                        <a:pt x="127" y="123"/>
                        <a:pt x="128" y="122"/>
                        <a:pt x="129" y="121"/>
                      </a:cubicBezTo>
                      <a:cubicBezTo>
                        <a:pt x="137" y="114"/>
                        <a:pt x="116" y="81"/>
                        <a:pt x="83" y="50"/>
                      </a:cubicBezTo>
                      <a:cubicBezTo>
                        <a:pt x="55" y="21"/>
                        <a:pt x="24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1" name="Google Shape;4141;p107"/>
                <p:cNvSpPr/>
                <p:nvPr/>
              </p:nvSpPr>
              <p:spPr>
                <a:xfrm flipH="1">
                  <a:off x="7993911" y="4968036"/>
                  <a:ext cx="13947" cy="5823"/>
                </a:xfrm>
                <a:custGeom>
                  <a:rect b="b" l="l" r="r" t="t"/>
                  <a:pathLst>
                    <a:path extrusionOk="0" h="81" w="194">
                      <a:moveTo>
                        <a:pt x="62" y="1"/>
                      </a:moveTo>
                      <a:cubicBezTo>
                        <a:pt x="26" y="1"/>
                        <a:pt x="0" y="14"/>
                        <a:pt x="3" y="22"/>
                      </a:cubicBezTo>
                      <a:cubicBezTo>
                        <a:pt x="6" y="33"/>
                        <a:pt x="49" y="29"/>
                        <a:pt x="96" y="47"/>
                      </a:cubicBezTo>
                      <a:cubicBezTo>
                        <a:pt x="136" y="59"/>
                        <a:pt x="169" y="81"/>
                        <a:pt x="181" y="81"/>
                      </a:cubicBezTo>
                      <a:cubicBezTo>
                        <a:pt x="183" y="81"/>
                        <a:pt x="185" y="80"/>
                        <a:pt x="185" y="79"/>
                      </a:cubicBezTo>
                      <a:cubicBezTo>
                        <a:pt x="193" y="72"/>
                        <a:pt x="168" y="26"/>
                        <a:pt x="107" y="8"/>
                      </a:cubicBezTo>
                      <a:cubicBezTo>
                        <a:pt x="91" y="3"/>
                        <a:pt x="76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2" name="Google Shape;4142;p107"/>
                <p:cNvSpPr/>
                <p:nvPr/>
              </p:nvSpPr>
              <p:spPr>
                <a:xfrm flipH="1">
                  <a:off x="8017707" y="4964657"/>
                  <a:ext cx="7548" cy="3738"/>
                </a:xfrm>
                <a:custGeom>
                  <a:rect b="b" l="l" r="r" t="t"/>
                  <a:pathLst>
                    <a:path extrusionOk="0" h="52" w="105">
                      <a:moveTo>
                        <a:pt x="26" y="1"/>
                      </a:moveTo>
                      <a:cubicBezTo>
                        <a:pt x="15" y="1"/>
                        <a:pt x="6" y="4"/>
                        <a:pt x="4" y="8"/>
                      </a:cubicBezTo>
                      <a:cubicBezTo>
                        <a:pt x="1" y="18"/>
                        <a:pt x="18" y="37"/>
                        <a:pt x="44" y="43"/>
                      </a:cubicBezTo>
                      <a:cubicBezTo>
                        <a:pt x="58" y="49"/>
                        <a:pt x="72" y="52"/>
                        <a:pt x="82" y="52"/>
                      </a:cubicBezTo>
                      <a:cubicBezTo>
                        <a:pt x="92" y="52"/>
                        <a:pt x="99" y="49"/>
                        <a:pt x="101" y="43"/>
                      </a:cubicBezTo>
                      <a:cubicBezTo>
                        <a:pt x="104" y="33"/>
                        <a:pt x="83" y="18"/>
                        <a:pt x="58" y="8"/>
                      </a:cubicBezTo>
                      <a:cubicBezTo>
                        <a:pt x="46" y="3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3" name="Google Shape;4143;p107"/>
                <p:cNvSpPr/>
                <p:nvPr/>
              </p:nvSpPr>
              <p:spPr>
                <a:xfrm flipH="1">
                  <a:off x="7802535" y="4914333"/>
                  <a:ext cx="791" cy="27965"/>
                </a:xfrm>
                <a:custGeom>
                  <a:rect b="b" l="l" r="r" t="t"/>
                  <a:pathLst>
                    <a:path extrusionOk="0" h="389" w="11">
                      <a:moveTo>
                        <a:pt x="1" y="1"/>
                      </a:moveTo>
                      <a:lnTo>
                        <a:pt x="11" y="389"/>
                      </a:lnTo>
                      <a:lnTo>
                        <a:pt x="11" y="38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4" name="Google Shape;4144;p107"/>
                <p:cNvSpPr/>
                <p:nvPr/>
              </p:nvSpPr>
              <p:spPr>
                <a:xfrm flipH="1">
                  <a:off x="7802540" y="4914333"/>
                  <a:ext cx="206684" cy="35729"/>
                </a:xfrm>
                <a:custGeom>
                  <a:rect b="b" l="l" r="r" t="t"/>
                  <a:pathLst>
                    <a:path extrusionOk="0" h="497" w="2875">
                      <a:moveTo>
                        <a:pt x="2865" y="1"/>
                      </a:moveTo>
                      <a:lnTo>
                        <a:pt x="7" y="270"/>
                      </a:lnTo>
                      <a:cubicBezTo>
                        <a:pt x="4" y="367"/>
                        <a:pt x="4" y="442"/>
                        <a:pt x="0" y="496"/>
                      </a:cubicBezTo>
                      <a:lnTo>
                        <a:pt x="2566" y="399"/>
                      </a:lnTo>
                      <a:cubicBezTo>
                        <a:pt x="2523" y="385"/>
                        <a:pt x="2495" y="370"/>
                        <a:pt x="2498" y="367"/>
                      </a:cubicBezTo>
                      <a:cubicBezTo>
                        <a:pt x="2498" y="364"/>
                        <a:pt x="2502" y="364"/>
                        <a:pt x="2513" y="364"/>
                      </a:cubicBezTo>
                      <a:cubicBezTo>
                        <a:pt x="2541" y="364"/>
                        <a:pt x="2606" y="374"/>
                        <a:pt x="2689" y="377"/>
                      </a:cubicBezTo>
                      <a:cubicBezTo>
                        <a:pt x="2735" y="381"/>
                        <a:pt x="2778" y="381"/>
                        <a:pt x="2812" y="381"/>
                      </a:cubicBezTo>
                      <a:cubicBezTo>
                        <a:pt x="2845" y="381"/>
                        <a:pt x="2868" y="381"/>
                        <a:pt x="2875" y="385"/>
                      </a:cubicBezTo>
                      <a:lnTo>
                        <a:pt x="286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5" name="Google Shape;4145;p107"/>
                <p:cNvSpPr/>
                <p:nvPr/>
              </p:nvSpPr>
              <p:spPr>
                <a:xfrm flipH="1">
                  <a:off x="7802536" y="4940430"/>
                  <a:ext cx="27390" cy="2588"/>
                </a:xfrm>
                <a:custGeom>
                  <a:rect b="b" l="l" r="r" t="t"/>
                  <a:pathLst>
                    <a:path extrusionOk="0" h="36" w="381">
                      <a:moveTo>
                        <a:pt x="19" y="1"/>
                      </a:moveTo>
                      <a:cubicBezTo>
                        <a:pt x="8" y="1"/>
                        <a:pt x="4" y="1"/>
                        <a:pt x="4" y="4"/>
                      </a:cubicBezTo>
                      <a:cubicBezTo>
                        <a:pt x="1" y="7"/>
                        <a:pt x="29" y="22"/>
                        <a:pt x="72" y="36"/>
                      </a:cubicBezTo>
                      <a:lnTo>
                        <a:pt x="381" y="26"/>
                      </a:lnTo>
                      <a:lnTo>
                        <a:pt x="381" y="22"/>
                      </a:lnTo>
                      <a:cubicBezTo>
                        <a:pt x="374" y="18"/>
                        <a:pt x="351" y="18"/>
                        <a:pt x="318" y="18"/>
                      </a:cubicBezTo>
                      <a:cubicBezTo>
                        <a:pt x="284" y="18"/>
                        <a:pt x="241" y="18"/>
                        <a:pt x="195" y="14"/>
                      </a:cubicBezTo>
                      <a:cubicBezTo>
                        <a:pt x="112" y="11"/>
                        <a:pt x="47" y="1"/>
                        <a:pt x="19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6" name="Google Shape;4146;p107"/>
                <p:cNvSpPr/>
                <p:nvPr/>
              </p:nvSpPr>
              <p:spPr>
                <a:xfrm flipH="1">
                  <a:off x="8033955" y="4936260"/>
                  <a:ext cx="575" cy="2947"/>
                </a:xfrm>
                <a:custGeom>
                  <a:rect b="b" l="l" r="r" t="t"/>
                  <a:pathLst>
                    <a:path extrusionOk="0" h="41" w="8">
                      <a:moveTo>
                        <a:pt x="1" y="1"/>
                      </a:moveTo>
                      <a:lnTo>
                        <a:pt x="8" y="40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7" name="Google Shape;4147;p107"/>
                <p:cNvSpPr/>
                <p:nvPr/>
              </p:nvSpPr>
              <p:spPr>
                <a:xfrm flipH="1">
                  <a:off x="8010447" y="4933960"/>
                  <a:ext cx="23580" cy="16822"/>
                </a:xfrm>
                <a:custGeom>
                  <a:rect b="b" l="l" r="r" t="t"/>
                  <a:pathLst>
                    <a:path extrusionOk="0" h="234" w="328">
                      <a:moveTo>
                        <a:pt x="320" y="1"/>
                      </a:moveTo>
                      <a:lnTo>
                        <a:pt x="1" y="33"/>
                      </a:lnTo>
                      <a:lnTo>
                        <a:pt x="1" y="72"/>
                      </a:lnTo>
                      <a:lnTo>
                        <a:pt x="26" y="234"/>
                      </a:lnTo>
                      <a:lnTo>
                        <a:pt x="327" y="223"/>
                      </a:lnTo>
                      <a:cubicBezTo>
                        <a:pt x="324" y="169"/>
                        <a:pt x="320" y="94"/>
                        <a:pt x="32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8" name="Google Shape;4148;p107"/>
                <p:cNvSpPr/>
                <p:nvPr/>
              </p:nvSpPr>
              <p:spPr>
                <a:xfrm flipH="1">
                  <a:off x="8008649" y="4933672"/>
                  <a:ext cx="2372" cy="16391"/>
                </a:xfrm>
                <a:custGeom>
                  <a:rect b="b" l="l" r="r" t="t"/>
                  <a:pathLst>
                    <a:path extrusionOk="0" h="228" w="33">
                      <a:moveTo>
                        <a:pt x="32" y="1"/>
                      </a:moveTo>
                      <a:lnTo>
                        <a:pt x="0" y="5"/>
                      </a:lnTo>
                      <a:cubicBezTo>
                        <a:pt x="0" y="98"/>
                        <a:pt x="4" y="173"/>
                        <a:pt x="7" y="227"/>
                      </a:cubicBezTo>
                      <a:lnTo>
                        <a:pt x="25" y="227"/>
                      </a:lnTo>
                      <a:cubicBezTo>
                        <a:pt x="29" y="173"/>
                        <a:pt x="29" y="98"/>
                        <a:pt x="32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149" name="Google Shape;4149;p107"/>
              <p:cNvSpPr/>
              <p:nvPr/>
            </p:nvSpPr>
            <p:spPr>
              <a:xfrm flipH="1">
                <a:off x="7352169" y="2317256"/>
                <a:ext cx="531159" cy="563531"/>
              </a:xfrm>
              <a:custGeom>
                <a:rect b="b" l="l" r="r" t="t"/>
                <a:pathLst>
                  <a:path extrusionOk="0" h="11636" w="10967">
                    <a:moveTo>
                      <a:pt x="9968" y="0"/>
                    </a:moveTo>
                    <a:cubicBezTo>
                      <a:pt x="9815" y="0"/>
                      <a:pt x="9735" y="286"/>
                      <a:pt x="9735" y="286"/>
                    </a:cubicBezTo>
                    <a:cubicBezTo>
                      <a:pt x="9735" y="286"/>
                      <a:pt x="9081" y="1726"/>
                      <a:pt x="8906" y="1726"/>
                    </a:cubicBezTo>
                    <a:cubicBezTo>
                      <a:pt x="8902" y="1726"/>
                      <a:pt x="8899" y="1726"/>
                      <a:pt x="8895" y="1724"/>
                    </a:cubicBezTo>
                    <a:cubicBezTo>
                      <a:pt x="8737" y="1660"/>
                      <a:pt x="9111" y="763"/>
                      <a:pt x="9257" y="468"/>
                    </a:cubicBezTo>
                    <a:cubicBezTo>
                      <a:pt x="9387" y="206"/>
                      <a:pt x="9335" y="28"/>
                      <a:pt x="9189" y="28"/>
                    </a:cubicBezTo>
                    <a:cubicBezTo>
                      <a:pt x="9173" y="28"/>
                      <a:pt x="9157" y="30"/>
                      <a:pt x="9139" y="34"/>
                    </a:cubicBezTo>
                    <a:cubicBezTo>
                      <a:pt x="9017" y="63"/>
                      <a:pt x="8543" y="953"/>
                      <a:pt x="8407" y="1247"/>
                    </a:cubicBezTo>
                    <a:cubicBezTo>
                      <a:pt x="8300" y="1471"/>
                      <a:pt x="8064" y="1992"/>
                      <a:pt x="7894" y="1992"/>
                    </a:cubicBezTo>
                    <a:cubicBezTo>
                      <a:pt x="7839" y="1992"/>
                      <a:pt x="7792" y="1939"/>
                      <a:pt x="7757" y="1807"/>
                    </a:cubicBezTo>
                    <a:cubicBezTo>
                      <a:pt x="7610" y="1258"/>
                      <a:pt x="7290" y="892"/>
                      <a:pt x="7136" y="853"/>
                    </a:cubicBezTo>
                    <a:cubicBezTo>
                      <a:pt x="7123" y="849"/>
                      <a:pt x="7110" y="848"/>
                      <a:pt x="7098" y="848"/>
                    </a:cubicBezTo>
                    <a:cubicBezTo>
                      <a:pt x="6965" y="848"/>
                      <a:pt x="6881" y="1029"/>
                      <a:pt x="6985" y="1151"/>
                    </a:cubicBezTo>
                    <a:cubicBezTo>
                      <a:pt x="7075" y="1262"/>
                      <a:pt x="7168" y="1492"/>
                      <a:pt x="7233" y="1664"/>
                    </a:cubicBezTo>
                    <a:cubicBezTo>
                      <a:pt x="7287" y="1811"/>
                      <a:pt x="7315" y="1961"/>
                      <a:pt x="7315" y="2116"/>
                    </a:cubicBezTo>
                    <a:cubicBezTo>
                      <a:pt x="7319" y="2612"/>
                      <a:pt x="7272" y="2920"/>
                      <a:pt x="7254" y="3010"/>
                    </a:cubicBezTo>
                    <a:lnTo>
                      <a:pt x="3224" y="8340"/>
                    </a:lnTo>
                    <a:lnTo>
                      <a:pt x="1555" y="7335"/>
                    </a:lnTo>
                    <a:lnTo>
                      <a:pt x="1" y="10034"/>
                    </a:lnTo>
                    <a:lnTo>
                      <a:pt x="2244" y="11304"/>
                    </a:lnTo>
                    <a:cubicBezTo>
                      <a:pt x="2639" y="11529"/>
                      <a:pt x="3069" y="11636"/>
                      <a:pt x="3494" y="11636"/>
                    </a:cubicBezTo>
                    <a:cubicBezTo>
                      <a:pt x="4341" y="11636"/>
                      <a:pt x="5166" y="11211"/>
                      <a:pt x="5647" y="10446"/>
                    </a:cubicBezTo>
                    <a:lnTo>
                      <a:pt x="9800" y="3031"/>
                    </a:lnTo>
                    <a:cubicBezTo>
                      <a:pt x="10094" y="2662"/>
                      <a:pt x="10367" y="2306"/>
                      <a:pt x="10517" y="2066"/>
                    </a:cubicBezTo>
                    <a:cubicBezTo>
                      <a:pt x="10966" y="1351"/>
                      <a:pt x="10902" y="1308"/>
                      <a:pt x="10812" y="1272"/>
                    </a:cubicBezTo>
                    <a:cubicBezTo>
                      <a:pt x="10803" y="1268"/>
                      <a:pt x="10793" y="1266"/>
                      <a:pt x="10783" y="1266"/>
                    </a:cubicBezTo>
                    <a:cubicBezTo>
                      <a:pt x="10553" y="1266"/>
                      <a:pt x="10105" y="2199"/>
                      <a:pt x="9972" y="2199"/>
                    </a:cubicBezTo>
                    <a:cubicBezTo>
                      <a:pt x="9953" y="2199"/>
                      <a:pt x="9941" y="2181"/>
                      <a:pt x="9936" y="2138"/>
                    </a:cubicBezTo>
                    <a:cubicBezTo>
                      <a:pt x="9896" y="1779"/>
                      <a:pt x="10844" y="598"/>
                      <a:pt x="10582" y="501"/>
                    </a:cubicBezTo>
                    <a:cubicBezTo>
                      <a:pt x="10567" y="496"/>
                      <a:pt x="10552" y="493"/>
                      <a:pt x="10536" y="493"/>
                    </a:cubicBezTo>
                    <a:cubicBezTo>
                      <a:pt x="10188" y="493"/>
                      <a:pt x="9647" y="1784"/>
                      <a:pt x="9591" y="1893"/>
                    </a:cubicBezTo>
                    <a:cubicBezTo>
                      <a:pt x="9571" y="1932"/>
                      <a:pt x="9537" y="1948"/>
                      <a:pt x="9504" y="1948"/>
                    </a:cubicBezTo>
                    <a:cubicBezTo>
                      <a:pt x="9443" y="1948"/>
                      <a:pt x="9385" y="1894"/>
                      <a:pt x="9422" y="1829"/>
                    </a:cubicBezTo>
                    <a:cubicBezTo>
                      <a:pt x="9505" y="1681"/>
                      <a:pt x="10352" y="135"/>
                      <a:pt x="10015" y="9"/>
                    </a:cubicBezTo>
                    <a:cubicBezTo>
                      <a:pt x="9999" y="3"/>
                      <a:pt x="9983" y="0"/>
                      <a:pt x="996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0" name="Google Shape;4150;p107"/>
              <p:cNvSpPr/>
              <p:nvPr/>
            </p:nvSpPr>
            <p:spPr>
              <a:xfrm flipH="1">
                <a:off x="8108534" y="2060426"/>
                <a:ext cx="254077" cy="497618"/>
              </a:xfrm>
              <a:custGeom>
                <a:rect b="b" l="l" r="r" t="t"/>
                <a:pathLst>
                  <a:path extrusionOk="0" h="10275" w="5246">
                    <a:moveTo>
                      <a:pt x="2880" y="0"/>
                    </a:moveTo>
                    <a:cubicBezTo>
                      <a:pt x="1946" y="0"/>
                      <a:pt x="1019" y="263"/>
                      <a:pt x="220" y="804"/>
                    </a:cubicBezTo>
                    <a:lnTo>
                      <a:pt x="1" y="951"/>
                    </a:lnTo>
                    <a:lnTo>
                      <a:pt x="72" y="8561"/>
                    </a:lnTo>
                    <a:cubicBezTo>
                      <a:pt x="84" y="9457"/>
                      <a:pt x="776" y="10201"/>
                      <a:pt x="1670" y="10269"/>
                    </a:cubicBezTo>
                    <a:cubicBezTo>
                      <a:pt x="1715" y="10272"/>
                      <a:pt x="1760" y="10274"/>
                      <a:pt x="1805" y="10274"/>
                    </a:cubicBezTo>
                    <a:cubicBezTo>
                      <a:pt x="2726" y="10274"/>
                      <a:pt x="3498" y="9545"/>
                      <a:pt x="3536" y="8611"/>
                    </a:cubicBezTo>
                    <a:cubicBezTo>
                      <a:pt x="3572" y="7667"/>
                      <a:pt x="3604" y="6712"/>
                      <a:pt x="3604" y="6712"/>
                    </a:cubicBezTo>
                    <a:cubicBezTo>
                      <a:pt x="3604" y="6712"/>
                      <a:pt x="5033" y="6579"/>
                      <a:pt x="5141" y="5165"/>
                    </a:cubicBezTo>
                    <a:cubicBezTo>
                      <a:pt x="5245" y="3750"/>
                      <a:pt x="5166" y="574"/>
                      <a:pt x="5166" y="574"/>
                    </a:cubicBezTo>
                    <a:lnTo>
                      <a:pt x="5209" y="560"/>
                    </a:lnTo>
                    <a:cubicBezTo>
                      <a:pt x="4476" y="190"/>
                      <a:pt x="3676" y="0"/>
                      <a:pt x="288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1" name="Google Shape;4151;p107"/>
              <p:cNvSpPr/>
              <p:nvPr/>
            </p:nvSpPr>
            <p:spPr>
              <a:xfrm flipH="1">
                <a:off x="8125245" y="2187557"/>
                <a:ext cx="22134" cy="20002"/>
              </a:xfrm>
              <a:custGeom>
                <a:rect b="b" l="l" r="r" t="t"/>
                <a:pathLst>
                  <a:path extrusionOk="0" h="413" w="457">
                    <a:moveTo>
                      <a:pt x="228" y="1"/>
                    </a:moveTo>
                    <a:cubicBezTo>
                      <a:pt x="176" y="1"/>
                      <a:pt x="124" y="21"/>
                      <a:pt x="83" y="60"/>
                    </a:cubicBezTo>
                    <a:cubicBezTo>
                      <a:pt x="4" y="138"/>
                      <a:pt x="0" y="267"/>
                      <a:pt x="79" y="350"/>
                    </a:cubicBezTo>
                    <a:cubicBezTo>
                      <a:pt x="119" y="392"/>
                      <a:pt x="173" y="413"/>
                      <a:pt x="227" y="413"/>
                    </a:cubicBezTo>
                    <a:cubicBezTo>
                      <a:pt x="280" y="413"/>
                      <a:pt x="333" y="393"/>
                      <a:pt x="374" y="354"/>
                    </a:cubicBezTo>
                    <a:cubicBezTo>
                      <a:pt x="452" y="275"/>
                      <a:pt x="457" y="146"/>
                      <a:pt x="377" y="63"/>
                    </a:cubicBezTo>
                    <a:cubicBezTo>
                      <a:pt x="336" y="22"/>
                      <a:pt x="282" y="1"/>
                      <a:pt x="2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2" name="Google Shape;4152;p107"/>
              <p:cNvSpPr/>
              <p:nvPr/>
            </p:nvSpPr>
            <p:spPr>
              <a:xfrm flipH="1">
                <a:off x="8116237" y="2182036"/>
                <a:ext cx="35501" cy="11139"/>
              </a:xfrm>
              <a:custGeom>
                <a:rect b="b" l="l" r="r" t="t"/>
                <a:pathLst>
                  <a:path extrusionOk="0" h="230" w="733">
                    <a:moveTo>
                      <a:pt x="350" y="1"/>
                    </a:moveTo>
                    <a:cubicBezTo>
                      <a:pt x="241" y="1"/>
                      <a:pt x="146" y="37"/>
                      <a:pt x="87" y="77"/>
                    </a:cubicBezTo>
                    <a:cubicBezTo>
                      <a:pt x="22" y="120"/>
                      <a:pt x="1" y="163"/>
                      <a:pt x="8" y="174"/>
                    </a:cubicBezTo>
                    <a:cubicBezTo>
                      <a:pt x="11" y="177"/>
                      <a:pt x="15" y="178"/>
                      <a:pt x="21" y="178"/>
                    </a:cubicBezTo>
                    <a:cubicBezTo>
                      <a:pt x="62" y="178"/>
                      <a:pt x="179" y="118"/>
                      <a:pt x="330" y="118"/>
                    </a:cubicBezTo>
                    <a:cubicBezTo>
                      <a:pt x="343" y="118"/>
                      <a:pt x="357" y="119"/>
                      <a:pt x="370" y="120"/>
                    </a:cubicBezTo>
                    <a:cubicBezTo>
                      <a:pt x="551" y="133"/>
                      <a:pt x="675" y="230"/>
                      <a:pt x="714" y="230"/>
                    </a:cubicBezTo>
                    <a:cubicBezTo>
                      <a:pt x="717" y="230"/>
                      <a:pt x="720" y="229"/>
                      <a:pt x="722" y="227"/>
                    </a:cubicBezTo>
                    <a:cubicBezTo>
                      <a:pt x="733" y="217"/>
                      <a:pt x="715" y="170"/>
                      <a:pt x="658" y="116"/>
                    </a:cubicBezTo>
                    <a:cubicBezTo>
                      <a:pt x="600" y="66"/>
                      <a:pt x="504" y="12"/>
                      <a:pt x="381" y="2"/>
                    </a:cubicBezTo>
                    <a:cubicBezTo>
                      <a:pt x="371" y="1"/>
                      <a:pt x="361" y="1"/>
                      <a:pt x="3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3" name="Google Shape;4153;p107"/>
              <p:cNvSpPr/>
              <p:nvPr/>
            </p:nvSpPr>
            <p:spPr>
              <a:xfrm flipH="1">
                <a:off x="8227291" y="2189688"/>
                <a:ext cx="22812" cy="19953"/>
              </a:xfrm>
              <a:custGeom>
                <a:rect b="b" l="l" r="r" t="t"/>
                <a:pathLst>
                  <a:path extrusionOk="0" h="412" w="471">
                    <a:moveTo>
                      <a:pt x="236" y="0"/>
                    </a:moveTo>
                    <a:cubicBezTo>
                      <a:pt x="172" y="0"/>
                      <a:pt x="108" y="30"/>
                      <a:pt x="68" y="87"/>
                    </a:cubicBezTo>
                    <a:cubicBezTo>
                      <a:pt x="0" y="180"/>
                      <a:pt x="25" y="310"/>
                      <a:pt x="118" y="374"/>
                    </a:cubicBezTo>
                    <a:cubicBezTo>
                      <a:pt x="155" y="399"/>
                      <a:pt x="196" y="411"/>
                      <a:pt x="237" y="411"/>
                    </a:cubicBezTo>
                    <a:cubicBezTo>
                      <a:pt x="301" y="411"/>
                      <a:pt x="364" y="381"/>
                      <a:pt x="406" y="324"/>
                    </a:cubicBezTo>
                    <a:cubicBezTo>
                      <a:pt x="471" y="231"/>
                      <a:pt x="449" y="105"/>
                      <a:pt x="355" y="37"/>
                    </a:cubicBezTo>
                    <a:cubicBezTo>
                      <a:pt x="319" y="12"/>
                      <a:pt x="278" y="0"/>
                      <a:pt x="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4" name="Google Shape;4154;p107"/>
              <p:cNvSpPr/>
              <p:nvPr/>
            </p:nvSpPr>
            <p:spPr>
              <a:xfrm flipH="1">
                <a:off x="8219106" y="2184264"/>
                <a:ext cx="35743" cy="11042"/>
              </a:xfrm>
              <a:custGeom>
                <a:rect b="b" l="l" r="r" t="t"/>
                <a:pathLst>
                  <a:path extrusionOk="0" h="228" w="738">
                    <a:moveTo>
                      <a:pt x="340" y="0"/>
                    </a:moveTo>
                    <a:cubicBezTo>
                      <a:pt x="236" y="0"/>
                      <a:pt x="148" y="36"/>
                      <a:pt x="91" y="74"/>
                    </a:cubicBezTo>
                    <a:cubicBezTo>
                      <a:pt x="27" y="117"/>
                      <a:pt x="1" y="160"/>
                      <a:pt x="12" y="171"/>
                    </a:cubicBezTo>
                    <a:cubicBezTo>
                      <a:pt x="14" y="174"/>
                      <a:pt x="18" y="175"/>
                      <a:pt x="24" y="175"/>
                    </a:cubicBezTo>
                    <a:cubicBezTo>
                      <a:pt x="63" y="175"/>
                      <a:pt x="183" y="115"/>
                      <a:pt x="335" y="115"/>
                    </a:cubicBezTo>
                    <a:cubicBezTo>
                      <a:pt x="348" y="115"/>
                      <a:pt x="361" y="116"/>
                      <a:pt x="375" y="117"/>
                    </a:cubicBezTo>
                    <a:cubicBezTo>
                      <a:pt x="552" y="130"/>
                      <a:pt x="678" y="227"/>
                      <a:pt x="718" y="227"/>
                    </a:cubicBezTo>
                    <a:cubicBezTo>
                      <a:pt x="721" y="227"/>
                      <a:pt x="724" y="226"/>
                      <a:pt x="726" y="224"/>
                    </a:cubicBezTo>
                    <a:cubicBezTo>
                      <a:pt x="737" y="214"/>
                      <a:pt x="719" y="168"/>
                      <a:pt x="662" y="117"/>
                    </a:cubicBezTo>
                    <a:cubicBezTo>
                      <a:pt x="604" y="63"/>
                      <a:pt x="504" y="9"/>
                      <a:pt x="382" y="2"/>
                    </a:cubicBezTo>
                    <a:cubicBezTo>
                      <a:pt x="367" y="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5" name="Google Shape;4155;p107"/>
              <p:cNvSpPr/>
              <p:nvPr/>
            </p:nvSpPr>
            <p:spPr>
              <a:xfrm flipH="1">
                <a:off x="8110277" y="2038196"/>
                <a:ext cx="255433" cy="208249"/>
              </a:xfrm>
              <a:custGeom>
                <a:rect b="b" l="l" r="r" t="t"/>
                <a:pathLst>
                  <a:path extrusionOk="0" h="4300" w="5274">
                    <a:moveTo>
                      <a:pt x="2832" y="0"/>
                    </a:moveTo>
                    <a:cubicBezTo>
                      <a:pt x="2374" y="0"/>
                      <a:pt x="1874" y="49"/>
                      <a:pt x="1350" y="175"/>
                    </a:cubicBezTo>
                    <a:cubicBezTo>
                      <a:pt x="1350" y="175"/>
                      <a:pt x="126" y="631"/>
                      <a:pt x="65" y="1281"/>
                    </a:cubicBezTo>
                    <a:cubicBezTo>
                      <a:pt x="0" y="1930"/>
                      <a:pt x="79" y="3007"/>
                      <a:pt x="79" y="3007"/>
                    </a:cubicBezTo>
                    <a:lnTo>
                      <a:pt x="154" y="3015"/>
                    </a:lnTo>
                    <a:lnTo>
                      <a:pt x="123" y="4299"/>
                    </a:lnTo>
                    <a:lnTo>
                      <a:pt x="600" y="4231"/>
                    </a:lnTo>
                    <a:lnTo>
                      <a:pt x="668" y="2630"/>
                    </a:lnTo>
                    <a:cubicBezTo>
                      <a:pt x="668" y="2630"/>
                      <a:pt x="1501" y="2056"/>
                      <a:pt x="1515" y="1163"/>
                    </a:cubicBezTo>
                    <a:cubicBezTo>
                      <a:pt x="1731" y="1134"/>
                      <a:pt x="2388" y="1054"/>
                      <a:pt x="3160" y="1054"/>
                    </a:cubicBezTo>
                    <a:cubicBezTo>
                      <a:pt x="3851" y="1054"/>
                      <a:pt x="4633" y="1118"/>
                      <a:pt x="5273" y="1338"/>
                    </a:cubicBezTo>
                    <a:lnTo>
                      <a:pt x="5273" y="1019"/>
                    </a:lnTo>
                    <a:cubicBezTo>
                      <a:pt x="5273" y="821"/>
                      <a:pt x="5129" y="423"/>
                      <a:pt x="4943" y="355"/>
                    </a:cubicBezTo>
                    <a:cubicBezTo>
                      <a:pt x="4535" y="205"/>
                      <a:pt x="3774" y="0"/>
                      <a:pt x="28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6" name="Google Shape;4156;p107"/>
              <p:cNvSpPr/>
              <p:nvPr/>
            </p:nvSpPr>
            <p:spPr>
              <a:xfrm flipH="1">
                <a:off x="8186995" y="2351061"/>
                <a:ext cx="87275" cy="52353"/>
              </a:xfrm>
              <a:custGeom>
                <a:rect b="b" l="l" r="r" t="t"/>
                <a:pathLst>
                  <a:path extrusionOk="0" h="1081" w="1802">
                    <a:moveTo>
                      <a:pt x="0" y="0"/>
                    </a:moveTo>
                    <a:cubicBezTo>
                      <a:pt x="1" y="1"/>
                      <a:pt x="337" y="1066"/>
                      <a:pt x="1770" y="1081"/>
                    </a:cubicBezTo>
                    <a:lnTo>
                      <a:pt x="1802" y="711"/>
                    </a:lnTo>
                    <a:cubicBezTo>
                      <a:pt x="1802" y="711"/>
                      <a:pt x="897" y="693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7" name="Google Shape;4157;p107"/>
              <p:cNvSpPr/>
              <p:nvPr/>
            </p:nvSpPr>
            <p:spPr>
              <a:xfrm flipH="1">
                <a:off x="8220172" y="2167119"/>
                <a:ext cx="35888" cy="5521"/>
              </a:xfrm>
              <a:custGeom>
                <a:rect b="b" l="l" r="r" t="t"/>
                <a:pathLst>
                  <a:path extrusionOk="0" h="114" w="741">
                    <a:moveTo>
                      <a:pt x="554" y="1"/>
                    </a:moveTo>
                    <a:cubicBezTo>
                      <a:pt x="499" y="1"/>
                      <a:pt x="435" y="3"/>
                      <a:pt x="367" y="8"/>
                    </a:cubicBezTo>
                    <a:cubicBezTo>
                      <a:pt x="163" y="26"/>
                      <a:pt x="1" y="62"/>
                      <a:pt x="4" y="86"/>
                    </a:cubicBezTo>
                    <a:cubicBezTo>
                      <a:pt x="4" y="103"/>
                      <a:pt x="77" y="114"/>
                      <a:pt x="183" y="114"/>
                    </a:cubicBezTo>
                    <a:cubicBezTo>
                      <a:pt x="239" y="114"/>
                      <a:pt x="305" y="111"/>
                      <a:pt x="375" y="105"/>
                    </a:cubicBezTo>
                    <a:cubicBezTo>
                      <a:pt x="576" y="91"/>
                      <a:pt x="741" y="55"/>
                      <a:pt x="737" y="30"/>
                    </a:cubicBezTo>
                    <a:cubicBezTo>
                      <a:pt x="734" y="10"/>
                      <a:pt x="661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8" name="Google Shape;4158;p107"/>
              <p:cNvSpPr/>
              <p:nvPr/>
            </p:nvSpPr>
            <p:spPr>
              <a:xfrm flipH="1">
                <a:off x="8121855" y="2150992"/>
                <a:ext cx="35259" cy="8863"/>
              </a:xfrm>
              <a:custGeom>
                <a:rect b="b" l="l" r="r" t="t"/>
                <a:pathLst>
                  <a:path extrusionOk="0" h="183" w="728">
                    <a:moveTo>
                      <a:pt x="409" y="1"/>
                    </a:moveTo>
                    <a:cubicBezTo>
                      <a:pt x="390" y="1"/>
                      <a:pt x="371" y="2"/>
                      <a:pt x="352" y="3"/>
                    </a:cubicBezTo>
                    <a:cubicBezTo>
                      <a:pt x="130" y="22"/>
                      <a:pt x="0" y="161"/>
                      <a:pt x="22" y="179"/>
                    </a:cubicBezTo>
                    <a:cubicBezTo>
                      <a:pt x="24" y="182"/>
                      <a:pt x="27" y="183"/>
                      <a:pt x="31" y="183"/>
                    </a:cubicBezTo>
                    <a:cubicBezTo>
                      <a:pt x="67" y="183"/>
                      <a:pt x="194" y="113"/>
                      <a:pt x="363" y="101"/>
                    </a:cubicBezTo>
                    <a:cubicBezTo>
                      <a:pt x="392" y="97"/>
                      <a:pt x="421" y="96"/>
                      <a:pt x="448" y="96"/>
                    </a:cubicBezTo>
                    <a:cubicBezTo>
                      <a:pt x="563" y="96"/>
                      <a:pt x="655" y="121"/>
                      <a:pt x="693" y="121"/>
                    </a:cubicBezTo>
                    <a:cubicBezTo>
                      <a:pt x="703" y="121"/>
                      <a:pt x="709" y="119"/>
                      <a:pt x="711" y="115"/>
                    </a:cubicBezTo>
                    <a:cubicBezTo>
                      <a:pt x="728" y="95"/>
                      <a:pt x="601" y="1"/>
                      <a:pt x="4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9" name="Google Shape;4159;p107"/>
              <p:cNvSpPr/>
              <p:nvPr/>
            </p:nvSpPr>
            <p:spPr>
              <a:xfrm flipH="1">
                <a:off x="8173241" y="2285291"/>
                <a:ext cx="42475" cy="14965"/>
              </a:xfrm>
              <a:custGeom>
                <a:rect b="b" l="l" r="r" t="t"/>
                <a:pathLst>
                  <a:path extrusionOk="0" h="309" w="877">
                    <a:moveTo>
                      <a:pt x="31" y="0"/>
                    </a:moveTo>
                    <a:cubicBezTo>
                      <a:pt x="29" y="0"/>
                      <a:pt x="27" y="1"/>
                      <a:pt x="26" y="2"/>
                    </a:cubicBezTo>
                    <a:cubicBezTo>
                      <a:pt x="1" y="15"/>
                      <a:pt x="134" y="209"/>
                      <a:pt x="399" y="282"/>
                    </a:cubicBezTo>
                    <a:cubicBezTo>
                      <a:pt x="469" y="301"/>
                      <a:pt x="536" y="309"/>
                      <a:pt x="596" y="309"/>
                    </a:cubicBezTo>
                    <a:cubicBezTo>
                      <a:pt x="763" y="309"/>
                      <a:pt x="877" y="250"/>
                      <a:pt x="866" y="231"/>
                    </a:cubicBezTo>
                    <a:cubicBezTo>
                      <a:pt x="864" y="224"/>
                      <a:pt x="849" y="223"/>
                      <a:pt x="823" y="223"/>
                    </a:cubicBezTo>
                    <a:cubicBezTo>
                      <a:pt x="798" y="223"/>
                      <a:pt x="763" y="224"/>
                      <a:pt x="720" y="224"/>
                    </a:cubicBezTo>
                    <a:cubicBezTo>
                      <a:pt x="641" y="224"/>
                      <a:pt x="536" y="219"/>
                      <a:pt x="425" y="188"/>
                    </a:cubicBezTo>
                    <a:cubicBezTo>
                      <a:pt x="205" y="131"/>
                      <a:pt x="65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0" name="Google Shape;4160;p107"/>
              <p:cNvSpPr/>
              <p:nvPr/>
            </p:nvSpPr>
            <p:spPr>
              <a:xfrm flipH="1">
                <a:off x="8315292" y="1999451"/>
                <a:ext cx="80495" cy="77682"/>
              </a:xfrm>
              <a:custGeom>
                <a:rect b="b" l="l" r="r" t="t"/>
                <a:pathLst>
                  <a:path extrusionOk="0" h="1604" w="1662">
                    <a:moveTo>
                      <a:pt x="1415" y="1366"/>
                    </a:move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85" y="1389"/>
                      <a:pt x="1400" y="1378"/>
                      <a:pt x="1415" y="1366"/>
                    </a:cubicBezTo>
                    <a:close/>
                    <a:moveTo>
                      <a:pt x="769" y="0"/>
                    </a:moveTo>
                    <a:cubicBezTo>
                      <a:pt x="731" y="0"/>
                      <a:pt x="692" y="3"/>
                      <a:pt x="654" y="10"/>
                    </a:cubicBezTo>
                    <a:cubicBezTo>
                      <a:pt x="331" y="60"/>
                      <a:pt x="65" y="351"/>
                      <a:pt x="33" y="677"/>
                    </a:cubicBezTo>
                    <a:cubicBezTo>
                      <a:pt x="0" y="1000"/>
                      <a:pt x="197" y="1330"/>
                      <a:pt x="489" y="1474"/>
                    </a:cubicBezTo>
                    <a:cubicBezTo>
                      <a:pt x="602" y="1530"/>
                      <a:pt x="728" y="1556"/>
                      <a:pt x="854" y="1556"/>
                    </a:cubicBezTo>
                    <a:cubicBezTo>
                      <a:pt x="981" y="1556"/>
                      <a:pt x="1109" y="1529"/>
                      <a:pt x="1226" y="1478"/>
                    </a:cubicBezTo>
                    <a:lnTo>
                      <a:pt x="1226" y="1478"/>
                    </a:lnTo>
                    <a:cubicBezTo>
                      <a:pt x="1181" y="1521"/>
                      <a:pt x="1135" y="1563"/>
                      <a:pt x="1088" y="1603"/>
                    </a:cubicBez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24" y="1430"/>
                      <a:pt x="1276" y="1456"/>
                      <a:pt x="1226" y="1478"/>
                    </a:cubicBezTo>
                    <a:lnTo>
                      <a:pt x="1226" y="1478"/>
                    </a:lnTo>
                    <a:cubicBezTo>
                      <a:pt x="1343" y="1366"/>
                      <a:pt x="1450" y="1244"/>
                      <a:pt x="1526" y="1101"/>
                    </a:cubicBezTo>
                    <a:cubicBezTo>
                      <a:pt x="1627" y="904"/>
                      <a:pt x="1662" y="656"/>
                      <a:pt x="1565" y="455"/>
                    </a:cubicBezTo>
                    <a:cubicBezTo>
                      <a:pt x="1497" y="311"/>
                      <a:pt x="1365" y="200"/>
                      <a:pt x="1224" y="124"/>
                    </a:cubicBezTo>
                    <a:cubicBezTo>
                      <a:pt x="1083" y="50"/>
                      <a:pt x="926" y="0"/>
                      <a:pt x="7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1" name="Google Shape;4161;p107"/>
              <p:cNvSpPr/>
              <p:nvPr/>
            </p:nvSpPr>
            <p:spPr>
              <a:xfrm flipH="1">
                <a:off x="8355587" y="2171817"/>
                <a:ext cx="47900" cy="78892"/>
              </a:xfrm>
              <a:custGeom>
                <a:rect b="b" l="l" r="r" t="t"/>
                <a:pathLst>
                  <a:path extrusionOk="0" h="1629" w="989">
                    <a:moveTo>
                      <a:pt x="750" y="0"/>
                    </a:moveTo>
                    <a:cubicBezTo>
                      <a:pt x="486" y="0"/>
                      <a:pt x="75" y="118"/>
                      <a:pt x="38" y="826"/>
                    </a:cubicBezTo>
                    <a:cubicBezTo>
                      <a:pt x="1" y="1497"/>
                      <a:pt x="402" y="1628"/>
                      <a:pt x="694" y="1628"/>
                    </a:cubicBezTo>
                    <a:cubicBezTo>
                      <a:pt x="856" y="1628"/>
                      <a:pt x="984" y="1588"/>
                      <a:pt x="985" y="1576"/>
                    </a:cubicBezTo>
                    <a:cubicBezTo>
                      <a:pt x="989" y="1555"/>
                      <a:pt x="981" y="618"/>
                      <a:pt x="977" y="213"/>
                    </a:cubicBezTo>
                    <a:cubicBezTo>
                      <a:pt x="977" y="101"/>
                      <a:pt x="888" y="4"/>
                      <a:pt x="773" y="1"/>
                    </a:cubicBezTo>
                    <a:cubicBezTo>
                      <a:pt x="766" y="0"/>
                      <a:pt x="758" y="0"/>
                      <a:pt x="75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2" name="Google Shape;4162;p107"/>
              <p:cNvSpPr/>
              <p:nvPr/>
            </p:nvSpPr>
            <p:spPr>
              <a:xfrm flipH="1">
                <a:off x="8366727" y="2187945"/>
                <a:ext cx="21940" cy="44168"/>
              </a:xfrm>
              <a:custGeom>
                <a:rect b="b" l="l" r="r" t="t"/>
                <a:pathLst>
                  <a:path extrusionOk="0" h="912" w="453">
                    <a:moveTo>
                      <a:pt x="295" y="1"/>
                    </a:moveTo>
                    <a:cubicBezTo>
                      <a:pt x="291" y="1"/>
                      <a:pt x="287" y="1"/>
                      <a:pt x="284" y="1"/>
                    </a:cubicBezTo>
                    <a:cubicBezTo>
                      <a:pt x="201" y="1"/>
                      <a:pt x="126" y="73"/>
                      <a:pt x="83" y="152"/>
                    </a:cubicBezTo>
                    <a:cubicBezTo>
                      <a:pt x="40" y="231"/>
                      <a:pt x="7" y="332"/>
                      <a:pt x="4" y="440"/>
                    </a:cubicBezTo>
                    <a:cubicBezTo>
                      <a:pt x="0" y="647"/>
                      <a:pt x="98" y="852"/>
                      <a:pt x="244" y="902"/>
                    </a:cubicBezTo>
                    <a:cubicBezTo>
                      <a:pt x="267" y="909"/>
                      <a:pt x="289" y="912"/>
                      <a:pt x="310" y="912"/>
                    </a:cubicBezTo>
                    <a:cubicBezTo>
                      <a:pt x="354" y="912"/>
                      <a:pt x="391" y="899"/>
                      <a:pt x="413" y="884"/>
                    </a:cubicBezTo>
                    <a:cubicBezTo>
                      <a:pt x="446" y="859"/>
                      <a:pt x="453" y="838"/>
                      <a:pt x="449" y="834"/>
                    </a:cubicBezTo>
                    <a:cubicBezTo>
                      <a:pt x="449" y="834"/>
                      <a:pt x="449" y="834"/>
                      <a:pt x="448" y="834"/>
                    </a:cubicBezTo>
                    <a:cubicBezTo>
                      <a:pt x="443" y="834"/>
                      <a:pt x="428" y="850"/>
                      <a:pt x="399" y="859"/>
                    </a:cubicBezTo>
                    <a:cubicBezTo>
                      <a:pt x="382" y="865"/>
                      <a:pt x="360" y="870"/>
                      <a:pt x="335" y="870"/>
                    </a:cubicBezTo>
                    <a:cubicBezTo>
                      <a:pt x="313" y="870"/>
                      <a:pt x="288" y="866"/>
                      <a:pt x="262" y="856"/>
                    </a:cubicBezTo>
                    <a:cubicBezTo>
                      <a:pt x="155" y="809"/>
                      <a:pt x="72" y="630"/>
                      <a:pt x="80" y="440"/>
                    </a:cubicBezTo>
                    <a:cubicBezTo>
                      <a:pt x="80" y="346"/>
                      <a:pt x="105" y="256"/>
                      <a:pt x="144" y="185"/>
                    </a:cubicBezTo>
                    <a:cubicBezTo>
                      <a:pt x="180" y="109"/>
                      <a:pt x="230" y="59"/>
                      <a:pt x="287" y="52"/>
                    </a:cubicBezTo>
                    <a:cubicBezTo>
                      <a:pt x="294" y="50"/>
                      <a:pt x="301" y="50"/>
                      <a:pt x="307" y="50"/>
                    </a:cubicBezTo>
                    <a:cubicBezTo>
                      <a:pt x="351" y="50"/>
                      <a:pt x="382" y="81"/>
                      <a:pt x="392" y="109"/>
                    </a:cubicBezTo>
                    <a:cubicBezTo>
                      <a:pt x="403" y="138"/>
                      <a:pt x="395" y="160"/>
                      <a:pt x="403" y="160"/>
                    </a:cubicBezTo>
                    <a:cubicBezTo>
                      <a:pt x="403" y="160"/>
                      <a:pt x="403" y="160"/>
                      <a:pt x="404" y="160"/>
                    </a:cubicBezTo>
                    <a:cubicBezTo>
                      <a:pt x="409" y="160"/>
                      <a:pt x="424" y="141"/>
                      <a:pt x="421" y="102"/>
                    </a:cubicBezTo>
                    <a:cubicBezTo>
                      <a:pt x="417" y="80"/>
                      <a:pt x="406" y="55"/>
                      <a:pt x="381" y="34"/>
                    </a:cubicBezTo>
                    <a:cubicBezTo>
                      <a:pt x="362" y="14"/>
                      <a:pt x="328" y="1"/>
                      <a:pt x="29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3" name="Google Shape;4163;p107"/>
              <p:cNvSpPr/>
              <p:nvPr/>
            </p:nvSpPr>
            <p:spPr>
              <a:xfrm flipH="1">
                <a:off x="7720053" y="2405110"/>
                <a:ext cx="955428" cy="792751"/>
              </a:xfrm>
              <a:custGeom>
                <a:rect b="b" l="l" r="r" t="t"/>
                <a:pathLst>
                  <a:path extrusionOk="0" h="16369" w="19727">
                    <a:moveTo>
                      <a:pt x="10287" y="1"/>
                    </a:moveTo>
                    <a:cubicBezTo>
                      <a:pt x="9167" y="112"/>
                      <a:pt x="8586" y="1436"/>
                      <a:pt x="8586" y="1436"/>
                    </a:cubicBezTo>
                    <a:cubicBezTo>
                      <a:pt x="8123" y="316"/>
                      <a:pt x="6378" y="152"/>
                      <a:pt x="6378" y="152"/>
                    </a:cubicBezTo>
                    <a:lnTo>
                      <a:pt x="6378" y="152"/>
                    </a:lnTo>
                    <a:lnTo>
                      <a:pt x="6411" y="1310"/>
                    </a:lnTo>
                    <a:cubicBezTo>
                      <a:pt x="5851" y="1346"/>
                      <a:pt x="5008" y="1490"/>
                      <a:pt x="4584" y="1644"/>
                    </a:cubicBezTo>
                    <a:cubicBezTo>
                      <a:pt x="3611" y="1996"/>
                      <a:pt x="2757" y="2470"/>
                      <a:pt x="2092" y="3248"/>
                    </a:cubicBezTo>
                    <a:cubicBezTo>
                      <a:pt x="1536" y="3899"/>
                      <a:pt x="1199" y="4706"/>
                      <a:pt x="1070" y="5553"/>
                    </a:cubicBezTo>
                    <a:lnTo>
                      <a:pt x="0" y="12474"/>
                    </a:lnTo>
                    <a:lnTo>
                      <a:pt x="3877" y="12843"/>
                    </a:lnTo>
                    <a:lnTo>
                      <a:pt x="4501" y="7588"/>
                    </a:lnTo>
                    <a:lnTo>
                      <a:pt x="4584" y="11526"/>
                    </a:lnTo>
                    <a:lnTo>
                      <a:pt x="4627" y="15794"/>
                    </a:lnTo>
                    <a:lnTo>
                      <a:pt x="14699" y="16368"/>
                    </a:lnTo>
                    <a:lnTo>
                      <a:pt x="14699" y="16368"/>
                    </a:lnTo>
                    <a:lnTo>
                      <a:pt x="14027" y="11677"/>
                    </a:lnTo>
                    <a:lnTo>
                      <a:pt x="13482" y="6831"/>
                    </a:lnTo>
                    <a:lnTo>
                      <a:pt x="13482" y="6831"/>
                    </a:lnTo>
                    <a:lnTo>
                      <a:pt x="17527" y="9110"/>
                    </a:lnTo>
                    <a:lnTo>
                      <a:pt x="19727" y="6296"/>
                    </a:lnTo>
                    <a:cubicBezTo>
                      <a:pt x="19727" y="6296"/>
                      <a:pt x="14763" y="2962"/>
                      <a:pt x="14278" y="2682"/>
                    </a:cubicBezTo>
                    <a:cubicBezTo>
                      <a:pt x="12067" y="1389"/>
                      <a:pt x="10947" y="1296"/>
                      <a:pt x="10280" y="1260"/>
                    </a:cubicBezTo>
                    <a:lnTo>
                      <a:pt x="1028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4" name="Google Shape;4164;p107"/>
              <p:cNvSpPr/>
              <p:nvPr/>
            </p:nvSpPr>
            <p:spPr>
              <a:xfrm flipH="1">
                <a:off x="8407070" y="2495676"/>
                <a:ext cx="61025" cy="275567"/>
              </a:xfrm>
              <a:custGeom>
                <a:rect b="b" l="l" r="r" t="t"/>
                <a:pathLst>
                  <a:path extrusionOk="0" h="5690" w="1260">
                    <a:moveTo>
                      <a:pt x="18" y="0"/>
                    </a:moveTo>
                    <a:cubicBezTo>
                      <a:pt x="0" y="22"/>
                      <a:pt x="359" y="141"/>
                      <a:pt x="689" y="596"/>
                    </a:cubicBezTo>
                    <a:cubicBezTo>
                      <a:pt x="855" y="823"/>
                      <a:pt x="1001" y="1128"/>
                      <a:pt x="1080" y="1486"/>
                    </a:cubicBezTo>
                    <a:cubicBezTo>
                      <a:pt x="1160" y="1845"/>
                      <a:pt x="1163" y="2258"/>
                      <a:pt x="1102" y="2678"/>
                    </a:cubicBezTo>
                    <a:cubicBezTo>
                      <a:pt x="969" y="3529"/>
                      <a:pt x="661" y="4254"/>
                      <a:pt x="499" y="4796"/>
                    </a:cubicBezTo>
                    <a:cubicBezTo>
                      <a:pt x="413" y="5069"/>
                      <a:pt x="352" y="5291"/>
                      <a:pt x="320" y="5445"/>
                    </a:cubicBezTo>
                    <a:cubicBezTo>
                      <a:pt x="284" y="5599"/>
                      <a:pt x="273" y="5686"/>
                      <a:pt x="280" y="5690"/>
                    </a:cubicBezTo>
                    <a:cubicBezTo>
                      <a:pt x="287" y="5690"/>
                      <a:pt x="312" y="5607"/>
                      <a:pt x="355" y="5453"/>
                    </a:cubicBezTo>
                    <a:cubicBezTo>
                      <a:pt x="403" y="5302"/>
                      <a:pt x="471" y="5087"/>
                      <a:pt x="564" y="4817"/>
                    </a:cubicBezTo>
                    <a:cubicBezTo>
                      <a:pt x="657" y="4552"/>
                      <a:pt x="776" y="4236"/>
                      <a:pt x="894" y="3881"/>
                    </a:cubicBezTo>
                    <a:cubicBezTo>
                      <a:pt x="1016" y="3525"/>
                      <a:pt x="1135" y="3127"/>
                      <a:pt x="1195" y="2692"/>
                    </a:cubicBezTo>
                    <a:cubicBezTo>
                      <a:pt x="1260" y="2261"/>
                      <a:pt x="1256" y="1838"/>
                      <a:pt x="1167" y="1465"/>
                    </a:cubicBezTo>
                    <a:cubicBezTo>
                      <a:pt x="1080" y="1095"/>
                      <a:pt x="923" y="783"/>
                      <a:pt x="747" y="557"/>
                    </a:cubicBezTo>
                    <a:cubicBezTo>
                      <a:pt x="567" y="327"/>
                      <a:pt x="381" y="184"/>
                      <a:pt x="244" y="104"/>
                    </a:cubicBezTo>
                    <a:cubicBezTo>
                      <a:pt x="173" y="65"/>
                      <a:pt x="118" y="36"/>
                      <a:pt x="80" y="22"/>
                    </a:cubicBezTo>
                    <a:cubicBezTo>
                      <a:pt x="40" y="8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5" name="Google Shape;4165;p107"/>
              <p:cNvSpPr/>
              <p:nvPr/>
            </p:nvSpPr>
            <p:spPr>
              <a:xfrm flipH="1">
                <a:off x="8016273" y="2499309"/>
                <a:ext cx="35985" cy="288643"/>
              </a:xfrm>
              <a:custGeom>
                <a:rect b="b" l="l" r="r" t="t"/>
                <a:pathLst>
                  <a:path extrusionOk="0" h="5960" w="743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0" y="1"/>
                      <a:pt x="7" y="87"/>
                      <a:pt x="25" y="234"/>
                    </a:cubicBezTo>
                    <a:cubicBezTo>
                      <a:pt x="47" y="407"/>
                      <a:pt x="72" y="622"/>
                      <a:pt x="104" y="873"/>
                    </a:cubicBezTo>
                    <a:cubicBezTo>
                      <a:pt x="172" y="1433"/>
                      <a:pt x="259" y="2169"/>
                      <a:pt x="359" y="2980"/>
                    </a:cubicBezTo>
                    <a:cubicBezTo>
                      <a:pt x="456" y="3795"/>
                      <a:pt x="545" y="4530"/>
                      <a:pt x="614" y="5087"/>
                    </a:cubicBezTo>
                    <a:cubicBezTo>
                      <a:pt x="646" y="5342"/>
                      <a:pt x="675" y="5557"/>
                      <a:pt x="696" y="5726"/>
                    </a:cubicBezTo>
                    <a:cubicBezTo>
                      <a:pt x="714" y="5877"/>
                      <a:pt x="728" y="5959"/>
                      <a:pt x="736" y="5959"/>
                    </a:cubicBezTo>
                    <a:cubicBezTo>
                      <a:pt x="743" y="5959"/>
                      <a:pt x="739" y="5877"/>
                      <a:pt x="732" y="5723"/>
                    </a:cubicBezTo>
                    <a:cubicBezTo>
                      <a:pt x="725" y="5572"/>
                      <a:pt x="707" y="5352"/>
                      <a:pt x="682" y="5080"/>
                    </a:cubicBezTo>
                    <a:cubicBezTo>
                      <a:pt x="635" y="4542"/>
                      <a:pt x="552" y="3795"/>
                      <a:pt x="456" y="2969"/>
                    </a:cubicBezTo>
                    <a:cubicBezTo>
                      <a:pt x="355" y="2148"/>
                      <a:pt x="254" y="1401"/>
                      <a:pt x="168" y="866"/>
                    </a:cubicBezTo>
                    <a:cubicBezTo>
                      <a:pt x="129" y="597"/>
                      <a:pt x="90" y="382"/>
                      <a:pt x="60" y="231"/>
                    </a:cubicBezTo>
                    <a:cubicBezTo>
                      <a:pt x="33" y="83"/>
                      <a:pt x="15" y="1"/>
                      <a:pt x="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6" name="Google Shape;4166;p107"/>
              <p:cNvSpPr/>
              <p:nvPr/>
            </p:nvSpPr>
            <p:spPr>
              <a:xfrm flipH="1">
                <a:off x="8275432" y="2450296"/>
                <a:ext cx="90617" cy="42279"/>
              </a:xfrm>
              <a:custGeom>
                <a:rect b="b" l="l" r="r" t="t"/>
                <a:pathLst>
                  <a:path extrusionOk="0" h="873" w="1871">
                    <a:moveTo>
                      <a:pt x="1697" y="1"/>
                    </a:moveTo>
                    <a:cubicBezTo>
                      <a:pt x="1642" y="1"/>
                      <a:pt x="1576" y="12"/>
                      <a:pt x="1508" y="44"/>
                    </a:cubicBezTo>
                    <a:cubicBezTo>
                      <a:pt x="1400" y="90"/>
                      <a:pt x="1296" y="198"/>
                      <a:pt x="1228" y="334"/>
                    </a:cubicBezTo>
                    <a:cubicBezTo>
                      <a:pt x="1195" y="403"/>
                      <a:pt x="1167" y="478"/>
                      <a:pt x="1145" y="554"/>
                    </a:cubicBezTo>
                    <a:cubicBezTo>
                      <a:pt x="1120" y="629"/>
                      <a:pt x="1109" y="726"/>
                      <a:pt x="1074" y="761"/>
                    </a:cubicBezTo>
                    <a:cubicBezTo>
                      <a:pt x="1066" y="771"/>
                      <a:pt x="1058" y="775"/>
                      <a:pt x="1048" y="775"/>
                    </a:cubicBezTo>
                    <a:cubicBezTo>
                      <a:pt x="1039" y="775"/>
                      <a:pt x="1028" y="772"/>
                      <a:pt x="1013" y="765"/>
                    </a:cubicBezTo>
                    <a:cubicBezTo>
                      <a:pt x="976" y="751"/>
                      <a:pt x="940" y="733"/>
                      <a:pt x="905" y="718"/>
                    </a:cubicBezTo>
                    <a:cubicBezTo>
                      <a:pt x="832" y="686"/>
                      <a:pt x="764" y="654"/>
                      <a:pt x="696" y="622"/>
                    </a:cubicBezTo>
                    <a:cubicBezTo>
                      <a:pt x="574" y="568"/>
                      <a:pt x="456" y="514"/>
                      <a:pt x="341" y="463"/>
                    </a:cubicBezTo>
                    <a:cubicBezTo>
                      <a:pt x="160" y="386"/>
                      <a:pt x="37" y="340"/>
                      <a:pt x="12" y="340"/>
                    </a:cubicBezTo>
                    <a:cubicBezTo>
                      <a:pt x="9" y="340"/>
                      <a:pt x="8" y="341"/>
                      <a:pt x="7" y="342"/>
                    </a:cubicBezTo>
                    <a:cubicBezTo>
                      <a:pt x="0" y="356"/>
                      <a:pt x="118" y="425"/>
                      <a:pt x="312" y="525"/>
                    </a:cubicBezTo>
                    <a:cubicBezTo>
                      <a:pt x="423" y="582"/>
                      <a:pt x="539" y="640"/>
                      <a:pt x="657" y="700"/>
                    </a:cubicBezTo>
                    <a:cubicBezTo>
                      <a:pt x="725" y="736"/>
                      <a:pt x="794" y="769"/>
                      <a:pt x="865" y="804"/>
                    </a:cubicBezTo>
                    <a:cubicBezTo>
                      <a:pt x="901" y="819"/>
                      <a:pt x="933" y="837"/>
                      <a:pt x="976" y="855"/>
                    </a:cubicBezTo>
                    <a:cubicBezTo>
                      <a:pt x="998" y="866"/>
                      <a:pt x="1023" y="873"/>
                      <a:pt x="1056" y="873"/>
                    </a:cubicBezTo>
                    <a:cubicBezTo>
                      <a:pt x="1091" y="869"/>
                      <a:pt x="1124" y="851"/>
                      <a:pt x="1142" y="829"/>
                    </a:cubicBezTo>
                    <a:cubicBezTo>
                      <a:pt x="1185" y="783"/>
                      <a:pt x="1195" y="736"/>
                      <a:pt x="1206" y="697"/>
                    </a:cubicBezTo>
                    <a:cubicBezTo>
                      <a:pt x="1217" y="657"/>
                      <a:pt x="1224" y="618"/>
                      <a:pt x="1235" y="582"/>
                    </a:cubicBezTo>
                    <a:cubicBezTo>
                      <a:pt x="1256" y="506"/>
                      <a:pt x="1278" y="435"/>
                      <a:pt x="1311" y="374"/>
                    </a:cubicBezTo>
                    <a:cubicBezTo>
                      <a:pt x="1364" y="245"/>
                      <a:pt x="1450" y="152"/>
                      <a:pt x="1540" y="105"/>
                    </a:cubicBezTo>
                    <a:cubicBezTo>
                      <a:pt x="1619" y="59"/>
                      <a:pt x="1689" y="47"/>
                      <a:pt x="1745" y="47"/>
                    </a:cubicBezTo>
                    <a:cubicBezTo>
                      <a:pt x="1809" y="47"/>
                      <a:pt x="1852" y="64"/>
                      <a:pt x="1863" y="64"/>
                    </a:cubicBezTo>
                    <a:cubicBezTo>
                      <a:pt x="1865" y="64"/>
                      <a:pt x="1866" y="63"/>
                      <a:pt x="1866" y="62"/>
                    </a:cubicBezTo>
                    <a:cubicBezTo>
                      <a:pt x="1871" y="58"/>
                      <a:pt x="1845" y="29"/>
                      <a:pt x="1780" y="11"/>
                    </a:cubicBezTo>
                    <a:cubicBezTo>
                      <a:pt x="1758" y="5"/>
                      <a:pt x="1729" y="1"/>
                      <a:pt x="1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7" name="Google Shape;4167;p107"/>
              <p:cNvSpPr/>
              <p:nvPr/>
            </p:nvSpPr>
            <p:spPr>
              <a:xfrm flipH="1">
                <a:off x="8175662" y="2446277"/>
                <a:ext cx="68338" cy="49108"/>
              </a:xfrm>
              <a:custGeom>
                <a:rect b="b" l="l" r="r" t="t"/>
                <a:pathLst>
                  <a:path extrusionOk="0" h="1014" w="1411">
                    <a:moveTo>
                      <a:pt x="29" y="0"/>
                    </a:moveTo>
                    <a:cubicBezTo>
                      <a:pt x="12" y="0"/>
                      <a:pt x="3" y="3"/>
                      <a:pt x="3" y="5"/>
                    </a:cubicBezTo>
                    <a:cubicBezTo>
                      <a:pt x="0" y="23"/>
                      <a:pt x="126" y="37"/>
                      <a:pt x="262" y="170"/>
                    </a:cubicBezTo>
                    <a:cubicBezTo>
                      <a:pt x="401" y="296"/>
                      <a:pt x="502" y="543"/>
                      <a:pt x="545" y="838"/>
                    </a:cubicBezTo>
                    <a:cubicBezTo>
                      <a:pt x="552" y="869"/>
                      <a:pt x="557" y="906"/>
                      <a:pt x="563" y="934"/>
                    </a:cubicBezTo>
                    <a:lnTo>
                      <a:pt x="578" y="1013"/>
                    </a:lnTo>
                    <a:lnTo>
                      <a:pt x="638" y="967"/>
                    </a:lnTo>
                    <a:cubicBezTo>
                      <a:pt x="1080" y="632"/>
                      <a:pt x="1410" y="360"/>
                      <a:pt x="1396" y="339"/>
                    </a:cubicBezTo>
                    <a:cubicBezTo>
                      <a:pt x="1396" y="338"/>
                      <a:pt x="1395" y="337"/>
                      <a:pt x="1393" y="337"/>
                    </a:cubicBezTo>
                    <a:cubicBezTo>
                      <a:pt x="1354" y="337"/>
                      <a:pt x="1039" y="551"/>
                      <a:pt x="645" y="841"/>
                    </a:cubicBezTo>
                    <a:lnTo>
                      <a:pt x="645" y="841"/>
                    </a:lnTo>
                    <a:cubicBezTo>
                      <a:pt x="644" y="834"/>
                      <a:pt x="643" y="827"/>
                      <a:pt x="643" y="819"/>
                    </a:cubicBezTo>
                    <a:cubicBezTo>
                      <a:pt x="613" y="672"/>
                      <a:pt x="578" y="529"/>
                      <a:pt x="524" y="407"/>
                    </a:cubicBezTo>
                    <a:cubicBezTo>
                      <a:pt x="466" y="281"/>
                      <a:pt x="388" y="185"/>
                      <a:pt x="308" y="120"/>
                    </a:cubicBezTo>
                    <a:cubicBezTo>
                      <a:pt x="186" y="19"/>
                      <a:pt x="77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8" name="Google Shape;4168;p107"/>
              <p:cNvSpPr/>
              <p:nvPr/>
            </p:nvSpPr>
            <p:spPr>
              <a:xfrm flipH="1">
                <a:off x="8248311" y="2475335"/>
                <a:ext cx="15014" cy="131148"/>
              </a:xfrm>
              <a:custGeom>
                <a:rect b="b" l="l" r="r" t="t"/>
                <a:pathLst>
                  <a:path extrusionOk="0" h="2708" w="310">
                    <a:moveTo>
                      <a:pt x="15" y="1"/>
                    </a:moveTo>
                    <a:cubicBezTo>
                      <a:pt x="0" y="4"/>
                      <a:pt x="4" y="155"/>
                      <a:pt x="22" y="403"/>
                    </a:cubicBezTo>
                    <a:cubicBezTo>
                      <a:pt x="40" y="647"/>
                      <a:pt x="68" y="988"/>
                      <a:pt x="104" y="1361"/>
                    </a:cubicBezTo>
                    <a:cubicBezTo>
                      <a:pt x="172" y="2000"/>
                      <a:pt x="241" y="2535"/>
                      <a:pt x="277" y="2671"/>
                    </a:cubicBezTo>
                    <a:lnTo>
                      <a:pt x="280" y="2675"/>
                    </a:lnTo>
                    <a:cubicBezTo>
                      <a:pt x="291" y="2696"/>
                      <a:pt x="298" y="2707"/>
                      <a:pt x="302" y="2707"/>
                    </a:cubicBezTo>
                    <a:cubicBezTo>
                      <a:pt x="305" y="2703"/>
                      <a:pt x="305" y="2693"/>
                      <a:pt x="298" y="2668"/>
                    </a:cubicBezTo>
                    <a:lnTo>
                      <a:pt x="302" y="2668"/>
                    </a:lnTo>
                    <a:cubicBezTo>
                      <a:pt x="309" y="2531"/>
                      <a:pt x="270" y="1992"/>
                      <a:pt x="202" y="1350"/>
                    </a:cubicBezTo>
                    <a:cubicBezTo>
                      <a:pt x="166" y="977"/>
                      <a:pt x="123" y="635"/>
                      <a:pt x="90" y="395"/>
                    </a:cubicBezTo>
                    <a:cubicBezTo>
                      <a:pt x="58" y="151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9" name="Google Shape;4169;p107"/>
              <p:cNvSpPr/>
              <p:nvPr/>
            </p:nvSpPr>
            <p:spPr>
              <a:xfrm flipH="1">
                <a:off x="8495167" y="2979504"/>
                <a:ext cx="156195" cy="39519"/>
              </a:xfrm>
              <a:custGeom>
                <a:rect b="b" l="l" r="r" t="t"/>
                <a:pathLst>
                  <a:path extrusionOk="0" h="816" w="3225">
                    <a:moveTo>
                      <a:pt x="47" y="1"/>
                    </a:moveTo>
                    <a:cubicBezTo>
                      <a:pt x="19" y="1"/>
                      <a:pt x="4" y="3"/>
                      <a:pt x="4" y="7"/>
                    </a:cubicBezTo>
                    <a:cubicBezTo>
                      <a:pt x="1" y="21"/>
                      <a:pt x="184" y="54"/>
                      <a:pt x="478" y="110"/>
                    </a:cubicBezTo>
                    <a:cubicBezTo>
                      <a:pt x="773" y="172"/>
                      <a:pt x="1178" y="254"/>
                      <a:pt x="1624" y="365"/>
                    </a:cubicBezTo>
                    <a:cubicBezTo>
                      <a:pt x="2065" y="477"/>
                      <a:pt x="2464" y="595"/>
                      <a:pt x="2751" y="682"/>
                    </a:cubicBezTo>
                    <a:cubicBezTo>
                      <a:pt x="3009" y="763"/>
                      <a:pt x="3181" y="816"/>
                      <a:pt x="3212" y="816"/>
                    </a:cubicBezTo>
                    <a:cubicBezTo>
                      <a:pt x="3215" y="816"/>
                      <a:pt x="3217" y="815"/>
                      <a:pt x="3217" y="814"/>
                    </a:cubicBezTo>
                    <a:cubicBezTo>
                      <a:pt x="3224" y="800"/>
                      <a:pt x="3052" y="725"/>
                      <a:pt x="2772" y="617"/>
                    </a:cubicBezTo>
                    <a:cubicBezTo>
                      <a:pt x="2489" y="513"/>
                      <a:pt x="2090" y="384"/>
                      <a:pt x="1645" y="272"/>
                    </a:cubicBezTo>
                    <a:cubicBezTo>
                      <a:pt x="1200" y="161"/>
                      <a:pt x="787" y="85"/>
                      <a:pt x="489" y="46"/>
                    </a:cubicBezTo>
                    <a:cubicBezTo>
                      <a:pt x="275" y="15"/>
                      <a:pt x="118" y="1"/>
                      <a:pt x="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0" name="Google Shape;4170;p107"/>
              <p:cNvSpPr/>
              <p:nvPr/>
            </p:nvSpPr>
            <p:spPr>
              <a:xfrm flipH="1">
                <a:off x="8493811" y="2960180"/>
                <a:ext cx="142392" cy="59666"/>
              </a:xfrm>
              <a:custGeom>
                <a:rect b="b" l="l" r="r" t="t"/>
                <a:pathLst>
                  <a:path extrusionOk="0" h="1232" w="2940">
                    <a:moveTo>
                      <a:pt x="17" y="1"/>
                    </a:moveTo>
                    <a:cubicBezTo>
                      <a:pt x="9" y="1"/>
                      <a:pt x="4" y="2"/>
                      <a:pt x="4" y="4"/>
                    </a:cubicBezTo>
                    <a:cubicBezTo>
                      <a:pt x="1" y="18"/>
                      <a:pt x="173" y="75"/>
                      <a:pt x="449" y="165"/>
                    </a:cubicBezTo>
                    <a:cubicBezTo>
                      <a:pt x="725" y="255"/>
                      <a:pt x="1109" y="377"/>
                      <a:pt x="1526" y="524"/>
                    </a:cubicBezTo>
                    <a:cubicBezTo>
                      <a:pt x="1734" y="600"/>
                      <a:pt x="1931" y="671"/>
                      <a:pt x="2114" y="736"/>
                    </a:cubicBezTo>
                    <a:cubicBezTo>
                      <a:pt x="2297" y="804"/>
                      <a:pt x="2459" y="862"/>
                      <a:pt x="2585" y="930"/>
                    </a:cubicBezTo>
                    <a:cubicBezTo>
                      <a:pt x="2835" y="1060"/>
                      <a:pt x="2912" y="1232"/>
                      <a:pt x="2925" y="1232"/>
                    </a:cubicBezTo>
                    <a:cubicBezTo>
                      <a:pt x="2926" y="1232"/>
                      <a:pt x="2926" y="1231"/>
                      <a:pt x="2926" y="1231"/>
                    </a:cubicBezTo>
                    <a:cubicBezTo>
                      <a:pt x="2940" y="1231"/>
                      <a:pt x="2883" y="1031"/>
                      <a:pt x="2617" y="872"/>
                    </a:cubicBezTo>
                    <a:cubicBezTo>
                      <a:pt x="2491" y="789"/>
                      <a:pt x="2326" y="725"/>
                      <a:pt x="2146" y="653"/>
                    </a:cubicBezTo>
                    <a:cubicBezTo>
                      <a:pt x="1967" y="582"/>
                      <a:pt x="1770" y="506"/>
                      <a:pt x="1558" y="435"/>
                    </a:cubicBezTo>
                    <a:cubicBezTo>
                      <a:pt x="1138" y="287"/>
                      <a:pt x="751" y="173"/>
                      <a:pt x="467" y="97"/>
                    </a:cubicBezTo>
                    <a:cubicBezTo>
                      <a:pt x="228" y="36"/>
                      <a:pt x="62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1" name="Google Shape;4171;p107"/>
              <p:cNvSpPr/>
              <p:nvPr/>
            </p:nvSpPr>
            <p:spPr>
              <a:xfrm flipH="1">
                <a:off x="7734980" y="2699911"/>
                <a:ext cx="77250" cy="110469"/>
              </a:xfrm>
              <a:custGeom>
                <a:rect b="b" l="l" r="r" t="t"/>
                <a:pathLst>
                  <a:path extrusionOk="0" h="2281" w="1595">
                    <a:moveTo>
                      <a:pt x="1572" y="0"/>
                    </a:moveTo>
                    <a:cubicBezTo>
                      <a:pt x="1555" y="0"/>
                      <a:pt x="1446" y="107"/>
                      <a:pt x="1285" y="288"/>
                    </a:cubicBezTo>
                    <a:cubicBezTo>
                      <a:pt x="1121" y="478"/>
                      <a:pt x="902" y="751"/>
                      <a:pt x="687" y="1067"/>
                    </a:cubicBezTo>
                    <a:cubicBezTo>
                      <a:pt x="467" y="1382"/>
                      <a:pt x="291" y="1684"/>
                      <a:pt x="177" y="1907"/>
                    </a:cubicBezTo>
                    <a:cubicBezTo>
                      <a:pt x="58" y="2129"/>
                      <a:pt x="1" y="2273"/>
                      <a:pt x="11" y="2280"/>
                    </a:cubicBezTo>
                    <a:cubicBezTo>
                      <a:pt x="11" y="2280"/>
                      <a:pt x="12" y="2280"/>
                      <a:pt x="12" y="2280"/>
                    </a:cubicBezTo>
                    <a:cubicBezTo>
                      <a:pt x="42" y="2280"/>
                      <a:pt x="335" y="1742"/>
                      <a:pt x="765" y="1121"/>
                    </a:cubicBezTo>
                    <a:cubicBezTo>
                      <a:pt x="1192" y="493"/>
                      <a:pt x="1595" y="22"/>
                      <a:pt x="1573" y="1"/>
                    </a:cubicBezTo>
                    <a:cubicBezTo>
                      <a:pt x="1573" y="1"/>
                      <a:pt x="1572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2" name="Google Shape;4172;p107"/>
              <p:cNvSpPr/>
              <p:nvPr/>
            </p:nvSpPr>
            <p:spPr>
              <a:xfrm flipH="1">
                <a:off x="7738128" y="2702332"/>
                <a:ext cx="88196" cy="85963"/>
              </a:xfrm>
              <a:custGeom>
                <a:rect b="b" l="l" r="r" t="t"/>
                <a:pathLst>
                  <a:path extrusionOk="0" h="1775" w="1821">
                    <a:moveTo>
                      <a:pt x="1799" y="0"/>
                    </a:moveTo>
                    <a:cubicBezTo>
                      <a:pt x="1777" y="0"/>
                      <a:pt x="1650" y="58"/>
                      <a:pt x="1465" y="166"/>
                    </a:cubicBezTo>
                    <a:cubicBezTo>
                      <a:pt x="1268" y="288"/>
                      <a:pt x="1006" y="479"/>
                      <a:pt x="754" y="729"/>
                    </a:cubicBezTo>
                    <a:cubicBezTo>
                      <a:pt x="499" y="981"/>
                      <a:pt x="306" y="1239"/>
                      <a:pt x="184" y="1437"/>
                    </a:cubicBezTo>
                    <a:cubicBezTo>
                      <a:pt x="58" y="1634"/>
                      <a:pt x="1" y="1767"/>
                      <a:pt x="12" y="1774"/>
                    </a:cubicBezTo>
                    <a:cubicBezTo>
                      <a:pt x="12" y="1775"/>
                      <a:pt x="13" y="1775"/>
                      <a:pt x="13" y="1775"/>
                    </a:cubicBezTo>
                    <a:cubicBezTo>
                      <a:pt x="48" y="1775"/>
                      <a:pt x="327" y="1282"/>
                      <a:pt x="823" y="798"/>
                    </a:cubicBezTo>
                    <a:cubicBezTo>
                      <a:pt x="1318" y="306"/>
                      <a:pt x="1821" y="27"/>
                      <a:pt x="1803" y="2"/>
                    </a:cubicBezTo>
                    <a:cubicBezTo>
                      <a:pt x="1803" y="1"/>
                      <a:pt x="1801" y="0"/>
                      <a:pt x="17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3" name="Google Shape;4173;p107"/>
              <p:cNvSpPr/>
              <p:nvPr/>
            </p:nvSpPr>
            <p:spPr>
              <a:xfrm flipH="1">
                <a:off x="8307785" y="2605131"/>
                <a:ext cx="42136" cy="39906"/>
              </a:xfrm>
              <a:custGeom>
                <a:rect b="b" l="l" r="r" t="t"/>
                <a:pathLst>
                  <a:path extrusionOk="0" h="824" w="870">
                    <a:moveTo>
                      <a:pt x="451" y="1"/>
                    </a:moveTo>
                    <a:cubicBezTo>
                      <a:pt x="401" y="1"/>
                      <a:pt x="348" y="16"/>
                      <a:pt x="302" y="38"/>
                    </a:cubicBezTo>
                    <a:lnTo>
                      <a:pt x="234" y="74"/>
                    </a:lnTo>
                    <a:cubicBezTo>
                      <a:pt x="148" y="113"/>
                      <a:pt x="77" y="181"/>
                      <a:pt x="52" y="271"/>
                    </a:cubicBezTo>
                    <a:cubicBezTo>
                      <a:pt x="1" y="458"/>
                      <a:pt x="80" y="695"/>
                      <a:pt x="249" y="784"/>
                    </a:cubicBezTo>
                    <a:cubicBezTo>
                      <a:pt x="301" y="811"/>
                      <a:pt x="357" y="824"/>
                      <a:pt x="415" y="824"/>
                    </a:cubicBezTo>
                    <a:cubicBezTo>
                      <a:pt x="608" y="824"/>
                      <a:pt x="807" y="684"/>
                      <a:pt x="837" y="490"/>
                    </a:cubicBezTo>
                    <a:cubicBezTo>
                      <a:pt x="870" y="278"/>
                      <a:pt x="704" y="52"/>
                      <a:pt x="499" y="6"/>
                    </a:cubicBezTo>
                    <a:cubicBezTo>
                      <a:pt x="484" y="2"/>
                      <a:pt x="468" y="1"/>
                      <a:pt x="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4" name="Google Shape;4174;p107"/>
              <p:cNvSpPr/>
              <p:nvPr/>
            </p:nvSpPr>
            <p:spPr>
              <a:xfrm flipH="1">
                <a:off x="8571303" y="2808493"/>
                <a:ext cx="42330" cy="39858"/>
              </a:xfrm>
              <a:custGeom>
                <a:rect b="b" l="l" r="r" t="t"/>
                <a:pathLst>
                  <a:path extrusionOk="0" h="823" w="874">
                    <a:moveTo>
                      <a:pt x="448" y="1"/>
                    </a:moveTo>
                    <a:cubicBezTo>
                      <a:pt x="398" y="1"/>
                      <a:pt x="347" y="15"/>
                      <a:pt x="302" y="38"/>
                    </a:cubicBezTo>
                    <a:lnTo>
                      <a:pt x="234" y="71"/>
                    </a:lnTo>
                    <a:cubicBezTo>
                      <a:pt x="148" y="110"/>
                      <a:pt x="76" y="182"/>
                      <a:pt x="51" y="272"/>
                    </a:cubicBezTo>
                    <a:cubicBezTo>
                      <a:pt x="1" y="454"/>
                      <a:pt x="80" y="691"/>
                      <a:pt x="249" y="781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2"/>
                      <a:pt x="837" y="487"/>
                    </a:cubicBezTo>
                    <a:cubicBezTo>
                      <a:pt x="873" y="278"/>
                      <a:pt x="704" y="49"/>
                      <a:pt x="500" y="6"/>
                    </a:cubicBezTo>
                    <a:cubicBezTo>
                      <a:pt x="483" y="2"/>
                      <a:pt x="466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5" name="Google Shape;4175;p107"/>
              <p:cNvSpPr/>
              <p:nvPr/>
            </p:nvSpPr>
            <p:spPr>
              <a:xfrm flipH="1">
                <a:off x="7945853" y="2606293"/>
                <a:ext cx="42136" cy="39906"/>
              </a:xfrm>
              <a:custGeom>
                <a:rect b="b" l="l" r="r" t="t"/>
                <a:pathLst>
                  <a:path extrusionOk="0" h="824" w="870">
                    <a:moveTo>
                      <a:pt x="446" y="1"/>
                    </a:moveTo>
                    <a:cubicBezTo>
                      <a:pt x="396" y="1"/>
                      <a:pt x="347" y="15"/>
                      <a:pt x="302" y="39"/>
                    </a:cubicBezTo>
                    <a:lnTo>
                      <a:pt x="234" y="71"/>
                    </a:lnTo>
                    <a:cubicBezTo>
                      <a:pt x="148" y="111"/>
                      <a:pt x="76" y="182"/>
                      <a:pt x="51" y="272"/>
                    </a:cubicBezTo>
                    <a:cubicBezTo>
                      <a:pt x="1" y="456"/>
                      <a:pt x="80" y="692"/>
                      <a:pt x="249" y="782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3"/>
                      <a:pt x="837" y="487"/>
                    </a:cubicBezTo>
                    <a:cubicBezTo>
                      <a:pt x="870" y="279"/>
                      <a:pt x="704" y="50"/>
                      <a:pt x="499" y="7"/>
                    </a:cubicBezTo>
                    <a:cubicBezTo>
                      <a:pt x="481" y="3"/>
                      <a:pt x="463" y="1"/>
                      <a:pt x="4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6" name="Google Shape;4176;p107"/>
              <p:cNvSpPr/>
              <p:nvPr/>
            </p:nvSpPr>
            <p:spPr>
              <a:xfrm flipH="1">
                <a:off x="8026880" y="3084357"/>
                <a:ext cx="42282" cy="39955"/>
              </a:xfrm>
              <a:custGeom>
                <a:rect b="b" l="l" r="r" t="t"/>
                <a:pathLst>
                  <a:path extrusionOk="0" h="825" w="873">
                    <a:moveTo>
                      <a:pt x="452" y="1"/>
                    </a:moveTo>
                    <a:cubicBezTo>
                      <a:pt x="401" y="1"/>
                      <a:pt x="348" y="17"/>
                      <a:pt x="302" y="39"/>
                    </a:cubicBezTo>
                    <a:lnTo>
                      <a:pt x="234" y="71"/>
                    </a:lnTo>
                    <a:cubicBezTo>
                      <a:pt x="148" y="114"/>
                      <a:pt x="76" y="182"/>
                      <a:pt x="51" y="271"/>
                    </a:cubicBezTo>
                    <a:cubicBezTo>
                      <a:pt x="0" y="458"/>
                      <a:pt x="80" y="692"/>
                      <a:pt x="248" y="785"/>
                    </a:cubicBezTo>
                    <a:cubicBezTo>
                      <a:pt x="300" y="812"/>
                      <a:pt x="357" y="825"/>
                      <a:pt x="415" y="825"/>
                    </a:cubicBezTo>
                    <a:cubicBezTo>
                      <a:pt x="608" y="825"/>
                      <a:pt x="806" y="684"/>
                      <a:pt x="837" y="491"/>
                    </a:cubicBezTo>
                    <a:cubicBezTo>
                      <a:pt x="873" y="279"/>
                      <a:pt x="704" y="53"/>
                      <a:pt x="500" y="6"/>
                    </a:cubicBezTo>
                    <a:cubicBezTo>
                      <a:pt x="484" y="2"/>
                      <a:pt x="468" y="1"/>
                      <a:pt x="4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7" name="Google Shape;4177;p107"/>
              <p:cNvSpPr/>
              <p:nvPr/>
            </p:nvSpPr>
            <p:spPr>
              <a:xfrm flipH="1">
                <a:off x="8335585" y="3084357"/>
                <a:ext cx="42330" cy="39955"/>
              </a:xfrm>
              <a:custGeom>
                <a:rect b="b" l="l" r="r" t="t"/>
                <a:pathLst>
                  <a:path extrusionOk="0" h="825" w="874">
                    <a:moveTo>
                      <a:pt x="454" y="1"/>
                    </a:moveTo>
                    <a:cubicBezTo>
                      <a:pt x="403" y="1"/>
                      <a:pt x="352" y="17"/>
                      <a:pt x="306" y="39"/>
                    </a:cubicBezTo>
                    <a:lnTo>
                      <a:pt x="234" y="71"/>
                    </a:lnTo>
                    <a:cubicBezTo>
                      <a:pt x="151" y="114"/>
                      <a:pt x="80" y="182"/>
                      <a:pt x="55" y="271"/>
                    </a:cubicBezTo>
                    <a:cubicBezTo>
                      <a:pt x="1" y="458"/>
                      <a:pt x="80" y="692"/>
                      <a:pt x="252" y="785"/>
                    </a:cubicBezTo>
                    <a:cubicBezTo>
                      <a:pt x="304" y="812"/>
                      <a:pt x="361" y="825"/>
                      <a:pt x="419" y="825"/>
                    </a:cubicBezTo>
                    <a:cubicBezTo>
                      <a:pt x="612" y="825"/>
                      <a:pt x="811" y="684"/>
                      <a:pt x="841" y="491"/>
                    </a:cubicBezTo>
                    <a:cubicBezTo>
                      <a:pt x="873" y="279"/>
                      <a:pt x="704" y="53"/>
                      <a:pt x="504" y="6"/>
                    </a:cubicBezTo>
                    <a:cubicBezTo>
                      <a:pt x="487" y="2"/>
                      <a:pt x="471" y="1"/>
                      <a:pt x="4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8" name="Google Shape;4178;p107"/>
              <p:cNvSpPr/>
              <p:nvPr/>
            </p:nvSpPr>
            <p:spPr>
              <a:xfrm flipH="1">
                <a:off x="8212519" y="2910732"/>
                <a:ext cx="42330" cy="39858"/>
              </a:xfrm>
              <a:custGeom>
                <a:rect b="b" l="l" r="r" t="t"/>
                <a:pathLst>
                  <a:path extrusionOk="0" h="823" w="874">
                    <a:moveTo>
                      <a:pt x="449" y="0"/>
                    </a:moveTo>
                    <a:cubicBezTo>
                      <a:pt x="398" y="0"/>
                      <a:pt x="347" y="14"/>
                      <a:pt x="302" y="38"/>
                    </a:cubicBezTo>
                    <a:lnTo>
                      <a:pt x="234" y="70"/>
                    </a:lnTo>
                    <a:cubicBezTo>
                      <a:pt x="148" y="109"/>
                      <a:pt x="77" y="181"/>
                      <a:pt x="52" y="271"/>
                    </a:cubicBezTo>
                    <a:cubicBezTo>
                      <a:pt x="1" y="454"/>
                      <a:pt x="80" y="691"/>
                      <a:pt x="252" y="781"/>
                    </a:cubicBezTo>
                    <a:cubicBezTo>
                      <a:pt x="305" y="809"/>
                      <a:pt x="363" y="822"/>
                      <a:pt x="421" y="822"/>
                    </a:cubicBezTo>
                    <a:cubicBezTo>
                      <a:pt x="612" y="822"/>
                      <a:pt x="807" y="682"/>
                      <a:pt x="837" y="486"/>
                    </a:cubicBezTo>
                    <a:cubicBezTo>
                      <a:pt x="874" y="278"/>
                      <a:pt x="705" y="49"/>
                      <a:pt x="504" y="6"/>
                    </a:cubicBezTo>
                    <a:cubicBezTo>
                      <a:pt x="486" y="2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9" name="Google Shape;4179;p107"/>
              <p:cNvSpPr/>
              <p:nvPr/>
            </p:nvSpPr>
            <p:spPr>
              <a:xfrm flipH="1">
                <a:off x="8151689" y="2708047"/>
                <a:ext cx="23683" cy="22423"/>
              </a:xfrm>
              <a:custGeom>
                <a:rect b="b" l="l" r="r" t="t"/>
                <a:pathLst>
                  <a:path extrusionOk="0" h="463" w="489">
                    <a:moveTo>
                      <a:pt x="251" y="1"/>
                    </a:moveTo>
                    <a:cubicBezTo>
                      <a:pt x="223" y="1"/>
                      <a:pt x="195" y="10"/>
                      <a:pt x="169" y="23"/>
                    </a:cubicBezTo>
                    <a:lnTo>
                      <a:pt x="130" y="41"/>
                    </a:lnTo>
                    <a:cubicBezTo>
                      <a:pt x="83" y="63"/>
                      <a:pt x="44" y="102"/>
                      <a:pt x="29" y="152"/>
                    </a:cubicBezTo>
                    <a:cubicBezTo>
                      <a:pt x="1" y="257"/>
                      <a:pt x="44" y="389"/>
                      <a:pt x="140" y="439"/>
                    </a:cubicBezTo>
                    <a:cubicBezTo>
                      <a:pt x="170" y="455"/>
                      <a:pt x="203" y="463"/>
                      <a:pt x="236" y="463"/>
                    </a:cubicBezTo>
                    <a:cubicBezTo>
                      <a:pt x="343" y="463"/>
                      <a:pt x="454" y="384"/>
                      <a:pt x="470" y="275"/>
                    </a:cubicBezTo>
                    <a:cubicBezTo>
                      <a:pt x="489" y="156"/>
                      <a:pt x="395" y="30"/>
                      <a:pt x="281" y="5"/>
                    </a:cubicBezTo>
                    <a:cubicBezTo>
                      <a:pt x="271" y="2"/>
                      <a:pt x="261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0" name="Google Shape;4180;p107"/>
              <p:cNvSpPr/>
              <p:nvPr/>
            </p:nvSpPr>
            <p:spPr>
              <a:xfrm flipH="1">
                <a:off x="8117448" y="2554666"/>
                <a:ext cx="23683" cy="22472"/>
              </a:xfrm>
              <a:custGeom>
                <a:rect b="b" l="l" r="r" t="t"/>
                <a:pathLst>
                  <a:path extrusionOk="0" h="464" w="489">
                    <a:moveTo>
                      <a:pt x="257" y="1"/>
                    </a:moveTo>
                    <a:cubicBezTo>
                      <a:pt x="228" y="1"/>
                      <a:pt x="198" y="10"/>
                      <a:pt x="169" y="24"/>
                    </a:cubicBezTo>
                    <a:lnTo>
                      <a:pt x="130" y="42"/>
                    </a:lnTo>
                    <a:cubicBezTo>
                      <a:pt x="83" y="64"/>
                      <a:pt x="43" y="104"/>
                      <a:pt x="30" y="154"/>
                    </a:cubicBezTo>
                    <a:cubicBezTo>
                      <a:pt x="0" y="258"/>
                      <a:pt x="43" y="390"/>
                      <a:pt x="141" y="440"/>
                    </a:cubicBezTo>
                    <a:cubicBezTo>
                      <a:pt x="170" y="457"/>
                      <a:pt x="203" y="464"/>
                      <a:pt x="236" y="464"/>
                    </a:cubicBezTo>
                    <a:cubicBezTo>
                      <a:pt x="343" y="464"/>
                      <a:pt x="454" y="385"/>
                      <a:pt x="471" y="276"/>
                    </a:cubicBezTo>
                    <a:cubicBezTo>
                      <a:pt x="489" y="157"/>
                      <a:pt x="396" y="28"/>
                      <a:pt x="280" y="3"/>
                    </a:cubicBezTo>
                    <a:cubicBezTo>
                      <a:pt x="273" y="1"/>
                      <a:pt x="265" y="1"/>
                      <a:pt x="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1" name="Google Shape;4181;p107"/>
              <p:cNvSpPr/>
              <p:nvPr/>
            </p:nvSpPr>
            <p:spPr>
              <a:xfrm flipH="1">
                <a:off x="8336457" y="2823846"/>
                <a:ext cx="23732" cy="22423"/>
              </a:xfrm>
              <a:custGeom>
                <a:rect b="b" l="l" r="r" t="t"/>
                <a:pathLst>
                  <a:path extrusionOk="0" h="463" w="490">
                    <a:moveTo>
                      <a:pt x="251" y="0"/>
                    </a:moveTo>
                    <a:cubicBezTo>
                      <a:pt x="224" y="0"/>
                      <a:pt x="196" y="9"/>
                      <a:pt x="170" y="23"/>
                    </a:cubicBezTo>
                    <a:lnTo>
                      <a:pt x="134" y="41"/>
                    </a:lnTo>
                    <a:cubicBezTo>
                      <a:pt x="83" y="62"/>
                      <a:pt x="44" y="102"/>
                      <a:pt x="30" y="152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1" y="455"/>
                      <a:pt x="203" y="462"/>
                      <a:pt x="236" y="462"/>
                    </a:cubicBezTo>
                    <a:cubicBezTo>
                      <a:pt x="344" y="462"/>
                      <a:pt x="455" y="384"/>
                      <a:pt x="471" y="274"/>
                    </a:cubicBezTo>
                    <a:cubicBezTo>
                      <a:pt x="489" y="155"/>
                      <a:pt x="396" y="29"/>
                      <a:pt x="281" y="4"/>
                    </a:cubicBezTo>
                    <a:cubicBezTo>
                      <a:pt x="271" y="2"/>
                      <a:pt x="261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2" name="Google Shape;4182;p107"/>
              <p:cNvSpPr/>
              <p:nvPr/>
            </p:nvSpPr>
            <p:spPr>
              <a:xfrm flipH="1">
                <a:off x="8526988" y="2603823"/>
                <a:ext cx="23829" cy="22375"/>
              </a:xfrm>
              <a:custGeom>
                <a:rect b="b" l="l" r="r" t="t"/>
                <a:pathLst>
                  <a:path extrusionOk="0" h="462" w="492">
                    <a:moveTo>
                      <a:pt x="253" y="1"/>
                    </a:moveTo>
                    <a:cubicBezTo>
                      <a:pt x="224" y="1"/>
                      <a:pt x="196" y="8"/>
                      <a:pt x="172" y="22"/>
                    </a:cubicBezTo>
                    <a:lnTo>
                      <a:pt x="133" y="40"/>
                    </a:lnTo>
                    <a:cubicBezTo>
                      <a:pt x="86" y="61"/>
                      <a:pt x="43" y="101"/>
                      <a:pt x="28" y="154"/>
                    </a:cubicBezTo>
                    <a:cubicBezTo>
                      <a:pt x="0" y="255"/>
                      <a:pt x="47" y="388"/>
                      <a:pt x="140" y="438"/>
                    </a:cubicBezTo>
                    <a:cubicBezTo>
                      <a:pt x="170" y="454"/>
                      <a:pt x="203" y="461"/>
                      <a:pt x="236" y="461"/>
                    </a:cubicBezTo>
                    <a:cubicBezTo>
                      <a:pt x="344" y="461"/>
                      <a:pt x="453" y="383"/>
                      <a:pt x="470" y="276"/>
                    </a:cubicBezTo>
                    <a:cubicBezTo>
                      <a:pt x="491" y="158"/>
                      <a:pt x="395" y="28"/>
                      <a:pt x="283" y="3"/>
                    </a:cubicBezTo>
                    <a:cubicBezTo>
                      <a:pt x="273" y="2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3" name="Google Shape;4183;p107"/>
              <p:cNvSpPr/>
              <p:nvPr/>
            </p:nvSpPr>
            <p:spPr>
              <a:xfrm flipH="1">
                <a:off x="8177213" y="3063145"/>
                <a:ext cx="23732" cy="22375"/>
              </a:xfrm>
              <a:custGeom>
                <a:rect b="b" l="l" r="r" t="t"/>
                <a:pathLst>
                  <a:path extrusionOk="0" h="462" w="490">
                    <a:moveTo>
                      <a:pt x="256" y="0"/>
                    </a:moveTo>
                    <a:cubicBezTo>
                      <a:pt x="227" y="0"/>
                      <a:pt x="198" y="10"/>
                      <a:pt x="170" y="20"/>
                    </a:cubicBezTo>
                    <a:lnTo>
                      <a:pt x="130" y="38"/>
                    </a:lnTo>
                    <a:cubicBezTo>
                      <a:pt x="84" y="63"/>
                      <a:pt x="44" y="103"/>
                      <a:pt x="29" y="154"/>
                    </a:cubicBezTo>
                    <a:cubicBezTo>
                      <a:pt x="1" y="257"/>
                      <a:pt x="44" y="391"/>
                      <a:pt x="141" y="441"/>
                    </a:cubicBezTo>
                    <a:cubicBezTo>
                      <a:pt x="170" y="455"/>
                      <a:pt x="201" y="462"/>
                      <a:pt x="233" y="462"/>
                    </a:cubicBezTo>
                    <a:cubicBezTo>
                      <a:pt x="341" y="462"/>
                      <a:pt x="455" y="384"/>
                      <a:pt x="471" y="275"/>
                    </a:cubicBezTo>
                    <a:cubicBezTo>
                      <a:pt x="489" y="157"/>
                      <a:pt x="395" y="28"/>
                      <a:pt x="281" y="3"/>
                    </a:cubicBezTo>
                    <a:cubicBezTo>
                      <a:pt x="273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4" name="Google Shape;4184;p107"/>
              <p:cNvSpPr/>
              <p:nvPr/>
            </p:nvSpPr>
            <p:spPr>
              <a:xfrm flipH="1">
                <a:off x="8084417" y="2897365"/>
                <a:ext cx="23683" cy="22423"/>
              </a:xfrm>
              <a:custGeom>
                <a:rect b="b" l="l" r="r" t="t"/>
                <a:pathLst>
                  <a:path extrusionOk="0" h="463" w="489">
                    <a:moveTo>
                      <a:pt x="250" y="1"/>
                    </a:moveTo>
                    <a:cubicBezTo>
                      <a:pt x="223" y="1"/>
                      <a:pt x="196" y="10"/>
                      <a:pt x="169" y="23"/>
                    </a:cubicBezTo>
                    <a:lnTo>
                      <a:pt x="133" y="41"/>
                    </a:lnTo>
                    <a:cubicBezTo>
                      <a:pt x="83" y="62"/>
                      <a:pt x="44" y="102"/>
                      <a:pt x="29" y="153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0" y="455"/>
                      <a:pt x="203" y="463"/>
                      <a:pt x="235" y="463"/>
                    </a:cubicBezTo>
                    <a:cubicBezTo>
                      <a:pt x="343" y="463"/>
                      <a:pt x="454" y="384"/>
                      <a:pt x="471" y="274"/>
                    </a:cubicBezTo>
                    <a:cubicBezTo>
                      <a:pt x="489" y="156"/>
                      <a:pt x="395" y="27"/>
                      <a:pt x="281" y="5"/>
                    </a:cubicBezTo>
                    <a:cubicBezTo>
                      <a:pt x="271" y="2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5" name="Google Shape;4185;p107"/>
              <p:cNvSpPr/>
              <p:nvPr/>
            </p:nvSpPr>
            <p:spPr>
              <a:xfrm flipH="1">
                <a:off x="7857555" y="3164991"/>
                <a:ext cx="593008" cy="1690546"/>
              </a:xfrm>
              <a:custGeom>
                <a:rect b="b" l="l" r="r" t="t"/>
                <a:pathLst>
                  <a:path extrusionOk="0" h="34907" w="12244">
                    <a:moveTo>
                      <a:pt x="1" y="0"/>
                    </a:moveTo>
                    <a:lnTo>
                      <a:pt x="1" y="34907"/>
                    </a:lnTo>
                    <a:lnTo>
                      <a:pt x="5062" y="34713"/>
                    </a:lnTo>
                    <a:lnTo>
                      <a:pt x="5496" y="4799"/>
                    </a:lnTo>
                    <a:lnTo>
                      <a:pt x="7212" y="34832"/>
                    </a:lnTo>
                    <a:lnTo>
                      <a:pt x="12244" y="34713"/>
                    </a:lnTo>
                    <a:lnTo>
                      <a:pt x="10055" y="6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6" name="Google Shape;4186;p107"/>
              <p:cNvSpPr/>
              <p:nvPr/>
            </p:nvSpPr>
            <p:spPr>
              <a:xfrm flipH="1">
                <a:off x="8316988" y="3177442"/>
                <a:ext cx="4940" cy="1671271"/>
              </a:xfrm>
              <a:custGeom>
                <a:rect b="b" l="l" r="r" t="t"/>
                <a:pathLst>
                  <a:path extrusionOk="0" h="34509" w="102">
                    <a:moveTo>
                      <a:pt x="47" y="1"/>
                    </a:moveTo>
                    <a:cubicBezTo>
                      <a:pt x="22" y="1"/>
                      <a:pt x="1" y="7725"/>
                      <a:pt x="1" y="17254"/>
                    </a:cubicBezTo>
                    <a:cubicBezTo>
                      <a:pt x="4" y="26784"/>
                      <a:pt x="26" y="34508"/>
                      <a:pt x="51" y="34508"/>
                    </a:cubicBezTo>
                    <a:cubicBezTo>
                      <a:pt x="80" y="34508"/>
                      <a:pt x="102" y="26784"/>
                      <a:pt x="98" y="17254"/>
                    </a:cubicBezTo>
                    <a:cubicBezTo>
                      <a:pt x="98" y="7725"/>
                      <a:pt x="77" y="1"/>
                      <a:pt x="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7" name="Google Shape;4187;p107"/>
              <p:cNvSpPr/>
              <p:nvPr/>
            </p:nvSpPr>
            <p:spPr>
              <a:xfrm flipH="1">
                <a:off x="7980481" y="3191729"/>
                <a:ext cx="90084" cy="1656984"/>
              </a:xfrm>
              <a:custGeom>
                <a:rect b="b" l="l" r="r" t="t"/>
                <a:pathLst>
                  <a:path extrusionOk="0" h="34214" w="1860">
                    <a:moveTo>
                      <a:pt x="1" y="0"/>
                    </a:moveTo>
                    <a:lnTo>
                      <a:pt x="1" y="90"/>
                    </a:lnTo>
                    <a:cubicBezTo>
                      <a:pt x="1" y="151"/>
                      <a:pt x="4" y="237"/>
                      <a:pt x="4" y="348"/>
                    </a:cubicBezTo>
                    <a:cubicBezTo>
                      <a:pt x="12" y="582"/>
                      <a:pt x="22" y="915"/>
                      <a:pt x="37" y="1346"/>
                    </a:cubicBezTo>
                    <a:cubicBezTo>
                      <a:pt x="65" y="2211"/>
                      <a:pt x="115" y="3468"/>
                      <a:pt x="184" y="5015"/>
                    </a:cubicBezTo>
                    <a:cubicBezTo>
                      <a:pt x="320" y="8112"/>
                      <a:pt x="536" y="12390"/>
                      <a:pt x="801" y="17114"/>
                    </a:cubicBezTo>
                    <a:cubicBezTo>
                      <a:pt x="1067" y="21838"/>
                      <a:pt x="1321" y="26112"/>
                      <a:pt x="1520" y="29206"/>
                    </a:cubicBezTo>
                    <a:cubicBezTo>
                      <a:pt x="1620" y="30750"/>
                      <a:pt x="1699" y="31999"/>
                      <a:pt x="1756" y="32871"/>
                    </a:cubicBezTo>
                    <a:cubicBezTo>
                      <a:pt x="1785" y="33298"/>
                      <a:pt x="1810" y="33636"/>
                      <a:pt x="1828" y="33865"/>
                    </a:cubicBezTo>
                    <a:cubicBezTo>
                      <a:pt x="1835" y="33976"/>
                      <a:pt x="1843" y="34062"/>
                      <a:pt x="1846" y="34123"/>
                    </a:cubicBezTo>
                    <a:cubicBezTo>
                      <a:pt x="1853" y="34185"/>
                      <a:pt x="1856" y="34213"/>
                      <a:pt x="1856" y="34213"/>
                    </a:cubicBezTo>
                    <a:cubicBezTo>
                      <a:pt x="1856" y="34213"/>
                      <a:pt x="1860" y="34181"/>
                      <a:pt x="1856" y="34123"/>
                    </a:cubicBezTo>
                    <a:cubicBezTo>
                      <a:pt x="1853" y="34062"/>
                      <a:pt x="1850" y="33976"/>
                      <a:pt x="1846" y="33865"/>
                    </a:cubicBezTo>
                    <a:cubicBezTo>
                      <a:pt x="1835" y="33632"/>
                      <a:pt x="1817" y="33298"/>
                      <a:pt x="1792" y="32867"/>
                    </a:cubicBezTo>
                    <a:cubicBezTo>
                      <a:pt x="1745" y="31999"/>
                      <a:pt x="1674" y="30746"/>
                      <a:pt x="1588" y="29203"/>
                    </a:cubicBezTo>
                    <a:cubicBezTo>
                      <a:pt x="1412" y="26102"/>
                      <a:pt x="1167" y="21830"/>
                      <a:pt x="898" y="17110"/>
                    </a:cubicBezTo>
                    <a:cubicBezTo>
                      <a:pt x="632" y="12383"/>
                      <a:pt x="407" y="8108"/>
                      <a:pt x="252" y="5010"/>
                    </a:cubicBezTo>
                    <a:cubicBezTo>
                      <a:pt x="177" y="3468"/>
                      <a:pt x="115" y="2215"/>
                      <a:pt x="72" y="1346"/>
                    </a:cubicBezTo>
                    <a:cubicBezTo>
                      <a:pt x="55" y="915"/>
                      <a:pt x="37" y="582"/>
                      <a:pt x="26" y="348"/>
                    </a:cubicBezTo>
                    <a:cubicBezTo>
                      <a:pt x="19" y="237"/>
                      <a:pt x="16" y="151"/>
                      <a:pt x="12" y="90"/>
                    </a:cubicBezTo>
                    <a:cubicBezTo>
                      <a:pt x="8" y="2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8" name="Google Shape;4188;p107"/>
              <p:cNvSpPr/>
              <p:nvPr/>
            </p:nvSpPr>
            <p:spPr>
              <a:xfrm flipH="1">
                <a:off x="8159680" y="3181268"/>
                <a:ext cx="26493" cy="182823"/>
              </a:xfrm>
              <a:custGeom>
                <a:rect b="b" l="l" r="r" t="t"/>
                <a:pathLst>
                  <a:path extrusionOk="0" h="3775" w="547">
                    <a:moveTo>
                      <a:pt x="464" y="1"/>
                    </a:moveTo>
                    <a:cubicBezTo>
                      <a:pt x="450" y="1"/>
                      <a:pt x="443" y="223"/>
                      <a:pt x="439" y="586"/>
                    </a:cubicBezTo>
                    <a:cubicBezTo>
                      <a:pt x="435" y="945"/>
                      <a:pt x="435" y="1440"/>
                      <a:pt x="443" y="1989"/>
                    </a:cubicBezTo>
                    <a:cubicBezTo>
                      <a:pt x="450" y="2262"/>
                      <a:pt x="453" y="2524"/>
                      <a:pt x="457" y="2764"/>
                    </a:cubicBezTo>
                    <a:cubicBezTo>
                      <a:pt x="464" y="3001"/>
                      <a:pt x="446" y="3210"/>
                      <a:pt x="378" y="3371"/>
                    </a:cubicBezTo>
                    <a:cubicBezTo>
                      <a:pt x="314" y="3533"/>
                      <a:pt x="213" y="3641"/>
                      <a:pt x="133" y="3694"/>
                    </a:cubicBezTo>
                    <a:cubicBezTo>
                      <a:pt x="55" y="3752"/>
                      <a:pt x="1" y="3766"/>
                      <a:pt x="4" y="3773"/>
                    </a:cubicBezTo>
                    <a:cubicBezTo>
                      <a:pt x="4" y="3774"/>
                      <a:pt x="7" y="3774"/>
                      <a:pt x="12" y="3774"/>
                    </a:cubicBezTo>
                    <a:cubicBezTo>
                      <a:pt x="30" y="3774"/>
                      <a:pt x="81" y="3766"/>
                      <a:pt x="155" y="3727"/>
                    </a:cubicBezTo>
                    <a:cubicBezTo>
                      <a:pt x="245" y="3676"/>
                      <a:pt x="363" y="3568"/>
                      <a:pt x="443" y="3400"/>
                    </a:cubicBezTo>
                    <a:cubicBezTo>
                      <a:pt x="521" y="3228"/>
                      <a:pt x="547" y="3001"/>
                      <a:pt x="547" y="2764"/>
                    </a:cubicBezTo>
                    <a:cubicBezTo>
                      <a:pt x="547" y="2524"/>
                      <a:pt x="543" y="2262"/>
                      <a:pt x="539" y="1989"/>
                    </a:cubicBezTo>
                    <a:cubicBezTo>
                      <a:pt x="532" y="1440"/>
                      <a:pt x="521" y="945"/>
                      <a:pt x="507" y="582"/>
                    </a:cubicBezTo>
                    <a:cubicBezTo>
                      <a:pt x="493" y="223"/>
                      <a:pt x="478" y="1"/>
                      <a:pt x="4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9" name="Google Shape;4189;p107"/>
              <p:cNvSpPr/>
              <p:nvPr/>
            </p:nvSpPr>
            <p:spPr>
              <a:xfrm flipH="1">
                <a:off x="8189224" y="3198606"/>
                <a:ext cx="25572" cy="24651"/>
              </a:xfrm>
              <a:custGeom>
                <a:rect b="b" l="l" r="r" t="t"/>
                <a:pathLst>
                  <a:path extrusionOk="0" h="509" w="528">
                    <a:moveTo>
                      <a:pt x="217" y="61"/>
                    </a:moveTo>
                    <a:cubicBezTo>
                      <a:pt x="262" y="61"/>
                      <a:pt x="317" y="76"/>
                      <a:pt x="366" y="120"/>
                    </a:cubicBezTo>
                    <a:cubicBezTo>
                      <a:pt x="441" y="178"/>
                      <a:pt x="456" y="307"/>
                      <a:pt x="355" y="375"/>
                    </a:cubicBezTo>
                    <a:cubicBezTo>
                      <a:pt x="319" y="401"/>
                      <a:pt x="276" y="415"/>
                      <a:pt x="236" y="415"/>
                    </a:cubicBezTo>
                    <a:cubicBezTo>
                      <a:pt x="204" y="415"/>
                      <a:pt x="174" y="406"/>
                      <a:pt x="151" y="389"/>
                    </a:cubicBezTo>
                    <a:cubicBezTo>
                      <a:pt x="100" y="354"/>
                      <a:pt x="78" y="281"/>
                      <a:pt x="78" y="228"/>
                    </a:cubicBezTo>
                    <a:cubicBezTo>
                      <a:pt x="82" y="143"/>
                      <a:pt x="121" y="96"/>
                      <a:pt x="140" y="72"/>
                    </a:cubicBezTo>
                    <a:lnTo>
                      <a:pt x="140" y="72"/>
                    </a:lnTo>
                    <a:lnTo>
                      <a:pt x="147" y="74"/>
                    </a:lnTo>
                    <a:cubicBezTo>
                      <a:pt x="174" y="78"/>
                      <a:pt x="195" y="81"/>
                      <a:pt x="207" y="81"/>
                    </a:cubicBezTo>
                    <a:cubicBezTo>
                      <a:pt x="215" y="81"/>
                      <a:pt x="219" y="80"/>
                      <a:pt x="219" y="77"/>
                    </a:cubicBezTo>
                    <a:cubicBezTo>
                      <a:pt x="221" y="74"/>
                      <a:pt x="216" y="68"/>
                      <a:pt x="206" y="61"/>
                    </a:cubicBezTo>
                    <a:lnTo>
                      <a:pt x="206" y="61"/>
                    </a:lnTo>
                    <a:cubicBezTo>
                      <a:pt x="209" y="61"/>
                      <a:pt x="213" y="61"/>
                      <a:pt x="217" y="61"/>
                    </a:cubicBezTo>
                    <a:close/>
                    <a:moveTo>
                      <a:pt x="257" y="0"/>
                    </a:moveTo>
                    <a:cubicBezTo>
                      <a:pt x="209" y="0"/>
                      <a:pt x="168" y="15"/>
                      <a:pt x="143" y="34"/>
                    </a:cubicBezTo>
                    <a:lnTo>
                      <a:pt x="104" y="62"/>
                    </a:lnTo>
                    <a:lnTo>
                      <a:pt x="109" y="64"/>
                    </a:lnTo>
                    <a:lnTo>
                      <a:pt x="109" y="64"/>
                    </a:lnTo>
                    <a:cubicBezTo>
                      <a:pt x="104" y="67"/>
                      <a:pt x="99" y="70"/>
                      <a:pt x="93" y="74"/>
                    </a:cubicBezTo>
                    <a:cubicBezTo>
                      <a:pt x="61" y="99"/>
                      <a:pt x="25" y="149"/>
                      <a:pt x="10" y="221"/>
                    </a:cubicBezTo>
                    <a:cubicBezTo>
                      <a:pt x="0" y="289"/>
                      <a:pt x="14" y="393"/>
                      <a:pt x="100" y="461"/>
                    </a:cubicBezTo>
                    <a:cubicBezTo>
                      <a:pt x="139" y="494"/>
                      <a:pt x="190" y="509"/>
                      <a:pt x="243" y="509"/>
                    </a:cubicBezTo>
                    <a:cubicBezTo>
                      <a:pt x="302" y="509"/>
                      <a:pt x="364" y="490"/>
                      <a:pt x="413" y="454"/>
                    </a:cubicBezTo>
                    <a:cubicBezTo>
                      <a:pt x="481" y="407"/>
                      <a:pt x="527" y="321"/>
                      <a:pt x="520" y="238"/>
                    </a:cubicBezTo>
                    <a:cubicBezTo>
                      <a:pt x="517" y="156"/>
                      <a:pt x="466" y="95"/>
                      <a:pt x="416" y="56"/>
                    </a:cubicBezTo>
                    <a:cubicBezTo>
                      <a:pt x="363" y="15"/>
                      <a:pt x="307" y="0"/>
                      <a:pt x="2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0" name="Google Shape;4190;p107"/>
              <p:cNvSpPr/>
              <p:nvPr/>
            </p:nvSpPr>
            <p:spPr>
              <a:xfrm flipH="1">
                <a:off x="8016411" y="2913589"/>
                <a:ext cx="669289" cy="285204"/>
              </a:xfrm>
              <a:custGeom>
                <a:rect b="b" l="l" r="r" t="t"/>
                <a:pathLst>
                  <a:path extrusionOk="0" h="5889" w="13819">
                    <a:moveTo>
                      <a:pt x="12124" y="1"/>
                    </a:moveTo>
                    <a:cubicBezTo>
                      <a:pt x="11688" y="1"/>
                      <a:pt x="11071" y="405"/>
                      <a:pt x="10828" y="632"/>
                    </a:cubicBezTo>
                    <a:cubicBezTo>
                      <a:pt x="10739" y="718"/>
                      <a:pt x="10689" y="833"/>
                      <a:pt x="10663" y="959"/>
                    </a:cubicBezTo>
                    <a:lnTo>
                      <a:pt x="4088" y="2344"/>
                    </a:lnTo>
                    <a:lnTo>
                      <a:pt x="420" y="1971"/>
                    </a:lnTo>
                    <a:cubicBezTo>
                      <a:pt x="420" y="1971"/>
                      <a:pt x="344" y="2603"/>
                      <a:pt x="161" y="3797"/>
                    </a:cubicBezTo>
                    <a:cubicBezTo>
                      <a:pt x="0" y="4851"/>
                      <a:pt x="1610" y="5888"/>
                      <a:pt x="2758" y="5888"/>
                    </a:cubicBezTo>
                    <a:cubicBezTo>
                      <a:pt x="2839" y="5888"/>
                      <a:pt x="2917" y="5883"/>
                      <a:pt x="2993" y="5873"/>
                    </a:cubicBezTo>
                    <a:cubicBezTo>
                      <a:pt x="4044" y="5725"/>
                      <a:pt x="10473" y="3898"/>
                      <a:pt x="11564" y="3586"/>
                    </a:cubicBezTo>
                    <a:cubicBezTo>
                      <a:pt x="11668" y="3554"/>
                      <a:pt x="11722" y="3539"/>
                      <a:pt x="11722" y="3539"/>
                    </a:cubicBezTo>
                    <a:lnTo>
                      <a:pt x="11722" y="3532"/>
                    </a:lnTo>
                    <a:cubicBezTo>
                      <a:pt x="12077" y="3410"/>
                      <a:pt x="12921" y="3105"/>
                      <a:pt x="13010" y="2954"/>
                    </a:cubicBezTo>
                    <a:cubicBezTo>
                      <a:pt x="13122" y="2760"/>
                      <a:pt x="13093" y="1239"/>
                      <a:pt x="13093" y="1239"/>
                    </a:cubicBezTo>
                    <a:lnTo>
                      <a:pt x="13696" y="969"/>
                    </a:lnTo>
                    <a:cubicBezTo>
                      <a:pt x="13696" y="969"/>
                      <a:pt x="13818" y="729"/>
                      <a:pt x="13682" y="553"/>
                    </a:cubicBezTo>
                    <a:cubicBezTo>
                      <a:pt x="13649" y="511"/>
                      <a:pt x="13532" y="495"/>
                      <a:pt x="13371" y="495"/>
                    </a:cubicBezTo>
                    <a:cubicBezTo>
                      <a:pt x="12860" y="495"/>
                      <a:pt x="11916" y="657"/>
                      <a:pt x="11916" y="657"/>
                    </a:cubicBezTo>
                    <a:lnTo>
                      <a:pt x="12511" y="205"/>
                    </a:lnTo>
                    <a:cubicBezTo>
                      <a:pt x="12428" y="59"/>
                      <a:pt x="12289" y="1"/>
                      <a:pt x="121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91" name="Google Shape;4191;p107"/>
            <p:cNvSpPr/>
            <p:nvPr/>
          </p:nvSpPr>
          <p:spPr>
            <a:xfrm rot="-5400000">
              <a:off x="8133000" y="2006075"/>
              <a:ext cx="87600" cy="27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92" name="Google Shape;4192;p107"/>
          <p:cNvSpPr/>
          <p:nvPr/>
        </p:nvSpPr>
        <p:spPr>
          <a:xfrm>
            <a:off x="1096675" y="474300"/>
            <a:ext cx="1700700" cy="1783200"/>
          </a:xfrm>
          <a:prstGeom prst="flowChartAlternateProcess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93" name="Google Shape;4193;p107"/>
          <p:cNvPicPr preferRelativeResize="0"/>
          <p:nvPr/>
        </p:nvPicPr>
        <p:blipFill rotWithShape="1">
          <a:blip r:embed="rId3">
            <a:alphaModFix/>
          </a:blip>
          <a:srcRect b="5005" l="6829" r="6829" t="20733"/>
          <a:stretch/>
        </p:blipFill>
        <p:spPr>
          <a:xfrm>
            <a:off x="1096675" y="474300"/>
            <a:ext cx="1700700" cy="1783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1F1F1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197" name="Shape 4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8" name="Google Shape;4198;p108"/>
          <p:cNvGrpSpPr/>
          <p:nvPr/>
        </p:nvGrpSpPr>
        <p:grpSpPr>
          <a:xfrm>
            <a:off x="4861732" y="841223"/>
            <a:ext cx="3476122" cy="3461052"/>
            <a:chOff x="411603" y="2906997"/>
            <a:chExt cx="1735458" cy="1808566"/>
          </a:xfrm>
        </p:grpSpPr>
        <p:grpSp>
          <p:nvGrpSpPr>
            <p:cNvPr id="4199" name="Google Shape;4199;p108"/>
            <p:cNvGrpSpPr/>
            <p:nvPr/>
          </p:nvGrpSpPr>
          <p:grpSpPr>
            <a:xfrm>
              <a:off x="570964" y="2906997"/>
              <a:ext cx="1506308" cy="920209"/>
              <a:chOff x="570964" y="2906997"/>
              <a:chExt cx="1506308" cy="920209"/>
            </a:xfrm>
          </p:grpSpPr>
          <p:sp>
            <p:nvSpPr>
              <p:cNvPr id="4200" name="Google Shape;4200;p108"/>
              <p:cNvSpPr/>
              <p:nvPr/>
            </p:nvSpPr>
            <p:spPr>
              <a:xfrm>
                <a:off x="570964" y="2951732"/>
                <a:ext cx="696766" cy="875473"/>
              </a:xfrm>
              <a:custGeom>
                <a:rect b="b" l="l" r="r" t="t"/>
                <a:pathLst>
                  <a:path extrusionOk="0" h="60139" w="47863">
                    <a:moveTo>
                      <a:pt x="1" y="0"/>
                    </a:moveTo>
                    <a:lnTo>
                      <a:pt x="1" y="60138"/>
                    </a:lnTo>
                    <a:lnTo>
                      <a:pt x="47862" y="60138"/>
                    </a:lnTo>
                    <a:lnTo>
                      <a:pt x="4786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1" name="Google Shape;4201;p108"/>
              <p:cNvSpPr/>
              <p:nvPr/>
            </p:nvSpPr>
            <p:spPr>
              <a:xfrm>
                <a:off x="596484" y="2976800"/>
                <a:ext cx="650254" cy="825396"/>
              </a:xfrm>
              <a:custGeom>
                <a:rect b="b" l="l" r="r" t="t"/>
                <a:pathLst>
                  <a:path extrusionOk="0" h="56699" w="44668">
                    <a:moveTo>
                      <a:pt x="1" y="0"/>
                    </a:moveTo>
                    <a:lnTo>
                      <a:pt x="1" y="56698"/>
                    </a:lnTo>
                    <a:lnTo>
                      <a:pt x="44667" y="56698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2" name="Google Shape;4202;p108"/>
              <p:cNvSpPr/>
              <p:nvPr/>
            </p:nvSpPr>
            <p:spPr>
              <a:xfrm>
                <a:off x="596484" y="3293237"/>
                <a:ext cx="650254" cy="508959"/>
              </a:xfrm>
              <a:custGeom>
                <a:rect b="b" l="l" r="r" t="t"/>
                <a:pathLst>
                  <a:path extrusionOk="0" h="34962" w="44668">
                    <a:moveTo>
                      <a:pt x="28480" y="0"/>
                    </a:moveTo>
                    <a:lnTo>
                      <a:pt x="28480" y="10253"/>
                    </a:lnTo>
                    <a:lnTo>
                      <a:pt x="17363" y="10253"/>
                    </a:lnTo>
                    <a:lnTo>
                      <a:pt x="14041" y="25286"/>
                    </a:lnTo>
                    <a:lnTo>
                      <a:pt x="10143" y="25286"/>
                    </a:lnTo>
                    <a:lnTo>
                      <a:pt x="8989" y="19998"/>
                    </a:lnTo>
                    <a:lnTo>
                      <a:pt x="1" y="19998"/>
                    </a:lnTo>
                    <a:lnTo>
                      <a:pt x="1" y="34961"/>
                    </a:lnTo>
                    <a:lnTo>
                      <a:pt x="44667" y="34961"/>
                    </a:lnTo>
                    <a:lnTo>
                      <a:pt x="44667" y="17131"/>
                    </a:lnTo>
                    <a:lnTo>
                      <a:pt x="36565" y="17131"/>
                    </a:lnTo>
                    <a:lnTo>
                      <a:pt x="365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3" name="Google Shape;4203;p108"/>
              <p:cNvSpPr/>
              <p:nvPr/>
            </p:nvSpPr>
            <p:spPr>
              <a:xfrm>
                <a:off x="910940" y="2976800"/>
                <a:ext cx="21006" cy="818583"/>
              </a:xfrm>
              <a:custGeom>
                <a:rect b="b" l="l" r="r" t="t"/>
                <a:pathLst>
                  <a:path extrusionOk="0" h="56231" w="1443">
                    <a:moveTo>
                      <a:pt x="0" y="0"/>
                    </a:moveTo>
                    <a:lnTo>
                      <a:pt x="0" y="56230"/>
                    </a:lnTo>
                    <a:lnTo>
                      <a:pt x="1442" y="56230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4" name="Google Shape;4204;p108"/>
              <p:cNvSpPr/>
              <p:nvPr/>
            </p:nvSpPr>
            <p:spPr>
              <a:xfrm>
                <a:off x="596484" y="3376637"/>
                <a:ext cx="650254" cy="21589"/>
              </a:xfrm>
              <a:custGeom>
                <a:rect b="b" l="l" r="r" t="t"/>
                <a:pathLst>
                  <a:path extrusionOk="0" h="1483" w="44668">
                    <a:moveTo>
                      <a:pt x="1" y="0"/>
                    </a:moveTo>
                    <a:lnTo>
                      <a:pt x="1" y="1482"/>
                    </a:lnTo>
                    <a:lnTo>
                      <a:pt x="44667" y="1482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5" name="Google Shape;4205;p108"/>
              <p:cNvSpPr/>
              <p:nvPr/>
            </p:nvSpPr>
            <p:spPr>
              <a:xfrm>
                <a:off x="1924448" y="3185147"/>
                <a:ext cx="46831" cy="107012"/>
              </a:xfrm>
              <a:custGeom>
                <a:rect b="b" l="l" r="r" t="t"/>
                <a:pathLst>
                  <a:path extrusionOk="0" h="7351" w="3217">
                    <a:moveTo>
                      <a:pt x="346" y="1"/>
                    </a:moveTo>
                    <a:lnTo>
                      <a:pt x="1" y="2823"/>
                    </a:lnTo>
                    <a:lnTo>
                      <a:pt x="1429" y="7342"/>
                    </a:lnTo>
                    <a:lnTo>
                      <a:pt x="3216" y="7351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6" name="Google Shape;4206;p108"/>
              <p:cNvSpPr/>
              <p:nvPr/>
            </p:nvSpPr>
            <p:spPr>
              <a:xfrm>
                <a:off x="1772264" y="3086287"/>
                <a:ext cx="165097" cy="208114"/>
              </a:xfrm>
              <a:custGeom>
                <a:rect b="b" l="l" r="r" t="t"/>
                <a:pathLst>
                  <a:path extrusionOk="0" h="14296" w="11341">
                    <a:moveTo>
                      <a:pt x="989" y="0"/>
                    </a:moveTo>
                    <a:lnTo>
                      <a:pt x="1" y="14081"/>
                    </a:lnTo>
                    <a:lnTo>
                      <a:pt x="10197" y="14295"/>
                    </a:lnTo>
                    <a:lnTo>
                      <a:pt x="113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7" name="Google Shape;4207;p108"/>
              <p:cNvSpPr/>
              <p:nvPr/>
            </p:nvSpPr>
            <p:spPr>
              <a:xfrm>
                <a:off x="1789514" y="3101806"/>
                <a:ext cx="125791" cy="176815"/>
              </a:xfrm>
              <a:custGeom>
                <a:rect b="b" l="l" r="r" t="t"/>
                <a:pathLst>
                  <a:path extrusionOk="0" h="12146" w="8641">
                    <a:moveTo>
                      <a:pt x="8640" y="0"/>
                    </a:moveTo>
                    <a:lnTo>
                      <a:pt x="821" y="70"/>
                    </a:lnTo>
                    <a:lnTo>
                      <a:pt x="0" y="11791"/>
                    </a:lnTo>
                    <a:lnTo>
                      <a:pt x="7578" y="12146"/>
                    </a:lnTo>
                    <a:lnTo>
                      <a:pt x="864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8" name="Google Shape;4208;p108"/>
              <p:cNvSpPr/>
              <p:nvPr/>
            </p:nvSpPr>
            <p:spPr>
              <a:xfrm>
                <a:off x="1816737" y="3126932"/>
                <a:ext cx="71652" cy="119925"/>
              </a:xfrm>
              <a:custGeom>
                <a:rect b="b" l="l" r="r" t="t"/>
                <a:pathLst>
                  <a:path extrusionOk="0" h="8238" w="4922">
                    <a:moveTo>
                      <a:pt x="617" y="0"/>
                    </a:moveTo>
                    <a:lnTo>
                      <a:pt x="0" y="8238"/>
                    </a:lnTo>
                    <a:lnTo>
                      <a:pt x="4183" y="8238"/>
                    </a:lnTo>
                    <a:lnTo>
                      <a:pt x="492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9" name="Google Shape;4209;p108"/>
              <p:cNvSpPr/>
              <p:nvPr/>
            </p:nvSpPr>
            <p:spPr>
              <a:xfrm>
                <a:off x="1566275" y="3124326"/>
                <a:ext cx="123433" cy="168547"/>
              </a:xfrm>
              <a:custGeom>
                <a:rect b="b" l="l" r="r" t="t"/>
                <a:pathLst>
                  <a:path extrusionOk="0" h="11578" w="8479">
                    <a:moveTo>
                      <a:pt x="0" y="0"/>
                    </a:moveTo>
                    <a:lnTo>
                      <a:pt x="0" y="11577"/>
                    </a:lnTo>
                    <a:lnTo>
                      <a:pt x="8479" y="11569"/>
                    </a:lnTo>
                    <a:lnTo>
                      <a:pt x="84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0" name="Google Shape;4210;p108"/>
              <p:cNvSpPr/>
              <p:nvPr/>
            </p:nvSpPr>
            <p:spPr>
              <a:xfrm>
                <a:off x="1591911" y="2906997"/>
                <a:ext cx="74287" cy="217343"/>
              </a:xfrm>
              <a:custGeom>
                <a:rect b="b" l="l" r="r" t="t"/>
                <a:pathLst>
                  <a:path extrusionOk="0" h="14930" w="5103">
                    <a:moveTo>
                      <a:pt x="4533" y="1"/>
                    </a:moveTo>
                    <a:cubicBezTo>
                      <a:pt x="4533" y="1"/>
                      <a:pt x="4532" y="1"/>
                      <a:pt x="4532" y="1"/>
                    </a:cubicBezTo>
                    <a:cubicBezTo>
                      <a:pt x="3959" y="23"/>
                      <a:pt x="2517" y="13632"/>
                      <a:pt x="2517" y="13632"/>
                    </a:cubicBezTo>
                    <a:cubicBezTo>
                      <a:pt x="2517" y="13632"/>
                      <a:pt x="2461" y="2421"/>
                      <a:pt x="1924" y="2421"/>
                    </a:cubicBezTo>
                    <a:cubicBezTo>
                      <a:pt x="1922" y="2421"/>
                      <a:pt x="1921" y="2422"/>
                      <a:pt x="1919" y="2422"/>
                    </a:cubicBezTo>
                    <a:cubicBezTo>
                      <a:pt x="1381" y="2484"/>
                      <a:pt x="1919" y="14352"/>
                      <a:pt x="1919" y="14352"/>
                    </a:cubicBezTo>
                    <a:cubicBezTo>
                      <a:pt x="1919" y="14352"/>
                      <a:pt x="1018" y="4944"/>
                      <a:pt x="516" y="4944"/>
                    </a:cubicBezTo>
                    <a:cubicBezTo>
                      <a:pt x="510" y="4944"/>
                      <a:pt x="504" y="4946"/>
                      <a:pt x="498" y="4948"/>
                    </a:cubicBezTo>
                    <a:cubicBezTo>
                      <a:pt x="0" y="5180"/>
                      <a:pt x="713" y="14929"/>
                      <a:pt x="713" y="14929"/>
                    </a:cubicBezTo>
                    <a:lnTo>
                      <a:pt x="3060" y="14929"/>
                    </a:lnTo>
                    <a:cubicBezTo>
                      <a:pt x="3060" y="14929"/>
                      <a:pt x="5102" y="1"/>
                      <a:pt x="453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1" name="Google Shape;4211;p108"/>
              <p:cNvSpPr/>
              <p:nvPr/>
            </p:nvSpPr>
            <p:spPr>
              <a:xfrm>
                <a:off x="1613980" y="2952373"/>
                <a:ext cx="65494" cy="171968"/>
              </a:xfrm>
              <a:custGeom>
                <a:rect b="b" l="l" r="r" t="t"/>
                <a:pathLst>
                  <a:path extrusionOk="0" h="11813" w="4499">
                    <a:moveTo>
                      <a:pt x="3396" y="0"/>
                    </a:moveTo>
                    <a:cubicBezTo>
                      <a:pt x="2842" y="0"/>
                      <a:pt x="945" y="9309"/>
                      <a:pt x="945" y="9309"/>
                    </a:cubicBezTo>
                    <a:cubicBezTo>
                      <a:pt x="945" y="9309"/>
                      <a:pt x="1176" y="5380"/>
                      <a:pt x="945" y="4873"/>
                    </a:cubicBezTo>
                    <a:cubicBezTo>
                      <a:pt x="937" y="4856"/>
                      <a:pt x="928" y="4848"/>
                      <a:pt x="920" y="4848"/>
                    </a:cubicBezTo>
                    <a:cubicBezTo>
                      <a:pt x="662" y="4848"/>
                      <a:pt x="1" y="11812"/>
                      <a:pt x="1" y="11812"/>
                    </a:cubicBezTo>
                    <a:lnTo>
                      <a:pt x="3375" y="11812"/>
                    </a:lnTo>
                    <a:cubicBezTo>
                      <a:pt x="3375" y="11812"/>
                      <a:pt x="4498" y="8513"/>
                      <a:pt x="4358" y="7997"/>
                    </a:cubicBezTo>
                    <a:cubicBezTo>
                      <a:pt x="4349" y="7965"/>
                      <a:pt x="4333" y="7950"/>
                      <a:pt x="4310" y="7950"/>
                    </a:cubicBezTo>
                    <a:cubicBezTo>
                      <a:pt x="3969" y="7950"/>
                      <a:pt x="2160" y="11319"/>
                      <a:pt x="2160" y="11319"/>
                    </a:cubicBezTo>
                    <a:cubicBezTo>
                      <a:pt x="2160" y="11319"/>
                      <a:pt x="4170" y="5896"/>
                      <a:pt x="3750" y="5288"/>
                    </a:cubicBezTo>
                    <a:cubicBezTo>
                      <a:pt x="3729" y="5258"/>
                      <a:pt x="3704" y="5243"/>
                      <a:pt x="3675" y="5243"/>
                    </a:cubicBezTo>
                    <a:cubicBezTo>
                      <a:pt x="3139" y="5243"/>
                      <a:pt x="1412" y="10458"/>
                      <a:pt x="1412" y="10458"/>
                    </a:cubicBezTo>
                    <a:cubicBezTo>
                      <a:pt x="1412" y="10458"/>
                      <a:pt x="3934" y="333"/>
                      <a:pt x="3423" y="8"/>
                    </a:cubicBezTo>
                    <a:cubicBezTo>
                      <a:pt x="3414" y="3"/>
                      <a:pt x="3405" y="0"/>
                      <a:pt x="33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2" name="Google Shape;4212;p108"/>
              <p:cNvSpPr/>
              <p:nvPr/>
            </p:nvSpPr>
            <p:spPr>
              <a:xfrm>
                <a:off x="1532385" y="2999350"/>
                <a:ext cx="78378" cy="125631"/>
              </a:xfrm>
              <a:custGeom>
                <a:rect b="b" l="l" r="r" t="t"/>
                <a:pathLst>
                  <a:path extrusionOk="0" h="8630" w="5384">
                    <a:moveTo>
                      <a:pt x="405" y="0"/>
                    </a:moveTo>
                    <a:cubicBezTo>
                      <a:pt x="0" y="0"/>
                      <a:pt x="4400" y="8629"/>
                      <a:pt x="4400" y="8629"/>
                    </a:cubicBezTo>
                    <a:lnTo>
                      <a:pt x="5383" y="8629"/>
                    </a:lnTo>
                    <a:lnTo>
                      <a:pt x="4911" y="6545"/>
                    </a:lnTo>
                    <a:cubicBezTo>
                      <a:pt x="4911" y="6545"/>
                      <a:pt x="2865" y="310"/>
                      <a:pt x="2407" y="310"/>
                    </a:cubicBezTo>
                    <a:cubicBezTo>
                      <a:pt x="2401" y="310"/>
                      <a:pt x="2396" y="311"/>
                      <a:pt x="2390" y="313"/>
                    </a:cubicBezTo>
                    <a:cubicBezTo>
                      <a:pt x="1965" y="483"/>
                      <a:pt x="3885" y="6033"/>
                      <a:pt x="3885" y="6033"/>
                    </a:cubicBezTo>
                    <a:cubicBezTo>
                      <a:pt x="3885" y="6033"/>
                      <a:pt x="987" y="282"/>
                      <a:pt x="428" y="7"/>
                    </a:cubicBezTo>
                    <a:cubicBezTo>
                      <a:pt x="419" y="2"/>
                      <a:pt x="412" y="0"/>
                      <a:pt x="4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3" name="Google Shape;4213;p108"/>
              <p:cNvSpPr/>
              <p:nvPr/>
            </p:nvSpPr>
            <p:spPr>
              <a:xfrm>
                <a:off x="1566712" y="3124079"/>
                <a:ext cx="59817" cy="169114"/>
              </a:xfrm>
              <a:custGeom>
                <a:rect b="b" l="l" r="r" t="t"/>
                <a:pathLst>
                  <a:path extrusionOk="0" h="11617" w="4109">
                    <a:moveTo>
                      <a:pt x="1" y="0"/>
                    </a:moveTo>
                    <a:lnTo>
                      <a:pt x="79" y="11616"/>
                    </a:lnTo>
                    <a:lnTo>
                      <a:pt x="4109" y="11616"/>
                    </a:lnTo>
                    <a:lnTo>
                      <a:pt x="3895" y="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4" name="Google Shape;4214;p108"/>
              <p:cNvSpPr/>
              <p:nvPr/>
            </p:nvSpPr>
            <p:spPr>
              <a:xfrm>
                <a:off x="1564805" y="3123118"/>
                <a:ext cx="127000" cy="17061"/>
              </a:xfrm>
              <a:custGeom>
                <a:rect b="b" l="l" r="r" t="t"/>
                <a:pathLst>
                  <a:path extrusionOk="0" h="1172" w="8724">
                    <a:moveTo>
                      <a:pt x="0" y="0"/>
                    </a:moveTo>
                    <a:lnTo>
                      <a:pt x="111" y="1106"/>
                    </a:lnTo>
                    <a:lnTo>
                      <a:pt x="4017" y="1172"/>
                    </a:lnTo>
                    <a:lnTo>
                      <a:pt x="8580" y="1106"/>
                    </a:lnTo>
                    <a:lnTo>
                      <a:pt x="87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5" name="Google Shape;4215;p108"/>
              <p:cNvSpPr/>
              <p:nvPr/>
            </p:nvSpPr>
            <p:spPr>
              <a:xfrm>
                <a:off x="1460034" y="3290122"/>
                <a:ext cx="617238" cy="27121"/>
              </a:xfrm>
              <a:custGeom>
                <a:rect b="b" l="l" r="r" t="t"/>
                <a:pathLst>
                  <a:path extrusionOk="0" h="1863" w="42400">
                    <a:moveTo>
                      <a:pt x="0" y="0"/>
                    </a:moveTo>
                    <a:lnTo>
                      <a:pt x="0" y="1862"/>
                    </a:lnTo>
                    <a:lnTo>
                      <a:pt x="42399" y="1862"/>
                    </a:lnTo>
                    <a:lnTo>
                      <a:pt x="42399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16" name="Google Shape;4216;p108"/>
            <p:cNvGrpSpPr/>
            <p:nvPr/>
          </p:nvGrpSpPr>
          <p:grpSpPr>
            <a:xfrm>
              <a:off x="1481856" y="3376710"/>
              <a:ext cx="665205" cy="406329"/>
              <a:chOff x="1481856" y="3376710"/>
              <a:chExt cx="665205" cy="406329"/>
            </a:xfrm>
          </p:grpSpPr>
          <p:sp>
            <p:nvSpPr>
              <p:cNvPr id="4217" name="Google Shape;4217;p108"/>
              <p:cNvSpPr/>
              <p:nvPr/>
            </p:nvSpPr>
            <p:spPr>
              <a:xfrm>
                <a:off x="1481856" y="3376710"/>
                <a:ext cx="665205" cy="406329"/>
              </a:xfrm>
              <a:custGeom>
                <a:rect b="b" l="l" r="r" t="t"/>
                <a:pathLst>
                  <a:path extrusionOk="0" h="27912" w="45695">
                    <a:moveTo>
                      <a:pt x="45695" y="0"/>
                    </a:moveTo>
                    <a:lnTo>
                      <a:pt x="4466" y="297"/>
                    </a:lnTo>
                    <a:lnTo>
                      <a:pt x="0" y="27912"/>
                    </a:lnTo>
                    <a:lnTo>
                      <a:pt x="40782" y="27912"/>
                    </a:lnTo>
                    <a:lnTo>
                      <a:pt x="456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8" name="Google Shape;4218;p108"/>
              <p:cNvSpPr/>
              <p:nvPr/>
            </p:nvSpPr>
            <p:spPr>
              <a:xfrm>
                <a:off x="1540960" y="3376710"/>
                <a:ext cx="606102" cy="40921"/>
              </a:xfrm>
              <a:custGeom>
                <a:rect b="b" l="l" r="r" t="t"/>
                <a:pathLst>
                  <a:path extrusionOk="0" h="2811" w="41635">
                    <a:moveTo>
                      <a:pt x="41635" y="0"/>
                    </a:moveTo>
                    <a:lnTo>
                      <a:pt x="406" y="297"/>
                    </a:lnTo>
                    <a:lnTo>
                      <a:pt x="0" y="2810"/>
                    </a:lnTo>
                    <a:cubicBezTo>
                      <a:pt x="18" y="2714"/>
                      <a:pt x="41167" y="2653"/>
                      <a:pt x="41167" y="2653"/>
                    </a:cubicBezTo>
                    <a:lnTo>
                      <a:pt x="4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9" name="Google Shape;4219;p108"/>
              <p:cNvSpPr/>
              <p:nvPr/>
            </p:nvSpPr>
            <p:spPr>
              <a:xfrm>
                <a:off x="1560932" y="339362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81" y="0"/>
                    </a:moveTo>
                    <a:cubicBezTo>
                      <a:pt x="171" y="0"/>
                      <a:pt x="0" y="170"/>
                      <a:pt x="0" y="376"/>
                    </a:cubicBezTo>
                    <a:cubicBezTo>
                      <a:pt x="0" y="586"/>
                      <a:pt x="171" y="757"/>
                      <a:pt x="381" y="757"/>
                    </a:cubicBezTo>
                    <a:cubicBezTo>
                      <a:pt x="586" y="757"/>
                      <a:pt x="756" y="586"/>
                      <a:pt x="756" y="376"/>
                    </a:cubicBezTo>
                    <a:cubicBezTo>
                      <a:pt x="756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0" name="Google Shape;4220;p108"/>
              <p:cNvSpPr/>
              <p:nvPr/>
            </p:nvSpPr>
            <p:spPr>
              <a:xfrm>
                <a:off x="1587966" y="339362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81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81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1" name="Google Shape;4221;p108"/>
              <p:cNvSpPr/>
              <p:nvPr/>
            </p:nvSpPr>
            <p:spPr>
              <a:xfrm>
                <a:off x="1614999" y="3393625"/>
                <a:ext cx="11035" cy="11020"/>
              </a:xfrm>
              <a:custGeom>
                <a:rect b="b" l="l" r="r" t="t"/>
                <a:pathLst>
                  <a:path extrusionOk="0" h="757" w="758">
                    <a:moveTo>
                      <a:pt x="376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76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2" name="Google Shape;4222;p108"/>
              <p:cNvSpPr/>
              <p:nvPr/>
            </p:nvSpPr>
            <p:spPr>
              <a:xfrm>
                <a:off x="1572578" y="3489312"/>
                <a:ext cx="241058" cy="194605"/>
              </a:xfrm>
              <a:custGeom>
                <a:rect b="b" l="l" r="r" t="t"/>
                <a:pathLst>
                  <a:path extrusionOk="0" h="13368" w="16559">
                    <a:moveTo>
                      <a:pt x="8282" y="0"/>
                    </a:moveTo>
                    <a:cubicBezTo>
                      <a:pt x="3736" y="0"/>
                      <a:pt x="0" y="3378"/>
                      <a:pt x="0" y="7478"/>
                    </a:cubicBezTo>
                    <a:cubicBezTo>
                      <a:pt x="0" y="9776"/>
                      <a:pt x="1171" y="11952"/>
                      <a:pt x="3173" y="13368"/>
                    </a:cubicBezTo>
                    <a:lnTo>
                      <a:pt x="8282" y="7478"/>
                    </a:lnTo>
                    <a:lnTo>
                      <a:pt x="16558" y="7478"/>
                    </a:lnTo>
                    <a:cubicBezTo>
                      <a:pt x="16558" y="3378"/>
                      <a:pt x="12822" y="0"/>
                      <a:pt x="828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3" name="Google Shape;4223;p108"/>
              <p:cNvSpPr/>
              <p:nvPr/>
            </p:nvSpPr>
            <p:spPr>
              <a:xfrm>
                <a:off x="1627722" y="3611639"/>
                <a:ext cx="193294" cy="107784"/>
              </a:xfrm>
              <a:custGeom>
                <a:rect b="b" l="l" r="r" t="t"/>
                <a:pathLst>
                  <a:path extrusionOk="0" h="7404" w="13278">
                    <a:moveTo>
                      <a:pt x="5144" y="14"/>
                    </a:moveTo>
                    <a:cubicBezTo>
                      <a:pt x="5149" y="19"/>
                      <a:pt x="5197" y="19"/>
                      <a:pt x="5297" y="23"/>
                    </a:cubicBezTo>
                    <a:cubicBezTo>
                      <a:pt x="5406" y="27"/>
                      <a:pt x="5551" y="31"/>
                      <a:pt x="5730" y="41"/>
                    </a:cubicBezTo>
                    <a:cubicBezTo>
                      <a:pt x="6124" y="49"/>
                      <a:pt x="6674" y="62"/>
                      <a:pt x="7373" y="75"/>
                    </a:cubicBezTo>
                    <a:cubicBezTo>
                      <a:pt x="8775" y="101"/>
                      <a:pt x="10760" y="131"/>
                      <a:pt x="13136" y="175"/>
                    </a:cubicBezTo>
                    <a:lnTo>
                      <a:pt x="13136" y="175"/>
                    </a:lnTo>
                    <a:cubicBezTo>
                      <a:pt x="13091" y="757"/>
                      <a:pt x="12994" y="1362"/>
                      <a:pt x="12788" y="1959"/>
                    </a:cubicBezTo>
                    <a:cubicBezTo>
                      <a:pt x="12570" y="2579"/>
                      <a:pt x="12259" y="3191"/>
                      <a:pt x="11862" y="3772"/>
                    </a:cubicBezTo>
                    <a:cubicBezTo>
                      <a:pt x="11044" y="4908"/>
                      <a:pt x="9878" y="5909"/>
                      <a:pt x="8462" y="6512"/>
                    </a:cubicBezTo>
                    <a:cubicBezTo>
                      <a:pt x="7317" y="7015"/>
                      <a:pt x="6098" y="7251"/>
                      <a:pt x="4929" y="7251"/>
                    </a:cubicBezTo>
                    <a:cubicBezTo>
                      <a:pt x="4593" y="7251"/>
                      <a:pt x="4262" y="7232"/>
                      <a:pt x="3938" y="7194"/>
                    </a:cubicBezTo>
                    <a:cubicBezTo>
                      <a:pt x="2508" y="7035"/>
                      <a:pt x="1215" y="6516"/>
                      <a:pt x="197" y="5820"/>
                    </a:cubicBezTo>
                    <a:lnTo>
                      <a:pt x="197" y="5820"/>
                    </a:lnTo>
                    <a:cubicBezTo>
                      <a:pt x="1679" y="4096"/>
                      <a:pt x="2908" y="2660"/>
                      <a:pt x="3781" y="1644"/>
                    </a:cubicBezTo>
                    <a:cubicBezTo>
                      <a:pt x="4214" y="1132"/>
                      <a:pt x="4555" y="731"/>
                      <a:pt x="4795" y="447"/>
                    </a:cubicBezTo>
                    <a:cubicBezTo>
                      <a:pt x="4904" y="315"/>
                      <a:pt x="4992" y="211"/>
                      <a:pt x="5057" y="128"/>
                    </a:cubicBezTo>
                    <a:cubicBezTo>
                      <a:pt x="5118" y="57"/>
                      <a:pt x="5149" y="19"/>
                      <a:pt x="5144" y="14"/>
                    </a:cubicBezTo>
                    <a:close/>
                    <a:moveTo>
                      <a:pt x="5717" y="1"/>
                    </a:moveTo>
                    <a:cubicBezTo>
                      <a:pt x="5537" y="5"/>
                      <a:pt x="5398" y="5"/>
                      <a:pt x="5289" y="5"/>
                    </a:cubicBezTo>
                    <a:cubicBezTo>
                      <a:pt x="5192" y="9"/>
                      <a:pt x="5144" y="9"/>
                      <a:pt x="5144" y="14"/>
                    </a:cubicBezTo>
                    <a:cubicBezTo>
                      <a:pt x="5144" y="14"/>
                      <a:pt x="5144" y="14"/>
                      <a:pt x="5144" y="14"/>
                    </a:cubicBezTo>
                    <a:cubicBezTo>
                      <a:pt x="5140" y="14"/>
                      <a:pt x="5106" y="49"/>
                      <a:pt x="5049" y="110"/>
                    </a:cubicBezTo>
                    <a:cubicBezTo>
                      <a:pt x="4983" y="184"/>
                      <a:pt x="4891" y="285"/>
                      <a:pt x="4777" y="412"/>
                    </a:cubicBezTo>
                    <a:cubicBezTo>
                      <a:pt x="4528" y="691"/>
                      <a:pt x="4183" y="1080"/>
                      <a:pt x="3742" y="1578"/>
                    </a:cubicBezTo>
                    <a:cubicBezTo>
                      <a:pt x="2846" y="2601"/>
                      <a:pt x="1574" y="4047"/>
                      <a:pt x="49" y="5791"/>
                    </a:cubicBezTo>
                    <a:lnTo>
                      <a:pt x="1" y="5844"/>
                    </a:lnTo>
                    <a:lnTo>
                      <a:pt x="63" y="5888"/>
                    </a:lnTo>
                    <a:cubicBezTo>
                      <a:pt x="1102" y="6622"/>
                      <a:pt x="2435" y="7173"/>
                      <a:pt x="3921" y="7343"/>
                    </a:cubicBezTo>
                    <a:cubicBezTo>
                      <a:pt x="4256" y="7383"/>
                      <a:pt x="4598" y="7404"/>
                      <a:pt x="4944" y="7404"/>
                    </a:cubicBezTo>
                    <a:cubicBezTo>
                      <a:pt x="6128" y="7404"/>
                      <a:pt x="7363" y="7163"/>
                      <a:pt x="8522" y="6652"/>
                    </a:cubicBezTo>
                    <a:cubicBezTo>
                      <a:pt x="9965" y="6040"/>
                      <a:pt x="11154" y="5017"/>
                      <a:pt x="11984" y="3855"/>
                    </a:cubicBezTo>
                    <a:cubicBezTo>
                      <a:pt x="12391" y="3266"/>
                      <a:pt x="12701" y="2641"/>
                      <a:pt x="12923" y="2007"/>
                    </a:cubicBezTo>
                    <a:cubicBezTo>
                      <a:pt x="13137" y="1368"/>
                      <a:pt x="13234" y="727"/>
                      <a:pt x="13273" y="110"/>
                    </a:cubicBezTo>
                    <a:lnTo>
                      <a:pt x="13278" y="41"/>
                    </a:lnTo>
                    <a:lnTo>
                      <a:pt x="13208" y="41"/>
                    </a:lnTo>
                    <a:cubicBezTo>
                      <a:pt x="10791" y="23"/>
                      <a:pt x="8772" y="9"/>
                      <a:pt x="73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4" name="Google Shape;4224;p108"/>
              <p:cNvSpPr/>
              <p:nvPr/>
            </p:nvSpPr>
            <p:spPr>
              <a:xfrm>
                <a:off x="1737602" y="3526725"/>
                <a:ext cx="13495" cy="13553"/>
              </a:xfrm>
              <a:custGeom>
                <a:rect b="b" l="l" r="r" t="t"/>
                <a:pathLst>
                  <a:path extrusionOk="0" h="931" w="927">
                    <a:moveTo>
                      <a:pt x="464" y="0"/>
                    </a:moveTo>
                    <a:cubicBezTo>
                      <a:pt x="206" y="0"/>
                      <a:pt x="0" y="210"/>
                      <a:pt x="0" y="467"/>
                    </a:cubicBezTo>
                    <a:cubicBezTo>
                      <a:pt x="0" y="721"/>
                      <a:pt x="206" y="930"/>
                      <a:pt x="464" y="930"/>
                    </a:cubicBezTo>
                    <a:cubicBezTo>
                      <a:pt x="716" y="930"/>
                      <a:pt x="926" y="721"/>
                      <a:pt x="926" y="467"/>
                    </a:cubicBezTo>
                    <a:cubicBezTo>
                      <a:pt x="926" y="210"/>
                      <a:pt x="716" y="0"/>
                      <a:pt x="46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5" name="Google Shape;4225;p108"/>
              <p:cNvSpPr/>
              <p:nvPr/>
            </p:nvSpPr>
            <p:spPr>
              <a:xfrm>
                <a:off x="1744211" y="3482950"/>
                <a:ext cx="141004" cy="50587"/>
              </a:xfrm>
              <a:custGeom>
                <a:rect b="b" l="l" r="r" t="t"/>
                <a:pathLst>
                  <a:path extrusionOk="0" h="3475" w="9686">
                    <a:moveTo>
                      <a:pt x="3374" y="0"/>
                    </a:moveTo>
                    <a:lnTo>
                      <a:pt x="3348" y="22"/>
                    </a:lnTo>
                    <a:cubicBezTo>
                      <a:pt x="2392" y="983"/>
                      <a:pt x="1547" y="1840"/>
                      <a:pt x="949" y="2461"/>
                    </a:cubicBezTo>
                    <a:cubicBezTo>
                      <a:pt x="669" y="2753"/>
                      <a:pt x="433" y="2998"/>
                      <a:pt x="250" y="3195"/>
                    </a:cubicBezTo>
                    <a:cubicBezTo>
                      <a:pt x="88" y="3365"/>
                      <a:pt x="0" y="3465"/>
                      <a:pt x="10" y="3474"/>
                    </a:cubicBezTo>
                    <a:cubicBezTo>
                      <a:pt x="10" y="3474"/>
                      <a:pt x="10" y="3474"/>
                      <a:pt x="10" y="3474"/>
                    </a:cubicBezTo>
                    <a:cubicBezTo>
                      <a:pt x="20" y="3474"/>
                      <a:pt x="120" y="3390"/>
                      <a:pt x="289" y="3234"/>
                    </a:cubicBezTo>
                    <a:cubicBezTo>
                      <a:pt x="482" y="3046"/>
                      <a:pt x="726" y="2814"/>
                      <a:pt x="1023" y="2530"/>
                    </a:cubicBezTo>
                    <a:cubicBezTo>
                      <a:pt x="1639" y="1937"/>
                      <a:pt x="2483" y="1101"/>
                      <a:pt x="3435" y="153"/>
                    </a:cubicBezTo>
                    <a:lnTo>
                      <a:pt x="4143" y="153"/>
                    </a:lnTo>
                    <a:cubicBezTo>
                      <a:pt x="5673" y="153"/>
                      <a:pt x="7059" y="144"/>
                      <a:pt x="8064" y="131"/>
                    </a:cubicBezTo>
                    <a:cubicBezTo>
                      <a:pt x="8540" y="123"/>
                      <a:pt x="8941" y="113"/>
                      <a:pt x="9252" y="105"/>
                    </a:cubicBezTo>
                    <a:cubicBezTo>
                      <a:pt x="9532" y="97"/>
                      <a:pt x="9685" y="87"/>
                      <a:pt x="9685" y="79"/>
                    </a:cubicBezTo>
                    <a:cubicBezTo>
                      <a:pt x="9685" y="65"/>
                      <a:pt x="9532" y="57"/>
                      <a:pt x="9252" y="48"/>
                    </a:cubicBezTo>
                    <a:cubicBezTo>
                      <a:pt x="8941" y="39"/>
                      <a:pt x="8540" y="31"/>
                      <a:pt x="8064" y="22"/>
                    </a:cubicBezTo>
                    <a:cubicBezTo>
                      <a:pt x="7059" y="9"/>
                      <a:pt x="5673" y="0"/>
                      <a:pt x="41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6" name="Google Shape;4226;p108"/>
              <p:cNvSpPr/>
              <p:nvPr/>
            </p:nvSpPr>
            <p:spPr>
              <a:xfrm>
                <a:off x="1868198" y="3447488"/>
                <a:ext cx="193484" cy="122501"/>
              </a:xfrm>
              <a:custGeom>
                <a:rect b="b" l="l" r="r" t="t"/>
                <a:pathLst>
                  <a:path extrusionOk="0" h="8415" w="13291">
                    <a:moveTo>
                      <a:pt x="1623" y="0"/>
                    </a:moveTo>
                    <a:lnTo>
                      <a:pt x="1623" y="0"/>
                    </a:lnTo>
                    <a:cubicBezTo>
                      <a:pt x="1618" y="0"/>
                      <a:pt x="1522" y="80"/>
                      <a:pt x="1526" y="80"/>
                    </a:cubicBezTo>
                    <a:cubicBezTo>
                      <a:pt x="1527" y="80"/>
                      <a:pt x="1532" y="76"/>
                      <a:pt x="1544" y="68"/>
                    </a:cubicBezTo>
                    <a:lnTo>
                      <a:pt x="1544" y="72"/>
                    </a:lnTo>
                    <a:lnTo>
                      <a:pt x="1539" y="80"/>
                    </a:lnTo>
                    <a:lnTo>
                      <a:pt x="1539" y="98"/>
                    </a:lnTo>
                    <a:lnTo>
                      <a:pt x="1531" y="133"/>
                    </a:lnTo>
                    <a:lnTo>
                      <a:pt x="1517" y="203"/>
                    </a:lnTo>
                    <a:lnTo>
                      <a:pt x="1491" y="338"/>
                    </a:lnTo>
                    <a:lnTo>
                      <a:pt x="1443" y="618"/>
                    </a:lnTo>
                    <a:cubicBezTo>
                      <a:pt x="1408" y="802"/>
                      <a:pt x="1374" y="986"/>
                      <a:pt x="1338" y="1169"/>
                    </a:cubicBezTo>
                    <a:cubicBezTo>
                      <a:pt x="1273" y="1531"/>
                      <a:pt x="1203" y="1894"/>
                      <a:pt x="1138" y="2257"/>
                    </a:cubicBezTo>
                    <a:cubicBezTo>
                      <a:pt x="1007" y="2973"/>
                      <a:pt x="875" y="3681"/>
                      <a:pt x="749" y="4372"/>
                    </a:cubicBezTo>
                    <a:cubicBezTo>
                      <a:pt x="491" y="5758"/>
                      <a:pt x="246" y="7086"/>
                      <a:pt x="19" y="8332"/>
                    </a:cubicBezTo>
                    <a:lnTo>
                      <a:pt x="1" y="8414"/>
                    </a:lnTo>
                    <a:lnTo>
                      <a:pt x="89" y="8414"/>
                    </a:lnTo>
                    <a:cubicBezTo>
                      <a:pt x="3519" y="8401"/>
                      <a:pt x="6421" y="8388"/>
                      <a:pt x="8474" y="8380"/>
                    </a:cubicBezTo>
                    <a:cubicBezTo>
                      <a:pt x="9484" y="8370"/>
                      <a:pt x="10289" y="8366"/>
                      <a:pt x="10848" y="8362"/>
                    </a:cubicBezTo>
                    <a:cubicBezTo>
                      <a:pt x="11110" y="8358"/>
                      <a:pt x="11320" y="8354"/>
                      <a:pt x="11469" y="8354"/>
                    </a:cubicBezTo>
                    <a:cubicBezTo>
                      <a:pt x="11534" y="8348"/>
                      <a:pt x="11586" y="8348"/>
                      <a:pt x="11630" y="8348"/>
                    </a:cubicBezTo>
                    <a:cubicBezTo>
                      <a:pt x="11665" y="8344"/>
                      <a:pt x="11683" y="8344"/>
                      <a:pt x="11678" y="8344"/>
                    </a:cubicBezTo>
                    <a:cubicBezTo>
                      <a:pt x="11678" y="8340"/>
                      <a:pt x="11661" y="8340"/>
                      <a:pt x="11621" y="8340"/>
                    </a:cubicBezTo>
                    <a:cubicBezTo>
                      <a:pt x="11578" y="8336"/>
                      <a:pt x="11525" y="8336"/>
                      <a:pt x="11455" y="8336"/>
                    </a:cubicBezTo>
                    <a:cubicBezTo>
                      <a:pt x="11302" y="8332"/>
                      <a:pt x="11088" y="8327"/>
                      <a:pt x="10822" y="8327"/>
                    </a:cubicBezTo>
                    <a:cubicBezTo>
                      <a:pt x="10257" y="8322"/>
                      <a:pt x="9450" y="8314"/>
                      <a:pt x="8435" y="8305"/>
                    </a:cubicBezTo>
                    <a:cubicBezTo>
                      <a:pt x="6407" y="8296"/>
                      <a:pt x="3549" y="8288"/>
                      <a:pt x="173" y="8275"/>
                    </a:cubicBezTo>
                    <a:lnTo>
                      <a:pt x="173" y="8275"/>
                    </a:lnTo>
                    <a:cubicBezTo>
                      <a:pt x="401" y="7053"/>
                      <a:pt x="645" y="5754"/>
                      <a:pt x="896" y="4403"/>
                    </a:cubicBezTo>
                    <a:cubicBezTo>
                      <a:pt x="1023" y="3707"/>
                      <a:pt x="1154" y="3005"/>
                      <a:pt x="1290" y="2283"/>
                    </a:cubicBezTo>
                    <a:cubicBezTo>
                      <a:pt x="1356" y="1924"/>
                      <a:pt x="1426" y="1562"/>
                      <a:pt x="1491" y="1195"/>
                    </a:cubicBezTo>
                    <a:cubicBezTo>
                      <a:pt x="1526" y="1012"/>
                      <a:pt x="1561" y="828"/>
                      <a:pt x="1596" y="645"/>
                    </a:cubicBezTo>
                    <a:lnTo>
                      <a:pt x="1644" y="369"/>
                    </a:lnTo>
                    <a:lnTo>
                      <a:pt x="1671" y="229"/>
                    </a:lnTo>
                    <a:lnTo>
                      <a:pt x="1683" y="159"/>
                    </a:lnTo>
                    <a:lnTo>
                      <a:pt x="1684" y="155"/>
                    </a:lnTo>
                    <a:lnTo>
                      <a:pt x="1684" y="155"/>
                    </a:lnTo>
                    <a:cubicBezTo>
                      <a:pt x="5958" y="151"/>
                      <a:pt x="9915" y="147"/>
                      <a:pt x="13138" y="141"/>
                    </a:cubicBezTo>
                    <a:lnTo>
                      <a:pt x="13138" y="141"/>
                    </a:lnTo>
                    <a:cubicBezTo>
                      <a:pt x="12694" y="2603"/>
                      <a:pt x="12326" y="4635"/>
                      <a:pt x="12072" y="6067"/>
                    </a:cubicBezTo>
                    <a:cubicBezTo>
                      <a:pt x="11945" y="6785"/>
                      <a:pt x="11844" y="7348"/>
                      <a:pt x="11774" y="7741"/>
                    </a:cubicBezTo>
                    <a:cubicBezTo>
                      <a:pt x="11743" y="7929"/>
                      <a:pt x="11717" y="8078"/>
                      <a:pt x="11699" y="8187"/>
                    </a:cubicBezTo>
                    <a:cubicBezTo>
                      <a:pt x="11687" y="8288"/>
                      <a:pt x="11678" y="8340"/>
                      <a:pt x="11678" y="8344"/>
                    </a:cubicBezTo>
                    <a:cubicBezTo>
                      <a:pt x="11683" y="8344"/>
                      <a:pt x="11691" y="8296"/>
                      <a:pt x="11713" y="8201"/>
                    </a:cubicBezTo>
                    <a:cubicBezTo>
                      <a:pt x="11735" y="8096"/>
                      <a:pt x="11766" y="7951"/>
                      <a:pt x="11800" y="7772"/>
                    </a:cubicBezTo>
                    <a:cubicBezTo>
                      <a:pt x="11879" y="7378"/>
                      <a:pt x="11988" y="6823"/>
                      <a:pt x="12124" y="6115"/>
                    </a:cubicBezTo>
                    <a:cubicBezTo>
                      <a:pt x="12403" y="4661"/>
                      <a:pt x="12797" y="2593"/>
                      <a:pt x="13273" y="89"/>
                    </a:cubicBezTo>
                    <a:lnTo>
                      <a:pt x="13291" y="15"/>
                    </a:lnTo>
                    <a:lnTo>
                      <a:pt x="13212" y="15"/>
                    </a:lnTo>
                    <a:cubicBezTo>
                      <a:pt x="9960" y="10"/>
                      <a:pt x="5953" y="6"/>
                      <a:pt x="1622" y="2"/>
                    </a:cubicBezTo>
                    <a:cubicBezTo>
                      <a:pt x="1623" y="1"/>
                      <a:pt x="1623" y="0"/>
                      <a:pt x="162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7" name="Google Shape;4227;p108"/>
              <p:cNvSpPr/>
              <p:nvPr/>
            </p:nvSpPr>
            <p:spPr>
              <a:xfrm>
                <a:off x="1748157" y="3662604"/>
                <a:ext cx="13495" cy="13495"/>
              </a:xfrm>
              <a:custGeom>
                <a:rect b="b" l="l" r="r" t="t"/>
                <a:pathLst>
                  <a:path extrusionOk="0" h="927" w="927">
                    <a:moveTo>
                      <a:pt x="463" y="1"/>
                    </a:moveTo>
                    <a:cubicBezTo>
                      <a:pt x="206" y="1"/>
                      <a:pt x="1" y="205"/>
                      <a:pt x="1" y="463"/>
                    </a:cubicBezTo>
                    <a:cubicBezTo>
                      <a:pt x="1" y="717"/>
                      <a:pt x="206" y="927"/>
                      <a:pt x="463" y="927"/>
                    </a:cubicBezTo>
                    <a:cubicBezTo>
                      <a:pt x="721" y="927"/>
                      <a:pt x="927" y="717"/>
                      <a:pt x="927" y="463"/>
                    </a:cubicBezTo>
                    <a:cubicBezTo>
                      <a:pt x="927" y="205"/>
                      <a:pt x="721" y="1"/>
                      <a:pt x="46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8" name="Google Shape;4228;p108"/>
              <p:cNvSpPr/>
              <p:nvPr/>
            </p:nvSpPr>
            <p:spPr>
              <a:xfrm>
                <a:off x="1754897" y="3668194"/>
                <a:ext cx="122618" cy="2300"/>
              </a:xfrm>
              <a:custGeom>
                <a:rect b="b" l="l" r="r" t="t"/>
                <a:pathLst>
                  <a:path extrusionOk="0" h="158" w="8423">
                    <a:moveTo>
                      <a:pt x="4214" y="1"/>
                    </a:moveTo>
                    <a:cubicBezTo>
                      <a:pt x="1884" y="1"/>
                      <a:pt x="0" y="36"/>
                      <a:pt x="0" y="79"/>
                    </a:cubicBezTo>
                    <a:cubicBezTo>
                      <a:pt x="0" y="123"/>
                      <a:pt x="1884" y="158"/>
                      <a:pt x="4214" y="158"/>
                    </a:cubicBezTo>
                    <a:cubicBezTo>
                      <a:pt x="6539" y="158"/>
                      <a:pt x="8423" y="123"/>
                      <a:pt x="8423" y="79"/>
                    </a:cubicBezTo>
                    <a:cubicBezTo>
                      <a:pt x="8423" y="36"/>
                      <a:pt x="6539" y="1"/>
                      <a:pt x="42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9" name="Google Shape;4229;p108"/>
              <p:cNvSpPr/>
              <p:nvPr/>
            </p:nvSpPr>
            <p:spPr>
              <a:xfrm>
                <a:off x="1862855" y="3632266"/>
                <a:ext cx="198768" cy="90795"/>
              </a:xfrm>
              <a:custGeom>
                <a:rect b="b" l="l" r="r" t="t"/>
                <a:pathLst>
                  <a:path extrusionOk="0" h="6237" w="13654">
                    <a:moveTo>
                      <a:pt x="1702" y="108"/>
                    </a:moveTo>
                    <a:lnTo>
                      <a:pt x="1702" y="108"/>
                    </a:lnTo>
                    <a:cubicBezTo>
                      <a:pt x="1702" y="108"/>
                      <a:pt x="1702" y="108"/>
                      <a:pt x="1701" y="109"/>
                    </a:cubicBezTo>
                    <a:lnTo>
                      <a:pt x="1701" y="109"/>
                    </a:lnTo>
                    <a:lnTo>
                      <a:pt x="1701" y="109"/>
                    </a:lnTo>
                    <a:cubicBezTo>
                      <a:pt x="1702" y="108"/>
                      <a:pt x="1702" y="108"/>
                      <a:pt x="1702" y="108"/>
                    </a:cubicBezTo>
                    <a:close/>
                    <a:moveTo>
                      <a:pt x="13504" y="149"/>
                    </a:moveTo>
                    <a:cubicBezTo>
                      <a:pt x="13058" y="1976"/>
                      <a:pt x="12692" y="3462"/>
                      <a:pt x="12434" y="4505"/>
                    </a:cubicBezTo>
                    <a:cubicBezTo>
                      <a:pt x="12312" y="5026"/>
                      <a:pt x="12211" y="5436"/>
                      <a:pt x="12141" y="5724"/>
                    </a:cubicBezTo>
                    <a:cubicBezTo>
                      <a:pt x="12110" y="5861"/>
                      <a:pt x="12088" y="5965"/>
                      <a:pt x="12066" y="6048"/>
                    </a:cubicBezTo>
                    <a:cubicBezTo>
                      <a:pt x="12054" y="6123"/>
                      <a:pt x="12045" y="6157"/>
                      <a:pt x="12045" y="6162"/>
                    </a:cubicBezTo>
                    <a:cubicBezTo>
                      <a:pt x="12045" y="6162"/>
                      <a:pt x="12023" y="6157"/>
                      <a:pt x="11984" y="6157"/>
                    </a:cubicBezTo>
                    <a:cubicBezTo>
                      <a:pt x="11941" y="6157"/>
                      <a:pt x="11883" y="6153"/>
                      <a:pt x="11814" y="6153"/>
                    </a:cubicBezTo>
                    <a:cubicBezTo>
                      <a:pt x="11652" y="6149"/>
                      <a:pt x="11429" y="6144"/>
                      <a:pt x="11149" y="6144"/>
                    </a:cubicBezTo>
                    <a:cubicBezTo>
                      <a:pt x="10559" y="6135"/>
                      <a:pt x="9720" y="6131"/>
                      <a:pt x="8671" y="6123"/>
                    </a:cubicBezTo>
                    <a:cubicBezTo>
                      <a:pt x="6571" y="6113"/>
                      <a:pt x="3624" y="6101"/>
                      <a:pt x="186" y="6087"/>
                    </a:cubicBezTo>
                    <a:lnTo>
                      <a:pt x="186" y="6087"/>
                    </a:lnTo>
                    <a:cubicBezTo>
                      <a:pt x="420" y="5180"/>
                      <a:pt x="660" y="4228"/>
                      <a:pt x="910" y="3247"/>
                    </a:cubicBezTo>
                    <a:cubicBezTo>
                      <a:pt x="1037" y="2735"/>
                      <a:pt x="1168" y="2220"/>
                      <a:pt x="1299" y="1700"/>
                    </a:cubicBezTo>
                    <a:cubicBezTo>
                      <a:pt x="1364" y="1438"/>
                      <a:pt x="1434" y="1171"/>
                      <a:pt x="1499" y="909"/>
                    </a:cubicBezTo>
                    <a:lnTo>
                      <a:pt x="1600" y="512"/>
                    </a:lnTo>
                    <a:lnTo>
                      <a:pt x="1653" y="310"/>
                    </a:lnTo>
                    <a:lnTo>
                      <a:pt x="1675" y="209"/>
                    </a:lnTo>
                    <a:lnTo>
                      <a:pt x="1685" y="171"/>
                    </a:lnTo>
                    <a:lnTo>
                      <a:pt x="1685" y="171"/>
                    </a:lnTo>
                    <a:cubicBezTo>
                      <a:pt x="6219" y="161"/>
                      <a:pt x="10362" y="153"/>
                      <a:pt x="13504" y="149"/>
                    </a:cubicBezTo>
                    <a:close/>
                    <a:moveTo>
                      <a:pt x="1643" y="0"/>
                    </a:moveTo>
                    <a:cubicBezTo>
                      <a:pt x="1642" y="0"/>
                      <a:pt x="1546" y="75"/>
                      <a:pt x="1547" y="75"/>
                    </a:cubicBezTo>
                    <a:cubicBezTo>
                      <a:pt x="1547" y="75"/>
                      <a:pt x="1547" y="74"/>
                      <a:pt x="1548" y="74"/>
                    </a:cubicBezTo>
                    <a:lnTo>
                      <a:pt x="1548" y="78"/>
                    </a:lnTo>
                    <a:lnTo>
                      <a:pt x="1548" y="83"/>
                    </a:lnTo>
                    <a:lnTo>
                      <a:pt x="1544" y="96"/>
                    </a:lnTo>
                    <a:lnTo>
                      <a:pt x="1539" y="122"/>
                    </a:lnTo>
                    <a:lnTo>
                      <a:pt x="1526" y="171"/>
                    </a:lnTo>
                    <a:lnTo>
                      <a:pt x="1499" y="270"/>
                    </a:lnTo>
                    <a:lnTo>
                      <a:pt x="1447" y="472"/>
                    </a:lnTo>
                    <a:lnTo>
                      <a:pt x="1347" y="869"/>
                    </a:lnTo>
                    <a:cubicBezTo>
                      <a:pt x="1281" y="1136"/>
                      <a:pt x="1216" y="1398"/>
                      <a:pt x="1150" y="1660"/>
                    </a:cubicBezTo>
                    <a:cubicBezTo>
                      <a:pt x="1019" y="2184"/>
                      <a:pt x="888" y="2700"/>
                      <a:pt x="761" y="3207"/>
                    </a:cubicBezTo>
                    <a:cubicBezTo>
                      <a:pt x="503" y="4225"/>
                      <a:pt x="259" y="5205"/>
                      <a:pt x="23" y="6144"/>
                    </a:cubicBezTo>
                    <a:lnTo>
                      <a:pt x="1" y="6236"/>
                    </a:lnTo>
                    <a:lnTo>
                      <a:pt x="93" y="6236"/>
                    </a:lnTo>
                    <a:cubicBezTo>
                      <a:pt x="3589" y="6222"/>
                      <a:pt x="6582" y="6210"/>
                      <a:pt x="8710" y="6201"/>
                    </a:cubicBezTo>
                    <a:cubicBezTo>
                      <a:pt x="9759" y="6192"/>
                      <a:pt x="10590" y="6188"/>
                      <a:pt x="11175" y="6179"/>
                    </a:cubicBezTo>
                    <a:cubicBezTo>
                      <a:pt x="11451" y="6179"/>
                      <a:pt x="11669" y="6175"/>
                      <a:pt x="11826" y="6170"/>
                    </a:cubicBezTo>
                    <a:cubicBezTo>
                      <a:pt x="11897" y="6170"/>
                      <a:pt x="11949" y="6166"/>
                      <a:pt x="11993" y="6166"/>
                    </a:cubicBezTo>
                    <a:cubicBezTo>
                      <a:pt x="12026" y="6166"/>
                      <a:pt x="12044" y="6163"/>
                      <a:pt x="12046" y="6162"/>
                    </a:cubicBezTo>
                    <a:lnTo>
                      <a:pt x="12046" y="6162"/>
                    </a:lnTo>
                    <a:cubicBezTo>
                      <a:pt x="12046" y="6162"/>
                      <a:pt x="12046" y="6162"/>
                      <a:pt x="12046" y="6162"/>
                    </a:cubicBezTo>
                    <a:cubicBezTo>
                      <a:pt x="12051" y="6162"/>
                      <a:pt x="12059" y="6127"/>
                      <a:pt x="12080" y="6061"/>
                    </a:cubicBezTo>
                    <a:cubicBezTo>
                      <a:pt x="12102" y="5982"/>
                      <a:pt x="12128" y="5882"/>
                      <a:pt x="12163" y="5750"/>
                    </a:cubicBezTo>
                    <a:cubicBezTo>
                      <a:pt x="12242" y="5467"/>
                      <a:pt x="12346" y="5065"/>
                      <a:pt x="12482" y="4550"/>
                    </a:cubicBezTo>
                    <a:cubicBezTo>
                      <a:pt x="12758" y="3487"/>
                      <a:pt x="13151" y="1970"/>
                      <a:pt x="13635" y="105"/>
                    </a:cubicBezTo>
                    <a:lnTo>
                      <a:pt x="13653" y="30"/>
                    </a:lnTo>
                    <a:lnTo>
                      <a:pt x="13579" y="30"/>
                    </a:lnTo>
                    <a:cubicBezTo>
                      <a:pt x="10415" y="26"/>
                      <a:pt x="6219" y="22"/>
                      <a:pt x="1626" y="13"/>
                    </a:cubicBezTo>
                    <a:cubicBezTo>
                      <a:pt x="1638" y="4"/>
                      <a:pt x="1643" y="0"/>
                      <a:pt x="16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0" name="Google Shape;4230;p108"/>
              <p:cNvSpPr/>
              <p:nvPr/>
            </p:nvSpPr>
            <p:spPr>
              <a:xfrm>
                <a:off x="1909046" y="3484479"/>
                <a:ext cx="115485" cy="2300"/>
              </a:xfrm>
              <a:custGeom>
                <a:rect b="b" l="l" r="r" t="t"/>
                <a:pathLst>
                  <a:path extrusionOk="0" h="158" w="7933">
                    <a:moveTo>
                      <a:pt x="3969" y="0"/>
                    </a:moveTo>
                    <a:cubicBezTo>
                      <a:pt x="1775" y="0"/>
                      <a:pt x="0" y="35"/>
                      <a:pt x="0" y="79"/>
                    </a:cubicBezTo>
                    <a:cubicBezTo>
                      <a:pt x="0" y="123"/>
                      <a:pt x="1775" y="157"/>
                      <a:pt x="3969" y="157"/>
                    </a:cubicBezTo>
                    <a:cubicBezTo>
                      <a:pt x="6158" y="157"/>
                      <a:pt x="7933" y="123"/>
                      <a:pt x="7933" y="79"/>
                    </a:cubicBezTo>
                    <a:cubicBezTo>
                      <a:pt x="7933" y="35"/>
                      <a:pt x="6158" y="0"/>
                      <a:pt x="39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1" name="Google Shape;4231;p108"/>
              <p:cNvSpPr/>
              <p:nvPr/>
            </p:nvSpPr>
            <p:spPr>
              <a:xfrm>
                <a:off x="1907008" y="3503360"/>
                <a:ext cx="116183" cy="2300"/>
              </a:xfrm>
              <a:custGeom>
                <a:rect b="b" l="l" r="r" t="t"/>
                <a:pathLst>
                  <a:path extrusionOk="0" h="158" w="7981">
                    <a:moveTo>
                      <a:pt x="3991" y="0"/>
                    </a:moveTo>
                    <a:cubicBezTo>
                      <a:pt x="1788" y="0"/>
                      <a:pt x="1" y="36"/>
                      <a:pt x="1" y="79"/>
                    </a:cubicBezTo>
                    <a:cubicBezTo>
                      <a:pt x="1" y="123"/>
                      <a:pt x="1788" y="158"/>
                      <a:pt x="3991" y="158"/>
                    </a:cubicBezTo>
                    <a:cubicBezTo>
                      <a:pt x="6193" y="158"/>
                      <a:pt x="7980" y="123"/>
                      <a:pt x="7980" y="79"/>
                    </a:cubicBezTo>
                    <a:cubicBezTo>
                      <a:pt x="7980" y="36"/>
                      <a:pt x="6193" y="0"/>
                      <a:pt x="399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2" name="Google Shape;4232;p108"/>
              <p:cNvSpPr/>
              <p:nvPr/>
            </p:nvSpPr>
            <p:spPr>
              <a:xfrm>
                <a:off x="1907721" y="3521615"/>
                <a:ext cx="112093" cy="2242"/>
              </a:xfrm>
              <a:custGeom>
                <a:rect b="b" l="l" r="r" t="t"/>
                <a:pathLst>
                  <a:path extrusionOk="0" h="154" w="7700">
                    <a:moveTo>
                      <a:pt x="3850" y="1"/>
                    </a:moveTo>
                    <a:cubicBezTo>
                      <a:pt x="1721" y="1"/>
                      <a:pt x="0" y="36"/>
                      <a:pt x="0" y="79"/>
                    </a:cubicBezTo>
                    <a:cubicBezTo>
                      <a:pt x="0" y="119"/>
                      <a:pt x="1721" y="154"/>
                      <a:pt x="3850" y="154"/>
                    </a:cubicBezTo>
                    <a:cubicBezTo>
                      <a:pt x="5974" y="154"/>
                      <a:pt x="7700" y="119"/>
                      <a:pt x="7700" y="79"/>
                    </a:cubicBezTo>
                    <a:cubicBezTo>
                      <a:pt x="7700" y="36"/>
                      <a:pt x="5974" y="1"/>
                      <a:pt x="38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3" name="Google Shape;4233;p108"/>
              <p:cNvSpPr/>
              <p:nvPr/>
            </p:nvSpPr>
            <p:spPr>
              <a:xfrm>
                <a:off x="1911783" y="3666098"/>
                <a:ext cx="110084" cy="2315"/>
              </a:xfrm>
              <a:custGeom>
                <a:rect b="b" l="l" r="r" t="t"/>
                <a:pathLst>
                  <a:path extrusionOk="0" h="159" w="7562">
                    <a:moveTo>
                      <a:pt x="3781" y="1"/>
                    </a:moveTo>
                    <a:cubicBezTo>
                      <a:pt x="1692" y="1"/>
                      <a:pt x="0" y="36"/>
                      <a:pt x="0" y="80"/>
                    </a:cubicBezTo>
                    <a:cubicBezTo>
                      <a:pt x="0" y="123"/>
                      <a:pt x="1692" y="158"/>
                      <a:pt x="3781" y="158"/>
                    </a:cubicBezTo>
                    <a:cubicBezTo>
                      <a:pt x="5865" y="158"/>
                      <a:pt x="7561" y="123"/>
                      <a:pt x="7561" y="80"/>
                    </a:cubicBezTo>
                    <a:cubicBezTo>
                      <a:pt x="7561" y="36"/>
                      <a:pt x="5865" y="1"/>
                      <a:pt x="378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4" name="Google Shape;4234;p108"/>
              <p:cNvSpPr/>
              <p:nvPr/>
            </p:nvSpPr>
            <p:spPr>
              <a:xfrm>
                <a:off x="1921202" y="3687032"/>
                <a:ext cx="93852" cy="2315"/>
              </a:xfrm>
              <a:custGeom>
                <a:rect b="b" l="l" r="r" t="t"/>
                <a:pathLst>
                  <a:path extrusionOk="0" h="159" w="6447">
                    <a:moveTo>
                      <a:pt x="3225" y="1"/>
                    </a:moveTo>
                    <a:cubicBezTo>
                      <a:pt x="1442" y="1"/>
                      <a:pt x="0" y="36"/>
                      <a:pt x="0" y="80"/>
                    </a:cubicBezTo>
                    <a:cubicBezTo>
                      <a:pt x="0" y="123"/>
                      <a:pt x="1442" y="158"/>
                      <a:pt x="3225" y="158"/>
                    </a:cubicBezTo>
                    <a:cubicBezTo>
                      <a:pt x="5004" y="158"/>
                      <a:pt x="6446" y="123"/>
                      <a:pt x="6446" y="80"/>
                    </a:cubicBezTo>
                    <a:cubicBezTo>
                      <a:pt x="6446" y="36"/>
                      <a:pt x="5004" y="1"/>
                      <a:pt x="32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35" name="Google Shape;4235;p108"/>
            <p:cNvGrpSpPr/>
            <p:nvPr/>
          </p:nvGrpSpPr>
          <p:grpSpPr>
            <a:xfrm>
              <a:off x="1114774" y="3680787"/>
              <a:ext cx="742127" cy="590438"/>
              <a:chOff x="1114774" y="3680787"/>
              <a:chExt cx="742127" cy="590438"/>
            </a:xfrm>
          </p:grpSpPr>
          <p:sp>
            <p:nvSpPr>
              <p:cNvPr id="4236" name="Google Shape;4236;p108"/>
              <p:cNvSpPr/>
              <p:nvPr/>
            </p:nvSpPr>
            <p:spPr>
              <a:xfrm>
                <a:off x="1570526" y="4224480"/>
                <a:ext cx="152927" cy="46744"/>
              </a:xfrm>
              <a:custGeom>
                <a:rect b="b" l="l" r="r" t="t"/>
                <a:pathLst>
                  <a:path extrusionOk="0" h="3211" w="10505">
                    <a:moveTo>
                      <a:pt x="5474" y="1"/>
                    </a:moveTo>
                    <a:cubicBezTo>
                      <a:pt x="5278" y="1"/>
                      <a:pt x="5075" y="5"/>
                      <a:pt x="4865" y="14"/>
                    </a:cubicBezTo>
                    <a:cubicBezTo>
                      <a:pt x="849" y="179"/>
                      <a:pt x="1" y="2504"/>
                      <a:pt x="359" y="2898"/>
                    </a:cubicBezTo>
                    <a:cubicBezTo>
                      <a:pt x="359" y="2898"/>
                      <a:pt x="4869" y="3211"/>
                      <a:pt x="7875" y="3211"/>
                    </a:cubicBezTo>
                    <a:cubicBezTo>
                      <a:pt x="9378" y="3211"/>
                      <a:pt x="10504" y="3132"/>
                      <a:pt x="10503" y="2898"/>
                    </a:cubicBezTo>
                    <a:cubicBezTo>
                      <a:pt x="10495" y="1395"/>
                      <a:pt x="9049" y="1"/>
                      <a:pt x="54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7" name="Google Shape;4237;p108"/>
              <p:cNvSpPr/>
              <p:nvPr/>
            </p:nvSpPr>
            <p:spPr>
              <a:xfrm>
                <a:off x="1253595" y="4125868"/>
                <a:ext cx="265558" cy="140931"/>
              </a:xfrm>
              <a:custGeom>
                <a:rect b="b" l="l" r="r" t="t"/>
                <a:pathLst>
                  <a:path extrusionOk="0" h="9681" w="18242">
                    <a:moveTo>
                      <a:pt x="4139" y="0"/>
                    </a:moveTo>
                    <a:cubicBezTo>
                      <a:pt x="3994" y="844"/>
                      <a:pt x="0" y="9680"/>
                      <a:pt x="2578" y="9680"/>
                    </a:cubicBezTo>
                    <a:lnTo>
                      <a:pt x="15531" y="9680"/>
                    </a:lnTo>
                    <a:cubicBezTo>
                      <a:pt x="15531" y="9680"/>
                      <a:pt x="14194" y="8417"/>
                      <a:pt x="182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8" name="Google Shape;4238;p108"/>
              <p:cNvSpPr/>
              <p:nvPr/>
            </p:nvSpPr>
            <p:spPr>
              <a:xfrm>
                <a:off x="1114774" y="3680787"/>
                <a:ext cx="729782" cy="466233"/>
              </a:xfrm>
              <a:custGeom>
                <a:rect b="b" l="l" r="r" t="t"/>
                <a:pathLst>
                  <a:path extrusionOk="0" h="32027" w="50131">
                    <a:moveTo>
                      <a:pt x="50130" y="1"/>
                    </a:moveTo>
                    <a:lnTo>
                      <a:pt x="5293" y="1085"/>
                    </a:lnTo>
                    <a:lnTo>
                      <a:pt x="0" y="32026"/>
                    </a:lnTo>
                    <a:lnTo>
                      <a:pt x="44654" y="32026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9" name="Google Shape;4239;p108"/>
              <p:cNvSpPr/>
              <p:nvPr/>
            </p:nvSpPr>
            <p:spPr>
              <a:xfrm>
                <a:off x="1148941" y="3714254"/>
                <a:ext cx="665205" cy="406343"/>
              </a:xfrm>
              <a:custGeom>
                <a:rect b="b" l="l" r="r" t="t"/>
                <a:pathLst>
                  <a:path extrusionOk="0" h="27913" w="45695">
                    <a:moveTo>
                      <a:pt x="45695" y="1"/>
                    </a:moveTo>
                    <a:lnTo>
                      <a:pt x="4466" y="298"/>
                    </a:lnTo>
                    <a:lnTo>
                      <a:pt x="0" y="27913"/>
                    </a:lnTo>
                    <a:lnTo>
                      <a:pt x="40782" y="27913"/>
                    </a:lnTo>
                    <a:lnTo>
                      <a:pt x="456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0" name="Google Shape;4240;p108"/>
              <p:cNvSpPr/>
              <p:nvPr/>
            </p:nvSpPr>
            <p:spPr>
              <a:xfrm>
                <a:off x="1114774" y="3680787"/>
                <a:ext cx="742127" cy="478505"/>
              </a:xfrm>
              <a:custGeom>
                <a:rect b="b" l="l" r="r" t="t"/>
                <a:pathLst>
                  <a:path extrusionOk="0" h="32870" w="50979">
                    <a:moveTo>
                      <a:pt x="50130" y="1"/>
                    </a:moveTo>
                    <a:lnTo>
                      <a:pt x="44654" y="32026"/>
                    </a:lnTo>
                    <a:lnTo>
                      <a:pt x="0" y="32026"/>
                    </a:lnTo>
                    <a:lnTo>
                      <a:pt x="1176" y="32869"/>
                    </a:lnTo>
                    <a:lnTo>
                      <a:pt x="45293" y="32869"/>
                    </a:lnTo>
                    <a:lnTo>
                      <a:pt x="50979" y="569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1" name="Google Shape;4241;p108"/>
              <p:cNvSpPr/>
              <p:nvPr/>
            </p:nvSpPr>
            <p:spPr>
              <a:xfrm>
                <a:off x="1208044" y="3714254"/>
                <a:ext cx="606102" cy="40921"/>
              </a:xfrm>
              <a:custGeom>
                <a:rect b="b" l="l" r="r" t="t"/>
                <a:pathLst>
                  <a:path extrusionOk="0" h="2811" w="41635">
                    <a:moveTo>
                      <a:pt x="41635" y="1"/>
                    </a:moveTo>
                    <a:lnTo>
                      <a:pt x="406" y="298"/>
                    </a:lnTo>
                    <a:lnTo>
                      <a:pt x="0" y="2811"/>
                    </a:lnTo>
                    <a:cubicBezTo>
                      <a:pt x="13" y="2714"/>
                      <a:pt x="41167" y="2653"/>
                      <a:pt x="41167" y="2653"/>
                    </a:cubicBezTo>
                    <a:lnTo>
                      <a:pt x="4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2" name="Google Shape;4242;p108"/>
              <p:cNvSpPr/>
              <p:nvPr/>
            </p:nvSpPr>
            <p:spPr>
              <a:xfrm>
                <a:off x="1649034" y="3849071"/>
                <a:ext cx="90038" cy="236545"/>
              </a:xfrm>
              <a:custGeom>
                <a:rect b="b" l="l" r="r" t="t"/>
                <a:pathLst>
                  <a:path extrusionOk="0" h="16249" w="6185">
                    <a:moveTo>
                      <a:pt x="6066" y="0"/>
                    </a:moveTo>
                    <a:cubicBezTo>
                      <a:pt x="4974" y="4"/>
                      <a:pt x="3904" y="4"/>
                      <a:pt x="2881" y="4"/>
                    </a:cubicBezTo>
                    <a:lnTo>
                      <a:pt x="2815" y="4"/>
                    </a:lnTo>
                    <a:lnTo>
                      <a:pt x="2802" y="66"/>
                    </a:lnTo>
                    <a:cubicBezTo>
                      <a:pt x="1998" y="4655"/>
                      <a:pt x="1290" y="8693"/>
                      <a:pt x="783" y="11598"/>
                    </a:cubicBezTo>
                    <a:cubicBezTo>
                      <a:pt x="534" y="13032"/>
                      <a:pt x="338" y="14186"/>
                      <a:pt x="198" y="14990"/>
                    </a:cubicBezTo>
                    <a:cubicBezTo>
                      <a:pt x="132" y="15374"/>
                      <a:pt x="84" y="15680"/>
                      <a:pt x="45" y="15894"/>
                    </a:cubicBezTo>
                    <a:cubicBezTo>
                      <a:pt x="31" y="15991"/>
                      <a:pt x="19" y="16069"/>
                      <a:pt x="9" y="16130"/>
                    </a:cubicBezTo>
                    <a:cubicBezTo>
                      <a:pt x="1" y="16178"/>
                      <a:pt x="1" y="16205"/>
                      <a:pt x="1" y="16205"/>
                    </a:cubicBezTo>
                    <a:cubicBezTo>
                      <a:pt x="1" y="16205"/>
                      <a:pt x="9" y="16174"/>
                      <a:pt x="23" y="16118"/>
                    </a:cubicBezTo>
                    <a:cubicBezTo>
                      <a:pt x="31" y="16056"/>
                      <a:pt x="49" y="15977"/>
                      <a:pt x="67" y="15877"/>
                    </a:cubicBezTo>
                    <a:cubicBezTo>
                      <a:pt x="110" y="15658"/>
                      <a:pt x="167" y="15348"/>
                      <a:pt x="241" y="14954"/>
                    </a:cubicBezTo>
                    <a:cubicBezTo>
                      <a:pt x="394" y="14147"/>
                      <a:pt x="608" y="12993"/>
                      <a:pt x="870" y="11555"/>
                    </a:cubicBezTo>
                    <a:cubicBezTo>
                      <a:pt x="1396" y="8680"/>
                      <a:pt x="2118" y="4688"/>
                      <a:pt x="2944" y="157"/>
                    </a:cubicBezTo>
                    <a:lnTo>
                      <a:pt x="5997" y="157"/>
                    </a:lnTo>
                    <a:cubicBezTo>
                      <a:pt x="4794" y="6866"/>
                      <a:pt x="3733" y="12753"/>
                      <a:pt x="3123" y="16161"/>
                    </a:cubicBezTo>
                    <a:lnTo>
                      <a:pt x="3123" y="16161"/>
                    </a:lnTo>
                    <a:cubicBezTo>
                      <a:pt x="2152" y="16174"/>
                      <a:pt x="1380" y="16183"/>
                      <a:pt x="840" y="16187"/>
                    </a:cubicBezTo>
                    <a:cubicBezTo>
                      <a:pt x="578" y="16192"/>
                      <a:pt x="368" y="16196"/>
                      <a:pt x="219" y="16196"/>
                    </a:cubicBezTo>
                    <a:cubicBezTo>
                      <a:pt x="154" y="16200"/>
                      <a:pt x="102" y="16200"/>
                      <a:pt x="57" y="16200"/>
                    </a:cubicBezTo>
                    <a:cubicBezTo>
                      <a:pt x="23" y="16200"/>
                      <a:pt x="1" y="16205"/>
                      <a:pt x="1" y="16205"/>
                    </a:cubicBezTo>
                    <a:cubicBezTo>
                      <a:pt x="1" y="16205"/>
                      <a:pt x="14" y="16209"/>
                      <a:pt x="49" y="16209"/>
                    </a:cubicBezTo>
                    <a:cubicBezTo>
                      <a:pt x="93" y="16209"/>
                      <a:pt x="140" y="16209"/>
                      <a:pt x="202" y="16213"/>
                    </a:cubicBezTo>
                    <a:cubicBezTo>
                      <a:pt x="350" y="16213"/>
                      <a:pt x="551" y="16218"/>
                      <a:pt x="814" y="16222"/>
                    </a:cubicBezTo>
                    <a:cubicBezTo>
                      <a:pt x="1364" y="16227"/>
                      <a:pt x="2155" y="16235"/>
                      <a:pt x="3156" y="16249"/>
                    </a:cubicBezTo>
                    <a:lnTo>
                      <a:pt x="3191" y="16249"/>
                    </a:lnTo>
                    <a:lnTo>
                      <a:pt x="3200" y="16213"/>
                    </a:lnTo>
                    <a:cubicBezTo>
                      <a:pt x="3829" y="12796"/>
                      <a:pt x="4922" y="6857"/>
                      <a:pt x="6167" y="92"/>
                    </a:cubicBezTo>
                    <a:lnTo>
                      <a:pt x="618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3" name="Google Shape;4243;p108"/>
              <p:cNvSpPr/>
              <p:nvPr/>
            </p:nvSpPr>
            <p:spPr>
              <a:xfrm>
                <a:off x="1573525" y="3916312"/>
                <a:ext cx="80750" cy="169362"/>
              </a:xfrm>
              <a:custGeom>
                <a:rect b="b" l="l" r="r" t="t"/>
                <a:pathLst>
                  <a:path extrusionOk="0" h="11634" w="5547">
                    <a:moveTo>
                      <a:pt x="2300" y="153"/>
                    </a:moveTo>
                    <a:cubicBezTo>
                      <a:pt x="3282" y="153"/>
                      <a:pt x="4307" y="153"/>
                      <a:pt x="5357" y="157"/>
                    </a:cubicBezTo>
                    <a:lnTo>
                      <a:pt x="5357" y="157"/>
                    </a:lnTo>
                    <a:cubicBezTo>
                      <a:pt x="4447" y="4793"/>
                      <a:pt x="3637" y="8906"/>
                      <a:pt x="3120" y="11538"/>
                    </a:cubicBezTo>
                    <a:lnTo>
                      <a:pt x="3120" y="11538"/>
                    </a:lnTo>
                    <a:cubicBezTo>
                      <a:pt x="2159" y="11551"/>
                      <a:pt x="1392" y="11560"/>
                      <a:pt x="849" y="11564"/>
                    </a:cubicBezTo>
                    <a:cubicBezTo>
                      <a:pt x="587" y="11568"/>
                      <a:pt x="381" y="11573"/>
                      <a:pt x="228" y="11577"/>
                    </a:cubicBezTo>
                    <a:cubicBezTo>
                      <a:pt x="83" y="11581"/>
                      <a:pt x="10" y="11581"/>
                      <a:pt x="5" y="11586"/>
                    </a:cubicBezTo>
                    <a:cubicBezTo>
                      <a:pt x="5" y="11586"/>
                      <a:pt x="14" y="11564"/>
                      <a:pt x="22" y="11525"/>
                    </a:cubicBezTo>
                    <a:cubicBezTo>
                      <a:pt x="31" y="11477"/>
                      <a:pt x="44" y="11420"/>
                      <a:pt x="57" y="11354"/>
                    </a:cubicBezTo>
                    <a:cubicBezTo>
                      <a:pt x="93" y="11192"/>
                      <a:pt x="141" y="10974"/>
                      <a:pt x="197" y="10698"/>
                    </a:cubicBezTo>
                    <a:cubicBezTo>
                      <a:pt x="315" y="10117"/>
                      <a:pt x="482" y="9300"/>
                      <a:pt x="686" y="8278"/>
                    </a:cubicBezTo>
                    <a:cubicBezTo>
                      <a:pt x="1095" y="6237"/>
                      <a:pt x="1659" y="3396"/>
                      <a:pt x="2300" y="153"/>
                    </a:cubicBezTo>
                    <a:close/>
                    <a:moveTo>
                      <a:pt x="2177" y="0"/>
                    </a:moveTo>
                    <a:lnTo>
                      <a:pt x="2164" y="62"/>
                    </a:lnTo>
                    <a:cubicBezTo>
                      <a:pt x="1539" y="3361"/>
                      <a:pt x="993" y="6245"/>
                      <a:pt x="599" y="8322"/>
                    </a:cubicBezTo>
                    <a:cubicBezTo>
                      <a:pt x="411" y="9335"/>
                      <a:pt x="258" y="10152"/>
                      <a:pt x="153" y="10729"/>
                    </a:cubicBezTo>
                    <a:cubicBezTo>
                      <a:pt x="105" y="11000"/>
                      <a:pt x="66" y="11214"/>
                      <a:pt x="40" y="11372"/>
                    </a:cubicBezTo>
                    <a:cubicBezTo>
                      <a:pt x="15" y="11512"/>
                      <a:pt x="1" y="11586"/>
                      <a:pt x="4" y="11586"/>
                    </a:cubicBezTo>
                    <a:cubicBezTo>
                      <a:pt x="4" y="11586"/>
                      <a:pt x="4" y="11586"/>
                      <a:pt x="5" y="11586"/>
                    </a:cubicBezTo>
                    <a:lnTo>
                      <a:pt x="5" y="11586"/>
                    </a:lnTo>
                    <a:cubicBezTo>
                      <a:pt x="0" y="11590"/>
                      <a:pt x="71" y="11590"/>
                      <a:pt x="206" y="11594"/>
                    </a:cubicBezTo>
                    <a:cubicBezTo>
                      <a:pt x="359" y="11599"/>
                      <a:pt x="560" y="11599"/>
                      <a:pt x="817" y="11608"/>
                    </a:cubicBezTo>
                    <a:cubicBezTo>
                      <a:pt x="1377" y="11612"/>
                      <a:pt x="2168" y="11620"/>
                      <a:pt x="3160" y="11634"/>
                    </a:cubicBezTo>
                    <a:lnTo>
                      <a:pt x="3199" y="11634"/>
                    </a:lnTo>
                    <a:lnTo>
                      <a:pt x="3209" y="11594"/>
                    </a:lnTo>
                    <a:cubicBezTo>
                      <a:pt x="3741" y="8951"/>
                      <a:pt x="4581" y="4786"/>
                      <a:pt x="5529" y="93"/>
                    </a:cubicBezTo>
                    <a:lnTo>
                      <a:pt x="55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4" name="Google Shape;4244;p108"/>
              <p:cNvSpPr/>
              <p:nvPr/>
            </p:nvSpPr>
            <p:spPr>
              <a:xfrm>
                <a:off x="1498146" y="3794291"/>
                <a:ext cx="100199" cy="291266"/>
              </a:xfrm>
              <a:custGeom>
                <a:rect b="b" l="l" r="r" t="t"/>
                <a:pathLst>
                  <a:path extrusionOk="0" h="20008" w="6883">
                    <a:moveTo>
                      <a:pt x="6696" y="158"/>
                    </a:moveTo>
                    <a:cubicBezTo>
                      <a:pt x="5142" y="8650"/>
                      <a:pt x="3807" y="16058"/>
                      <a:pt x="3126" y="19929"/>
                    </a:cubicBezTo>
                    <a:lnTo>
                      <a:pt x="3126" y="19929"/>
                    </a:lnTo>
                    <a:cubicBezTo>
                      <a:pt x="2135" y="19937"/>
                      <a:pt x="1358" y="19946"/>
                      <a:pt x="826" y="19950"/>
                    </a:cubicBezTo>
                    <a:cubicBezTo>
                      <a:pt x="563" y="19955"/>
                      <a:pt x="358" y="19959"/>
                      <a:pt x="214" y="19959"/>
                    </a:cubicBezTo>
                    <a:cubicBezTo>
                      <a:pt x="77" y="19963"/>
                      <a:pt x="3" y="19968"/>
                      <a:pt x="0" y="19968"/>
                    </a:cubicBezTo>
                    <a:lnTo>
                      <a:pt x="0" y="19968"/>
                    </a:lnTo>
                    <a:cubicBezTo>
                      <a:pt x="4" y="19967"/>
                      <a:pt x="9" y="19933"/>
                      <a:pt x="26" y="19863"/>
                    </a:cubicBezTo>
                    <a:cubicBezTo>
                      <a:pt x="39" y="19788"/>
                      <a:pt x="57" y="19693"/>
                      <a:pt x="83" y="19566"/>
                    </a:cubicBezTo>
                    <a:cubicBezTo>
                      <a:pt x="131" y="19294"/>
                      <a:pt x="206" y="18915"/>
                      <a:pt x="297" y="18425"/>
                    </a:cubicBezTo>
                    <a:cubicBezTo>
                      <a:pt x="481" y="17428"/>
                      <a:pt x="747" y="16000"/>
                      <a:pt x="1075" y="14217"/>
                    </a:cubicBezTo>
                    <a:cubicBezTo>
                      <a:pt x="1724" y="10669"/>
                      <a:pt x="2624" y="5738"/>
                      <a:pt x="3641" y="158"/>
                    </a:cubicBezTo>
                    <a:close/>
                    <a:moveTo>
                      <a:pt x="6765" y="1"/>
                    </a:moveTo>
                    <a:cubicBezTo>
                      <a:pt x="5672" y="1"/>
                      <a:pt x="4597" y="1"/>
                      <a:pt x="3579" y="5"/>
                    </a:cubicBezTo>
                    <a:lnTo>
                      <a:pt x="3514" y="5"/>
                    </a:lnTo>
                    <a:lnTo>
                      <a:pt x="3500" y="66"/>
                    </a:lnTo>
                    <a:cubicBezTo>
                      <a:pt x="2504" y="5699"/>
                      <a:pt x="1622" y="10681"/>
                      <a:pt x="983" y="14265"/>
                    </a:cubicBezTo>
                    <a:cubicBezTo>
                      <a:pt x="673" y="16039"/>
                      <a:pt x="424" y="17464"/>
                      <a:pt x="253" y="18460"/>
                    </a:cubicBezTo>
                    <a:cubicBezTo>
                      <a:pt x="170" y="18941"/>
                      <a:pt x="105" y="19316"/>
                      <a:pt x="61" y="19583"/>
                    </a:cubicBezTo>
                    <a:cubicBezTo>
                      <a:pt x="39" y="19705"/>
                      <a:pt x="26" y="19802"/>
                      <a:pt x="13" y="19871"/>
                    </a:cubicBezTo>
                    <a:cubicBezTo>
                      <a:pt x="4" y="19937"/>
                      <a:pt x="0" y="19968"/>
                      <a:pt x="0" y="19968"/>
                    </a:cubicBezTo>
                    <a:cubicBezTo>
                      <a:pt x="0" y="19968"/>
                      <a:pt x="65" y="19972"/>
                      <a:pt x="201" y="19976"/>
                    </a:cubicBezTo>
                    <a:cubicBezTo>
                      <a:pt x="341" y="19976"/>
                      <a:pt x="541" y="19981"/>
                      <a:pt x="799" y="19985"/>
                    </a:cubicBezTo>
                    <a:cubicBezTo>
                      <a:pt x="1346" y="19990"/>
                      <a:pt x="2137" y="19998"/>
                      <a:pt x="3155" y="20008"/>
                    </a:cubicBezTo>
                    <a:lnTo>
                      <a:pt x="3190" y="20008"/>
                    </a:lnTo>
                    <a:lnTo>
                      <a:pt x="3195" y="19976"/>
                    </a:lnTo>
                    <a:cubicBezTo>
                      <a:pt x="3924" y="16105"/>
                      <a:pt x="5301" y="8649"/>
                      <a:pt x="6866" y="92"/>
                    </a:cubicBezTo>
                    <a:lnTo>
                      <a:pt x="688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5" name="Google Shape;4245;p108"/>
              <p:cNvSpPr/>
              <p:nvPr/>
            </p:nvSpPr>
            <p:spPr>
              <a:xfrm>
                <a:off x="1422622" y="3964410"/>
                <a:ext cx="69934" cy="121337"/>
              </a:xfrm>
              <a:custGeom>
                <a:rect b="b" l="l" r="r" t="t"/>
                <a:pathLst>
                  <a:path extrusionOk="0" h="8335" w="4804">
                    <a:moveTo>
                      <a:pt x="1558" y="153"/>
                    </a:moveTo>
                    <a:lnTo>
                      <a:pt x="1558" y="153"/>
                    </a:lnTo>
                    <a:cubicBezTo>
                      <a:pt x="2517" y="153"/>
                      <a:pt x="3548" y="157"/>
                      <a:pt x="4616" y="157"/>
                    </a:cubicBezTo>
                    <a:lnTo>
                      <a:pt x="4616" y="157"/>
                    </a:lnTo>
                    <a:cubicBezTo>
                      <a:pt x="4029" y="3332"/>
                      <a:pt x="3496" y="6193"/>
                      <a:pt x="3115" y="8230"/>
                    </a:cubicBezTo>
                    <a:lnTo>
                      <a:pt x="3115" y="8230"/>
                    </a:lnTo>
                    <a:cubicBezTo>
                      <a:pt x="2175" y="8243"/>
                      <a:pt x="1412" y="8251"/>
                      <a:pt x="866" y="8260"/>
                    </a:cubicBezTo>
                    <a:cubicBezTo>
                      <a:pt x="604" y="8264"/>
                      <a:pt x="394" y="8269"/>
                      <a:pt x="232" y="8273"/>
                    </a:cubicBezTo>
                    <a:cubicBezTo>
                      <a:pt x="88" y="8273"/>
                      <a:pt x="9" y="8277"/>
                      <a:pt x="5" y="8282"/>
                    </a:cubicBezTo>
                    <a:cubicBezTo>
                      <a:pt x="9" y="8277"/>
                      <a:pt x="23" y="8221"/>
                      <a:pt x="45" y="8116"/>
                    </a:cubicBezTo>
                    <a:cubicBezTo>
                      <a:pt x="71" y="7997"/>
                      <a:pt x="101" y="7844"/>
                      <a:pt x="136" y="7652"/>
                    </a:cubicBezTo>
                    <a:cubicBezTo>
                      <a:pt x="219" y="7237"/>
                      <a:pt x="333" y="6660"/>
                      <a:pt x="473" y="5940"/>
                    </a:cubicBezTo>
                    <a:cubicBezTo>
                      <a:pt x="745" y="4488"/>
                      <a:pt x="1122" y="2478"/>
                      <a:pt x="1558" y="153"/>
                    </a:cubicBezTo>
                    <a:close/>
                    <a:moveTo>
                      <a:pt x="4686" y="0"/>
                    </a:moveTo>
                    <a:cubicBezTo>
                      <a:pt x="3571" y="0"/>
                      <a:pt x="2496" y="4"/>
                      <a:pt x="1499" y="4"/>
                    </a:cubicBezTo>
                    <a:lnTo>
                      <a:pt x="1434" y="4"/>
                    </a:lnTo>
                    <a:lnTo>
                      <a:pt x="1425" y="66"/>
                    </a:lnTo>
                    <a:cubicBezTo>
                      <a:pt x="1005" y="2443"/>
                      <a:pt x="648" y="4502"/>
                      <a:pt x="386" y="5983"/>
                    </a:cubicBezTo>
                    <a:cubicBezTo>
                      <a:pt x="263" y="6696"/>
                      <a:pt x="166" y="7267"/>
                      <a:pt x="97" y="7683"/>
                    </a:cubicBezTo>
                    <a:cubicBezTo>
                      <a:pt x="66" y="7866"/>
                      <a:pt x="45" y="8015"/>
                      <a:pt x="23" y="8133"/>
                    </a:cubicBezTo>
                    <a:cubicBezTo>
                      <a:pt x="10" y="8230"/>
                      <a:pt x="1" y="8282"/>
                      <a:pt x="4" y="8282"/>
                    </a:cubicBezTo>
                    <a:cubicBezTo>
                      <a:pt x="5" y="8282"/>
                      <a:pt x="5" y="8282"/>
                      <a:pt x="5" y="8282"/>
                    </a:cubicBezTo>
                    <a:lnTo>
                      <a:pt x="5" y="8282"/>
                    </a:lnTo>
                    <a:cubicBezTo>
                      <a:pt x="1" y="8286"/>
                      <a:pt x="71" y="8286"/>
                      <a:pt x="210" y="8290"/>
                    </a:cubicBezTo>
                    <a:cubicBezTo>
                      <a:pt x="368" y="8295"/>
                      <a:pt x="573" y="8299"/>
                      <a:pt x="831" y="8304"/>
                    </a:cubicBezTo>
                    <a:cubicBezTo>
                      <a:pt x="1395" y="8312"/>
                      <a:pt x="2185" y="8322"/>
                      <a:pt x="3160" y="8334"/>
                    </a:cubicBezTo>
                    <a:lnTo>
                      <a:pt x="3204" y="8334"/>
                    </a:lnTo>
                    <a:lnTo>
                      <a:pt x="3212" y="8290"/>
                    </a:lnTo>
                    <a:cubicBezTo>
                      <a:pt x="3606" y="6236"/>
                      <a:pt x="4166" y="3326"/>
                      <a:pt x="4785" y="92"/>
                    </a:cubicBezTo>
                    <a:lnTo>
                      <a:pt x="480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6" name="Google Shape;4246;p108"/>
              <p:cNvSpPr/>
              <p:nvPr/>
            </p:nvSpPr>
            <p:spPr>
              <a:xfrm>
                <a:off x="1347228" y="3887052"/>
                <a:ext cx="81697" cy="198564"/>
              </a:xfrm>
              <a:custGeom>
                <a:rect b="b" l="l" r="r" t="t"/>
                <a:pathLst>
                  <a:path extrusionOk="0" h="13640" w="5612">
                    <a:moveTo>
                      <a:pt x="5494" y="1"/>
                    </a:moveTo>
                    <a:cubicBezTo>
                      <a:pt x="4401" y="1"/>
                      <a:pt x="3336" y="1"/>
                      <a:pt x="2308" y="5"/>
                    </a:cubicBezTo>
                    <a:lnTo>
                      <a:pt x="2243" y="5"/>
                    </a:lnTo>
                    <a:lnTo>
                      <a:pt x="2229" y="66"/>
                    </a:lnTo>
                    <a:cubicBezTo>
                      <a:pt x="1587" y="3924"/>
                      <a:pt x="1023" y="7311"/>
                      <a:pt x="617" y="9745"/>
                    </a:cubicBezTo>
                    <a:cubicBezTo>
                      <a:pt x="420" y="10943"/>
                      <a:pt x="268" y="11909"/>
                      <a:pt x="154" y="12581"/>
                    </a:cubicBezTo>
                    <a:cubicBezTo>
                      <a:pt x="105" y="12906"/>
                      <a:pt x="67" y="13154"/>
                      <a:pt x="36" y="13338"/>
                    </a:cubicBezTo>
                    <a:cubicBezTo>
                      <a:pt x="27" y="13416"/>
                      <a:pt x="14" y="13482"/>
                      <a:pt x="10" y="13535"/>
                    </a:cubicBezTo>
                    <a:cubicBezTo>
                      <a:pt x="1" y="13574"/>
                      <a:pt x="1" y="13596"/>
                      <a:pt x="1" y="13596"/>
                    </a:cubicBezTo>
                    <a:cubicBezTo>
                      <a:pt x="6" y="13596"/>
                      <a:pt x="10" y="13569"/>
                      <a:pt x="18" y="13525"/>
                    </a:cubicBezTo>
                    <a:cubicBezTo>
                      <a:pt x="32" y="13469"/>
                      <a:pt x="40" y="13404"/>
                      <a:pt x="58" y="13321"/>
                    </a:cubicBezTo>
                    <a:cubicBezTo>
                      <a:pt x="93" y="13137"/>
                      <a:pt x="141" y="12879"/>
                      <a:pt x="198" y="12551"/>
                    </a:cubicBezTo>
                    <a:cubicBezTo>
                      <a:pt x="320" y="11873"/>
                      <a:pt x="490" y="10903"/>
                      <a:pt x="709" y="9702"/>
                    </a:cubicBezTo>
                    <a:cubicBezTo>
                      <a:pt x="1126" y="7299"/>
                      <a:pt x="1708" y="3959"/>
                      <a:pt x="2371" y="158"/>
                    </a:cubicBezTo>
                    <a:lnTo>
                      <a:pt x="5426" y="158"/>
                    </a:lnTo>
                    <a:cubicBezTo>
                      <a:pt x="4475" y="5679"/>
                      <a:pt x="3636" y="10558"/>
                      <a:pt x="3119" y="13552"/>
                    </a:cubicBezTo>
                    <a:lnTo>
                      <a:pt x="3119" y="13552"/>
                    </a:lnTo>
                    <a:cubicBezTo>
                      <a:pt x="2153" y="13561"/>
                      <a:pt x="1388" y="13570"/>
                      <a:pt x="845" y="13578"/>
                    </a:cubicBezTo>
                    <a:cubicBezTo>
                      <a:pt x="583" y="13583"/>
                      <a:pt x="377" y="13583"/>
                      <a:pt x="224" y="13587"/>
                    </a:cubicBezTo>
                    <a:cubicBezTo>
                      <a:pt x="158" y="13587"/>
                      <a:pt x="105" y="13591"/>
                      <a:pt x="62" y="13591"/>
                    </a:cubicBezTo>
                    <a:cubicBezTo>
                      <a:pt x="23" y="13591"/>
                      <a:pt x="6" y="13596"/>
                      <a:pt x="1" y="13596"/>
                    </a:cubicBezTo>
                    <a:cubicBezTo>
                      <a:pt x="1" y="13600"/>
                      <a:pt x="67" y="13600"/>
                      <a:pt x="206" y="13604"/>
                    </a:cubicBezTo>
                    <a:cubicBezTo>
                      <a:pt x="355" y="13604"/>
                      <a:pt x="556" y="13609"/>
                      <a:pt x="819" y="13613"/>
                    </a:cubicBezTo>
                    <a:cubicBezTo>
                      <a:pt x="1369" y="13622"/>
                      <a:pt x="2160" y="13630"/>
                      <a:pt x="3157" y="13640"/>
                    </a:cubicBezTo>
                    <a:lnTo>
                      <a:pt x="3195" y="13640"/>
                    </a:lnTo>
                    <a:lnTo>
                      <a:pt x="3205" y="13604"/>
                    </a:lnTo>
                    <a:cubicBezTo>
                      <a:pt x="3733" y="10598"/>
                      <a:pt x="4607" y="5669"/>
                      <a:pt x="5595" y="92"/>
                    </a:cubicBezTo>
                    <a:lnTo>
                      <a:pt x="561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7" name="Google Shape;4247;p108"/>
              <p:cNvSpPr/>
              <p:nvPr/>
            </p:nvSpPr>
            <p:spPr>
              <a:xfrm>
                <a:off x="1271791" y="3818850"/>
                <a:ext cx="94915" cy="266708"/>
              </a:xfrm>
              <a:custGeom>
                <a:rect b="b" l="l" r="r" t="t"/>
                <a:pathLst>
                  <a:path extrusionOk="0" h="18321" w="6520">
                    <a:moveTo>
                      <a:pt x="6402" y="1"/>
                    </a:moveTo>
                    <a:cubicBezTo>
                      <a:pt x="5309" y="1"/>
                      <a:pt x="4234" y="1"/>
                      <a:pt x="3212" y="5"/>
                    </a:cubicBezTo>
                    <a:lnTo>
                      <a:pt x="3147" y="5"/>
                    </a:lnTo>
                    <a:lnTo>
                      <a:pt x="3137" y="66"/>
                    </a:lnTo>
                    <a:cubicBezTo>
                      <a:pt x="2242" y="5231"/>
                      <a:pt x="1451" y="9789"/>
                      <a:pt x="878" y="13067"/>
                    </a:cubicBezTo>
                    <a:cubicBezTo>
                      <a:pt x="603" y="14688"/>
                      <a:pt x="380" y="15995"/>
                      <a:pt x="227" y="16905"/>
                    </a:cubicBezTo>
                    <a:cubicBezTo>
                      <a:pt x="153" y="17341"/>
                      <a:pt x="96" y="17686"/>
                      <a:pt x="53" y="17931"/>
                    </a:cubicBezTo>
                    <a:cubicBezTo>
                      <a:pt x="35" y="18040"/>
                      <a:pt x="22" y="18128"/>
                      <a:pt x="13" y="18194"/>
                    </a:cubicBezTo>
                    <a:cubicBezTo>
                      <a:pt x="4" y="18254"/>
                      <a:pt x="0" y="18281"/>
                      <a:pt x="0" y="18281"/>
                    </a:cubicBezTo>
                    <a:cubicBezTo>
                      <a:pt x="4" y="18281"/>
                      <a:pt x="9" y="18246"/>
                      <a:pt x="22" y="18184"/>
                    </a:cubicBezTo>
                    <a:cubicBezTo>
                      <a:pt x="35" y="18115"/>
                      <a:pt x="53" y="18027"/>
                      <a:pt x="75" y="17914"/>
                    </a:cubicBezTo>
                    <a:cubicBezTo>
                      <a:pt x="122" y="17665"/>
                      <a:pt x="188" y="17315"/>
                      <a:pt x="271" y="16869"/>
                    </a:cubicBezTo>
                    <a:cubicBezTo>
                      <a:pt x="437" y="15961"/>
                      <a:pt x="673" y="14650"/>
                      <a:pt x="970" y="13024"/>
                    </a:cubicBezTo>
                    <a:cubicBezTo>
                      <a:pt x="1553" y="9777"/>
                      <a:pt x="2362" y="5266"/>
                      <a:pt x="3279" y="158"/>
                    </a:cubicBezTo>
                    <a:lnTo>
                      <a:pt x="6333" y="158"/>
                    </a:lnTo>
                    <a:cubicBezTo>
                      <a:pt x="4950" y="7855"/>
                      <a:pt x="3758" y="14587"/>
                      <a:pt x="3122" y="18242"/>
                    </a:cubicBezTo>
                    <a:lnTo>
                      <a:pt x="3122" y="18242"/>
                    </a:lnTo>
                    <a:cubicBezTo>
                      <a:pt x="2137" y="18250"/>
                      <a:pt x="1366" y="18259"/>
                      <a:pt x="830" y="18263"/>
                    </a:cubicBezTo>
                    <a:cubicBezTo>
                      <a:pt x="568" y="18268"/>
                      <a:pt x="363" y="18272"/>
                      <a:pt x="218" y="18272"/>
                    </a:cubicBezTo>
                    <a:cubicBezTo>
                      <a:pt x="153" y="18276"/>
                      <a:pt x="101" y="18276"/>
                      <a:pt x="57" y="18276"/>
                    </a:cubicBezTo>
                    <a:cubicBezTo>
                      <a:pt x="22" y="18276"/>
                      <a:pt x="4" y="18281"/>
                      <a:pt x="0" y="18281"/>
                    </a:cubicBezTo>
                    <a:cubicBezTo>
                      <a:pt x="0" y="18281"/>
                      <a:pt x="17" y="18281"/>
                      <a:pt x="49" y="18285"/>
                    </a:cubicBezTo>
                    <a:cubicBezTo>
                      <a:pt x="92" y="18285"/>
                      <a:pt x="140" y="18285"/>
                      <a:pt x="201" y="18289"/>
                    </a:cubicBezTo>
                    <a:cubicBezTo>
                      <a:pt x="345" y="18289"/>
                      <a:pt x="547" y="18294"/>
                      <a:pt x="804" y="18298"/>
                    </a:cubicBezTo>
                    <a:cubicBezTo>
                      <a:pt x="1354" y="18303"/>
                      <a:pt x="2146" y="18311"/>
                      <a:pt x="3155" y="18321"/>
                    </a:cubicBezTo>
                    <a:lnTo>
                      <a:pt x="3190" y="18321"/>
                    </a:lnTo>
                    <a:lnTo>
                      <a:pt x="3195" y="18289"/>
                    </a:lnTo>
                    <a:cubicBezTo>
                      <a:pt x="3877" y="14632"/>
                      <a:pt x="5109" y="7849"/>
                      <a:pt x="6503" y="92"/>
                    </a:cubicBezTo>
                    <a:lnTo>
                      <a:pt x="652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8" name="Google Shape;4248;p108"/>
              <p:cNvSpPr/>
              <p:nvPr/>
            </p:nvSpPr>
            <p:spPr>
              <a:xfrm>
                <a:off x="1228017" y="373118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9" name="Google Shape;4249;p108"/>
              <p:cNvSpPr/>
              <p:nvPr/>
            </p:nvSpPr>
            <p:spPr>
              <a:xfrm>
                <a:off x="1255050" y="373118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76" y="0"/>
                    </a:moveTo>
                    <a:cubicBezTo>
                      <a:pt x="166" y="0"/>
                      <a:pt x="1" y="171"/>
                      <a:pt x="1" y="377"/>
                    </a:cubicBezTo>
                    <a:cubicBezTo>
                      <a:pt x="1" y="586"/>
                      <a:pt x="166" y="756"/>
                      <a:pt x="376" y="756"/>
                    </a:cubicBezTo>
                    <a:cubicBezTo>
                      <a:pt x="586" y="756"/>
                      <a:pt x="757" y="586"/>
                      <a:pt x="757" y="377"/>
                    </a:cubicBezTo>
                    <a:cubicBezTo>
                      <a:pt x="757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0" name="Google Shape;4250;p108"/>
              <p:cNvSpPr/>
              <p:nvPr/>
            </p:nvSpPr>
            <p:spPr>
              <a:xfrm>
                <a:off x="1282098" y="373118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1" name="Google Shape;4251;p108"/>
              <p:cNvSpPr/>
              <p:nvPr/>
            </p:nvSpPr>
            <p:spPr>
              <a:xfrm>
                <a:off x="1196325" y="3906515"/>
                <a:ext cx="79804" cy="179159"/>
              </a:xfrm>
              <a:custGeom>
                <a:rect b="b" l="l" r="r" t="t"/>
                <a:pathLst>
                  <a:path extrusionOk="0" h="12307" w="5482">
                    <a:moveTo>
                      <a:pt x="5364" y="1"/>
                    </a:moveTo>
                    <a:cubicBezTo>
                      <a:pt x="4271" y="1"/>
                      <a:pt x="3204" y="1"/>
                      <a:pt x="2177" y="5"/>
                    </a:cubicBezTo>
                    <a:lnTo>
                      <a:pt x="2112" y="5"/>
                    </a:lnTo>
                    <a:lnTo>
                      <a:pt x="2103" y="66"/>
                    </a:lnTo>
                    <a:cubicBezTo>
                      <a:pt x="1496" y="3549"/>
                      <a:pt x="963" y="6603"/>
                      <a:pt x="578" y="8798"/>
                    </a:cubicBezTo>
                    <a:cubicBezTo>
                      <a:pt x="398" y="9877"/>
                      <a:pt x="251" y="10742"/>
                      <a:pt x="146" y="11349"/>
                    </a:cubicBezTo>
                    <a:cubicBezTo>
                      <a:pt x="97" y="11638"/>
                      <a:pt x="62" y="11861"/>
                      <a:pt x="36" y="12027"/>
                    </a:cubicBezTo>
                    <a:cubicBezTo>
                      <a:pt x="11" y="12176"/>
                      <a:pt x="2" y="12255"/>
                      <a:pt x="1" y="12259"/>
                    </a:cubicBezTo>
                    <a:lnTo>
                      <a:pt x="1" y="12259"/>
                    </a:lnTo>
                    <a:cubicBezTo>
                      <a:pt x="5" y="12258"/>
                      <a:pt x="9" y="12236"/>
                      <a:pt x="19" y="12194"/>
                    </a:cubicBezTo>
                    <a:cubicBezTo>
                      <a:pt x="27" y="12145"/>
                      <a:pt x="41" y="12084"/>
                      <a:pt x="58" y="12014"/>
                    </a:cubicBezTo>
                    <a:cubicBezTo>
                      <a:pt x="88" y="11843"/>
                      <a:pt x="132" y="11612"/>
                      <a:pt x="189" y="11319"/>
                    </a:cubicBezTo>
                    <a:cubicBezTo>
                      <a:pt x="303" y="10707"/>
                      <a:pt x="465" y="9838"/>
                      <a:pt x="670" y="8753"/>
                    </a:cubicBezTo>
                    <a:cubicBezTo>
                      <a:pt x="1065" y="6591"/>
                      <a:pt x="1611" y="3588"/>
                      <a:pt x="2240" y="158"/>
                    </a:cubicBezTo>
                    <a:lnTo>
                      <a:pt x="5295" y="158"/>
                    </a:lnTo>
                    <a:cubicBezTo>
                      <a:pt x="4405" y="5087"/>
                      <a:pt x="3615" y="9459"/>
                      <a:pt x="3120" y="12211"/>
                    </a:cubicBezTo>
                    <a:lnTo>
                      <a:pt x="3120" y="12211"/>
                    </a:lnTo>
                    <a:cubicBezTo>
                      <a:pt x="2155" y="12224"/>
                      <a:pt x="1387" y="12233"/>
                      <a:pt x="848" y="12237"/>
                    </a:cubicBezTo>
                    <a:cubicBezTo>
                      <a:pt x="582" y="12241"/>
                      <a:pt x="376" y="12246"/>
                      <a:pt x="224" y="12250"/>
                    </a:cubicBezTo>
                    <a:cubicBezTo>
                      <a:pt x="158" y="12250"/>
                      <a:pt x="106" y="12254"/>
                      <a:pt x="62" y="12254"/>
                    </a:cubicBezTo>
                    <a:cubicBezTo>
                      <a:pt x="23" y="12254"/>
                      <a:pt x="5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3" y="12263"/>
                      <a:pt x="69" y="12263"/>
                      <a:pt x="207" y="12267"/>
                    </a:cubicBezTo>
                    <a:cubicBezTo>
                      <a:pt x="355" y="12272"/>
                      <a:pt x="560" y="12272"/>
                      <a:pt x="818" y="12281"/>
                    </a:cubicBezTo>
                    <a:cubicBezTo>
                      <a:pt x="1373" y="12285"/>
                      <a:pt x="2165" y="12293"/>
                      <a:pt x="3161" y="12307"/>
                    </a:cubicBezTo>
                    <a:lnTo>
                      <a:pt x="3196" y="12307"/>
                    </a:lnTo>
                    <a:lnTo>
                      <a:pt x="3204" y="12267"/>
                    </a:lnTo>
                    <a:cubicBezTo>
                      <a:pt x="3716" y="9501"/>
                      <a:pt x="4537" y="5078"/>
                      <a:pt x="5463" y="92"/>
                    </a:cubicBezTo>
                    <a:lnTo>
                      <a:pt x="548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2" name="Google Shape;4252;p108"/>
              <p:cNvSpPr/>
              <p:nvPr/>
            </p:nvSpPr>
            <p:spPr>
              <a:xfrm>
                <a:off x="1456919" y="3824193"/>
                <a:ext cx="264655" cy="83487"/>
              </a:xfrm>
              <a:custGeom>
                <a:rect b="b" l="l" r="r" t="t"/>
                <a:pathLst>
                  <a:path extrusionOk="0" h="5735" w="18180">
                    <a:moveTo>
                      <a:pt x="975" y="1"/>
                    </a:moveTo>
                    <a:lnTo>
                      <a:pt x="0" y="5735"/>
                    </a:lnTo>
                    <a:lnTo>
                      <a:pt x="17083" y="5735"/>
                    </a:lnTo>
                    <a:lnTo>
                      <a:pt x="1818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3" name="Google Shape;4253;p108"/>
              <p:cNvSpPr/>
              <p:nvPr/>
            </p:nvSpPr>
            <p:spPr>
              <a:xfrm>
                <a:off x="1452144" y="3906515"/>
                <a:ext cx="32652" cy="30294"/>
              </a:xfrm>
              <a:custGeom>
                <a:rect b="b" l="l" r="r" t="t"/>
                <a:pathLst>
                  <a:path extrusionOk="0" h="2081" w="2243">
                    <a:moveTo>
                      <a:pt x="341" y="1"/>
                    </a:moveTo>
                    <a:lnTo>
                      <a:pt x="328" y="80"/>
                    </a:lnTo>
                    <a:lnTo>
                      <a:pt x="0" y="2081"/>
                    </a:lnTo>
                    <a:cubicBezTo>
                      <a:pt x="0" y="2081"/>
                      <a:pt x="2242" y="1"/>
                      <a:pt x="2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4" name="Google Shape;4254;p108"/>
              <p:cNvSpPr/>
              <p:nvPr/>
            </p:nvSpPr>
            <p:spPr>
              <a:xfrm>
                <a:off x="1499034" y="3852056"/>
                <a:ext cx="185011" cy="2315"/>
              </a:xfrm>
              <a:custGeom>
                <a:rect b="b" l="l" r="r" t="t"/>
                <a:pathLst>
                  <a:path extrusionOk="0" h="159" w="12709">
                    <a:moveTo>
                      <a:pt x="6354" y="1"/>
                    </a:moveTo>
                    <a:cubicBezTo>
                      <a:pt x="2846" y="1"/>
                      <a:pt x="0" y="35"/>
                      <a:pt x="0" y="79"/>
                    </a:cubicBezTo>
                    <a:cubicBezTo>
                      <a:pt x="0" y="123"/>
                      <a:pt x="2846" y="158"/>
                      <a:pt x="6354" y="158"/>
                    </a:cubicBezTo>
                    <a:cubicBezTo>
                      <a:pt x="9863" y="158"/>
                      <a:pt x="12709" y="123"/>
                      <a:pt x="12709" y="79"/>
                    </a:cubicBezTo>
                    <a:cubicBezTo>
                      <a:pt x="12709" y="35"/>
                      <a:pt x="9863" y="1"/>
                      <a:pt x="63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5" name="Google Shape;4255;p108"/>
              <p:cNvSpPr/>
              <p:nvPr/>
            </p:nvSpPr>
            <p:spPr>
              <a:xfrm>
                <a:off x="1496617" y="3872232"/>
                <a:ext cx="184997" cy="2242"/>
              </a:xfrm>
              <a:custGeom>
                <a:rect b="b" l="l" r="r" t="t"/>
                <a:pathLst>
                  <a:path extrusionOk="0" h="154" w="12708">
                    <a:moveTo>
                      <a:pt x="6354" y="0"/>
                    </a:moveTo>
                    <a:cubicBezTo>
                      <a:pt x="2845" y="0"/>
                      <a:pt x="0" y="35"/>
                      <a:pt x="0" y="79"/>
                    </a:cubicBezTo>
                    <a:cubicBezTo>
                      <a:pt x="0" y="118"/>
                      <a:pt x="2845" y="153"/>
                      <a:pt x="6354" y="153"/>
                    </a:cubicBezTo>
                    <a:cubicBezTo>
                      <a:pt x="9864" y="153"/>
                      <a:pt x="12708" y="118"/>
                      <a:pt x="12708" y="79"/>
                    </a:cubicBezTo>
                    <a:cubicBezTo>
                      <a:pt x="12708" y="35"/>
                      <a:pt x="9864" y="0"/>
                      <a:pt x="63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56" name="Google Shape;4256;p108"/>
            <p:cNvGrpSpPr/>
            <p:nvPr/>
          </p:nvGrpSpPr>
          <p:grpSpPr>
            <a:xfrm>
              <a:off x="411603" y="4266784"/>
              <a:ext cx="1702500" cy="442228"/>
              <a:chOff x="411603" y="4266784"/>
              <a:chExt cx="1702500" cy="442228"/>
            </a:xfrm>
          </p:grpSpPr>
          <p:sp>
            <p:nvSpPr>
              <p:cNvPr id="4257" name="Google Shape;4257;p108"/>
              <p:cNvSpPr/>
              <p:nvPr/>
            </p:nvSpPr>
            <p:spPr>
              <a:xfrm>
                <a:off x="1379866" y="4295608"/>
                <a:ext cx="708470" cy="413404"/>
              </a:xfrm>
              <a:custGeom>
                <a:rect b="b" l="l" r="r" t="t"/>
                <a:pathLst>
                  <a:path extrusionOk="0" h="28398" w="48667">
                    <a:moveTo>
                      <a:pt x="1" y="0"/>
                    </a:moveTo>
                    <a:lnTo>
                      <a:pt x="1" y="28398"/>
                    </a:lnTo>
                    <a:lnTo>
                      <a:pt x="48667" y="28398"/>
                    </a:lnTo>
                    <a:lnTo>
                      <a:pt x="4866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8" name="Google Shape;4258;p108"/>
              <p:cNvSpPr/>
              <p:nvPr/>
            </p:nvSpPr>
            <p:spPr>
              <a:xfrm>
                <a:off x="1379866" y="4295608"/>
                <a:ext cx="322754" cy="413404"/>
              </a:xfrm>
              <a:custGeom>
                <a:rect b="b" l="l" r="r" t="t"/>
                <a:pathLst>
                  <a:path extrusionOk="0" h="28398" w="22171">
                    <a:moveTo>
                      <a:pt x="1" y="0"/>
                    </a:moveTo>
                    <a:lnTo>
                      <a:pt x="1" y="28398"/>
                    </a:lnTo>
                    <a:lnTo>
                      <a:pt x="22170" y="28398"/>
                    </a:lnTo>
                    <a:lnTo>
                      <a:pt x="2217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9" name="Google Shape;4259;p108"/>
              <p:cNvSpPr/>
              <p:nvPr/>
            </p:nvSpPr>
            <p:spPr>
              <a:xfrm>
                <a:off x="1408938" y="4320036"/>
                <a:ext cx="261613" cy="117071"/>
              </a:xfrm>
              <a:custGeom>
                <a:rect b="b" l="l" r="r" t="t"/>
                <a:pathLst>
                  <a:path extrusionOk="0" h="8042" w="17971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5"/>
                      <a:pt x="17884" y="4477"/>
                      <a:pt x="17888" y="5834"/>
                    </a:cubicBezTo>
                    <a:cubicBezTo>
                      <a:pt x="17897" y="6512"/>
                      <a:pt x="17901" y="7040"/>
                      <a:pt x="17906" y="7407"/>
                    </a:cubicBezTo>
                    <a:cubicBezTo>
                      <a:pt x="17906" y="7587"/>
                      <a:pt x="17910" y="7722"/>
                      <a:pt x="17910" y="7823"/>
                    </a:cubicBezTo>
                    <a:cubicBezTo>
                      <a:pt x="17910" y="7915"/>
                      <a:pt x="17914" y="7967"/>
                      <a:pt x="17914" y="7967"/>
                    </a:cubicBezTo>
                    <a:cubicBezTo>
                      <a:pt x="17914" y="7967"/>
                      <a:pt x="17884" y="7963"/>
                      <a:pt x="17823" y="7963"/>
                    </a:cubicBezTo>
                    <a:cubicBezTo>
                      <a:pt x="17761" y="7963"/>
                      <a:pt x="17674" y="7958"/>
                      <a:pt x="17565" y="7958"/>
                    </a:cubicBezTo>
                    <a:cubicBezTo>
                      <a:pt x="17333" y="7958"/>
                      <a:pt x="17000" y="7954"/>
                      <a:pt x="16572" y="7950"/>
                    </a:cubicBezTo>
                    <a:cubicBezTo>
                      <a:pt x="15699" y="7945"/>
                      <a:pt x="14440" y="7937"/>
                      <a:pt x="12863" y="7928"/>
                    </a:cubicBezTo>
                    <a:cubicBezTo>
                      <a:pt x="9714" y="7919"/>
                      <a:pt x="5292" y="7906"/>
                      <a:pt x="154" y="7893"/>
                    </a:cubicBezTo>
                    <a:lnTo>
                      <a:pt x="154" y="7893"/>
                    </a:lnTo>
                    <a:cubicBezTo>
                      <a:pt x="154" y="6692"/>
                      <a:pt x="154" y="5436"/>
                      <a:pt x="158" y="4143"/>
                    </a:cubicBezTo>
                    <a:lnTo>
                      <a:pt x="158" y="2133"/>
                    </a:lnTo>
                    <a:lnTo>
                      <a:pt x="158" y="1110"/>
                    </a:lnTo>
                    <a:lnTo>
                      <a:pt x="158" y="595"/>
                    </a:lnTo>
                    <a:lnTo>
                      <a:pt x="158" y="337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49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cubicBezTo>
                      <a:pt x="54" y="26"/>
                      <a:pt x="9" y="71"/>
                      <a:pt x="1" y="79"/>
                    </a:cubicBezTo>
                    <a:lnTo>
                      <a:pt x="1" y="79"/>
                    </a:lnTo>
                    <a:lnTo>
                      <a:pt x="1" y="83"/>
                    </a:lnTo>
                    <a:lnTo>
                      <a:pt x="1" y="92"/>
                    </a:lnTo>
                    <a:lnTo>
                      <a:pt x="1" y="110"/>
                    </a:lnTo>
                    <a:lnTo>
                      <a:pt x="1" y="140"/>
                    </a:lnTo>
                    <a:lnTo>
                      <a:pt x="1" y="206"/>
                    </a:lnTo>
                    <a:lnTo>
                      <a:pt x="1" y="337"/>
                    </a:lnTo>
                    <a:lnTo>
                      <a:pt x="1" y="595"/>
                    </a:lnTo>
                    <a:lnTo>
                      <a:pt x="1" y="1110"/>
                    </a:lnTo>
                    <a:lnTo>
                      <a:pt x="1" y="2133"/>
                    </a:lnTo>
                    <a:lnTo>
                      <a:pt x="1" y="4143"/>
                    </a:lnTo>
                    <a:cubicBezTo>
                      <a:pt x="5" y="5463"/>
                      <a:pt x="5" y="6744"/>
                      <a:pt x="5" y="7967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8"/>
                      <a:pt x="9737" y="8016"/>
                      <a:pt x="12910" y="8006"/>
                    </a:cubicBezTo>
                    <a:cubicBezTo>
                      <a:pt x="14483" y="7998"/>
                      <a:pt x="15738" y="7990"/>
                      <a:pt x="16603" y="7984"/>
                    </a:cubicBezTo>
                    <a:cubicBezTo>
                      <a:pt x="17027" y="7980"/>
                      <a:pt x="17355" y="7980"/>
                      <a:pt x="17583" y="7976"/>
                    </a:cubicBezTo>
                    <a:cubicBezTo>
                      <a:pt x="17687" y="7976"/>
                      <a:pt x="17770" y="7972"/>
                      <a:pt x="17835" y="7972"/>
                    </a:cubicBezTo>
                    <a:cubicBezTo>
                      <a:pt x="17882" y="7972"/>
                      <a:pt x="17911" y="7968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6"/>
                    </a:cubicBezTo>
                    <a:cubicBezTo>
                      <a:pt x="17923" y="7736"/>
                      <a:pt x="17923" y="7605"/>
                      <a:pt x="17928" y="7429"/>
                    </a:cubicBezTo>
                    <a:cubicBezTo>
                      <a:pt x="17932" y="7067"/>
                      <a:pt x="17936" y="6542"/>
                      <a:pt x="17940" y="5870"/>
                    </a:cubicBezTo>
                    <a:cubicBezTo>
                      <a:pt x="17950" y="4493"/>
                      <a:pt x="17958" y="2518"/>
                      <a:pt x="17971" y="79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8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0" name="Google Shape;4260;p108"/>
              <p:cNvSpPr/>
              <p:nvPr/>
            </p:nvSpPr>
            <p:spPr>
              <a:xfrm>
                <a:off x="1527654" y="4366590"/>
                <a:ext cx="23670" cy="24034"/>
              </a:xfrm>
              <a:custGeom>
                <a:rect b="b" l="l" r="r" t="t"/>
                <a:pathLst>
                  <a:path extrusionOk="0" h="1651" w="1626">
                    <a:moveTo>
                      <a:pt x="854" y="134"/>
                    </a:moveTo>
                    <a:cubicBezTo>
                      <a:pt x="1014" y="134"/>
                      <a:pt x="1163" y="190"/>
                      <a:pt x="1268" y="268"/>
                    </a:cubicBezTo>
                    <a:cubicBezTo>
                      <a:pt x="1434" y="381"/>
                      <a:pt x="1513" y="538"/>
                      <a:pt x="1548" y="649"/>
                    </a:cubicBezTo>
                    <a:cubicBezTo>
                      <a:pt x="1581" y="754"/>
                      <a:pt x="1587" y="823"/>
                      <a:pt x="1599" y="827"/>
                    </a:cubicBezTo>
                    <a:lnTo>
                      <a:pt x="1599" y="827"/>
                    </a:lnTo>
                    <a:cubicBezTo>
                      <a:pt x="1587" y="827"/>
                      <a:pt x="1581" y="896"/>
                      <a:pt x="1548" y="1002"/>
                    </a:cubicBezTo>
                    <a:cubicBezTo>
                      <a:pt x="1513" y="1111"/>
                      <a:pt x="1434" y="1268"/>
                      <a:pt x="1268" y="1383"/>
                    </a:cubicBezTo>
                    <a:cubicBezTo>
                      <a:pt x="1163" y="1461"/>
                      <a:pt x="1014" y="1516"/>
                      <a:pt x="854" y="1516"/>
                    </a:cubicBezTo>
                    <a:cubicBezTo>
                      <a:pt x="774" y="1516"/>
                      <a:pt x="690" y="1502"/>
                      <a:pt x="608" y="1470"/>
                    </a:cubicBezTo>
                    <a:cubicBezTo>
                      <a:pt x="368" y="1383"/>
                      <a:pt x="158" y="1125"/>
                      <a:pt x="162" y="823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48"/>
                      <a:pt x="774" y="134"/>
                      <a:pt x="854" y="134"/>
                    </a:cubicBezTo>
                    <a:close/>
                    <a:moveTo>
                      <a:pt x="824" y="0"/>
                    </a:moveTo>
                    <a:cubicBezTo>
                      <a:pt x="738" y="0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3"/>
                    </a:cubicBezTo>
                    <a:cubicBezTo>
                      <a:pt x="1" y="1194"/>
                      <a:pt x="263" y="1509"/>
                      <a:pt x="560" y="1605"/>
                    </a:cubicBezTo>
                    <a:cubicBezTo>
                      <a:pt x="649" y="1637"/>
                      <a:pt x="739" y="1650"/>
                      <a:pt x="825" y="1650"/>
                    </a:cubicBezTo>
                    <a:cubicBezTo>
                      <a:pt x="1027" y="1650"/>
                      <a:pt x="1211" y="1575"/>
                      <a:pt x="1334" y="1474"/>
                    </a:cubicBezTo>
                    <a:cubicBezTo>
                      <a:pt x="1517" y="1325"/>
                      <a:pt x="1587" y="1137"/>
                      <a:pt x="1604" y="1020"/>
                    </a:cubicBezTo>
                    <a:cubicBezTo>
                      <a:pt x="1626" y="897"/>
                      <a:pt x="1609" y="827"/>
                      <a:pt x="1601" y="827"/>
                    </a:cubicBezTo>
                    <a:lnTo>
                      <a:pt x="1601" y="827"/>
                    </a:lnTo>
                    <a:cubicBezTo>
                      <a:pt x="1609" y="823"/>
                      <a:pt x="1626" y="754"/>
                      <a:pt x="1604" y="631"/>
                    </a:cubicBezTo>
                    <a:cubicBezTo>
                      <a:pt x="1587" y="512"/>
                      <a:pt x="1517" y="325"/>
                      <a:pt x="1334" y="181"/>
                    </a:cubicBezTo>
                    <a:cubicBezTo>
                      <a:pt x="1211" y="76"/>
                      <a:pt x="1026" y="0"/>
                      <a:pt x="8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1" name="Google Shape;4261;p108"/>
              <p:cNvSpPr/>
              <p:nvPr/>
            </p:nvSpPr>
            <p:spPr>
              <a:xfrm>
                <a:off x="1408938" y="4446438"/>
                <a:ext cx="261613" cy="117086"/>
              </a:xfrm>
              <a:custGeom>
                <a:rect b="b" l="l" r="r" t="t"/>
                <a:pathLst>
                  <a:path extrusionOk="0" h="8043" w="17971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6"/>
                      <a:pt x="17884" y="4477"/>
                      <a:pt x="17888" y="5836"/>
                    </a:cubicBezTo>
                    <a:cubicBezTo>
                      <a:pt x="17897" y="6512"/>
                      <a:pt x="17901" y="7042"/>
                      <a:pt x="17906" y="7413"/>
                    </a:cubicBezTo>
                    <a:cubicBezTo>
                      <a:pt x="17906" y="7587"/>
                      <a:pt x="17910" y="7723"/>
                      <a:pt x="17910" y="7823"/>
                    </a:cubicBezTo>
                    <a:cubicBezTo>
                      <a:pt x="17910" y="7920"/>
                      <a:pt x="17914" y="7968"/>
                      <a:pt x="17914" y="7968"/>
                    </a:cubicBezTo>
                    <a:cubicBezTo>
                      <a:pt x="17914" y="7968"/>
                      <a:pt x="17884" y="7968"/>
                      <a:pt x="17823" y="7964"/>
                    </a:cubicBezTo>
                    <a:cubicBezTo>
                      <a:pt x="17761" y="7964"/>
                      <a:pt x="17674" y="7964"/>
                      <a:pt x="17565" y="7959"/>
                    </a:cubicBezTo>
                    <a:cubicBezTo>
                      <a:pt x="17333" y="7959"/>
                      <a:pt x="17000" y="7954"/>
                      <a:pt x="16572" y="7950"/>
                    </a:cubicBezTo>
                    <a:cubicBezTo>
                      <a:pt x="15699" y="7946"/>
                      <a:pt x="14440" y="7937"/>
                      <a:pt x="12863" y="7928"/>
                    </a:cubicBezTo>
                    <a:cubicBezTo>
                      <a:pt x="9714" y="7920"/>
                      <a:pt x="5292" y="7911"/>
                      <a:pt x="154" y="7894"/>
                    </a:cubicBezTo>
                    <a:lnTo>
                      <a:pt x="154" y="7894"/>
                    </a:lnTo>
                    <a:cubicBezTo>
                      <a:pt x="154" y="6692"/>
                      <a:pt x="154" y="5437"/>
                      <a:pt x="158" y="4144"/>
                    </a:cubicBezTo>
                    <a:lnTo>
                      <a:pt x="158" y="2138"/>
                    </a:lnTo>
                    <a:lnTo>
                      <a:pt x="158" y="1111"/>
                    </a:lnTo>
                    <a:lnTo>
                      <a:pt x="158" y="596"/>
                    </a:lnTo>
                    <a:lnTo>
                      <a:pt x="158" y="338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50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lnTo>
                      <a:pt x="1" y="80"/>
                    </a:lnTo>
                    <a:lnTo>
                      <a:pt x="1" y="84"/>
                    </a:lnTo>
                    <a:lnTo>
                      <a:pt x="1" y="88"/>
                    </a:lnTo>
                    <a:lnTo>
                      <a:pt x="1" y="93"/>
                    </a:lnTo>
                    <a:lnTo>
                      <a:pt x="1" y="110"/>
                    </a:lnTo>
                    <a:lnTo>
                      <a:pt x="1" y="146"/>
                    </a:lnTo>
                    <a:lnTo>
                      <a:pt x="1" y="206"/>
                    </a:lnTo>
                    <a:lnTo>
                      <a:pt x="1" y="338"/>
                    </a:lnTo>
                    <a:lnTo>
                      <a:pt x="1" y="596"/>
                    </a:lnTo>
                    <a:lnTo>
                      <a:pt x="1" y="1111"/>
                    </a:lnTo>
                    <a:lnTo>
                      <a:pt x="1" y="2138"/>
                    </a:lnTo>
                    <a:lnTo>
                      <a:pt x="1" y="4144"/>
                    </a:lnTo>
                    <a:cubicBezTo>
                      <a:pt x="5" y="5463"/>
                      <a:pt x="5" y="6744"/>
                      <a:pt x="5" y="7968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9"/>
                      <a:pt x="9737" y="8016"/>
                      <a:pt x="12910" y="8007"/>
                    </a:cubicBezTo>
                    <a:cubicBezTo>
                      <a:pt x="14483" y="7998"/>
                      <a:pt x="15738" y="7994"/>
                      <a:pt x="16603" y="7986"/>
                    </a:cubicBezTo>
                    <a:cubicBezTo>
                      <a:pt x="17027" y="7986"/>
                      <a:pt x="17355" y="7980"/>
                      <a:pt x="17583" y="7976"/>
                    </a:cubicBezTo>
                    <a:cubicBezTo>
                      <a:pt x="17687" y="7976"/>
                      <a:pt x="17770" y="7976"/>
                      <a:pt x="17835" y="7972"/>
                    </a:cubicBezTo>
                    <a:cubicBezTo>
                      <a:pt x="17888" y="7972"/>
                      <a:pt x="17918" y="7972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7"/>
                    </a:cubicBezTo>
                    <a:cubicBezTo>
                      <a:pt x="17923" y="7736"/>
                      <a:pt x="17923" y="7605"/>
                      <a:pt x="17928" y="7430"/>
                    </a:cubicBezTo>
                    <a:cubicBezTo>
                      <a:pt x="17932" y="7068"/>
                      <a:pt x="17936" y="6543"/>
                      <a:pt x="17940" y="5870"/>
                    </a:cubicBezTo>
                    <a:cubicBezTo>
                      <a:pt x="17950" y="4493"/>
                      <a:pt x="17958" y="2518"/>
                      <a:pt x="17971" y="80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9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2" name="Google Shape;4262;p108"/>
              <p:cNvSpPr/>
              <p:nvPr/>
            </p:nvSpPr>
            <p:spPr>
              <a:xfrm>
                <a:off x="1527654" y="4492993"/>
                <a:ext cx="23685" cy="24034"/>
              </a:xfrm>
              <a:custGeom>
                <a:rect b="b" l="l" r="r" t="t"/>
                <a:pathLst>
                  <a:path extrusionOk="0" h="1651" w="1627">
                    <a:moveTo>
                      <a:pt x="824" y="1"/>
                    </a:moveTo>
                    <a:cubicBezTo>
                      <a:pt x="738" y="1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8"/>
                    </a:cubicBezTo>
                    <a:cubicBezTo>
                      <a:pt x="1" y="1195"/>
                      <a:pt x="263" y="1510"/>
                      <a:pt x="560" y="1605"/>
                    </a:cubicBezTo>
                    <a:cubicBezTo>
                      <a:pt x="649" y="1637"/>
                      <a:pt x="739" y="1651"/>
                      <a:pt x="825" y="1651"/>
                    </a:cubicBezTo>
                    <a:cubicBezTo>
                      <a:pt x="1027" y="1651"/>
                      <a:pt x="1211" y="1576"/>
                      <a:pt x="1334" y="1474"/>
                    </a:cubicBezTo>
                    <a:cubicBezTo>
                      <a:pt x="1517" y="1326"/>
                      <a:pt x="1587" y="1143"/>
                      <a:pt x="1604" y="1020"/>
                    </a:cubicBezTo>
                    <a:cubicBezTo>
                      <a:pt x="1626" y="893"/>
                      <a:pt x="1608" y="828"/>
                      <a:pt x="1600" y="828"/>
                    </a:cubicBezTo>
                    <a:cubicBezTo>
                      <a:pt x="1587" y="828"/>
                      <a:pt x="1582" y="893"/>
                      <a:pt x="1548" y="1002"/>
                    </a:cubicBezTo>
                    <a:cubicBezTo>
                      <a:pt x="1513" y="1111"/>
                      <a:pt x="1434" y="1269"/>
                      <a:pt x="1268" y="1387"/>
                    </a:cubicBezTo>
                    <a:cubicBezTo>
                      <a:pt x="1163" y="1462"/>
                      <a:pt x="1015" y="1517"/>
                      <a:pt x="856" y="1517"/>
                    </a:cubicBezTo>
                    <a:cubicBezTo>
                      <a:pt x="775" y="1517"/>
                      <a:pt x="691" y="1503"/>
                      <a:pt x="608" y="1470"/>
                    </a:cubicBezTo>
                    <a:cubicBezTo>
                      <a:pt x="368" y="1383"/>
                      <a:pt x="158" y="1125"/>
                      <a:pt x="162" y="828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50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8"/>
                    </a:cubicBezTo>
                    <a:cubicBezTo>
                      <a:pt x="1434" y="383"/>
                      <a:pt x="1513" y="540"/>
                      <a:pt x="1548" y="649"/>
                    </a:cubicBezTo>
                    <a:cubicBezTo>
                      <a:pt x="1582" y="758"/>
                      <a:pt x="1587" y="828"/>
                      <a:pt x="1600" y="828"/>
                    </a:cubicBezTo>
                    <a:cubicBezTo>
                      <a:pt x="1608" y="828"/>
                      <a:pt x="1626" y="758"/>
                      <a:pt x="1604" y="635"/>
                    </a:cubicBezTo>
                    <a:cubicBezTo>
                      <a:pt x="1587" y="514"/>
                      <a:pt x="1517" y="325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3" name="Google Shape;4263;p108"/>
              <p:cNvSpPr/>
              <p:nvPr/>
            </p:nvSpPr>
            <p:spPr>
              <a:xfrm>
                <a:off x="1408923" y="4572608"/>
                <a:ext cx="261627" cy="117319"/>
              </a:xfrm>
              <a:custGeom>
                <a:rect b="b" l="l" r="r" t="t"/>
                <a:pathLst>
                  <a:path extrusionOk="0" h="8059" w="17972">
                    <a:moveTo>
                      <a:pt x="98" y="0"/>
                    </a:moveTo>
                    <a:cubicBezTo>
                      <a:pt x="98" y="0"/>
                      <a:pt x="93" y="5"/>
                      <a:pt x="81" y="17"/>
                    </a:cubicBezTo>
                    <a:cubicBezTo>
                      <a:pt x="81" y="17"/>
                      <a:pt x="81" y="17"/>
                      <a:pt x="81" y="17"/>
                    </a:cubicBezTo>
                    <a:lnTo>
                      <a:pt x="81" y="17"/>
                    </a:lnTo>
                    <a:cubicBezTo>
                      <a:pt x="91" y="7"/>
                      <a:pt x="98" y="0"/>
                      <a:pt x="98" y="0"/>
                    </a:cubicBezTo>
                    <a:close/>
                    <a:moveTo>
                      <a:pt x="161" y="95"/>
                    </a:moveTo>
                    <a:cubicBezTo>
                      <a:pt x="161" y="95"/>
                      <a:pt x="160" y="95"/>
                      <a:pt x="159" y="96"/>
                    </a:cubicBezTo>
                    <a:lnTo>
                      <a:pt x="159" y="96"/>
                    </a:lnTo>
                    <a:lnTo>
                      <a:pt x="159" y="96"/>
                    </a:lnTo>
                    <a:cubicBezTo>
                      <a:pt x="160" y="95"/>
                      <a:pt x="161" y="95"/>
                      <a:pt x="161" y="95"/>
                    </a:cubicBezTo>
                    <a:close/>
                    <a:moveTo>
                      <a:pt x="2" y="96"/>
                    </a:moveTo>
                    <a:cubicBezTo>
                      <a:pt x="1" y="97"/>
                      <a:pt x="1" y="97"/>
                      <a:pt x="1" y="97"/>
                    </a:cubicBezTo>
                    <a:cubicBezTo>
                      <a:pt x="1" y="97"/>
                      <a:pt x="1" y="97"/>
                      <a:pt x="2" y="96"/>
                    </a:cubicBezTo>
                    <a:lnTo>
                      <a:pt x="2" y="96"/>
                    </a:lnTo>
                    <a:lnTo>
                      <a:pt x="2" y="96"/>
                    </a:lnTo>
                    <a:close/>
                    <a:moveTo>
                      <a:pt x="81" y="174"/>
                    </a:moveTo>
                    <a:lnTo>
                      <a:pt x="81" y="174"/>
                    </a:lnTo>
                    <a:cubicBezTo>
                      <a:pt x="70" y="185"/>
                      <a:pt x="63" y="192"/>
                      <a:pt x="63" y="192"/>
                    </a:cubicBezTo>
                    <a:cubicBezTo>
                      <a:pt x="63" y="192"/>
                      <a:pt x="68" y="187"/>
                      <a:pt x="81" y="174"/>
                    </a:cubicBezTo>
                    <a:cubicBezTo>
                      <a:pt x="81" y="174"/>
                      <a:pt x="81" y="174"/>
                      <a:pt x="81" y="174"/>
                    </a:cubicBezTo>
                    <a:close/>
                    <a:moveTo>
                      <a:pt x="17859" y="153"/>
                    </a:moveTo>
                    <a:cubicBezTo>
                      <a:pt x="17872" y="2552"/>
                      <a:pt x="17885" y="4495"/>
                      <a:pt x="17889" y="5852"/>
                    </a:cubicBezTo>
                    <a:cubicBezTo>
                      <a:pt x="17898" y="6529"/>
                      <a:pt x="17902" y="7058"/>
                      <a:pt x="17907" y="7429"/>
                    </a:cubicBezTo>
                    <a:cubicBezTo>
                      <a:pt x="17907" y="7604"/>
                      <a:pt x="17911" y="7740"/>
                      <a:pt x="17911" y="7840"/>
                    </a:cubicBezTo>
                    <a:cubicBezTo>
                      <a:pt x="17911" y="7936"/>
                      <a:pt x="17915" y="7984"/>
                      <a:pt x="17915" y="7984"/>
                    </a:cubicBezTo>
                    <a:cubicBezTo>
                      <a:pt x="17915" y="7984"/>
                      <a:pt x="17885" y="7984"/>
                      <a:pt x="17824" y="7980"/>
                    </a:cubicBezTo>
                    <a:cubicBezTo>
                      <a:pt x="17762" y="7980"/>
                      <a:pt x="17675" y="7980"/>
                      <a:pt x="17566" y="7976"/>
                    </a:cubicBezTo>
                    <a:cubicBezTo>
                      <a:pt x="17334" y="7976"/>
                      <a:pt x="17001" y="7972"/>
                      <a:pt x="16573" y="7966"/>
                    </a:cubicBezTo>
                    <a:cubicBezTo>
                      <a:pt x="15700" y="7962"/>
                      <a:pt x="14441" y="7954"/>
                      <a:pt x="12864" y="7945"/>
                    </a:cubicBezTo>
                    <a:cubicBezTo>
                      <a:pt x="9715" y="7936"/>
                      <a:pt x="5293" y="7928"/>
                      <a:pt x="155" y="7910"/>
                    </a:cubicBezTo>
                    <a:lnTo>
                      <a:pt x="155" y="7910"/>
                    </a:lnTo>
                    <a:cubicBezTo>
                      <a:pt x="155" y="6708"/>
                      <a:pt x="155" y="5454"/>
                      <a:pt x="159" y="4160"/>
                    </a:cubicBezTo>
                    <a:lnTo>
                      <a:pt x="159" y="2155"/>
                    </a:lnTo>
                    <a:lnTo>
                      <a:pt x="159" y="1128"/>
                    </a:lnTo>
                    <a:lnTo>
                      <a:pt x="159" y="612"/>
                    </a:lnTo>
                    <a:lnTo>
                      <a:pt x="159" y="354"/>
                    </a:lnTo>
                    <a:lnTo>
                      <a:pt x="159" y="227"/>
                    </a:lnTo>
                    <a:lnTo>
                      <a:pt x="159" y="174"/>
                    </a:lnTo>
                    <a:lnTo>
                      <a:pt x="159" y="174"/>
                    </a:lnTo>
                    <a:cubicBezTo>
                      <a:pt x="7036" y="166"/>
                      <a:pt x="13276" y="158"/>
                      <a:pt x="17859" y="153"/>
                    </a:cubicBezTo>
                    <a:close/>
                    <a:moveTo>
                      <a:pt x="81" y="17"/>
                    </a:moveTo>
                    <a:cubicBezTo>
                      <a:pt x="56" y="42"/>
                      <a:pt x="10" y="88"/>
                      <a:pt x="2" y="96"/>
                    </a:cubicBezTo>
                    <a:lnTo>
                      <a:pt x="2" y="96"/>
                    </a:lnTo>
                    <a:lnTo>
                      <a:pt x="2" y="100"/>
                    </a:lnTo>
                    <a:lnTo>
                      <a:pt x="2" y="105"/>
                    </a:lnTo>
                    <a:lnTo>
                      <a:pt x="2" y="114"/>
                    </a:lnTo>
                    <a:lnTo>
                      <a:pt x="2" y="126"/>
                    </a:lnTo>
                    <a:lnTo>
                      <a:pt x="2" y="162"/>
                    </a:lnTo>
                    <a:lnTo>
                      <a:pt x="2" y="227"/>
                    </a:lnTo>
                    <a:lnTo>
                      <a:pt x="2" y="354"/>
                    </a:lnTo>
                    <a:lnTo>
                      <a:pt x="2" y="612"/>
                    </a:lnTo>
                    <a:lnTo>
                      <a:pt x="2" y="1128"/>
                    </a:lnTo>
                    <a:lnTo>
                      <a:pt x="2" y="2155"/>
                    </a:lnTo>
                    <a:lnTo>
                      <a:pt x="2" y="4160"/>
                    </a:lnTo>
                    <a:cubicBezTo>
                      <a:pt x="6" y="5481"/>
                      <a:pt x="6" y="6760"/>
                      <a:pt x="6" y="7984"/>
                    </a:cubicBezTo>
                    <a:lnTo>
                      <a:pt x="6" y="8059"/>
                    </a:lnTo>
                    <a:lnTo>
                      <a:pt x="81" y="8059"/>
                    </a:lnTo>
                    <a:cubicBezTo>
                      <a:pt x="5272" y="8045"/>
                      <a:pt x="9738" y="8032"/>
                      <a:pt x="12911" y="8024"/>
                    </a:cubicBezTo>
                    <a:cubicBezTo>
                      <a:pt x="14484" y="8015"/>
                      <a:pt x="15739" y="8010"/>
                      <a:pt x="16604" y="8006"/>
                    </a:cubicBezTo>
                    <a:cubicBezTo>
                      <a:pt x="17028" y="8002"/>
                      <a:pt x="17356" y="7998"/>
                      <a:pt x="17584" y="7993"/>
                    </a:cubicBezTo>
                    <a:cubicBezTo>
                      <a:pt x="17688" y="7993"/>
                      <a:pt x="17771" y="7993"/>
                      <a:pt x="17836" y="7988"/>
                    </a:cubicBezTo>
                    <a:cubicBezTo>
                      <a:pt x="17889" y="7988"/>
                      <a:pt x="17919" y="7988"/>
                      <a:pt x="17915" y="7984"/>
                    </a:cubicBezTo>
                    <a:lnTo>
                      <a:pt x="17915" y="7984"/>
                    </a:lnTo>
                    <a:cubicBezTo>
                      <a:pt x="17915" y="7984"/>
                      <a:pt x="17915" y="7984"/>
                      <a:pt x="17915" y="7984"/>
                    </a:cubicBezTo>
                    <a:cubicBezTo>
                      <a:pt x="17919" y="7984"/>
                      <a:pt x="17919" y="7937"/>
                      <a:pt x="17924" y="7853"/>
                    </a:cubicBezTo>
                    <a:cubicBezTo>
                      <a:pt x="17924" y="7752"/>
                      <a:pt x="17924" y="7621"/>
                      <a:pt x="17929" y="7451"/>
                    </a:cubicBezTo>
                    <a:cubicBezTo>
                      <a:pt x="17933" y="7084"/>
                      <a:pt x="17937" y="6560"/>
                      <a:pt x="17941" y="5886"/>
                    </a:cubicBezTo>
                    <a:cubicBezTo>
                      <a:pt x="17951" y="4510"/>
                      <a:pt x="17959" y="2534"/>
                      <a:pt x="17972" y="96"/>
                    </a:cubicBezTo>
                    <a:lnTo>
                      <a:pt x="17972" y="39"/>
                    </a:lnTo>
                    <a:lnTo>
                      <a:pt x="17915" y="39"/>
                    </a:lnTo>
                    <a:cubicBezTo>
                      <a:pt x="13310" y="35"/>
                      <a:pt x="7017" y="27"/>
                      <a:pt x="81" y="1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4" name="Google Shape;4264;p108"/>
              <p:cNvSpPr/>
              <p:nvPr/>
            </p:nvSpPr>
            <p:spPr>
              <a:xfrm>
                <a:off x="1527654" y="4619396"/>
                <a:ext cx="23685" cy="24049"/>
              </a:xfrm>
              <a:custGeom>
                <a:rect b="b" l="l" r="r" t="t"/>
                <a:pathLst>
                  <a:path extrusionOk="0" h="1652" w="1627">
                    <a:moveTo>
                      <a:pt x="824" y="1"/>
                    </a:moveTo>
                    <a:cubicBezTo>
                      <a:pt x="738" y="1"/>
                      <a:pt x="649" y="15"/>
                      <a:pt x="560" y="46"/>
                    </a:cubicBezTo>
                    <a:cubicBezTo>
                      <a:pt x="263" y="143"/>
                      <a:pt x="1" y="457"/>
                      <a:pt x="5" y="829"/>
                    </a:cubicBezTo>
                    <a:cubicBezTo>
                      <a:pt x="1" y="1196"/>
                      <a:pt x="263" y="1510"/>
                      <a:pt x="560" y="1606"/>
                    </a:cubicBezTo>
                    <a:cubicBezTo>
                      <a:pt x="650" y="1638"/>
                      <a:pt x="741" y="1652"/>
                      <a:pt x="829" y="1652"/>
                    </a:cubicBezTo>
                    <a:cubicBezTo>
                      <a:pt x="1029" y="1652"/>
                      <a:pt x="1212" y="1578"/>
                      <a:pt x="1334" y="1475"/>
                    </a:cubicBezTo>
                    <a:cubicBezTo>
                      <a:pt x="1517" y="1327"/>
                      <a:pt x="1587" y="1143"/>
                      <a:pt x="1604" y="1021"/>
                    </a:cubicBezTo>
                    <a:cubicBezTo>
                      <a:pt x="1626" y="894"/>
                      <a:pt x="1608" y="829"/>
                      <a:pt x="1600" y="829"/>
                    </a:cubicBezTo>
                    <a:cubicBezTo>
                      <a:pt x="1587" y="829"/>
                      <a:pt x="1582" y="894"/>
                      <a:pt x="1548" y="1003"/>
                    </a:cubicBezTo>
                    <a:cubicBezTo>
                      <a:pt x="1513" y="1113"/>
                      <a:pt x="1434" y="1270"/>
                      <a:pt x="1268" y="1388"/>
                    </a:cubicBezTo>
                    <a:cubicBezTo>
                      <a:pt x="1164" y="1465"/>
                      <a:pt x="1018" y="1518"/>
                      <a:pt x="861" y="1518"/>
                    </a:cubicBezTo>
                    <a:cubicBezTo>
                      <a:pt x="778" y="1518"/>
                      <a:pt x="692" y="1504"/>
                      <a:pt x="608" y="1470"/>
                    </a:cubicBezTo>
                    <a:cubicBezTo>
                      <a:pt x="368" y="1388"/>
                      <a:pt x="158" y="1125"/>
                      <a:pt x="162" y="829"/>
                    </a:cubicBezTo>
                    <a:cubicBezTo>
                      <a:pt x="158" y="527"/>
                      <a:pt x="368" y="269"/>
                      <a:pt x="608" y="181"/>
                    </a:cubicBezTo>
                    <a:cubicBezTo>
                      <a:pt x="690" y="151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9"/>
                    </a:cubicBezTo>
                    <a:cubicBezTo>
                      <a:pt x="1434" y="387"/>
                      <a:pt x="1513" y="540"/>
                      <a:pt x="1548" y="649"/>
                    </a:cubicBezTo>
                    <a:cubicBezTo>
                      <a:pt x="1582" y="758"/>
                      <a:pt x="1587" y="829"/>
                      <a:pt x="1600" y="829"/>
                    </a:cubicBezTo>
                    <a:cubicBezTo>
                      <a:pt x="1608" y="829"/>
                      <a:pt x="1626" y="758"/>
                      <a:pt x="1604" y="636"/>
                    </a:cubicBezTo>
                    <a:cubicBezTo>
                      <a:pt x="1587" y="514"/>
                      <a:pt x="1517" y="330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5" name="Google Shape;4265;p108"/>
              <p:cNvSpPr/>
              <p:nvPr/>
            </p:nvSpPr>
            <p:spPr>
              <a:xfrm>
                <a:off x="434444" y="4295608"/>
                <a:ext cx="595984" cy="413404"/>
              </a:xfrm>
              <a:custGeom>
                <a:rect b="b" l="l" r="r" t="t"/>
                <a:pathLst>
                  <a:path extrusionOk="0" h="28398" w="40940">
                    <a:moveTo>
                      <a:pt x="0" y="0"/>
                    </a:moveTo>
                    <a:lnTo>
                      <a:pt x="0" y="28398"/>
                    </a:lnTo>
                    <a:lnTo>
                      <a:pt x="40939" y="28398"/>
                    </a:lnTo>
                    <a:lnTo>
                      <a:pt x="4093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6" name="Google Shape;4266;p108"/>
              <p:cNvSpPr/>
              <p:nvPr/>
            </p:nvSpPr>
            <p:spPr>
              <a:xfrm>
                <a:off x="411603" y="4266784"/>
                <a:ext cx="1702500" cy="39262"/>
              </a:xfrm>
              <a:custGeom>
                <a:rect b="b" l="l" r="r" t="t"/>
                <a:pathLst>
                  <a:path extrusionOk="0" h="2697" w="116950">
                    <a:moveTo>
                      <a:pt x="0" y="0"/>
                    </a:moveTo>
                    <a:lnTo>
                      <a:pt x="0" y="2697"/>
                    </a:lnTo>
                    <a:lnTo>
                      <a:pt x="116949" y="2697"/>
                    </a:lnTo>
                    <a:lnTo>
                      <a:pt x="11694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7" name="Google Shape;4267;p108"/>
              <p:cNvSpPr/>
              <p:nvPr/>
            </p:nvSpPr>
            <p:spPr>
              <a:xfrm>
                <a:off x="434444" y="4306031"/>
                <a:ext cx="52815" cy="402981"/>
              </a:xfrm>
              <a:custGeom>
                <a:rect b="b" l="l" r="r" t="t"/>
                <a:pathLst>
                  <a:path extrusionOk="0" h="27682" w="3628">
                    <a:moveTo>
                      <a:pt x="0" y="1"/>
                    </a:moveTo>
                    <a:lnTo>
                      <a:pt x="0" y="27682"/>
                    </a:lnTo>
                    <a:lnTo>
                      <a:pt x="3627" y="27682"/>
                    </a:lnTo>
                    <a:lnTo>
                      <a:pt x="362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68" name="Google Shape;4268;p108"/>
            <p:cNvSpPr/>
            <p:nvPr/>
          </p:nvSpPr>
          <p:spPr>
            <a:xfrm>
              <a:off x="1415110" y="3972533"/>
              <a:ext cx="32216" cy="42712"/>
            </a:xfrm>
            <a:custGeom>
              <a:rect b="b" l="l" r="r" t="t"/>
              <a:pathLst>
                <a:path extrusionOk="0" h="2934" w="2213">
                  <a:moveTo>
                    <a:pt x="2174" y="0"/>
                  </a:moveTo>
                  <a:cubicBezTo>
                    <a:pt x="2104" y="0"/>
                    <a:pt x="1912" y="33"/>
                    <a:pt x="1648" y="133"/>
                  </a:cubicBezTo>
                  <a:cubicBezTo>
                    <a:pt x="1483" y="202"/>
                    <a:pt x="1295" y="312"/>
                    <a:pt x="1120" y="474"/>
                  </a:cubicBezTo>
                  <a:cubicBezTo>
                    <a:pt x="936" y="644"/>
                    <a:pt x="814" y="884"/>
                    <a:pt x="709" y="1130"/>
                  </a:cubicBezTo>
                  <a:cubicBezTo>
                    <a:pt x="299" y="2112"/>
                    <a:pt x="1" y="2921"/>
                    <a:pt x="41" y="2934"/>
                  </a:cubicBezTo>
                  <a:cubicBezTo>
                    <a:pt x="41" y="2934"/>
                    <a:pt x="41" y="2934"/>
                    <a:pt x="42" y="2934"/>
                  </a:cubicBezTo>
                  <a:cubicBezTo>
                    <a:pt x="87" y="2934"/>
                    <a:pt x="447" y="2158"/>
                    <a:pt x="853" y="1190"/>
                  </a:cubicBezTo>
                  <a:cubicBezTo>
                    <a:pt x="954" y="950"/>
                    <a:pt x="1063" y="731"/>
                    <a:pt x="1216" y="579"/>
                  </a:cubicBezTo>
                  <a:cubicBezTo>
                    <a:pt x="1374" y="422"/>
                    <a:pt x="1544" y="307"/>
                    <a:pt x="1692" y="233"/>
                  </a:cubicBezTo>
                  <a:cubicBezTo>
                    <a:pt x="1998" y="85"/>
                    <a:pt x="2213" y="28"/>
                    <a:pt x="2203" y="6"/>
                  </a:cubicBezTo>
                  <a:cubicBezTo>
                    <a:pt x="2202" y="3"/>
                    <a:pt x="2192" y="0"/>
                    <a:pt x="217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108"/>
            <p:cNvSpPr/>
            <p:nvPr/>
          </p:nvSpPr>
          <p:spPr>
            <a:xfrm>
              <a:off x="1432492" y="3986916"/>
              <a:ext cx="14383" cy="28474"/>
            </a:xfrm>
            <a:custGeom>
              <a:rect b="b" l="l" r="r" t="t"/>
              <a:pathLst>
                <a:path extrusionOk="0" h="1956" w="988">
                  <a:moveTo>
                    <a:pt x="883" y="1"/>
                  </a:moveTo>
                  <a:cubicBezTo>
                    <a:pt x="817" y="1"/>
                    <a:pt x="722" y="45"/>
                    <a:pt x="656" y="132"/>
                  </a:cubicBezTo>
                  <a:cubicBezTo>
                    <a:pt x="529" y="312"/>
                    <a:pt x="406" y="556"/>
                    <a:pt x="289" y="850"/>
                  </a:cubicBezTo>
                  <a:cubicBezTo>
                    <a:pt x="57" y="1435"/>
                    <a:pt x="0" y="1946"/>
                    <a:pt x="39" y="1955"/>
                  </a:cubicBezTo>
                  <a:cubicBezTo>
                    <a:pt x="39" y="1955"/>
                    <a:pt x="40" y="1955"/>
                    <a:pt x="40" y="1955"/>
                  </a:cubicBezTo>
                  <a:cubicBezTo>
                    <a:pt x="85" y="1955"/>
                    <a:pt x="208" y="1474"/>
                    <a:pt x="432" y="906"/>
                  </a:cubicBezTo>
                  <a:cubicBezTo>
                    <a:pt x="547" y="626"/>
                    <a:pt x="660" y="360"/>
                    <a:pt x="747" y="194"/>
                  </a:cubicBezTo>
                  <a:cubicBezTo>
                    <a:pt x="839" y="32"/>
                    <a:pt x="979" y="54"/>
                    <a:pt x="983" y="37"/>
                  </a:cubicBezTo>
                  <a:cubicBezTo>
                    <a:pt x="987" y="27"/>
                    <a:pt x="957" y="1"/>
                    <a:pt x="892" y="1"/>
                  </a:cubicBezTo>
                  <a:cubicBezTo>
                    <a:pt x="889" y="1"/>
                    <a:pt x="886" y="1"/>
                    <a:pt x="88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70" name="Google Shape;4270;p108"/>
            <p:cNvGrpSpPr/>
            <p:nvPr/>
          </p:nvGrpSpPr>
          <p:grpSpPr>
            <a:xfrm>
              <a:off x="684717" y="3495251"/>
              <a:ext cx="774124" cy="1220312"/>
              <a:chOff x="684717" y="3495251"/>
              <a:chExt cx="774124" cy="1220312"/>
            </a:xfrm>
          </p:grpSpPr>
          <p:sp>
            <p:nvSpPr>
              <p:cNvPr id="4271" name="Google Shape;4271;p108"/>
              <p:cNvSpPr/>
              <p:nvPr/>
            </p:nvSpPr>
            <p:spPr>
              <a:xfrm>
                <a:off x="1065788" y="3618219"/>
                <a:ext cx="30935" cy="52975"/>
              </a:xfrm>
              <a:custGeom>
                <a:rect b="b" l="l" r="r" t="t"/>
                <a:pathLst>
                  <a:path extrusionOk="0" h="3639" w="2125">
                    <a:moveTo>
                      <a:pt x="1100" y="135"/>
                    </a:moveTo>
                    <a:cubicBezTo>
                      <a:pt x="1175" y="135"/>
                      <a:pt x="1248" y="151"/>
                      <a:pt x="1316" y="182"/>
                    </a:cubicBezTo>
                    <a:cubicBezTo>
                      <a:pt x="1513" y="265"/>
                      <a:pt x="1652" y="440"/>
                      <a:pt x="1753" y="602"/>
                    </a:cubicBezTo>
                    <a:cubicBezTo>
                      <a:pt x="1949" y="938"/>
                      <a:pt x="2015" y="1262"/>
                      <a:pt x="2050" y="1477"/>
                    </a:cubicBezTo>
                    <a:cubicBezTo>
                      <a:pt x="2085" y="1691"/>
                      <a:pt x="2090" y="1817"/>
                      <a:pt x="2102" y="1821"/>
                    </a:cubicBezTo>
                    <a:lnTo>
                      <a:pt x="2102" y="1821"/>
                    </a:lnTo>
                    <a:cubicBezTo>
                      <a:pt x="2090" y="1822"/>
                      <a:pt x="2085" y="1947"/>
                      <a:pt x="2050" y="2162"/>
                    </a:cubicBezTo>
                    <a:cubicBezTo>
                      <a:pt x="2015" y="2376"/>
                      <a:pt x="1949" y="2699"/>
                      <a:pt x="1753" y="3036"/>
                    </a:cubicBezTo>
                    <a:cubicBezTo>
                      <a:pt x="1652" y="3198"/>
                      <a:pt x="1513" y="3373"/>
                      <a:pt x="1316" y="3456"/>
                    </a:cubicBezTo>
                    <a:cubicBezTo>
                      <a:pt x="1249" y="3488"/>
                      <a:pt x="1176" y="3503"/>
                      <a:pt x="1102" y="3503"/>
                    </a:cubicBezTo>
                    <a:cubicBezTo>
                      <a:pt x="959" y="3503"/>
                      <a:pt x="811" y="3447"/>
                      <a:pt x="691" y="3338"/>
                    </a:cubicBezTo>
                    <a:cubicBezTo>
                      <a:pt x="319" y="3002"/>
                      <a:pt x="162" y="2407"/>
                      <a:pt x="158" y="1817"/>
                    </a:cubicBezTo>
                    <a:cubicBezTo>
                      <a:pt x="162" y="1231"/>
                      <a:pt x="319" y="637"/>
                      <a:pt x="691" y="301"/>
                    </a:cubicBezTo>
                    <a:cubicBezTo>
                      <a:pt x="811" y="191"/>
                      <a:pt x="958" y="135"/>
                      <a:pt x="1100" y="135"/>
                    </a:cubicBezTo>
                    <a:close/>
                    <a:moveTo>
                      <a:pt x="1076" y="0"/>
                    </a:moveTo>
                    <a:cubicBezTo>
                      <a:pt x="1043" y="0"/>
                      <a:pt x="1009" y="3"/>
                      <a:pt x="975" y="8"/>
                    </a:cubicBezTo>
                    <a:cubicBezTo>
                      <a:pt x="835" y="29"/>
                      <a:pt x="708" y="99"/>
                      <a:pt x="599" y="192"/>
                    </a:cubicBezTo>
                    <a:cubicBezTo>
                      <a:pt x="166" y="576"/>
                      <a:pt x="9" y="1201"/>
                      <a:pt x="0" y="1817"/>
                    </a:cubicBezTo>
                    <a:cubicBezTo>
                      <a:pt x="9" y="2437"/>
                      <a:pt x="166" y="3062"/>
                      <a:pt x="599" y="3447"/>
                    </a:cubicBezTo>
                    <a:cubicBezTo>
                      <a:pt x="708" y="3539"/>
                      <a:pt x="835" y="3609"/>
                      <a:pt x="975" y="3631"/>
                    </a:cubicBezTo>
                    <a:cubicBezTo>
                      <a:pt x="1009" y="3636"/>
                      <a:pt x="1043" y="3639"/>
                      <a:pt x="1076" y="3639"/>
                    </a:cubicBezTo>
                    <a:cubicBezTo>
                      <a:pt x="1181" y="3639"/>
                      <a:pt x="1282" y="3614"/>
                      <a:pt x="1368" y="3574"/>
                    </a:cubicBezTo>
                    <a:cubicBezTo>
                      <a:pt x="1604" y="3464"/>
                      <a:pt x="1745" y="3268"/>
                      <a:pt x="1850" y="3093"/>
                    </a:cubicBezTo>
                    <a:cubicBezTo>
                      <a:pt x="2046" y="2726"/>
                      <a:pt x="2090" y="2394"/>
                      <a:pt x="2112" y="2171"/>
                    </a:cubicBezTo>
                    <a:cubicBezTo>
                      <a:pt x="2124" y="1947"/>
                      <a:pt x="2107" y="1822"/>
                      <a:pt x="2103" y="1821"/>
                    </a:cubicBezTo>
                    <a:lnTo>
                      <a:pt x="2103" y="1821"/>
                    </a:lnTo>
                    <a:cubicBezTo>
                      <a:pt x="2107" y="1817"/>
                      <a:pt x="2124" y="1691"/>
                      <a:pt x="2112" y="1467"/>
                    </a:cubicBezTo>
                    <a:cubicBezTo>
                      <a:pt x="2090" y="1245"/>
                      <a:pt x="2046" y="912"/>
                      <a:pt x="1850" y="545"/>
                    </a:cubicBezTo>
                    <a:cubicBezTo>
                      <a:pt x="1745" y="370"/>
                      <a:pt x="1604" y="174"/>
                      <a:pt x="1368" y="65"/>
                    </a:cubicBezTo>
                    <a:cubicBezTo>
                      <a:pt x="1282" y="25"/>
                      <a:pt x="1181" y="0"/>
                      <a:pt x="10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2" name="Google Shape;4272;p108"/>
              <p:cNvSpPr/>
              <p:nvPr/>
            </p:nvSpPr>
            <p:spPr>
              <a:xfrm>
                <a:off x="895364" y="3535415"/>
                <a:ext cx="183803" cy="295925"/>
              </a:xfrm>
              <a:custGeom>
                <a:rect b="b" l="l" r="r" t="t"/>
                <a:pathLst>
                  <a:path extrusionOk="0" h="20328" w="12626">
                    <a:moveTo>
                      <a:pt x="12625" y="1"/>
                    </a:moveTo>
                    <a:lnTo>
                      <a:pt x="887" y="1671"/>
                    </a:lnTo>
                    <a:lnTo>
                      <a:pt x="0" y="19602"/>
                    </a:lnTo>
                    <a:lnTo>
                      <a:pt x="7678" y="20327"/>
                    </a:lnTo>
                    <a:lnTo>
                      <a:pt x="8103" y="15975"/>
                    </a:lnTo>
                    <a:cubicBezTo>
                      <a:pt x="8103" y="15975"/>
                      <a:pt x="8431" y="16056"/>
                      <a:pt x="8893" y="16056"/>
                    </a:cubicBezTo>
                    <a:cubicBezTo>
                      <a:pt x="9760" y="16056"/>
                      <a:pt x="11098" y="15772"/>
                      <a:pt x="11633" y="14139"/>
                    </a:cubicBezTo>
                    <a:cubicBezTo>
                      <a:pt x="12157" y="12535"/>
                      <a:pt x="12625" y="1"/>
                      <a:pt x="1262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3" name="Google Shape;4273;p108"/>
              <p:cNvSpPr/>
              <p:nvPr/>
            </p:nvSpPr>
            <p:spPr>
              <a:xfrm>
                <a:off x="861255" y="3495251"/>
                <a:ext cx="258119" cy="269023"/>
              </a:xfrm>
              <a:custGeom>
                <a:rect b="b" l="l" r="r" t="t"/>
                <a:pathLst>
                  <a:path extrusionOk="0" h="18480" w="17731">
                    <a:moveTo>
                      <a:pt x="12669" y="0"/>
                    </a:moveTo>
                    <a:cubicBezTo>
                      <a:pt x="11645" y="0"/>
                      <a:pt x="10594" y="302"/>
                      <a:pt x="9716" y="982"/>
                    </a:cubicBezTo>
                    <a:cubicBezTo>
                      <a:pt x="9716" y="982"/>
                      <a:pt x="9143" y="890"/>
                      <a:pt x="8280" y="890"/>
                    </a:cubicBezTo>
                    <a:cubicBezTo>
                      <a:pt x="5851" y="890"/>
                      <a:pt x="1121" y="1618"/>
                      <a:pt x="363" y="7170"/>
                    </a:cubicBezTo>
                    <a:cubicBezTo>
                      <a:pt x="0" y="9813"/>
                      <a:pt x="1273" y="11951"/>
                      <a:pt x="1482" y="13577"/>
                    </a:cubicBezTo>
                    <a:cubicBezTo>
                      <a:pt x="1919" y="16963"/>
                      <a:pt x="2517" y="18397"/>
                      <a:pt x="2517" y="18397"/>
                    </a:cubicBezTo>
                    <a:lnTo>
                      <a:pt x="4196" y="18472"/>
                    </a:lnTo>
                    <a:cubicBezTo>
                      <a:pt x="4351" y="18476"/>
                      <a:pt x="4499" y="18479"/>
                      <a:pt x="4641" y="18479"/>
                    </a:cubicBezTo>
                    <a:cubicBezTo>
                      <a:pt x="5886" y="18479"/>
                      <a:pt x="6659" y="18244"/>
                      <a:pt x="7985" y="16902"/>
                    </a:cubicBezTo>
                    <a:cubicBezTo>
                      <a:pt x="9349" y="15521"/>
                      <a:pt x="9738" y="14743"/>
                      <a:pt x="10698" y="13270"/>
                    </a:cubicBezTo>
                    <a:cubicBezTo>
                      <a:pt x="10698" y="13270"/>
                      <a:pt x="9304" y="12458"/>
                      <a:pt x="9540" y="11235"/>
                    </a:cubicBezTo>
                    <a:cubicBezTo>
                      <a:pt x="9665" y="10585"/>
                      <a:pt x="10352" y="10173"/>
                      <a:pt x="10968" y="10173"/>
                    </a:cubicBezTo>
                    <a:cubicBezTo>
                      <a:pt x="11558" y="10173"/>
                      <a:pt x="12084" y="10552"/>
                      <a:pt x="11987" y="11465"/>
                    </a:cubicBezTo>
                    <a:cubicBezTo>
                      <a:pt x="11987" y="11465"/>
                      <a:pt x="12286" y="11449"/>
                      <a:pt x="12591" y="11449"/>
                    </a:cubicBezTo>
                    <a:cubicBezTo>
                      <a:pt x="12777" y="11449"/>
                      <a:pt x="12965" y="11455"/>
                      <a:pt x="13089" y="11475"/>
                    </a:cubicBezTo>
                    <a:lnTo>
                      <a:pt x="13500" y="7502"/>
                    </a:lnTo>
                    <a:cubicBezTo>
                      <a:pt x="13500" y="7502"/>
                      <a:pt x="15969" y="6169"/>
                      <a:pt x="16624" y="4609"/>
                    </a:cubicBezTo>
                    <a:cubicBezTo>
                      <a:pt x="17731" y="1973"/>
                      <a:pt x="15290" y="0"/>
                      <a:pt x="126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4" name="Google Shape;4274;p108"/>
              <p:cNvSpPr/>
              <p:nvPr/>
            </p:nvSpPr>
            <p:spPr>
              <a:xfrm>
                <a:off x="1046005" y="3644786"/>
                <a:ext cx="50398" cy="3392"/>
              </a:xfrm>
              <a:custGeom>
                <a:rect b="b" l="l" r="r" t="t"/>
                <a:pathLst>
                  <a:path extrusionOk="0" h="233" w="3462">
                    <a:moveTo>
                      <a:pt x="3019" y="1"/>
                    </a:moveTo>
                    <a:cubicBezTo>
                      <a:pt x="2702" y="1"/>
                      <a:pt x="2241" y="14"/>
                      <a:pt x="1727" y="40"/>
                    </a:cubicBezTo>
                    <a:cubicBezTo>
                      <a:pt x="774" y="88"/>
                      <a:pt x="0" y="162"/>
                      <a:pt x="4" y="206"/>
                    </a:cubicBezTo>
                    <a:cubicBezTo>
                      <a:pt x="7" y="224"/>
                      <a:pt x="164" y="233"/>
                      <a:pt x="422" y="233"/>
                    </a:cubicBezTo>
                    <a:cubicBezTo>
                      <a:pt x="740" y="233"/>
                      <a:pt x="1210" y="219"/>
                      <a:pt x="1735" y="193"/>
                    </a:cubicBezTo>
                    <a:cubicBezTo>
                      <a:pt x="2688" y="144"/>
                      <a:pt x="3461" y="71"/>
                      <a:pt x="3461" y="31"/>
                    </a:cubicBezTo>
                    <a:cubicBezTo>
                      <a:pt x="3459" y="11"/>
                      <a:pt x="3293" y="1"/>
                      <a:pt x="30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5" name="Google Shape;4275;p108"/>
              <p:cNvSpPr/>
              <p:nvPr/>
            </p:nvSpPr>
            <p:spPr>
              <a:xfrm>
                <a:off x="1088818" y="3939430"/>
                <a:ext cx="370023" cy="291834"/>
              </a:xfrm>
              <a:custGeom>
                <a:rect b="b" l="l" r="r" t="t"/>
                <a:pathLst>
                  <a:path extrusionOk="0" h="20047" w="25418">
                    <a:moveTo>
                      <a:pt x="22593" y="0"/>
                    </a:moveTo>
                    <a:cubicBezTo>
                      <a:pt x="22259" y="0"/>
                      <a:pt x="19762" y="2900"/>
                      <a:pt x="19762" y="2900"/>
                    </a:cubicBezTo>
                    <a:lnTo>
                      <a:pt x="19762" y="4688"/>
                    </a:lnTo>
                    <a:cubicBezTo>
                      <a:pt x="19103" y="3876"/>
                      <a:pt x="18630" y="3641"/>
                      <a:pt x="18302" y="3641"/>
                    </a:cubicBezTo>
                    <a:cubicBezTo>
                      <a:pt x="18010" y="3641"/>
                      <a:pt x="17834" y="3827"/>
                      <a:pt x="17743" y="3958"/>
                    </a:cubicBezTo>
                    <a:cubicBezTo>
                      <a:pt x="17551" y="4237"/>
                      <a:pt x="19762" y="6318"/>
                      <a:pt x="19762" y="6318"/>
                    </a:cubicBezTo>
                    <a:lnTo>
                      <a:pt x="19762" y="6956"/>
                    </a:lnTo>
                    <a:lnTo>
                      <a:pt x="8789" y="12856"/>
                    </a:lnTo>
                    <a:lnTo>
                      <a:pt x="5900" y="5671"/>
                    </a:lnTo>
                    <a:lnTo>
                      <a:pt x="0" y="8765"/>
                    </a:lnTo>
                    <a:lnTo>
                      <a:pt x="3523" y="17291"/>
                    </a:lnTo>
                    <a:cubicBezTo>
                      <a:pt x="4241" y="19028"/>
                      <a:pt x="5910" y="20046"/>
                      <a:pt x="7644" y="20046"/>
                    </a:cubicBezTo>
                    <a:cubicBezTo>
                      <a:pt x="8409" y="20046"/>
                      <a:pt x="9188" y="19848"/>
                      <a:pt x="9903" y="19425"/>
                    </a:cubicBezTo>
                    <a:lnTo>
                      <a:pt x="22817" y="11794"/>
                    </a:lnTo>
                    <a:lnTo>
                      <a:pt x="23677" y="10361"/>
                    </a:lnTo>
                    <a:cubicBezTo>
                      <a:pt x="23975" y="9867"/>
                      <a:pt x="24149" y="9308"/>
                      <a:pt x="24189" y="8731"/>
                    </a:cubicBezTo>
                    <a:lnTo>
                      <a:pt x="24617" y="2280"/>
                    </a:lnTo>
                    <a:cubicBezTo>
                      <a:pt x="25417" y="1791"/>
                      <a:pt x="25063" y="855"/>
                      <a:pt x="25063" y="855"/>
                    </a:cubicBezTo>
                    <a:lnTo>
                      <a:pt x="25063" y="855"/>
                    </a:lnTo>
                    <a:lnTo>
                      <a:pt x="22262" y="2591"/>
                    </a:lnTo>
                    <a:lnTo>
                      <a:pt x="21235" y="4989"/>
                    </a:lnTo>
                    <a:lnTo>
                      <a:pt x="21235" y="2900"/>
                    </a:lnTo>
                    <a:cubicBezTo>
                      <a:pt x="21235" y="2900"/>
                      <a:pt x="21995" y="2014"/>
                      <a:pt x="22620" y="1345"/>
                    </a:cubicBezTo>
                    <a:cubicBezTo>
                      <a:pt x="23241" y="681"/>
                      <a:pt x="22795" y="235"/>
                      <a:pt x="22620" y="12"/>
                    </a:cubicBezTo>
                    <a:cubicBezTo>
                      <a:pt x="22614" y="4"/>
                      <a:pt x="22605" y="0"/>
                      <a:pt x="22593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6" name="Google Shape;4276;p108"/>
              <p:cNvSpPr/>
              <p:nvPr/>
            </p:nvSpPr>
            <p:spPr>
              <a:xfrm>
                <a:off x="1201173" y="4126625"/>
                <a:ext cx="16989" cy="42653"/>
              </a:xfrm>
              <a:custGeom>
                <a:rect b="b" l="l" r="r" t="t"/>
                <a:pathLst>
                  <a:path extrusionOk="0" h="2930" w="1167">
                    <a:moveTo>
                      <a:pt x="1126" y="1"/>
                    </a:moveTo>
                    <a:cubicBezTo>
                      <a:pt x="1077" y="1"/>
                      <a:pt x="805" y="636"/>
                      <a:pt x="511" y="1435"/>
                    </a:cubicBezTo>
                    <a:cubicBezTo>
                      <a:pt x="210" y="2243"/>
                      <a:pt x="0" y="2911"/>
                      <a:pt x="39" y="2929"/>
                    </a:cubicBezTo>
                    <a:cubicBezTo>
                      <a:pt x="40" y="2929"/>
                      <a:pt x="40" y="2929"/>
                      <a:pt x="41" y="2929"/>
                    </a:cubicBezTo>
                    <a:cubicBezTo>
                      <a:pt x="89" y="2929"/>
                      <a:pt x="361" y="2292"/>
                      <a:pt x="656" y="1491"/>
                    </a:cubicBezTo>
                    <a:cubicBezTo>
                      <a:pt x="957" y="683"/>
                      <a:pt x="1167" y="15"/>
                      <a:pt x="1128" y="1"/>
                    </a:cubicBezTo>
                    <a:cubicBezTo>
                      <a:pt x="1127" y="1"/>
                      <a:pt x="1127" y="1"/>
                      <a:pt x="1126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7" name="Google Shape;4277;p108"/>
              <p:cNvSpPr/>
              <p:nvPr/>
            </p:nvSpPr>
            <p:spPr>
              <a:xfrm>
                <a:off x="762774" y="3790652"/>
                <a:ext cx="434541" cy="576026"/>
              </a:xfrm>
              <a:custGeom>
                <a:rect b="b" l="l" r="r" t="t"/>
                <a:pathLst>
                  <a:path extrusionOk="0" h="39569" w="29850">
                    <a:moveTo>
                      <a:pt x="10060" y="0"/>
                    </a:moveTo>
                    <a:cubicBezTo>
                      <a:pt x="9991" y="0"/>
                      <a:pt x="9923" y="1"/>
                      <a:pt x="9855" y="1"/>
                    </a:cubicBezTo>
                    <a:cubicBezTo>
                      <a:pt x="5393" y="54"/>
                      <a:pt x="1557" y="3200"/>
                      <a:pt x="674" y="7575"/>
                    </a:cubicBezTo>
                    <a:cubicBezTo>
                      <a:pt x="0" y="10913"/>
                      <a:pt x="1180" y="13116"/>
                      <a:pt x="420" y="20423"/>
                    </a:cubicBezTo>
                    <a:lnTo>
                      <a:pt x="175" y="38786"/>
                    </a:lnTo>
                    <a:lnTo>
                      <a:pt x="21423" y="39569"/>
                    </a:lnTo>
                    <a:lnTo>
                      <a:pt x="20636" y="17892"/>
                    </a:lnTo>
                    <a:lnTo>
                      <a:pt x="21891" y="22140"/>
                    </a:lnTo>
                    <a:lnTo>
                      <a:pt x="29849" y="18535"/>
                    </a:lnTo>
                    <a:cubicBezTo>
                      <a:pt x="29561" y="17648"/>
                      <a:pt x="28244" y="13684"/>
                      <a:pt x="25723" y="7400"/>
                    </a:cubicBezTo>
                    <a:cubicBezTo>
                      <a:pt x="24321" y="3896"/>
                      <a:pt x="21200" y="1369"/>
                      <a:pt x="17477" y="749"/>
                    </a:cubicBezTo>
                    <a:cubicBezTo>
                      <a:pt x="14953" y="329"/>
                      <a:pt x="12212" y="0"/>
                      <a:pt x="100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8" name="Google Shape;4278;p108"/>
              <p:cNvSpPr/>
              <p:nvPr/>
            </p:nvSpPr>
            <p:spPr>
              <a:xfrm>
                <a:off x="723338" y="3863891"/>
                <a:ext cx="62495" cy="221449"/>
              </a:xfrm>
              <a:custGeom>
                <a:rect b="b" l="l" r="r" t="t"/>
                <a:pathLst>
                  <a:path extrusionOk="0" h="15212" w="4293">
                    <a:moveTo>
                      <a:pt x="4292" y="1"/>
                    </a:moveTo>
                    <a:cubicBezTo>
                      <a:pt x="3181" y="1386"/>
                      <a:pt x="0" y="13146"/>
                      <a:pt x="0" y="13146"/>
                    </a:cubicBezTo>
                    <a:cubicBezTo>
                      <a:pt x="1005" y="15081"/>
                      <a:pt x="3347" y="15212"/>
                      <a:pt x="3962" y="15212"/>
                    </a:cubicBezTo>
                    <a:cubicBezTo>
                      <a:pt x="4059" y="15212"/>
                      <a:pt x="4113" y="15209"/>
                      <a:pt x="4113" y="15209"/>
                    </a:cubicBezTo>
                    <a:lnTo>
                      <a:pt x="42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9" name="Google Shape;4279;p108"/>
              <p:cNvSpPr/>
              <p:nvPr/>
            </p:nvSpPr>
            <p:spPr>
              <a:xfrm>
                <a:off x="774420" y="3885756"/>
                <a:ext cx="368741" cy="81129"/>
              </a:xfrm>
              <a:custGeom>
                <a:rect b="b" l="l" r="r" t="t"/>
                <a:pathLst>
                  <a:path extrusionOk="0" h="5573" w="25330">
                    <a:moveTo>
                      <a:pt x="862" y="0"/>
                    </a:moveTo>
                    <a:cubicBezTo>
                      <a:pt x="617" y="0"/>
                      <a:pt x="420" y="19"/>
                      <a:pt x="280" y="46"/>
                    </a:cubicBezTo>
                    <a:cubicBezTo>
                      <a:pt x="96" y="80"/>
                      <a:pt x="1" y="106"/>
                      <a:pt x="5" y="116"/>
                    </a:cubicBezTo>
                    <a:cubicBezTo>
                      <a:pt x="5" y="122"/>
                      <a:pt x="16" y="124"/>
                      <a:pt x="37" y="124"/>
                    </a:cubicBezTo>
                    <a:cubicBezTo>
                      <a:pt x="105" y="124"/>
                      <a:pt x="282" y="99"/>
                      <a:pt x="557" y="99"/>
                    </a:cubicBezTo>
                    <a:cubicBezTo>
                      <a:pt x="706" y="99"/>
                      <a:pt x="884" y="107"/>
                      <a:pt x="1088" y="128"/>
                    </a:cubicBezTo>
                    <a:cubicBezTo>
                      <a:pt x="1779" y="207"/>
                      <a:pt x="2750" y="548"/>
                      <a:pt x="3772" y="1270"/>
                    </a:cubicBezTo>
                    <a:cubicBezTo>
                      <a:pt x="4283" y="1627"/>
                      <a:pt x="4812" y="2065"/>
                      <a:pt x="5358" y="2563"/>
                    </a:cubicBezTo>
                    <a:cubicBezTo>
                      <a:pt x="5904" y="3061"/>
                      <a:pt x="6486" y="3607"/>
                      <a:pt x="7155" y="4122"/>
                    </a:cubicBezTo>
                    <a:cubicBezTo>
                      <a:pt x="7823" y="4634"/>
                      <a:pt x="8587" y="5124"/>
                      <a:pt x="9493" y="5390"/>
                    </a:cubicBezTo>
                    <a:cubicBezTo>
                      <a:pt x="9908" y="5514"/>
                      <a:pt x="10349" y="5572"/>
                      <a:pt x="10795" y="5572"/>
                    </a:cubicBezTo>
                    <a:cubicBezTo>
                      <a:pt x="11315" y="5572"/>
                      <a:pt x="11843" y="5493"/>
                      <a:pt x="12351" y="5342"/>
                    </a:cubicBezTo>
                    <a:cubicBezTo>
                      <a:pt x="13299" y="5066"/>
                      <a:pt x="14142" y="4604"/>
                      <a:pt x="14929" y="4149"/>
                    </a:cubicBezTo>
                    <a:cubicBezTo>
                      <a:pt x="15715" y="3690"/>
                      <a:pt x="16454" y="3223"/>
                      <a:pt x="17179" y="2825"/>
                    </a:cubicBezTo>
                    <a:cubicBezTo>
                      <a:pt x="17900" y="2423"/>
                      <a:pt x="18622" y="2109"/>
                      <a:pt x="19325" y="1934"/>
                    </a:cubicBezTo>
                    <a:cubicBezTo>
                      <a:pt x="19675" y="1824"/>
                      <a:pt x="20029" y="1807"/>
                      <a:pt x="20361" y="1763"/>
                    </a:cubicBezTo>
                    <a:cubicBezTo>
                      <a:pt x="20693" y="1776"/>
                      <a:pt x="21020" y="1758"/>
                      <a:pt x="21322" y="1811"/>
                    </a:cubicBezTo>
                    <a:cubicBezTo>
                      <a:pt x="21934" y="1916"/>
                      <a:pt x="22484" y="2077"/>
                      <a:pt x="22974" y="2192"/>
                    </a:cubicBezTo>
                    <a:cubicBezTo>
                      <a:pt x="23425" y="2295"/>
                      <a:pt x="23828" y="2355"/>
                      <a:pt x="24168" y="2355"/>
                    </a:cubicBezTo>
                    <a:cubicBezTo>
                      <a:pt x="24200" y="2355"/>
                      <a:pt x="24232" y="2354"/>
                      <a:pt x="24263" y="2353"/>
                    </a:cubicBezTo>
                    <a:cubicBezTo>
                      <a:pt x="24626" y="2345"/>
                      <a:pt x="24897" y="2266"/>
                      <a:pt x="25076" y="2200"/>
                    </a:cubicBezTo>
                    <a:cubicBezTo>
                      <a:pt x="25247" y="2121"/>
                      <a:pt x="25330" y="2073"/>
                      <a:pt x="25326" y="2065"/>
                    </a:cubicBezTo>
                    <a:cubicBezTo>
                      <a:pt x="25325" y="2062"/>
                      <a:pt x="25322" y="2061"/>
                      <a:pt x="25318" y="2061"/>
                    </a:cubicBezTo>
                    <a:cubicBezTo>
                      <a:pt x="25265" y="2061"/>
                      <a:pt x="24941" y="2231"/>
                      <a:pt x="24344" y="2231"/>
                    </a:cubicBezTo>
                    <a:cubicBezTo>
                      <a:pt x="24318" y="2231"/>
                      <a:pt x="24291" y="2231"/>
                      <a:pt x="24263" y="2230"/>
                    </a:cubicBezTo>
                    <a:cubicBezTo>
                      <a:pt x="23918" y="2226"/>
                      <a:pt x="23499" y="2147"/>
                      <a:pt x="23018" y="2021"/>
                    </a:cubicBezTo>
                    <a:cubicBezTo>
                      <a:pt x="22533" y="1894"/>
                      <a:pt x="21990" y="1715"/>
                      <a:pt x="21361" y="1597"/>
                    </a:cubicBezTo>
                    <a:cubicBezTo>
                      <a:pt x="21042" y="1532"/>
                      <a:pt x="20701" y="1544"/>
                      <a:pt x="20352" y="1522"/>
                    </a:cubicBezTo>
                    <a:cubicBezTo>
                      <a:pt x="20003" y="1562"/>
                      <a:pt x="19631" y="1575"/>
                      <a:pt x="19263" y="1680"/>
                    </a:cubicBezTo>
                    <a:cubicBezTo>
                      <a:pt x="18529" y="1855"/>
                      <a:pt x="17778" y="2170"/>
                      <a:pt x="17044" y="2571"/>
                    </a:cubicBezTo>
                    <a:cubicBezTo>
                      <a:pt x="16300" y="2969"/>
                      <a:pt x="15558" y="3432"/>
                      <a:pt x="14775" y="3886"/>
                    </a:cubicBezTo>
                    <a:cubicBezTo>
                      <a:pt x="13993" y="4332"/>
                      <a:pt x="13168" y="4778"/>
                      <a:pt x="12262" y="5045"/>
                    </a:cubicBezTo>
                    <a:cubicBezTo>
                      <a:pt x="11779" y="5189"/>
                      <a:pt x="11284" y="5264"/>
                      <a:pt x="10797" y="5264"/>
                    </a:cubicBezTo>
                    <a:cubicBezTo>
                      <a:pt x="10379" y="5264"/>
                      <a:pt x="9967" y="5208"/>
                      <a:pt x="9575" y="5093"/>
                    </a:cubicBezTo>
                    <a:cubicBezTo>
                      <a:pt x="8728" y="4852"/>
                      <a:pt x="7988" y="4385"/>
                      <a:pt x="7329" y="3896"/>
                    </a:cubicBezTo>
                    <a:cubicBezTo>
                      <a:pt x="6673" y="3398"/>
                      <a:pt x="6088" y="2864"/>
                      <a:pt x="5529" y="2371"/>
                    </a:cubicBezTo>
                    <a:cubicBezTo>
                      <a:pt x="4973" y="1877"/>
                      <a:pt x="4428" y="1440"/>
                      <a:pt x="3898" y="1086"/>
                    </a:cubicBezTo>
                    <a:cubicBezTo>
                      <a:pt x="2837" y="373"/>
                      <a:pt x="1814" y="50"/>
                      <a:pt x="1102" y="6"/>
                    </a:cubicBezTo>
                    <a:cubicBezTo>
                      <a:pt x="1018" y="2"/>
                      <a:pt x="938" y="0"/>
                      <a:pt x="86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0" name="Google Shape;4280;p108"/>
              <p:cNvSpPr/>
              <p:nvPr/>
            </p:nvSpPr>
            <p:spPr>
              <a:xfrm>
                <a:off x="925381" y="4118036"/>
                <a:ext cx="140043" cy="15926"/>
              </a:xfrm>
              <a:custGeom>
                <a:rect b="b" l="l" r="r" t="t"/>
                <a:pathLst>
                  <a:path extrusionOk="0" h="1094" w="9620">
                    <a:moveTo>
                      <a:pt x="7606" y="0"/>
                    </a:moveTo>
                    <a:cubicBezTo>
                      <a:pt x="7324" y="0"/>
                      <a:pt x="7024" y="27"/>
                      <a:pt x="6713" y="84"/>
                    </a:cubicBezTo>
                    <a:cubicBezTo>
                      <a:pt x="6119" y="189"/>
                      <a:pt x="5490" y="391"/>
                      <a:pt x="4839" y="556"/>
                    </a:cubicBezTo>
                    <a:cubicBezTo>
                      <a:pt x="4137" y="739"/>
                      <a:pt x="3456" y="807"/>
                      <a:pt x="2841" y="807"/>
                    </a:cubicBezTo>
                    <a:cubicBezTo>
                      <a:pt x="2310" y="807"/>
                      <a:pt x="1829" y="756"/>
                      <a:pt x="1426" y="687"/>
                    </a:cubicBezTo>
                    <a:cubicBezTo>
                      <a:pt x="638" y="557"/>
                      <a:pt x="142" y="374"/>
                      <a:pt x="38" y="374"/>
                    </a:cubicBezTo>
                    <a:cubicBezTo>
                      <a:pt x="27" y="374"/>
                      <a:pt x="20" y="376"/>
                      <a:pt x="18" y="381"/>
                    </a:cubicBezTo>
                    <a:cubicBezTo>
                      <a:pt x="0" y="412"/>
                      <a:pt x="494" y="696"/>
                      <a:pt x="1382" y="906"/>
                    </a:cubicBezTo>
                    <a:cubicBezTo>
                      <a:pt x="1839" y="1015"/>
                      <a:pt x="2411" y="1093"/>
                      <a:pt x="3045" y="1093"/>
                    </a:cubicBezTo>
                    <a:cubicBezTo>
                      <a:pt x="3628" y="1093"/>
                      <a:pt x="4264" y="1027"/>
                      <a:pt x="4913" y="857"/>
                    </a:cubicBezTo>
                    <a:cubicBezTo>
                      <a:pt x="5581" y="687"/>
                      <a:pt x="6198" y="482"/>
                      <a:pt x="6765" y="369"/>
                    </a:cubicBezTo>
                    <a:cubicBezTo>
                      <a:pt x="7131" y="290"/>
                      <a:pt x="7477" y="252"/>
                      <a:pt x="7793" y="252"/>
                    </a:cubicBezTo>
                    <a:cubicBezTo>
                      <a:pt x="7967" y="252"/>
                      <a:pt x="8132" y="264"/>
                      <a:pt x="8286" y="286"/>
                    </a:cubicBezTo>
                    <a:cubicBezTo>
                      <a:pt x="9114" y="389"/>
                      <a:pt x="9529" y="770"/>
                      <a:pt x="9598" y="770"/>
                    </a:cubicBezTo>
                    <a:cubicBezTo>
                      <a:pt x="9602" y="770"/>
                      <a:pt x="9605" y="769"/>
                      <a:pt x="9607" y="766"/>
                    </a:cubicBezTo>
                    <a:cubicBezTo>
                      <a:pt x="9619" y="752"/>
                      <a:pt x="9536" y="635"/>
                      <a:pt x="9327" y="482"/>
                    </a:cubicBezTo>
                    <a:cubicBezTo>
                      <a:pt x="9121" y="329"/>
                      <a:pt x="8780" y="155"/>
                      <a:pt x="8322" y="67"/>
                    </a:cubicBezTo>
                    <a:cubicBezTo>
                      <a:pt x="8104" y="23"/>
                      <a:pt x="7863" y="0"/>
                      <a:pt x="76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1" name="Google Shape;4281;p108"/>
              <p:cNvSpPr/>
              <p:nvPr/>
            </p:nvSpPr>
            <p:spPr>
              <a:xfrm>
                <a:off x="922266" y="4285316"/>
                <a:ext cx="146405" cy="24180"/>
              </a:xfrm>
              <a:custGeom>
                <a:rect b="b" l="l" r="r" t="t"/>
                <a:pathLst>
                  <a:path extrusionOk="0" h="1661" w="10057">
                    <a:moveTo>
                      <a:pt x="1914" y="1"/>
                    </a:moveTo>
                    <a:cubicBezTo>
                      <a:pt x="1736" y="1"/>
                      <a:pt x="1566" y="12"/>
                      <a:pt x="1408" y="34"/>
                    </a:cubicBezTo>
                    <a:cubicBezTo>
                      <a:pt x="910" y="104"/>
                      <a:pt x="529" y="292"/>
                      <a:pt x="307" y="463"/>
                    </a:cubicBezTo>
                    <a:cubicBezTo>
                      <a:pt x="83" y="633"/>
                      <a:pt x="0" y="768"/>
                      <a:pt x="14" y="778"/>
                    </a:cubicBezTo>
                    <a:cubicBezTo>
                      <a:pt x="16" y="779"/>
                      <a:pt x="18" y="780"/>
                      <a:pt x="20" y="780"/>
                    </a:cubicBezTo>
                    <a:cubicBezTo>
                      <a:pt x="51" y="780"/>
                      <a:pt x="160" y="682"/>
                      <a:pt x="376" y="563"/>
                    </a:cubicBezTo>
                    <a:cubicBezTo>
                      <a:pt x="604" y="432"/>
                      <a:pt x="966" y="292"/>
                      <a:pt x="1434" y="253"/>
                    </a:cubicBezTo>
                    <a:cubicBezTo>
                      <a:pt x="1529" y="245"/>
                      <a:pt x="1627" y="241"/>
                      <a:pt x="1730" y="241"/>
                    </a:cubicBezTo>
                    <a:cubicBezTo>
                      <a:pt x="2134" y="241"/>
                      <a:pt x="2595" y="305"/>
                      <a:pt x="3077" y="445"/>
                    </a:cubicBezTo>
                    <a:cubicBezTo>
                      <a:pt x="3676" y="615"/>
                      <a:pt x="4318" y="921"/>
                      <a:pt x="5013" y="1192"/>
                    </a:cubicBezTo>
                    <a:cubicBezTo>
                      <a:pt x="5692" y="1462"/>
                      <a:pt x="6392" y="1660"/>
                      <a:pt x="7052" y="1660"/>
                    </a:cubicBezTo>
                    <a:cubicBezTo>
                      <a:pt x="7067" y="1660"/>
                      <a:pt x="7083" y="1660"/>
                      <a:pt x="7098" y="1660"/>
                    </a:cubicBezTo>
                    <a:cubicBezTo>
                      <a:pt x="7770" y="1656"/>
                      <a:pt x="8352" y="1450"/>
                      <a:pt x="8798" y="1228"/>
                    </a:cubicBezTo>
                    <a:cubicBezTo>
                      <a:pt x="9244" y="1000"/>
                      <a:pt x="9558" y="746"/>
                      <a:pt x="9759" y="563"/>
                    </a:cubicBezTo>
                    <a:cubicBezTo>
                      <a:pt x="9960" y="375"/>
                      <a:pt x="10057" y="253"/>
                      <a:pt x="10039" y="240"/>
                    </a:cubicBezTo>
                    <a:cubicBezTo>
                      <a:pt x="10037" y="238"/>
                      <a:pt x="10035" y="237"/>
                      <a:pt x="10031" y="237"/>
                    </a:cubicBezTo>
                    <a:cubicBezTo>
                      <a:pt x="9963" y="237"/>
                      <a:pt x="9530" y="652"/>
                      <a:pt x="8702" y="1030"/>
                    </a:cubicBezTo>
                    <a:cubicBezTo>
                      <a:pt x="8285" y="1211"/>
                      <a:pt x="7760" y="1372"/>
                      <a:pt x="7169" y="1372"/>
                    </a:cubicBezTo>
                    <a:cubicBezTo>
                      <a:pt x="7145" y="1372"/>
                      <a:pt x="7122" y="1372"/>
                      <a:pt x="7098" y="1371"/>
                    </a:cubicBezTo>
                    <a:cubicBezTo>
                      <a:pt x="6477" y="1367"/>
                      <a:pt x="5809" y="1175"/>
                      <a:pt x="5127" y="904"/>
                    </a:cubicBezTo>
                    <a:cubicBezTo>
                      <a:pt x="4440" y="637"/>
                      <a:pt x="3794" y="336"/>
                      <a:pt x="3151" y="169"/>
                    </a:cubicBezTo>
                    <a:cubicBezTo>
                      <a:pt x="2716" y="53"/>
                      <a:pt x="2295" y="1"/>
                      <a:pt x="19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2" name="Google Shape;4282;p108"/>
              <p:cNvSpPr/>
              <p:nvPr/>
            </p:nvSpPr>
            <p:spPr>
              <a:xfrm>
                <a:off x="732815" y="4088280"/>
                <a:ext cx="36015" cy="178519"/>
              </a:xfrm>
              <a:custGeom>
                <a:rect b="b" l="l" r="r" t="t"/>
                <a:pathLst>
                  <a:path extrusionOk="0" h="12263" w="2474">
                    <a:moveTo>
                      <a:pt x="1" y="0"/>
                    </a:moveTo>
                    <a:lnTo>
                      <a:pt x="2094" y="12262"/>
                    </a:lnTo>
                    <a:lnTo>
                      <a:pt x="2316" y="12262"/>
                    </a:lnTo>
                    <a:lnTo>
                      <a:pt x="2474" y="245"/>
                    </a:lnTo>
                    <a:cubicBezTo>
                      <a:pt x="1643" y="236"/>
                      <a:pt x="818" y="170"/>
                      <a:pt x="1" y="0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3" name="Google Shape;4283;p108"/>
              <p:cNvSpPr/>
              <p:nvPr/>
            </p:nvSpPr>
            <p:spPr>
              <a:xfrm>
                <a:off x="778481" y="4355789"/>
                <a:ext cx="201112" cy="8603"/>
              </a:xfrm>
              <a:custGeom>
                <a:rect b="b" l="l" r="r" t="t"/>
                <a:pathLst>
                  <a:path extrusionOk="0" h="591" w="13815">
                    <a:moveTo>
                      <a:pt x="1" y="1"/>
                    </a:moveTo>
                    <a:lnTo>
                      <a:pt x="49" y="294"/>
                    </a:lnTo>
                    <a:lnTo>
                      <a:pt x="13815" y="590"/>
                    </a:lnTo>
                    <a:cubicBezTo>
                      <a:pt x="13815" y="564"/>
                      <a:pt x="13815" y="538"/>
                      <a:pt x="13811" y="50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4" name="Google Shape;4284;p108"/>
              <p:cNvSpPr/>
              <p:nvPr/>
            </p:nvSpPr>
            <p:spPr>
              <a:xfrm>
                <a:off x="763283" y="4266784"/>
                <a:ext cx="3261" cy="17513"/>
              </a:xfrm>
              <a:custGeom>
                <a:rect b="b" l="l" r="r" t="t"/>
                <a:pathLst>
                  <a:path extrusionOk="0" h="1203" w="224">
                    <a:moveTo>
                      <a:pt x="1" y="0"/>
                    </a:moveTo>
                    <a:lnTo>
                      <a:pt x="206" y="1202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5" name="Google Shape;4285;p108"/>
              <p:cNvSpPr/>
              <p:nvPr/>
            </p:nvSpPr>
            <p:spPr>
              <a:xfrm>
                <a:off x="766268" y="4084583"/>
                <a:ext cx="213267" cy="278601"/>
              </a:xfrm>
              <a:custGeom>
                <a:rect b="b" l="l" r="r" t="t"/>
                <a:pathLst>
                  <a:path extrusionOk="0" h="19138" w="14650">
                    <a:moveTo>
                      <a:pt x="8007" y="0"/>
                    </a:moveTo>
                    <a:cubicBezTo>
                      <a:pt x="7395" y="0"/>
                      <a:pt x="6775" y="49"/>
                      <a:pt x="6176" y="83"/>
                    </a:cubicBezTo>
                    <a:cubicBezTo>
                      <a:pt x="4240" y="198"/>
                      <a:pt x="2295" y="503"/>
                      <a:pt x="368" y="503"/>
                    </a:cubicBezTo>
                    <a:cubicBezTo>
                      <a:pt x="303" y="503"/>
                      <a:pt x="237" y="503"/>
                      <a:pt x="176" y="499"/>
                    </a:cubicBezTo>
                    <a:lnTo>
                      <a:pt x="18" y="12516"/>
                    </a:lnTo>
                    <a:lnTo>
                      <a:pt x="1" y="13718"/>
                    </a:lnTo>
                    <a:lnTo>
                      <a:pt x="840" y="18631"/>
                    </a:lnTo>
                    <a:lnTo>
                      <a:pt x="14650" y="19137"/>
                    </a:lnTo>
                    <a:cubicBezTo>
                      <a:pt x="14567" y="17516"/>
                      <a:pt x="14488" y="15965"/>
                      <a:pt x="14383" y="14436"/>
                    </a:cubicBezTo>
                    <a:cubicBezTo>
                      <a:pt x="14182" y="14357"/>
                      <a:pt x="13986" y="14291"/>
                      <a:pt x="13793" y="14234"/>
                    </a:cubicBezTo>
                    <a:cubicBezTo>
                      <a:pt x="13308" y="14095"/>
                      <a:pt x="12845" y="14029"/>
                      <a:pt x="12443" y="14029"/>
                    </a:cubicBezTo>
                    <a:cubicBezTo>
                      <a:pt x="12342" y="14029"/>
                      <a:pt x="12241" y="14033"/>
                      <a:pt x="12150" y="14042"/>
                    </a:cubicBezTo>
                    <a:cubicBezTo>
                      <a:pt x="11682" y="14081"/>
                      <a:pt x="11320" y="14221"/>
                      <a:pt x="11092" y="14352"/>
                    </a:cubicBezTo>
                    <a:cubicBezTo>
                      <a:pt x="10878" y="14470"/>
                      <a:pt x="10769" y="14571"/>
                      <a:pt x="10734" y="14571"/>
                    </a:cubicBezTo>
                    <a:lnTo>
                      <a:pt x="10730" y="14567"/>
                    </a:lnTo>
                    <a:cubicBezTo>
                      <a:pt x="10716" y="14557"/>
                      <a:pt x="10799" y="14422"/>
                      <a:pt x="11023" y="14252"/>
                    </a:cubicBezTo>
                    <a:cubicBezTo>
                      <a:pt x="11245" y="14081"/>
                      <a:pt x="11626" y="13893"/>
                      <a:pt x="12124" y="13823"/>
                    </a:cubicBezTo>
                    <a:cubicBezTo>
                      <a:pt x="12285" y="13801"/>
                      <a:pt x="12451" y="13788"/>
                      <a:pt x="12631" y="13788"/>
                    </a:cubicBezTo>
                    <a:cubicBezTo>
                      <a:pt x="13011" y="13788"/>
                      <a:pt x="13435" y="13841"/>
                      <a:pt x="13867" y="13958"/>
                    </a:cubicBezTo>
                    <a:cubicBezTo>
                      <a:pt x="14034" y="13998"/>
                      <a:pt x="14195" y="14051"/>
                      <a:pt x="14361" y="14107"/>
                    </a:cubicBezTo>
                    <a:cubicBezTo>
                      <a:pt x="14129" y="10886"/>
                      <a:pt x="13772" y="7775"/>
                      <a:pt x="12985" y="4428"/>
                    </a:cubicBezTo>
                    <a:cubicBezTo>
                      <a:pt x="12897" y="4047"/>
                      <a:pt x="12796" y="3659"/>
                      <a:pt x="12675" y="3278"/>
                    </a:cubicBezTo>
                    <a:cubicBezTo>
                      <a:pt x="12548" y="3256"/>
                      <a:pt x="12425" y="3230"/>
                      <a:pt x="12312" y="3204"/>
                    </a:cubicBezTo>
                    <a:cubicBezTo>
                      <a:pt x="11424" y="2994"/>
                      <a:pt x="10930" y="2710"/>
                      <a:pt x="10948" y="2679"/>
                    </a:cubicBezTo>
                    <a:cubicBezTo>
                      <a:pt x="10948" y="2675"/>
                      <a:pt x="10957" y="2671"/>
                      <a:pt x="10970" y="2671"/>
                    </a:cubicBezTo>
                    <a:cubicBezTo>
                      <a:pt x="11075" y="2671"/>
                      <a:pt x="11573" y="2854"/>
                      <a:pt x="12356" y="2985"/>
                    </a:cubicBezTo>
                    <a:cubicBezTo>
                      <a:pt x="12429" y="2998"/>
                      <a:pt x="12508" y="3012"/>
                      <a:pt x="12592" y="3024"/>
                    </a:cubicBezTo>
                    <a:cubicBezTo>
                      <a:pt x="12290" y="2177"/>
                      <a:pt x="11862" y="1394"/>
                      <a:pt x="11162" y="853"/>
                    </a:cubicBezTo>
                    <a:cubicBezTo>
                      <a:pt x="10275" y="162"/>
                      <a:pt x="9157" y="0"/>
                      <a:pt x="80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6" name="Google Shape;4286;p108"/>
              <p:cNvSpPr/>
              <p:nvPr/>
            </p:nvSpPr>
            <p:spPr>
              <a:xfrm>
                <a:off x="925381" y="4123451"/>
                <a:ext cx="25403" cy="8866"/>
              </a:xfrm>
              <a:custGeom>
                <a:rect b="b" l="l" r="r" t="t"/>
                <a:pathLst>
                  <a:path extrusionOk="0" h="609" w="1745">
                    <a:moveTo>
                      <a:pt x="40" y="1"/>
                    </a:moveTo>
                    <a:cubicBezTo>
                      <a:pt x="27" y="1"/>
                      <a:pt x="18" y="5"/>
                      <a:pt x="18" y="9"/>
                    </a:cubicBezTo>
                    <a:cubicBezTo>
                      <a:pt x="0" y="40"/>
                      <a:pt x="494" y="324"/>
                      <a:pt x="1382" y="534"/>
                    </a:cubicBezTo>
                    <a:cubicBezTo>
                      <a:pt x="1495" y="560"/>
                      <a:pt x="1618" y="586"/>
                      <a:pt x="1745" y="608"/>
                    </a:cubicBezTo>
                    <a:cubicBezTo>
                      <a:pt x="1718" y="521"/>
                      <a:pt x="1688" y="438"/>
                      <a:pt x="1662" y="354"/>
                    </a:cubicBezTo>
                    <a:cubicBezTo>
                      <a:pt x="1578" y="342"/>
                      <a:pt x="1499" y="328"/>
                      <a:pt x="1426" y="315"/>
                    </a:cubicBezTo>
                    <a:cubicBezTo>
                      <a:pt x="643" y="184"/>
                      <a:pt x="145" y="1"/>
                      <a:pt x="40" y="1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7" name="Google Shape;4287;p108"/>
              <p:cNvSpPr/>
              <p:nvPr/>
            </p:nvSpPr>
            <p:spPr>
              <a:xfrm>
                <a:off x="922266" y="4285301"/>
                <a:ext cx="53397" cy="11399"/>
              </a:xfrm>
              <a:custGeom>
                <a:rect b="b" l="l" r="r" t="t"/>
                <a:pathLst>
                  <a:path extrusionOk="0" h="783" w="3668">
                    <a:moveTo>
                      <a:pt x="1915" y="0"/>
                    </a:moveTo>
                    <a:cubicBezTo>
                      <a:pt x="1735" y="0"/>
                      <a:pt x="1569" y="13"/>
                      <a:pt x="1408" y="35"/>
                    </a:cubicBezTo>
                    <a:cubicBezTo>
                      <a:pt x="910" y="105"/>
                      <a:pt x="529" y="293"/>
                      <a:pt x="307" y="464"/>
                    </a:cubicBezTo>
                    <a:cubicBezTo>
                      <a:pt x="83" y="634"/>
                      <a:pt x="0" y="769"/>
                      <a:pt x="14" y="779"/>
                    </a:cubicBezTo>
                    <a:lnTo>
                      <a:pt x="18" y="783"/>
                    </a:lnTo>
                    <a:cubicBezTo>
                      <a:pt x="53" y="783"/>
                      <a:pt x="162" y="682"/>
                      <a:pt x="376" y="564"/>
                    </a:cubicBezTo>
                    <a:cubicBezTo>
                      <a:pt x="604" y="433"/>
                      <a:pt x="966" y="293"/>
                      <a:pt x="1434" y="254"/>
                    </a:cubicBezTo>
                    <a:cubicBezTo>
                      <a:pt x="1525" y="245"/>
                      <a:pt x="1626" y="241"/>
                      <a:pt x="1727" y="241"/>
                    </a:cubicBezTo>
                    <a:cubicBezTo>
                      <a:pt x="2129" y="241"/>
                      <a:pt x="2592" y="307"/>
                      <a:pt x="3077" y="446"/>
                    </a:cubicBezTo>
                    <a:cubicBezTo>
                      <a:pt x="3270" y="503"/>
                      <a:pt x="3466" y="569"/>
                      <a:pt x="3667" y="648"/>
                    </a:cubicBezTo>
                    <a:cubicBezTo>
                      <a:pt x="3659" y="537"/>
                      <a:pt x="3654" y="428"/>
                      <a:pt x="3645" y="319"/>
                    </a:cubicBezTo>
                    <a:cubicBezTo>
                      <a:pt x="3479" y="263"/>
                      <a:pt x="3318" y="210"/>
                      <a:pt x="3151" y="170"/>
                    </a:cubicBezTo>
                    <a:cubicBezTo>
                      <a:pt x="2719" y="53"/>
                      <a:pt x="2295" y="0"/>
                      <a:pt x="1915" y="0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8" name="Google Shape;4288;p108"/>
              <p:cNvSpPr/>
              <p:nvPr/>
            </p:nvSpPr>
            <p:spPr>
              <a:xfrm>
                <a:off x="783329" y="3949329"/>
                <a:ext cx="11195" cy="124962"/>
              </a:xfrm>
              <a:custGeom>
                <a:rect b="b" l="l" r="r" t="t"/>
                <a:pathLst>
                  <a:path extrusionOk="0" h="8584" w="769">
                    <a:moveTo>
                      <a:pt x="171" y="1"/>
                    </a:moveTo>
                    <a:lnTo>
                      <a:pt x="97" y="525"/>
                    </a:lnTo>
                    <a:lnTo>
                      <a:pt x="0" y="8583"/>
                    </a:lnTo>
                    <a:lnTo>
                      <a:pt x="769" y="8583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9" name="Google Shape;4289;p108"/>
              <p:cNvSpPr/>
              <p:nvPr/>
            </p:nvSpPr>
            <p:spPr>
              <a:xfrm>
                <a:off x="842112" y="4355279"/>
                <a:ext cx="513225" cy="360284"/>
              </a:xfrm>
              <a:custGeom>
                <a:rect b="b" l="l" r="r" t="t"/>
                <a:pathLst>
                  <a:path extrusionOk="0" h="24749" w="35255">
                    <a:moveTo>
                      <a:pt x="0" y="0"/>
                    </a:moveTo>
                    <a:lnTo>
                      <a:pt x="0" y="10738"/>
                    </a:lnTo>
                    <a:lnTo>
                      <a:pt x="24281" y="11376"/>
                    </a:lnTo>
                    <a:lnTo>
                      <a:pt x="24923" y="24749"/>
                    </a:lnTo>
                    <a:lnTo>
                      <a:pt x="34944" y="24749"/>
                    </a:lnTo>
                    <a:lnTo>
                      <a:pt x="35184" y="9239"/>
                    </a:lnTo>
                    <a:cubicBezTo>
                      <a:pt x="35254" y="4803"/>
                      <a:pt x="31758" y="1128"/>
                      <a:pt x="27322" y="97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0" name="Google Shape;4290;p108"/>
              <p:cNvSpPr/>
              <p:nvPr/>
            </p:nvSpPr>
            <p:spPr>
              <a:xfrm>
                <a:off x="684717" y="4492891"/>
                <a:ext cx="235657" cy="42057"/>
              </a:xfrm>
              <a:custGeom>
                <a:rect b="b" l="l" r="r" t="t"/>
                <a:pathLst>
                  <a:path extrusionOk="0" h="2889" w="16188">
                    <a:moveTo>
                      <a:pt x="16149" y="0"/>
                    </a:moveTo>
                    <a:cubicBezTo>
                      <a:pt x="16131" y="0"/>
                      <a:pt x="16143" y="253"/>
                      <a:pt x="16030" y="682"/>
                    </a:cubicBezTo>
                    <a:cubicBezTo>
                      <a:pt x="15921" y="1106"/>
                      <a:pt x="15632" y="1722"/>
                      <a:pt x="14995" y="2199"/>
                    </a:cubicBezTo>
                    <a:cubicBezTo>
                      <a:pt x="14675" y="2430"/>
                      <a:pt x="14277" y="2627"/>
                      <a:pt x="13823" y="2697"/>
                    </a:cubicBezTo>
                    <a:cubicBezTo>
                      <a:pt x="13633" y="2733"/>
                      <a:pt x="13437" y="2736"/>
                      <a:pt x="13229" y="2736"/>
                    </a:cubicBezTo>
                    <a:cubicBezTo>
                      <a:pt x="13189" y="2736"/>
                      <a:pt x="13148" y="2736"/>
                      <a:pt x="13107" y="2736"/>
                    </a:cubicBezTo>
                    <a:lnTo>
                      <a:pt x="12329" y="2736"/>
                    </a:lnTo>
                    <a:cubicBezTo>
                      <a:pt x="11266" y="2732"/>
                      <a:pt x="10100" y="2732"/>
                      <a:pt x="8876" y="2732"/>
                    </a:cubicBezTo>
                    <a:cubicBezTo>
                      <a:pt x="6433" y="2744"/>
                      <a:pt x="4222" y="2754"/>
                      <a:pt x="2601" y="2762"/>
                    </a:cubicBezTo>
                    <a:cubicBezTo>
                      <a:pt x="1810" y="2770"/>
                      <a:pt x="1167" y="2780"/>
                      <a:pt x="699" y="2788"/>
                    </a:cubicBezTo>
                    <a:cubicBezTo>
                      <a:pt x="485" y="2792"/>
                      <a:pt x="315" y="2802"/>
                      <a:pt x="180" y="2802"/>
                    </a:cubicBezTo>
                    <a:cubicBezTo>
                      <a:pt x="62" y="2810"/>
                      <a:pt x="1" y="2814"/>
                      <a:pt x="1" y="2819"/>
                    </a:cubicBezTo>
                    <a:cubicBezTo>
                      <a:pt x="1" y="2823"/>
                      <a:pt x="62" y="2828"/>
                      <a:pt x="180" y="2836"/>
                    </a:cubicBezTo>
                    <a:cubicBezTo>
                      <a:pt x="315" y="2836"/>
                      <a:pt x="485" y="2845"/>
                      <a:pt x="699" y="2849"/>
                    </a:cubicBezTo>
                    <a:cubicBezTo>
                      <a:pt x="1167" y="2854"/>
                      <a:pt x="1814" y="2863"/>
                      <a:pt x="2601" y="2871"/>
                    </a:cubicBezTo>
                    <a:cubicBezTo>
                      <a:pt x="4222" y="2875"/>
                      <a:pt x="6433" y="2881"/>
                      <a:pt x="8876" y="2889"/>
                    </a:cubicBezTo>
                    <a:cubicBezTo>
                      <a:pt x="10100" y="2885"/>
                      <a:pt x="11266" y="2881"/>
                      <a:pt x="12329" y="2881"/>
                    </a:cubicBezTo>
                    <a:cubicBezTo>
                      <a:pt x="12595" y="2875"/>
                      <a:pt x="12853" y="2875"/>
                      <a:pt x="13107" y="2875"/>
                    </a:cubicBezTo>
                    <a:cubicBezTo>
                      <a:pt x="13351" y="2871"/>
                      <a:pt x="13609" y="2871"/>
                      <a:pt x="13845" y="2823"/>
                    </a:cubicBezTo>
                    <a:cubicBezTo>
                      <a:pt x="14321" y="2744"/>
                      <a:pt x="14737" y="2530"/>
                      <a:pt x="15060" y="2286"/>
                    </a:cubicBezTo>
                    <a:cubicBezTo>
                      <a:pt x="15715" y="1779"/>
                      <a:pt x="15995" y="1132"/>
                      <a:pt x="16091" y="699"/>
                    </a:cubicBezTo>
                    <a:cubicBezTo>
                      <a:pt x="16187" y="253"/>
                      <a:pt x="16149" y="0"/>
                      <a:pt x="161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1" name="Google Shape;4291;p108"/>
              <p:cNvSpPr/>
              <p:nvPr/>
            </p:nvSpPr>
            <p:spPr>
              <a:xfrm>
                <a:off x="921625" y="4561777"/>
                <a:ext cx="68653" cy="2242"/>
              </a:xfrm>
              <a:custGeom>
                <a:rect b="b" l="l" r="r" t="t"/>
                <a:pathLst>
                  <a:path extrusionOk="0" h="154" w="4716">
                    <a:moveTo>
                      <a:pt x="2356" y="1"/>
                    </a:moveTo>
                    <a:cubicBezTo>
                      <a:pt x="1054" y="1"/>
                      <a:pt x="0" y="36"/>
                      <a:pt x="0" y="75"/>
                    </a:cubicBezTo>
                    <a:cubicBezTo>
                      <a:pt x="0" y="119"/>
                      <a:pt x="1054" y="154"/>
                      <a:pt x="2356" y="154"/>
                    </a:cubicBezTo>
                    <a:cubicBezTo>
                      <a:pt x="3659" y="154"/>
                      <a:pt x="4716" y="119"/>
                      <a:pt x="4716" y="75"/>
                    </a:cubicBezTo>
                    <a:cubicBezTo>
                      <a:pt x="4716" y="36"/>
                      <a:pt x="3659" y="1"/>
                      <a:pt x="235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92" name="Google Shape;4292;p108"/>
            <p:cNvGrpSpPr/>
            <p:nvPr/>
          </p:nvGrpSpPr>
          <p:grpSpPr>
            <a:xfrm>
              <a:off x="608057" y="4070142"/>
              <a:ext cx="621052" cy="634794"/>
              <a:chOff x="608057" y="4070142"/>
              <a:chExt cx="621052" cy="634794"/>
            </a:xfrm>
          </p:grpSpPr>
          <p:sp>
            <p:nvSpPr>
              <p:cNvPr id="4293" name="Google Shape;4293;p108"/>
              <p:cNvSpPr/>
              <p:nvPr/>
            </p:nvSpPr>
            <p:spPr>
              <a:xfrm>
                <a:off x="936387" y="4561719"/>
                <a:ext cx="39145" cy="143217"/>
              </a:xfrm>
              <a:custGeom>
                <a:rect b="b" l="l" r="r" t="t"/>
                <a:pathLst>
                  <a:path extrusionOk="0" h="9838" w="2689">
                    <a:moveTo>
                      <a:pt x="1" y="1"/>
                    </a:moveTo>
                    <a:lnTo>
                      <a:pt x="1" y="9838"/>
                    </a:lnTo>
                    <a:lnTo>
                      <a:pt x="2689" y="9838"/>
                    </a:lnTo>
                    <a:lnTo>
                      <a:pt x="268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4" name="Google Shape;4294;p108"/>
              <p:cNvSpPr/>
              <p:nvPr/>
            </p:nvSpPr>
            <p:spPr>
              <a:xfrm>
                <a:off x="608057" y="4070142"/>
                <a:ext cx="311749" cy="463613"/>
              </a:xfrm>
              <a:custGeom>
                <a:rect b="b" l="l" r="r" t="t"/>
                <a:pathLst>
                  <a:path extrusionOk="0" h="31847" w="21415">
                    <a:moveTo>
                      <a:pt x="2514" y="0"/>
                    </a:moveTo>
                    <a:cubicBezTo>
                      <a:pt x="1124" y="0"/>
                      <a:pt x="1" y="1124"/>
                      <a:pt x="1" y="2509"/>
                    </a:cubicBezTo>
                    <a:lnTo>
                      <a:pt x="1" y="26217"/>
                    </a:lnTo>
                    <a:cubicBezTo>
                      <a:pt x="1" y="29325"/>
                      <a:pt x="2522" y="31846"/>
                      <a:pt x="5634" y="31846"/>
                    </a:cubicBezTo>
                    <a:lnTo>
                      <a:pt x="21415" y="31846"/>
                    </a:lnTo>
                    <a:lnTo>
                      <a:pt x="21415" y="2509"/>
                    </a:lnTo>
                    <a:cubicBezTo>
                      <a:pt x="21415" y="1124"/>
                      <a:pt x="20291" y="0"/>
                      <a:pt x="189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5" name="Google Shape;4295;p108"/>
              <p:cNvSpPr/>
              <p:nvPr/>
            </p:nvSpPr>
            <p:spPr>
              <a:xfrm>
                <a:off x="669519" y="4500971"/>
                <a:ext cx="559590" cy="60763"/>
              </a:xfrm>
              <a:custGeom>
                <a:rect b="b" l="l" r="r" t="t"/>
                <a:pathLst>
                  <a:path extrusionOk="0" h="4174" w="38440">
                    <a:moveTo>
                      <a:pt x="4173" y="0"/>
                    </a:moveTo>
                    <a:cubicBezTo>
                      <a:pt x="1866" y="0"/>
                      <a:pt x="0" y="1866"/>
                      <a:pt x="0" y="4174"/>
                    </a:cubicBezTo>
                    <a:lnTo>
                      <a:pt x="38440" y="4174"/>
                    </a:lnTo>
                    <a:cubicBezTo>
                      <a:pt x="38440" y="1866"/>
                      <a:pt x="36570" y="0"/>
                      <a:pt x="342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6" name="Google Shape;4296;p108"/>
              <p:cNvSpPr/>
              <p:nvPr/>
            </p:nvSpPr>
            <p:spPr>
              <a:xfrm>
                <a:off x="875638" y="4319162"/>
                <a:ext cx="285021" cy="217576"/>
              </a:xfrm>
              <a:custGeom>
                <a:rect b="b" l="l" r="r" t="t"/>
                <a:pathLst>
                  <a:path extrusionOk="0" h="14946" w="19579">
                    <a:moveTo>
                      <a:pt x="7730" y="1"/>
                    </a:moveTo>
                    <a:cubicBezTo>
                      <a:pt x="6457" y="1"/>
                      <a:pt x="5302" y="22"/>
                      <a:pt x="4292" y="26"/>
                    </a:cubicBezTo>
                    <a:cubicBezTo>
                      <a:pt x="2967" y="39"/>
                      <a:pt x="1892" y="56"/>
                      <a:pt x="1154" y="78"/>
                    </a:cubicBezTo>
                    <a:cubicBezTo>
                      <a:pt x="783" y="87"/>
                      <a:pt x="494" y="95"/>
                      <a:pt x="297" y="105"/>
                    </a:cubicBezTo>
                    <a:cubicBezTo>
                      <a:pt x="105" y="117"/>
                      <a:pt x="0" y="126"/>
                      <a:pt x="0" y="135"/>
                    </a:cubicBezTo>
                    <a:cubicBezTo>
                      <a:pt x="0" y="148"/>
                      <a:pt x="105" y="157"/>
                      <a:pt x="297" y="170"/>
                    </a:cubicBezTo>
                    <a:cubicBezTo>
                      <a:pt x="494" y="178"/>
                      <a:pt x="783" y="187"/>
                      <a:pt x="1154" y="196"/>
                    </a:cubicBezTo>
                    <a:cubicBezTo>
                      <a:pt x="1892" y="218"/>
                      <a:pt x="2967" y="230"/>
                      <a:pt x="4292" y="248"/>
                    </a:cubicBezTo>
                    <a:cubicBezTo>
                      <a:pt x="5616" y="266"/>
                      <a:pt x="7197" y="257"/>
                      <a:pt x="8942" y="297"/>
                    </a:cubicBezTo>
                    <a:cubicBezTo>
                      <a:pt x="9807" y="309"/>
                      <a:pt x="10707" y="480"/>
                      <a:pt x="11602" y="751"/>
                    </a:cubicBezTo>
                    <a:cubicBezTo>
                      <a:pt x="12503" y="1022"/>
                      <a:pt x="13385" y="1450"/>
                      <a:pt x="14212" y="2009"/>
                    </a:cubicBezTo>
                    <a:cubicBezTo>
                      <a:pt x="15033" y="2569"/>
                      <a:pt x="15763" y="3220"/>
                      <a:pt x="16362" y="3945"/>
                    </a:cubicBezTo>
                    <a:cubicBezTo>
                      <a:pt x="16957" y="4675"/>
                      <a:pt x="17433" y="5454"/>
                      <a:pt x="17796" y="6240"/>
                    </a:cubicBezTo>
                    <a:cubicBezTo>
                      <a:pt x="17883" y="6436"/>
                      <a:pt x="17953" y="6638"/>
                      <a:pt x="18032" y="6830"/>
                    </a:cubicBezTo>
                    <a:cubicBezTo>
                      <a:pt x="18071" y="6930"/>
                      <a:pt x="18110" y="7027"/>
                      <a:pt x="18145" y="7122"/>
                    </a:cubicBezTo>
                    <a:cubicBezTo>
                      <a:pt x="18176" y="7223"/>
                      <a:pt x="18206" y="7324"/>
                      <a:pt x="18232" y="7420"/>
                    </a:cubicBezTo>
                    <a:cubicBezTo>
                      <a:pt x="18289" y="7616"/>
                      <a:pt x="18346" y="7808"/>
                      <a:pt x="18403" y="8001"/>
                    </a:cubicBezTo>
                    <a:cubicBezTo>
                      <a:pt x="18442" y="8197"/>
                      <a:pt x="18482" y="8390"/>
                      <a:pt x="18516" y="8578"/>
                    </a:cubicBezTo>
                    <a:cubicBezTo>
                      <a:pt x="18661" y="9334"/>
                      <a:pt x="18748" y="10059"/>
                      <a:pt x="18857" y="10715"/>
                    </a:cubicBezTo>
                    <a:cubicBezTo>
                      <a:pt x="19059" y="12021"/>
                      <a:pt x="19224" y="13084"/>
                      <a:pt x="19347" y="13813"/>
                    </a:cubicBezTo>
                    <a:cubicBezTo>
                      <a:pt x="19408" y="14180"/>
                      <a:pt x="19460" y="14464"/>
                      <a:pt x="19495" y="14657"/>
                    </a:cubicBezTo>
                    <a:cubicBezTo>
                      <a:pt x="19535" y="14845"/>
                      <a:pt x="19557" y="14946"/>
                      <a:pt x="19569" y="14946"/>
                    </a:cubicBezTo>
                    <a:cubicBezTo>
                      <a:pt x="19579" y="14946"/>
                      <a:pt x="19574" y="14841"/>
                      <a:pt x="19557" y="14648"/>
                    </a:cubicBezTo>
                    <a:cubicBezTo>
                      <a:pt x="19539" y="14452"/>
                      <a:pt x="19509" y="14163"/>
                      <a:pt x="19465" y="13796"/>
                    </a:cubicBezTo>
                    <a:cubicBezTo>
                      <a:pt x="19382" y="13062"/>
                      <a:pt x="19246" y="11995"/>
                      <a:pt x="19075" y="10684"/>
                    </a:cubicBezTo>
                    <a:cubicBezTo>
                      <a:pt x="18980" y="10024"/>
                      <a:pt x="18910" y="9308"/>
                      <a:pt x="18770" y="8530"/>
                    </a:cubicBezTo>
                    <a:cubicBezTo>
                      <a:pt x="18735" y="8338"/>
                      <a:pt x="18700" y="8141"/>
                      <a:pt x="18665" y="7939"/>
                    </a:cubicBezTo>
                    <a:cubicBezTo>
                      <a:pt x="18609" y="7743"/>
                      <a:pt x="18551" y="7542"/>
                      <a:pt x="18494" y="7342"/>
                    </a:cubicBezTo>
                    <a:cubicBezTo>
                      <a:pt x="18468" y="7241"/>
                      <a:pt x="18438" y="7136"/>
                      <a:pt x="18411" y="7035"/>
                    </a:cubicBezTo>
                    <a:cubicBezTo>
                      <a:pt x="18373" y="6935"/>
                      <a:pt x="18333" y="6834"/>
                      <a:pt x="18294" y="6733"/>
                    </a:cubicBezTo>
                    <a:cubicBezTo>
                      <a:pt x="18215" y="6533"/>
                      <a:pt x="18145" y="6323"/>
                      <a:pt x="18058" y="6122"/>
                    </a:cubicBezTo>
                    <a:cubicBezTo>
                      <a:pt x="17691" y="5309"/>
                      <a:pt x="17205" y="4510"/>
                      <a:pt x="16598" y="3753"/>
                    </a:cubicBezTo>
                    <a:cubicBezTo>
                      <a:pt x="15987" y="3001"/>
                      <a:pt x="15235" y="2324"/>
                      <a:pt x="14387" y="1751"/>
                    </a:cubicBezTo>
                    <a:cubicBezTo>
                      <a:pt x="13534" y="1174"/>
                      <a:pt x="12621" y="734"/>
                      <a:pt x="11695" y="462"/>
                    </a:cubicBezTo>
                    <a:cubicBezTo>
                      <a:pt x="10769" y="183"/>
                      <a:pt x="9841" y="12"/>
                      <a:pt x="8950" y="8"/>
                    </a:cubicBezTo>
                    <a:cubicBezTo>
                      <a:pt x="8532" y="3"/>
                      <a:pt x="8125" y="1"/>
                      <a:pt x="773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97" name="Google Shape;4297;p108"/>
            <p:cNvGrpSpPr/>
            <p:nvPr/>
          </p:nvGrpSpPr>
          <p:grpSpPr>
            <a:xfrm>
              <a:off x="428010" y="4078498"/>
              <a:ext cx="147613" cy="188301"/>
              <a:chOff x="428010" y="4078498"/>
              <a:chExt cx="147613" cy="188301"/>
            </a:xfrm>
          </p:grpSpPr>
          <p:sp>
            <p:nvSpPr>
              <p:cNvPr id="4298" name="Google Shape;4298;p108"/>
              <p:cNvSpPr/>
              <p:nvPr/>
            </p:nvSpPr>
            <p:spPr>
              <a:xfrm>
                <a:off x="447298" y="4119200"/>
                <a:ext cx="41736" cy="34050"/>
              </a:xfrm>
              <a:custGeom>
                <a:rect b="b" l="l" r="r" t="t"/>
                <a:pathLst>
                  <a:path extrusionOk="0" h="2339" w="2867">
                    <a:moveTo>
                      <a:pt x="481" y="0"/>
                    </a:moveTo>
                    <a:cubicBezTo>
                      <a:pt x="481" y="0"/>
                      <a:pt x="0" y="1354"/>
                      <a:pt x="926" y="2338"/>
                    </a:cubicBezTo>
                    <a:lnTo>
                      <a:pt x="2867" y="2338"/>
                    </a:lnTo>
                    <a:cubicBezTo>
                      <a:pt x="2867" y="2338"/>
                      <a:pt x="2687" y="144"/>
                      <a:pt x="481" y="0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9" name="Google Shape;4299;p108"/>
              <p:cNvSpPr/>
              <p:nvPr/>
            </p:nvSpPr>
            <p:spPr>
              <a:xfrm>
                <a:off x="452510" y="4119200"/>
                <a:ext cx="36525" cy="34050"/>
              </a:xfrm>
              <a:custGeom>
                <a:rect b="b" l="l" r="r" t="t"/>
                <a:pathLst>
                  <a:path extrusionOk="0" h="2339" w="2509">
                    <a:moveTo>
                      <a:pt x="123" y="0"/>
                    </a:moveTo>
                    <a:cubicBezTo>
                      <a:pt x="123" y="0"/>
                      <a:pt x="0" y="349"/>
                      <a:pt x="0" y="826"/>
                    </a:cubicBezTo>
                    <a:cubicBezTo>
                      <a:pt x="0" y="1285"/>
                      <a:pt x="114" y="1858"/>
                      <a:pt x="568" y="2338"/>
                    </a:cubicBezTo>
                    <a:lnTo>
                      <a:pt x="2509" y="2338"/>
                    </a:lnTo>
                    <a:cubicBezTo>
                      <a:pt x="2509" y="2338"/>
                      <a:pt x="2329" y="144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0" name="Google Shape;4300;p108"/>
              <p:cNvSpPr/>
              <p:nvPr/>
            </p:nvSpPr>
            <p:spPr>
              <a:xfrm>
                <a:off x="477258" y="4078498"/>
                <a:ext cx="50078" cy="74753"/>
              </a:xfrm>
              <a:custGeom>
                <a:rect b="b" l="l" r="r" t="t"/>
                <a:pathLst>
                  <a:path extrusionOk="0" h="5135" w="3440">
                    <a:moveTo>
                      <a:pt x="1708" y="1"/>
                    </a:moveTo>
                    <a:cubicBezTo>
                      <a:pt x="1577" y="1"/>
                      <a:pt x="0" y="2541"/>
                      <a:pt x="910" y="5134"/>
                    </a:cubicBezTo>
                    <a:lnTo>
                      <a:pt x="2727" y="5134"/>
                    </a:lnTo>
                    <a:cubicBezTo>
                      <a:pt x="2727" y="5134"/>
                      <a:pt x="3439" y="2062"/>
                      <a:pt x="1714" y="3"/>
                    </a:cubicBezTo>
                    <a:cubicBezTo>
                      <a:pt x="1713" y="1"/>
                      <a:pt x="1711" y="1"/>
                      <a:pt x="17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1" name="Google Shape;4301;p108"/>
              <p:cNvSpPr/>
              <p:nvPr/>
            </p:nvSpPr>
            <p:spPr>
              <a:xfrm>
                <a:off x="516956" y="4119200"/>
                <a:ext cx="38053" cy="34050"/>
              </a:xfrm>
              <a:custGeom>
                <a:rect b="b" l="l" r="r" t="t"/>
                <a:pathLst>
                  <a:path extrusionOk="0" h="2339" w="2614">
                    <a:moveTo>
                      <a:pt x="2212" y="0"/>
                    </a:moveTo>
                    <a:cubicBezTo>
                      <a:pt x="2212" y="0"/>
                      <a:pt x="135" y="96"/>
                      <a:pt x="0" y="2338"/>
                    </a:cubicBezTo>
                    <a:lnTo>
                      <a:pt x="1823" y="2338"/>
                    </a:lnTo>
                    <a:cubicBezTo>
                      <a:pt x="1823" y="2338"/>
                      <a:pt x="2614" y="1219"/>
                      <a:pt x="22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2" name="Google Shape;4302;p108"/>
              <p:cNvSpPr/>
              <p:nvPr/>
            </p:nvSpPr>
            <p:spPr>
              <a:xfrm>
                <a:off x="428010" y="4151707"/>
                <a:ext cx="147613" cy="115092"/>
              </a:xfrm>
              <a:custGeom>
                <a:rect b="b" l="l" r="r" t="t"/>
                <a:pathLst>
                  <a:path extrusionOk="0" h="7906" w="10140">
                    <a:moveTo>
                      <a:pt x="2103" y="0"/>
                    </a:moveTo>
                    <a:cubicBezTo>
                      <a:pt x="2103" y="0"/>
                      <a:pt x="1" y="1364"/>
                      <a:pt x="468" y="4051"/>
                    </a:cubicBezTo>
                    <a:cubicBezTo>
                      <a:pt x="936" y="6735"/>
                      <a:pt x="3776" y="7905"/>
                      <a:pt x="3776" y="7905"/>
                    </a:cubicBezTo>
                    <a:lnTo>
                      <a:pt x="6932" y="7905"/>
                    </a:lnTo>
                    <a:cubicBezTo>
                      <a:pt x="6932" y="7905"/>
                      <a:pt x="10140" y="6495"/>
                      <a:pt x="10061" y="3575"/>
                    </a:cubicBezTo>
                    <a:cubicBezTo>
                      <a:pt x="9982" y="656"/>
                      <a:pt x="8073" y="44"/>
                      <a:pt x="8073" y="44"/>
                    </a:cubicBezTo>
                    <a:lnTo>
                      <a:pt x="210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3" name="Google Shape;4303;p108"/>
              <p:cNvSpPr/>
              <p:nvPr/>
            </p:nvSpPr>
            <p:spPr>
              <a:xfrm>
                <a:off x="433745" y="4188232"/>
                <a:ext cx="140611" cy="20308"/>
              </a:xfrm>
              <a:custGeom>
                <a:rect b="b" l="l" r="r" t="t"/>
                <a:pathLst>
                  <a:path extrusionOk="0" h="1395" w="9659">
                    <a:moveTo>
                      <a:pt x="8452" y="0"/>
                    </a:moveTo>
                    <a:cubicBezTo>
                      <a:pt x="8413" y="0"/>
                      <a:pt x="8374" y="1"/>
                      <a:pt x="8334" y="4"/>
                    </a:cubicBezTo>
                    <a:cubicBezTo>
                      <a:pt x="7818" y="35"/>
                      <a:pt x="7277" y="323"/>
                      <a:pt x="6730" y="660"/>
                    </a:cubicBezTo>
                    <a:cubicBezTo>
                      <a:pt x="6450" y="821"/>
                      <a:pt x="6158" y="996"/>
                      <a:pt x="5835" y="1110"/>
                    </a:cubicBezTo>
                    <a:cubicBezTo>
                      <a:pt x="5609" y="1191"/>
                      <a:pt x="5369" y="1238"/>
                      <a:pt x="5123" y="1238"/>
                    </a:cubicBezTo>
                    <a:cubicBezTo>
                      <a:pt x="5016" y="1238"/>
                      <a:pt x="4907" y="1229"/>
                      <a:pt x="4798" y="1210"/>
                    </a:cubicBezTo>
                    <a:cubicBezTo>
                      <a:pt x="4078" y="1092"/>
                      <a:pt x="3471" y="690"/>
                      <a:pt x="2880" y="414"/>
                    </a:cubicBezTo>
                    <a:cubicBezTo>
                      <a:pt x="2402" y="181"/>
                      <a:pt x="1909" y="24"/>
                      <a:pt x="1468" y="24"/>
                    </a:cubicBezTo>
                    <a:cubicBezTo>
                      <a:pt x="1372" y="24"/>
                      <a:pt x="1279" y="32"/>
                      <a:pt x="1189" y="47"/>
                    </a:cubicBezTo>
                    <a:cubicBezTo>
                      <a:pt x="686" y="126"/>
                      <a:pt x="332" y="388"/>
                      <a:pt x="171" y="616"/>
                    </a:cubicBezTo>
                    <a:cubicBezTo>
                      <a:pt x="88" y="729"/>
                      <a:pt x="48" y="834"/>
                      <a:pt x="26" y="904"/>
                    </a:cubicBezTo>
                    <a:cubicBezTo>
                      <a:pt x="9" y="974"/>
                      <a:pt x="0" y="1013"/>
                      <a:pt x="4" y="1013"/>
                    </a:cubicBezTo>
                    <a:cubicBezTo>
                      <a:pt x="5" y="1013"/>
                      <a:pt x="5" y="1014"/>
                      <a:pt x="6" y="1014"/>
                    </a:cubicBezTo>
                    <a:cubicBezTo>
                      <a:pt x="24" y="1014"/>
                      <a:pt x="53" y="854"/>
                      <a:pt x="219" y="655"/>
                    </a:cubicBezTo>
                    <a:cubicBezTo>
                      <a:pt x="389" y="450"/>
                      <a:pt x="726" y="218"/>
                      <a:pt x="1202" y="157"/>
                    </a:cubicBezTo>
                    <a:cubicBezTo>
                      <a:pt x="1274" y="147"/>
                      <a:pt x="1349" y="141"/>
                      <a:pt x="1425" y="141"/>
                    </a:cubicBezTo>
                    <a:cubicBezTo>
                      <a:pt x="1851" y="141"/>
                      <a:pt x="2334" y="301"/>
                      <a:pt x="2819" y="545"/>
                    </a:cubicBezTo>
                    <a:cubicBezTo>
                      <a:pt x="3392" y="821"/>
                      <a:pt x="4008" y="1237"/>
                      <a:pt x="4776" y="1363"/>
                    </a:cubicBezTo>
                    <a:cubicBezTo>
                      <a:pt x="4891" y="1384"/>
                      <a:pt x="5008" y="1394"/>
                      <a:pt x="5123" y="1394"/>
                    </a:cubicBezTo>
                    <a:cubicBezTo>
                      <a:pt x="5390" y="1394"/>
                      <a:pt x="5652" y="1342"/>
                      <a:pt x="5887" y="1253"/>
                    </a:cubicBezTo>
                    <a:cubicBezTo>
                      <a:pt x="6228" y="1127"/>
                      <a:pt x="6525" y="948"/>
                      <a:pt x="6801" y="781"/>
                    </a:cubicBezTo>
                    <a:cubicBezTo>
                      <a:pt x="7346" y="440"/>
                      <a:pt x="7862" y="157"/>
                      <a:pt x="8342" y="113"/>
                    </a:cubicBezTo>
                    <a:cubicBezTo>
                      <a:pt x="8397" y="108"/>
                      <a:pt x="8450" y="105"/>
                      <a:pt x="8502" y="105"/>
                    </a:cubicBezTo>
                    <a:cubicBezTo>
                      <a:pt x="8904" y="105"/>
                      <a:pt x="9222" y="260"/>
                      <a:pt x="9396" y="414"/>
                    </a:cubicBezTo>
                    <a:cubicBezTo>
                      <a:pt x="9592" y="589"/>
                      <a:pt x="9638" y="739"/>
                      <a:pt x="9652" y="739"/>
                    </a:cubicBezTo>
                    <a:cubicBezTo>
                      <a:pt x="9653" y="739"/>
                      <a:pt x="9653" y="739"/>
                      <a:pt x="9653" y="738"/>
                    </a:cubicBezTo>
                    <a:cubicBezTo>
                      <a:pt x="9659" y="738"/>
                      <a:pt x="9649" y="698"/>
                      <a:pt x="9623" y="633"/>
                    </a:cubicBezTo>
                    <a:cubicBezTo>
                      <a:pt x="9593" y="567"/>
                      <a:pt x="9536" y="467"/>
                      <a:pt x="9435" y="371"/>
                    </a:cubicBezTo>
                    <a:cubicBezTo>
                      <a:pt x="9255" y="186"/>
                      <a:pt x="8906" y="0"/>
                      <a:pt x="845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4" name="Google Shape;4304;p108"/>
              <p:cNvSpPr/>
              <p:nvPr/>
            </p:nvSpPr>
            <p:spPr>
              <a:xfrm>
                <a:off x="435900" y="4198466"/>
                <a:ext cx="139082" cy="20308"/>
              </a:xfrm>
              <a:custGeom>
                <a:rect b="b" l="l" r="r" t="t"/>
                <a:pathLst>
                  <a:path extrusionOk="0" h="1395" w="9554">
                    <a:moveTo>
                      <a:pt x="8358" y="1"/>
                    </a:moveTo>
                    <a:cubicBezTo>
                      <a:pt x="8320" y="1"/>
                      <a:pt x="8282" y="2"/>
                      <a:pt x="8243" y="5"/>
                    </a:cubicBezTo>
                    <a:cubicBezTo>
                      <a:pt x="7736" y="35"/>
                      <a:pt x="7198" y="324"/>
                      <a:pt x="6657" y="660"/>
                    </a:cubicBezTo>
                    <a:cubicBezTo>
                      <a:pt x="6381" y="822"/>
                      <a:pt x="6093" y="992"/>
                      <a:pt x="5774" y="1110"/>
                    </a:cubicBezTo>
                    <a:cubicBezTo>
                      <a:pt x="5552" y="1192"/>
                      <a:pt x="5312" y="1238"/>
                      <a:pt x="5068" y="1238"/>
                    </a:cubicBezTo>
                    <a:cubicBezTo>
                      <a:pt x="4962" y="1238"/>
                      <a:pt x="4854" y="1230"/>
                      <a:pt x="4747" y="1211"/>
                    </a:cubicBezTo>
                    <a:cubicBezTo>
                      <a:pt x="4031" y="1093"/>
                      <a:pt x="3432" y="691"/>
                      <a:pt x="2851" y="415"/>
                    </a:cubicBezTo>
                    <a:cubicBezTo>
                      <a:pt x="2379" y="182"/>
                      <a:pt x="1892" y="24"/>
                      <a:pt x="1455" y="24"/>
                    </a:cubicBezTo>
                    <a:cubicBezTo>
                      <a:pt x="1358" y="24"/>
                      <a:pt x="1264" y="31"/>
                      <a:pt x="1172" y="48"/>
                    </a:cubicBezTo>
                    <a:cubicBezTo>
                      <a:pt x="674" y="127"/>
                      <a:pt x="328" y="393"/>
                      <a:pt x="171" y="621"/>
                    </a:cubicBezTo>
                    <a:cubicBezTo>
                      <a:pt x="88" y="734"/>
                      <a:pt x="49" y="835"/>
                      <a:pt x="27" y="905"/>
                    </a:cubicBezTo>
                    <a:cubicBezTo>
                      <a:pt x="9" y="975"/>
                      <a:pt x="1" y="1014"/>
                      <a:pt x="5" y="1014"/>
                    </a:cubicBezTo>
                    <a:cubicBezTo>
                      <a:pt x="6" y="1014"/>
                      <a:pt x="6" y="1014"/>
                      <a:pt x="7" y="1014"/>
                    </a:cubicBezTo>
                    <a:cubicBezTo>
                      <a:pt x="24" y="1014"/>
                      <a:pt x="49" y="860"/>
                      <a:pt x="219" y="660"/>
                    </a:cubicBezTo>
                    <a:cubicBezTo>
                      <a:pt x="381" y="455"/>
                      <a:pt x="717" y="219"/>
                      <a:pt x="1189" y="157"/>
                    </a:cubicBezTo>
                    <a:cubicBezTo>
                      <a:pt x="1260" y="147"/>
                      <a:pt x="1332" y="142"/>
                      <a:pt x="1407" y="142"/>
                    </a:cubicBezTo>
                    <a:cubicBezTo>
                      <a:pt x="1827" y="142"/>
                      <a:pt x="2306" y="301"/>
                      <a:pt x="2785" y="546"/>
                    </a:cubicBezTo>
                    <a:cubicBezTo>
                      <a:pt x="3353" y="822"/>
                      <a:pt x="3960" y="1237"/>
                      <a:pt x="4721" y="1363"/>
                    </a:cubicBezTo>
                    <a:cubicBezTo>
                      <a:pt x="4836" y="1385"/>
                      <a:pt x="4953" y="1395"/>
                      <a:pt x="5068" y="1395"/>
                    </a:cubicBezTo>
                    <a:cubicBezTo>
                      <a:pt x="5333" y="1395"/>
                      <a:pt x="5592" y="1342"/>
                      <a:pt x="5826" y="1254"/>
                    </a:cubicBezTo>
                    <a:cubicBezTo>
                      <a:pt x="6163" y="1127"/>
                      <a:pt x="6455" y="949"/>
                      <a:pt x="6731" y="782"/>
                    </a:cubicBezTo>
                    <a:cubicBezTo>
                      <a:pt x="7268" y="441"/>
                      <a:pt x="7780" y="157"/>
                      <a:pt x="8252" y="114"/>
                    </a:cubicBezTo>
                    <a:cubicBezTo>
                      <a:pt x="8305" y="109"/>
                      <a:pt x="8357" y="106"/>
                      <a:pt x="8408" y="106"/>
                    </a:cubicBezTo>
                    <a:cubicBezTo>
                      <a:pt x="8806" y="106"/>
                      <a:pt x="9122" y="264"/>
                      <a:pt x="9296" y="415"/>
                    </a:cubicBezTo>
                    <a:cubicBezTo>
                      <a:pt x="9488" y="590"/>
                      <a:pt x="9534" y="739"/>
                      <a:pt x="9548" y="739"/>
                    </a:cubicBezTo>
                    <a:cubicBezTo>
                      <a:pt x="9549" y="739"/>
                      <a:pt x="9549" y="739"/>
                      <a:pt x="9550" y="739"/>
                    </a:cubicBezTo>
                    <a:cubicBezTo>
                      <a:pt x="9554" y="739"/>
                      <a:pt x="9545" y="699"/>
                      <a:pt x="9519" y="634"/>
                    </a:cubicBezTo>
                    <a:cubicBezTo>
                      <a:pt x="9489" y="568"/>
                      <a:pt x="9436" y="472"/>
                      <a:pt x="9336" y="372"/>
                    </a:cubicBezTo>
                    <a:cubicBezTo>
                      <a:pt x="9158" y="190"/>
                      <a:pt x="8810" y="1"/>
                      <a:pt x="835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5" name="Google Shape;4305;p108"/>
              <p:cNvSpPr/>
              <p:nvPr/>
            </p:nvSpPr>
            <p:spPr>
              <a:xfrm>
                <a:off x="452204" y="4208103"/>
                <a:ext cx="7948" cy="7046"/>
              </a:xfrm>
              <a:custGeom>
                <a:rect b="b" l="l" r="r" t="t"/>
                <a:pathLst>
                  <a:path extrusionOk="0" h="484" w="546">
                    <a:moveTo>
                      <a:pt x="253" y="59"/>
                    </a:moveTo>
                    <a:lnTo>
                      <a:pt x="253" y="59"/>
                    </a:lnTo>
                    <a:cubicBezTo>
                      <a:pt x="253" y="59"/>
                      <a:pt x="253" y="59"/>
                      <a:pt x="253" y="59"/>
                    </a:cubicBezTo>
                    <a:cubicBezTo>
                      <a:pt x="257" y="81"/>
                      <a:pt x="323" y="85"/>
                      <a:pt x="367" y="156"/>
                    </a:cubicBezTo>
                    <a:cubicBezTo>
                      <a:pt x="388" y="186"/>
                      <a:pt x="393" y="225"/>
                      <a:pt x="376" y="261"/>
                    </a:cubicBezTo>
                    <a:cubicBezTo>
                      <a:pt x="359" y="297"/>
                      <a:pt x="311" y="330"/>
                      <a:pt x="273" y="330"/>
                    </a:cubicBezTo>
                    <a:cubicBezTo>
                      <a:pt x="271" y="330"/>
                      <a:pt x="269" y="330"/>
                      <a:pt x="266" y="330"/>
                    </a:cubicBezTo>
                    <a:cubicBezTo>
                      <a:pt x="227" y="326"/>
                      <a:pt x="178" y="287"/>
                      <a:pt x="166" y="247"/>
                    </a:cubicBezTo>
                    <a:cubicBezTo>
                      <a:pt x="148" y="208"/>
                      <a:pt x="157" y="164"/>
                      <a:pt x="178" y="134"/>
                    </a:cubicBezTo>
                    <a:cubicBezTo>
                      <a:pt x="201" y="96"/>
                      <a:pt x="229" y="74"/>
                      <a:pt x="253" y="59"/>
                    </a:cubicBezTo>
                    <a:close/>
                    <a:moveTo>
                      <a:pt x="234" y="1"/>
                    </a:moveTo>
                    <a:cubicBezTo>
                      <a:pt x="198" y="1"/>
                      <a:pt x="149" y="14"/>
                      <a:pt x="95" y="59"/>
                    </a:cubicBezTo>
                    <a:cubicBezTo>
                      <a:pt x="47" y="98"/>
                      <a:pt x="0" y="190"/>
                      <a:pt x="26" y="287"/>
                    </a:cubicBezTo>
                    <a:cubicBezTo>
                      <a:pt x="52" y="382"/>
                      <a:pt x="131" y="475"/>
                      <a:pt x="257" y="483"/>
                    </a:cubicBezTo>
                    <a:cubicBezTo>
                      <a:pt x="263" y="483"/>
                      <a:pt x="268" y="484"/>
                      <a:pt x="274" y="484"/>
                    </a:cubicBezTo>
                    <a:cubicBezTo>
                      <a:pt x="389" y="484"/>
                      <a:pt x="478" y="404"/>
                      <a:pt x="507" y="317"/>
                    </a:cubicBezTo>
                    <a:cubicBezTo>
                      <a:pt x="545" y="221"/>
                      <a:pt x="498" y="120"/>
                      <a:pt x="446" y="77"/>
                    </a:cubicBezTo>
                    <a:cubicBezTo>
                      <a:pt x="399" y="38"/>
                      <a:pt x="355" y="26"/>
                      <a:pt x="321" y="26"/>
                    </a:cubicBezTo>
                    <a:cubicBezTo>
                      <a:pt x="310" y="26"/>
                      <a:pt x="300" y="27"/>
                      <a:pt x="292" y="29"/>
                    </a:cubicBezTo>
                    <a:lnTo>
                      <a:pt x="292" y="29"/>
                    </a:lnTo>
                    <a:cubicBezTo>
                      <a:pt x="292" y="28"/>
                      <a:pt x="293" y="26"/>
                      <a:pt x="293" y="25"/>
                    </a:cubicBezTo>
                    <a:cubicBezTo>
                      <a:pt x="295" y="16"/>
                      <a:pt x="272" y="1"/>
                      <a:pt x="2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6" name="Google Shape;4306;p108"/>
              <p:cNvSpPr/>
              <p:nvPr/>
            </p:nvSpPr>
            <p:spPr>
              <a:xfrm>
                <a:off x="504174" y="4191551"/>
                <a:ext cx="7963" cy="7060"/>
              </a:xfrm>
              <a:custGeom>
                <a:rect b="b" l="l" r="r" t="t"/>
                <a:pathLst>
                  <a:path extrusionOk="0" h="485" w="547">
                    <a:moveTo>
                      <a:pt x="252" y="59"/>
                    </a:moveTo>
                    <a:lnTo>
                      <a:pt x="252" y="59"/>
                    </a:lnTo>
                    <a:cubicBezTo>
                      <a:pt x="253" y="60"/>
                      <a:pt x="253" y="60"/>
                      <a:pt x="253" y="60"/>
                    </a:cubicBezTo>
                    <a:cubicBezTo>
                      <a:pt x="258" y="81"/>
                      <a:pt x="323" y="87"/>
                      <a:pt x="367" y="152"/>
                    </a:cubicBezTo>
                    <a:cubicBezTo>
                      <a:pt x="389" y="186"/>
                      <a:pt x="398" y="226"/>
                      <a:pt x="376" y="261"/>
                    </a:cubicBezTo>
                    <a:cubicBezTo>
                      <a:pt x="359" y="298"/>
                      <a:pt x="316" y="327"/>
                      <a:pt x="275" y="327"/>
                    </a:cubicBezTo>
                    <a:cubicBezTo>
                      <a:pt x="272" y="327"/>
                      <a:pt x="269" y="327"/>
                      <a:pt x="267" y="327"/>
                    </a:cubicBezTo>
                    <a:cubicBezTo>
                      <a:pt x="227" y="327"/>
                      <a:pt x="184" y="287"/>
                      <a:pt x="166" y="248"/>
                    </a:cubicBezTo>
                    <a:cubicBezTo>
                      <a:pt x="148" y="208"/>
                      <a:pt x="158" y="165"/>
                      <a:pt x="180" y="130"/>
                    </a:cubicBezTo>
                    <a:cubicBezTo>
                      <a:pt x="201" y="95"/>
                      <a:pt x="230" y="74"/>
                      <a:pt x="252" y="59"/>
                    </a:cubicBezTo>
                    <a:close/>
                    <a:moveTo>
                      <a:pt x="233" y="1"/>
                    </a:moveTo>
                    <a:cubicBezTo>
                      <a:pt x="198" y="1"/>
                      <a:pt x="151" y="14"/>
                      <a:pt x="101" y="55"/>
                    </a:cubicBezTo>
                    <a:cubicBezTo>
                      <a:pt x="49" y="99"/>
                      <a:pt x="0" y="191"/>
                      <a:pt x="31" y="287"/>
                    </a:cubicBezTo>
                    <a:cubicBezTo>
                      <a:pt x="53" y="379"/>
                      <a:pt x="136" y="470"/>
                      <a:pt x="258" y="484"/>
                    </a:cubicBezTo>
                    <a:cubicBezTo>
                      <a:pt x="261" y="484"/>
                      <a:pt x="264" y="484"/>
                      <a:pt x="267" y="484"/>
                    </a:cubicBezTo>
                    <a:cubicBezTo>
                      <a:pt x="389" y="484"/>
                      <a:pt x="477" y="403"/>
                      <a:pt x="507" y="317"/>
                    </a:cubicBezTo>
                    <a:cubicBezTo>
                      <a:pt x="547" y="218"/>
                      <a:pt x="498" y="117"/>
                      <a:pt x="450" y="77"/>
                    </a:cubicBezTo>
                    <a:cubicBezTo>
                      <a:pt x="403" y="39"/>
                      <a:pt x="358" y="27"/>
                      <a:pt x="323" y="27"/>
                    </a:cubicBezTo>
                    <a:cubicBezTo>
                      <a:pt x="311" y="27"/>
                      <a:pt x="301" y="28"/>
                      <a:pt x="291" y="30"/>
                    </a:cubicBezTo>
                    <a:lnTo>
                      <a:pt x="291" y="30"/>
                    </a:lnTo>
                    <a:cubicBezTo>
                      <a:pt x="292" y="28"/>
                      <a:pt x="293" y="27"/>
                      <a:pt x="293" y="25"/>
                    </a:cubicBezTo>
                    <a:cubicBezTo>
                      <a:pt x="295" y="16"/>
                      <a:pt x="271" y="1"/>
                      <a:pt x="2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7" name="Google Shape;4307;p108"/>
              <p:cNvSpPr/>
              <p:nvPr/>
            </p:nvSpPr>
            <p:spPr>
              <a:xfrm>
                <a:off x="554616" y="4208860"/>
                <a:ext cx="7905" cy="7046"/>
              </a:xfrm>
              <a:custGeom>
                <a:rect b="b" l="l" r="r" t="t"/>
                <a:pathLst>
                  <a:path extrusionOk="0" h="484" w="543">
                    <a:moveTo>
                      <a:pt x="249" y="60"/>
                    </a:moveTo>
                    <a:cubicBezTo>
                      <a:pt x="255" y="82"/>
                      <a:pt x="320" y="86"/>
                      <a:pt x="364" y="151"/>
                    </a:cubicBezTo>
                    <a:cubicBezTo>
                      <a:pt x="386" y="187"/>
                      <a:pt x="394" y="225"/>
                      <a:pt x="372" y="261"/>
                    </a:cubicBezTo>
                    <a:cubicBezTo>
                      <a:pt x="355" y="297"/>
                      <a:pt x="313" y="326"/>
                      <a:pt x="275" y="326"/>
                    </a:cubicBezTo>
                    <a:cubicBezTo>
                      <a:pt x="272" y="326"/>
                      <a:pt x="269" y="326"/>
                      <a:pt x="267" y="326"/>
                    </a:cubicBezTo>
                    <a:cubicBezTo>
                      <a:pt x="223" y="326"/>
                      <a:pt x="180" y="287"/>
                      <a:pt x="162" y="247"/>
                    </a:cubicBezTo>
                    <a:cubicBezTo>
                      <a:pt x="150" y="209"/>
                      <a:pt x="158" y="165"/>
                      <a:pt x="180" y="130"/>
                    </a:cubicBezTo>
                    <a:cubicBezTo>
                      <a:pt x="201" y="96"/>
                      <a:pt x="228" y="75"/>
                      <a:pt x="249" y="60"/>
                    </a:cubicBezTo>
                    <a:close/>
                    <a:moveTo>
                      <a:pt x="232" y="0"/>
                    </a:moveTo>
                    <a:cubicBezTo>
                      <a:pt x="197" y="0"/>
                      <a:pt x="149" y="13"/>
                      <a:pt x="97" y="56"/>
                    </a:cubicBezTo>
                    <a:cubicBezTo>
                      <a:pt x="49" y="99"/>
                      <a:pt x="1" y="191"/>
                      <a:pt x="27" y="287"/>
                    </a:cubicBezTo>
                    <a:cubicBezTo>
                      <a:pt x="49" y="379"/>
                      <a:pt x="132" y="471"/>
                      <a:pt x="254" y="483"/>
                    </a:cubicBezTo>
                    <a:cubicBezTo>
                      <a:pt x="258" y="484"/>
                      <a:pt x="261" y="484"/>
                      <a:pt x="264" y="484"/>
                    </a:cubicBezTo>
                    <a:cubicBezTo>
                      <a:pt x="385" y="484"/>
                      <a:pt x="473" y="407"/>
                      <a:pt x="507" y="318"/>
                    </a:cubicBezTo>
                    <a:cubicBezTo>
                      <a:pt x="543" y="217"/>
                      <a:pt x="499" y="116"/>
                      <a:pt x="446" y="78"/>
                    </a:cubicBezTo>
                    <a:cubicBezTo>
                      <a:pt x="399" y="39"/>
                      <a:pt x="354" y="26"/>
                      <a:pt x="319" y="26"/>
                    </a:cubicBezTo>
                    <a:cubicBezTo>
                      <a:pt x="307" y="26"/>
                      <a:pt x="297" y="27"/>
                      <a:pt x="288" y="30"/>
                    </a:cubicBezTo>
                    <a:lnTo>
                      <a:pt x="288" y="30"/>
                    </a:lnTo>
                    <a:cubicBezTo>
                      <a:pt x="289" y="28"/>
                      <a:pt x="289" y="27"/>
                      <a:pt x="289" y="25"/>
                    </a:cubicBezTo>
                    <a:cubicBezTo>
                      <a:pt x="293" y="16"/>
                      <a:pt x="271" y="0"/>
                      <a:pt x="23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08" name="Google Shape;4308;p108"/>
            <p:cNvGrpSpPr/>
            <p:nvPr/>
          </p:nvGrpSpPr>
          <p:grpSpPr>
            <a:xfrm>
              <a:off x="1877369" y="4077333"/>
              <a:ext cx="125151" cy="189466"/>
              <a:chOff x="1877369" y="4077333"/>
              <a:chExt cx="125151" cy="189466"/>
            </a:xfrm>
          </p:grpSpPr>
          <p:sp>
            <p:nvSpPr>
              <p:cNvPr id="4309" name="Google Shape;4309;p108"/>
              <p:cNvSpPr/>
              <p:nvPr/>
            </p:nvSpPr>
            <p:spPr>
              <a:xfrm>
                <a:off x="1884487" y="4111747"/>
                <a:ext cx="108614" cy="155052"/>
              </a:xfrm>
              <a:custGeom>
                <a:rect b="b" l="l" r="r" t="t"/>
                <a:pathLst>
                  <a:path extrusionOk="0" h="10651" w="7461">
                    <a:moveTo>
                      <a:pt x="1" y="0"/>
                    </a:moveTo>
                    <a:lnTo>
                      <a:pt x="1028" y="10650"/>
                    </a:lnTo>
                    <a:lnTo>
                      <a:pt x="6215" y="10650"/>
                    </a:lnTo>
                    <a:lnTo>
                      <a:pt x="7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0" name="Google Shape;4310;p108"/>
              <p:cNvSpPr/>
              <p:nvPr/>
            </p:nvSpPr>
            <p:spPr>
              <a:xfrm>
                <a:off x="1877369" y="4091716"/>
                <a:ext cx="125151" cy="20424"/>
              </a:xfrm>
              <a:custGeom>
                <a:rect b="b" l="l" r="r" t="t"/>
                <a:pathLst>
                  <a:path extrusionOk="0" h="1403" w="8597">
                    <a:moveTo>
                      <a:pt x="490" y="0"/>
                    </a:moveTo>
                    <a:cubicBezTo>
                      <a:pt x="490" y="0"/>
                      <a:pt x="57" y="432"/>
                      <a:pt x="0" y="1403"/>
                    </a:cubicBezTo>
                    <a:lnTo>
                      <a:pt x="8435" y="1403"/>
                    </a:lnTo>
                    <a:cubicBezTo>
                      <a:pt x="8435" y="1403"/>
                      <a:pt x="8596" y="537"/>
                      <a:pt x="79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1" name="Google Shape;4311;p108"/>
              <p:cNvSpPr/>
              <p:nvPr/>
            </p:nvSpPr>
            <p:spPr>
              <a:xfrm>
                <a:off x="1894299" y="4077333"/>
                <a:ext cx="92688" cy="16246"/>
              </a:xfrm>
              <a:custGeom>
                <a:rect b="b" l="l" r="r" t="t"/>
                <a:pathLst>
                  <a:path extrusionOk="0" h="1116" w="6367">
                    <a:moveTo>
                      <a:pt x="5947" y="0"/>
                    </a:moveTo>
                    <a:lnTo>
                      <a:pt x="289" y="14"/>
                    </a:lnTo>
                    <a:lnTo>
                      <a:pt x="0" y="1067"/>
                    </a:lnTo>
                    <a:lnTo>
                      <a:pt x="6367" y="1115"/>
                    </a:lnTo>
                    <a:lnTo>
                      <a:pt x="59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2" name="Google Shape;4312;p108"/>
              <p:cNvSpPr/>
              <p:nvPr/>
            </p:nvSpPr>
            <p:spPr>
              <a:xfrm>
                <a:off x="1882901" y="4150557"/>
                <a:ext cx="110200" cy="77999"/>
              </a:xfrm>
              <a:custGeom>
                <a:rect b="b" l="l" r="r" t="t"/>
                <a:pathLst>
                  <a:path extrusionOk="0" h="5358" w="7570">
                    <a:moveTo>
                      <a:pt x="1" y="0"/>
                    </a:moveTo>
                    <a:cubicBezTo>
                      <a:pt x="1" y="97"/>
                      <a:pt x="621" y="5358"/>
                      <a:pt x="621" y="5358"/>
                    </a:cubicBezTo>
                    <a:lnTo>
                      <a:pt x="6962" y="5358"/>
                    </a:lnTo>
                    <a:lnTo>
                      <a:pt x="75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313" name="Google Shape;4313;p108"/>
          <p:cNvGrpSpPr/>
          <p:nvPr/>
        </p:nvGrpSpPr>
        <p:grpSpPr>
          <a:xfrm>
            <a:off x="360110" y="841240"/>
            <a:ext cx="3832469" cy="713693"/>
            <a:chOff x="1575694" y="930575"/>
            <a:chExt cx="1989550" cy="713693"/>
          </a:xfrm>
        </p:grpSpPr>
        <p:sp>
          <p:nvSpPr>
            <p:cNvPr id="4314" name="Google Shape;4314;p108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108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6" name="Google Shape;4316;p108"/>
          <p:cNvSpPr txBox="1"/>
          <p:nvPr>
            <p:ph idx="4294967295" type="ctrTitle"/>
          </p:nvPr>
        </p:nvSpPr>
        <p:spPr>
          <a:xfrm>
            <a:off x="651775" y="806442"/>
            <a:ext cx="3207600" cy="71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Yeseva One"/>
                <a:ea typeface="Yeseva One"/>
                <a:cs typeface="Yeseva One"/>
                <a:sym typeface="Yeseva One"/>
              </a:rPr>
              <a:t>RESEARCH QUESTION</a:t>
            </a:r>
            <a:endParaRPr b="1" sz="2100">
              <a:latin typeface="Yeseva One"/>
              <a:ea typeface="Yeseva One"/>
              <a:cs typeface="Yeseva One"/>
              <a:sym typeface="Yeseva One"/>
            </a:endParaRPr>
          </a:p>
        </p:txBody>
      </p:sp>
      <p:grpSp>
        <p:nvGrpSpPr>
          <p:cNvPr id="4317" name="Google Shape;4317;p108"/>
          <p:cNvGrpSpPr/>
          <p:nvPr/>
        </p:nvGrpSpPr>
        <p:grpSpPr>
          <a:xfrm>
            <a:off x="984932" y="1679446"/>
            <a:ext cx="3207552" cy="1019224"/>
            <a:chOff x="1575694" y="930575"/>
            <a:chExt cx="1989550" cy="713693"/>
          </a:xfrm>
        </p:grpSpPr>
        <p:sp>
          <p:nvSpPr>
            <p:cNvPr id="4318" name="Google Shape;4318;p108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108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0" name="Google Shape;4320;p108"/>
          <p:cNvSpPr txBox="1"/>
          <p:nvPr>
            <p:ph idx="3" type="subTitle"/>
          </p:nvPr>
        </p:nvSpPr>
        <p:spPr>
          <a:xfrm>
            <a:off x="1088700" y="1679438"/>
            <a:ext cx="3000000" cy="11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mbria Math"/>
              <a:buAutoNum type="arabicPeriod"/>
            </a:pPr>
            <a:r>
              <a:rPr b="1" lang="en-GB" sz="14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RESEARCH QUESTION</a:t>
            </a:r>
            <a:endParaRPr b="1" sz="1400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mbria Math"/>
              <a:buAutoNum type="arabicPeriod"/>
            </a:pPr>
            <a:r>
              <a:rPr b="1" lang="en-GB" sz="14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RESEARCH GAP</a:t>
            </a:r>
            <a:endParaRPr b="1" sz="1400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mbria Math"/>
              <a:buAutoNum type="arabicPeriod"/>
            </a:pPr>
            <a:r>
              <a:rPr b="1" lang="en-GB" sz="14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SUB OBJECTIVES</a:t>
            </a:r>
            <a:endParaRPr/>
          </a:p>
        </p:txBody>
      </p:sp>
      <p:sp>
        <p:nvSpPr>
          <p:cNvPr id="4321" name="Google Shape;4321;p108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IT19983370</a:t>
            </a: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 | Thushitharan.M</a:t>
            </a:r>
            <a:endParaRPr sz="1300"/>
          </a:p>
        </p:txBody>
      </p:sp>
      <p:pic>
        <p:nvPicPr>
          <p:cNvPr id="4322" name="Google Shape;4322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326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109"/>
          <p:cNvSpPr txBox="1"/>
          <p:nvPr/>
        </p:nvSpPr>
        <p:spPr>
          <a:xfrm>
            <a:off x="500100" y="1727825"/>
            <a:ext cx="8143800" cy="18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mbria Math"/>
              <a:buChar char="●"/>
            </a:pPr>
            <a:r>
              <a:rPr b="1" lang="en-GB" sz="1500">
                <a:solidFill>
                  <a:schemeClr val="accent3"/>
                </a:solidFill>
                <a:latin typeface="Cambria Math"/>
                <a:ea typeface="Cambria Math"/>
                <a:cs typeface="Cambria Math"/>
                <a:sym typeface="Cambria Math"/>
              </a:rPr>
              <a:t>How can the implementation of chain of custody in blockchain increase the security of the criminal records management?</a:t>
            </a:r>
            <a:endParaRPr b="1" sz="1500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mbria Math"/>
              <a:buChar char="-"/>
            </a:pPr>
            <a:r>
              <a:rPr i="1" lang="en-GB" sz="1200">
                <a:solidFill>
                  <a:srgbClr val="1F2328"/>
                </a:solidFill>
                <a:highlight>
                  <a:srgbClr val="FFFFFF"/>
                </a:highlight>
              </a:rPr>
              <a:t>Chain of custody is a logical sequence of keep the records of digital evidence process.</a:t>
            </a:r>
            <a:endParaRPr i="1"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mbria Math"/>
              <a:buChar char="-"/>
            </a:pPr>
            <a:r>
              <a:rPr i="1" lang="en-GB" sz="1200">
                <a:solidFill>
                  <a:srgbClr val="1F2328"/>
                </a:solidFill>
                <a:highlight>
                  <a:srgbClr val="FFFFFF"/>
                </a:highlight>
              </a:rPr>
              <a:t>Once peer uploads the file, the file is stored in a block including username, filesize and file data. </a:t>
            </a:r>
            <a:endParaRPr i="1"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mbria Math"/>
              <a:buChar char="-"/>
            </a:pPr>
            <a:r>
              <a:rPr i="1" lang="en-GB" sz="1200">
                <a:solidFill>
                  <a:srgbClr val="1F2328"/>
                </a:solidFill>
                <a:highlight>
                  <a:srgbClr val="FFFFFF"/>
                </a:highlight>
              </a:rPr>
              <a:t>These block gets appended to the current blockchain, which makes it impossible to edit or delete the file/block.</a:t>
            </a:r>
            <a:endParaRPr i="1"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mbria Math"/>
              <a:buChar char="-"/>
            </a:pPr>
            <a:r>
              <a:rPr i="1" lang="en-GB" sz="1200">
                <a:solidFill>
                  <a:srgbClr val="1F2328"/>
                </a:solidFill>
                <a:highlight>
                  <a:srgbClr val="FFFFFF"/>
                </a:highlight>
              </a:rPr>
              <a:t>The reason to implement file storing using blockchain is its ability to avoid any modification or deletion. No one can delete or corrupt our files that are stored.</a:t>
            </a:r>
            <a:endParaRPr b="1" i="1">
              <a:solidFill>
                <a:schemeClr val="accent3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328" name="Google Shape;4328;p109"/>
          <p:cNvSpPr txBox="1"/>
          <p:nvPr>
            <p:ph idx="4" type="ctrTitle"/>
          </p:nvPr>
        </p:nvSpPr>
        <p:spPr>
          <a:xfrm>
            <a:off x="3697300" y="381100"/>
            <a:ext cx="50850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latin typeface="Yeseva One"/>
                <a:ea typeface="Yeseva One"/>
                <a:cs typeface="Yeseva One"/>
                <a:sym typeface="Yeseva One"/>
              </a:rPr>
              <a:t>RESEARCH QUESTION</a:t>
            </a:r>
            <a:endParaRPr b="1" sz="2500">
              <a:latin typeface="Yeseva One"/>
              <a:ea typeface="Yeseva One"/>
              <a:cs typeface="Yeseva One"/>
              <a:sym typeface="Yeseva One"/>
            </a:endParaRPr>
          </a:p>
        </p:txBody>
      </p:sp>
      <p:pic>
        <p:nvPicPr>
          <p:cNvPr id="4329" name="Google Shape;4329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4330" name="Google Shape;4330;p109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IT19983370 | Thushitharan.M</a:t>
            </a:r>
            <a:endParaRPr sz="1300"/>
          </a:p>
        </p:txBody>
      </p:sp>
      <p:pic>
        <p:nvPicPr>
          <p:cNvPr id="4331" name="Google Shape;4331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7576" y="3771975"/>
            <a:ext cx="4161350" cy="104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335" name="Shape 4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6" name="Google Shape;4336;p110"/>
          <p:cNvSpPr txBox="1"/>
          <p:nvPr>
            <p:ph idx="4" type="ctrTitle"/>
          </p:nvPr>
        </p:nvSpPr>
        <p:spPr>
          <a:xfrm>
            <a:off x="3697300" y="381100"/>
            <a:ext cx="50850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Yeseva One"/>
                <a:ea typeface="Yeseva One"/>
                <a:cs typeface="Yeseva One"/>
                <a:sym typeface="Yeseva One"/>
              </a:rPr>
              <a:t>RESEARCH GAP</a:t>
            </a:r>
            <a:endParaRPr b="1" sz="2100"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Yeseva One"/>
              <a:ea typeface="Yeseva One"/>
              <a:cs typeface="Yeseva One"/>
              <a:sym typeface="Yeseva One"/>
            </a:endParaRPr>
          </a:p>
        </p:txBody>
      </p:sp>
      <p:pic>
        <p:nvPicPr>
          <p:cNvPr id="4337" name="Google Shape;4337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338" name="Google Shape;4338;p110"/>
          <p:cNvGraphicFramePr/>
          <p:nvPr/>
        </p:nvGraphicFramePr>
        <p:xfrm>
          <a:off x="952500" y="123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{FEF2678D-62CB-48C8-A2E4-081C9ED013A9}</a:tableStyleId>
              </a:tblPr>
              <a:tblGrid>
                <a:gridCol w="2673650"/>
                <a:gridCol w="2152350"/>
                <a:gridCol w="2413000"/>
              </a:tblGrid>
              <a:tr h="8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chemeClr val="accent3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CONSIDERATION ON</a:t>
                      </a:r>
                      <a:r>
                        <a:rPr b="1" lang="en-GB" sz="1800">
                          <a:solidFill>
                            <a:schemeClr val="accent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accent3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EXISTING LOCAL DATABASE BASED CRIMINAL INFORMATION MANAGEMENT SYSTEM IN SRI LANKA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accent3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BLOCKCHAIN TECHNOLOGY FOR CRIMINAL INFORMATION MANAGEMENT SYSTEM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accent4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Security of Sensitive Criminal Records</a:t>
                      </a:r>
                      <a:endParaRPr sz="1100">
                        <a:solidFill>
                          <a:schemeClr val="accent4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accent4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MEDIUM</a:t>
                      </a:r>
                      <a:endParaRPr sz="1100">
                        <a:solidFill>
                          <a:schemeClr val="accent4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accent4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HIGH</a:t>
                      </a:r>
                      <a:endParaRPr sz="1100">
                        <a:solidFill>
                          <a:schemeClr val="accent4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accent4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Decentralization Of System</a:t>
                      </a:r>
                      <a:endParaRPr sz="1100">
                        <a:solidFill>
                          <a:schemeClr val="accent4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accent4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No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accent4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Yes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accent4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Ensure data Integrity</a:t>
                      </a:r>
                      <a:endParaRPr sz="1100">
                        <a:solidFill>
                          <a:schemeClr val="accent4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accent4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LOW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accent4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HIGH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accent4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Prevent loss of data</a:t>
                      </a:r>
                      <a:endParaRPr sz="1100">
                        <a:solidFill>
                          <a:schemeClr val="accent4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accent4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LOW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accent4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HIGH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accent4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Log Management</a:t>
                      </a:r>
                      <a:endParaRPr sz="1100">
                        <a:solidFill>
                          <a:schemeClr val="accent4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accent4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Easy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accent4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Hard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accent4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Confidentiality</a:t>
                      </a:r>
                      <a:endParaRPr sz="1100">
                        <a:solidFill>
                          <a:schemeClr val="accent4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accent4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LOW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accent4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HIGH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339" name="Google Shape;4339;p110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IT19983370 | Thushitharan.M</a:t>
            </a:r>
            <a:endParaRPr sz="13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30"/>
          <p:cNvSpPr txBox="1"/>
          <p:nvPr>
            <p:ph idx="4" type="ctrTitle"/>
          </p:nvPr>
        </p:nvSpPr>
        <p:spPr>
          <a:xfrm>
            <a:off x="3631725" y="431250"/>
            <a:ext cx="54648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latin typeface="Yeseva One"/>
                <a:ea typeface="Yeseva One"/>
                <a:cs typeface="Yeseva One"/>
                <a:sym typeface="Yeseva One"/>
              </a:rPr>
              <a:t>OVERALL SYSTEM DIAGRAM</a:t>
            </a:r>
            <a:r>
              <a:rPr lang="en-GB"/>
              <a:t> </a:t>
            </a:r>
            <a:endParaRPr/>
          </a:p>
        </p:txBody>
      </p:sp>
      <p:pic>
        <p:nvPicPr>
          <p:cNvPr id="774" name="Google Shape;7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9967" y="986650"/>
            <a:ext cx="6144469" cy="392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343" name="Shape 4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4" name="Google Shape;4344;p111"/>
          <p:cNvSpPr txBox="1"/>
          <p:nvPr>
            <p:ph idx="4" type="ctrTitle"/>
          </p:nvPr>
        </p:nvSpPr>
        <p:spPr>
          <a:xfrm>
            <a:off x="3697300" y="381100"/>
            <a:ext cx="50850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Yeseva One"/>
                <a:ea typeface="Yeseva One"/>
                <a:cs typeface="Yeseva One"/>
                <a:sym typeface="Yeseva One"/>
              </a:rPr>
              <a:t>SPECIFIC OBJECTIVES</a:t>
            </a:r>
            <a:endParaRPr b="1" sz="2100">
              <a:latin typeface="Yeseva One"/>
              <a:ea typeface="Yeseva One"/>
              <a:cs typeface="Yeseva One"/>
              <a:sym typeface="Yeseva One"/>
            </a:endParaRPr>
          </a:p>
        </p:txBody>
      </p:sp>
      <p:pic>
        <p:nvPicPr>
          <p:cNvPr id="4345" name="Google Shape;4345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4346" name="Google Shape;4346;p111"/>
          <p:cNvSpPr txBox="1"/>
          <p:nvPr/>
        </p:nvSpPr>
        <p:spPr>
          <a:xfrm>
            <a:off x="1018275" y="1766075"/>
            <a:ext cx="4502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Yeseva One"/>
              <a:buChar char="●"/>
            </a:pPr>
            <a:r>
              <a:rPr lang="en-GB">
                <a:solidFill>
                  <a:schemeClr val="accent4"/>
                </a:solidFill>
                <a:latin typeface="Yeseva One"/>
                <a:ea typeface="Yeseva One"/>
                <a:cs typeface="Yeseva One"/>
                <a:sym typeface="Yeseva One"/>
              </a:rPr>
              <a:t>Make the uploaded evidences immutable</a:t>
            </a:r>
            <a:r>
              <a:rPr lang="en-GB">
                <a:solidFill>
                  <a:schemeClr val="accent4"/>
                </a:solidFill>
                <a:latin typeface="Yeseva One"/>
                <a:ea typeface="Yeseva One"/>
                <a:cs typeface="Yeseva One"/>
                <a:sym typeface="Yeseva One"/>
              </a:rPr>
              <a:t>.</a:t>
            </a:r>
            <a:endParaRPr>
              <a:solidFill>
                <a:schemeClr val="accent4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Yeseva One"/>
              <a:buChar char="●"/>
            </a:pPr>
            <a:r>
              <a:rPr lang="en-GB">
                <a:solidFill>
                  <a:schemeClr val="accent4"/>
                </a:solidFill>
                <a:latin typeface="Yeseva One"/>
                <a:ea typeface="Yeseva One"/>
                <a:cs typeface="Yeseva One"/>
                <a:sym typeface="Yeseva One"/>
              </a:rPr>
              <a:t>Implement Evidence log management.</a:t>
            </a:r>
            <a:endParaRPr>
              <a:solidFill>
                <a:schemeClr val="accent4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Yeseva One"/>
              <a:buChar char="●"/>
            </a:pPr>
            <a:r>
              <a:rPr lang="en-GB">
                <a:solidFill>
                  <a:schemeClr val="accent4"/>
                </a:solidFill>
                <a:latin typeface="Yeseva One"/>
                <a:ea typeface="Yeseva One"/>
                <a:cs typeface="Yeseva One"/>
                <a:sym typeface="Yeseva One"/>
              </a:rPr>
              <a:t>Ensure Integrity, Availability.</a:t>
            </a:r>
            <a:endParaRPr>
              <a:solidFill>
                <a:schemeClr val="accent4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Yeseva One"/>
              <a:buChar char="●"/>
            </a:pPr>
            <a:r>
              <a:rPr lang="en-GB">
                <a:solidFill>
                  <a:schemeClr val="accent4"/>
                </a:solidFill>
                <a:latin typeface="Yeseva One"/>
                <a:ea typeface="Yeseva One"/>
                <a:cs typeface="Yeseva One"/>
                <a:sym typeface="Yeseva One"/>
              </a:rPr>
              <a:t>Increase the performance and usability of criminal Records.</a:t>
            </a:r>
            <a:endParaRPr>
              <a:solidFill>
                <a:schemeClr val="accent4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347" name="Google Shape;4347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6875" y="2605450"/>
            <a:ext cx="3318526" cy="2062301"/>
          </a:xfrm>
          <a:prstGeom prst="rect">
            <a:avLst/>
          </a:prstGeom>
          <a:noFill/>
          <a:ln>
            <a:noFill/>
          </a:ln>
        </p:spPr>
      </p:pic>
      <p:sp>
        <p:nvSpPr>
          <p:cNvPr id="4348" name="Google Shape;4348;p111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IT19983370 | Thushitharan.M</a:t>
            </a:r>
            <a:endParaRPr sz="13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2" name="Shape 4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3" name="Google Shape;4353;p112"/>
          <p:cNvSpPr txBox="1"/>
          <p:nvPr>
            <p:ph idx="4" type="ctrTitle"/>
          </p:nvPr>
        </p:nvSpPr>
        <p:spPr>
          <a:xfrm>
            <a:off x="3697300" y="381100"/>
            <a:ext cx="50850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Yeseva One"/>
                <a:ea typeface="Yeseva One"/>
                <a:cs typeface="Yeseva One"/>
                <a:sym typeface="Yeseva One"/>
              </a:rPr>
              <a:t>SUB OBJECTIVES</a:t>
            </a:r>
            <a:endParaRPr b="1" sz="2100"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4354" name="Google Shape;4354;p112"/>
          <p:cNvSpPr txBox="1"/>
          <p:nvPr/>
        </p:nvSpPr>
        <p:spPr>
          <a:xfrm>
            <a:off x="1018275" y="1766075"/>
            <a:ext cx="4502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Yeseva One"/>
              <a:buChar char="●"/>
            </a:pPr>
            <a:r>
              <a:rPr lang="en-GB">
                <a:solidFill>
                  <a:schemeClr val="accent4"/>
                </a:solidFill>
                <a:latin typeface="Yeseva One"/>
                <a:ea typeface="Yeseva One"/>
                <a:cs typeface="Yeseva One"/>
                <a:sym typeface="Yeseva One"/>
              </a:rPr>
              <a:t>User friendly Interface</a:t>
            </a:r>
            <a:endParaRPr>
              <a:solidFill>
                <a:schemeClr val="accent4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Yeseva One"/>
              <a:buChar char="●"/>
            </a:pPr>
            <a:r>
              <a:rPr lang="en-GB">
                <a:solidFill>
                  <a:schemeClr val="accent4"/>
                </a:solidFill>
                <a:latin typeface="Yeseva One"/>
                <a:ea typeface="Yeseva One"/>
                <a:cs typeface="Yeseva One"/>
                <a:sym typeface="Yeseva One"/>
              </a:rPr>
              <a:t>Identify the stakeholders </a:t>
            </a:r>
            <a:endParaRPr>
              <a:solidFill>
                <a:schemeClr val="accent4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Yeseva One"/>
              <a:buChar char="●"/>
            </a:pPr>
            <a:r>
              <a:rPr lang="en-GB">
                <a:solidFill>
                  <a:schemeClr val="accent4"/>
                </a:solidFill>
                <a:latin typeface="Yeseva One"/>
                <a:ea typeface="Yeseva One"/>
                <a:cs typeface="Yeseva One"/>
                <a:sym typeface="Yeseva One"/>
              </a:rPr>
              <a:t>Recommendations and guidelines </a:t>
            </a:r>
            <a:endParaRPr>
              <a:solidFill>
                <a:schemeClr val="accent4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355" name="Google Shape;4355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6875" y="2605450"/>
            <a:ext cx="3318526" cy="206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6" name="Google Shape;4356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4357" name="Google Shape;4357;p112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IT19983370 | Thushitharan.M</a:t>
            </a:r>
            <a:endParaRPr sz="13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361" name="Shape 4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" name="Google Shape;4362;p113"/>
          <p:cNvSpPr txBox="1"/>
          <p:nvPr>
            <p:ph idx="4" type="ctrTitle"/>
          </p:nvPr>
        </p:nvSpPr>
        <p:spPr>
          <a:xfrm>
            <a:off x="4078300" y="381100"/>
            <a:ext cx="50850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Yeseva One"/>
                <a:ea typeface="Yeseva One"/>
                <a:cs typeface="Yeseva One"/>
                <a:sym typeface="Yeseva One"/>
              </a:rPr>
              <a:t>SYSTEM DIAGRAM</a:t>
            </a:r>
            <a:endParaRPr b="1" sz="2100">
              <a:latin typeface="Yeseva One"/>
              <a:ea typeface="Yeseva One"/>
              <a:cs typeface="Yeseva One"/>
              <a:sym typeface="Yeseva One"/>
            </a:endParaRPr>
          </a:p>
        </p:txBody>
      </p:sp>
      <p:pic>
        <p:nvPicPr>
          <p:cNvPr id="4363" name="Google Shape;4363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4" name="Google Shape;4364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86" y="-184625"/>
            <a:ext cx="8701516" cy="5099524"/>
          </a:xfrm>
          <a:prstGeom prst="rect">
            <a:avLst/>
          </a:prstGeom>
          <a:noFill/>
          <a:ln>
            <a:noFill/>
          </a:ln>
        </p:spPr>
      </p:pic>
      <p:sp>
        <p:nvSpPr>
          <p:cNvPr id="4365" name="Google Shape;4365;p113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IT19983370 | Thushitharan.M</a:t>
            </a:r>
            <a:endParaRPr sz="1300"/>
          </a:p>
        </p:txBody>
      </p:sp>
      <p:sp>
        <p:nvSpPr>
          <p:cNvPr id="4366" name="Google Shape;4366;p113"/>
          <p:cNvSpPr/>
          <p:nvPr/>
        </p:nvSpPr>
        <p:spPr>
          <a:xfrm>
            <a:off x="2182550" y="2831225"/>
            <a:ext cx="2365800" cy="23580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67" name="Google Shape;4367;p113"/>
          <p:cNvCxnSpPr/>
          <p:nvPr/>
        </p:nvCxnSpPr>
        <p:spPr>
          <a:xfrm rot="10800000">
            <a:off x="4670325" y="3708825"/>
            <a:ext cx="1236300" cy="0"/>
          </a:xfrm>
          <a:prstGeom prst="straightConnector1">
            <a:avLst/>
          </a:prstGeom>
          <a:noFill/>
          <a:ln cap="flat" cmpd="sng" w="9525">
            <a:solidFill>
              <a:srgbClr val="1F1F1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68" name="Google Shape;4368;p113"/>
          <p:cNvSpPr txBox="1"/>
          <p:nvPr/>
        </p:nvSpPr>
        <p:spPr>
          <a:xfrm>
            <a:off x="5960050" y="3508725"/>
            <a:ext cx="30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naheim"/>
                <a:ea typeface="Anaheim"/>
                <a:cs typeface="Anaheim"/>
                <a:sym typeface="Anaheim"/>
              </a:rPr>
              <a:t>Chain of Custody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372" name="Shape 4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3" name="Google Shape;4373;p114"/>
          <p:cNvSpPr txBox="1"/>
          <p:nvPr>
            <p:ph idx="4" type="ctrTitle"/>
          </p:nvPr>
        </p:nvSpPr>
        <p:spPr>
          <a:xfrm>
            <a:off x="4154500" y="381100"/>
            <a:ext cx="50850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Yeseva One"/>
                <a:ea typeface="Yeseva One"/>
                <a:cs typeface="Yeseva One"/>
                <a:sym typeface="Yeseva One"/>
              </a:rPr>
              <a:t>            FUNCTIONAL REQUIREMENTS</a:t>
            </a:r>
            <a:endParaRPr b="1" sz="2100">
              <a:latin typeface="Yeseva One"/>
              <a:ea typeface="Yeseva One"/>
              <a:cs typeface="Yeseva One"/>
              <a:sym typeface="Yeseva One"/>
            </a:endParaRPr>
          </a:p>
        </p:txBody>
      </p:sp>
      <p:pic>
        <p:nvPicPr>
          <p:cNvPr id="4374" name="Google Shape;4374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4375" name="Google Shape;4375;p114"/>
          <p:cNvSpPr txBox="1"/>
          <p:nvPr/>
        </p:nvSpPr>
        <p:spPr>
          <a:xfrm>
            <a:off x="1018275" y="1766075"/>
            <a:ext cx="4502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Yeseva One"/>
              <a:buChar char="●"/>
            </a:pPr>
            <a:r>
              <a:rPr lang="en-GB">
                <a:solidFill>
                  <a:schemeClr val="accent4"/>
                </a:solidFill>
                <a:latin typeface="Yeseva One"/>
                <a:ea typeface="Yeseva One"/>
                <a:cs typeface="Yeseva One"/>
                <a:sym typeface="Yeseva One"/>
              </a:rPr>
              <a:t>Immutable Evidence Records</a:t>
            </a:r>
            <a:endParaRPr>
              <a:solidFill>
                <a:schemeClr val="accent4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Yeseva One"/>
              <a:buChar char="●"/>
            </a:pPr>
            <a:r>
              <a:rPr lang="en-GB">
                <a:solidFill>
                  <a:schemeClr val="accent4"/>
                </a:solidFill>
                <a:latin typeface="Yeseva One"/>
                <a:ea typeface="Yeseva One"/>
                <a:cs typeface="Yeseva One"/>
                <a:sym typeface="Yeseva One"/>
              </a:rPr>
              <a:t>Implement Evidence log management</a:t>
            </a:r>
            <a:endParaRPr>
              <a:solidFill>
                <a:schemeClr val="accent4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Yeseva One"/>
              <a:buChar char="●"/>
            </a:pPr>
            <a:r>
              <a:rPr lang="en-GB">
                <a:solidFill>
                  <a:schemeClr val="accent4"/>
                </a:solidFill>
                <a:latin typeface="Yeseva One"/>
                <a:ea typeface="Yeseva One"/>
                <a:cs typeface="Yeseva One"/>
                <a:sym typeface="Yeseva One"/>
              </a:rPr>
              <a:t>Integration with Criminal System.</a:t>
            </a:r>
            <a:endParaRPr>
              <a:solidFill>
                <a:schemeClr val="accent4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376" name="Google Shape;4376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6200" y="2121100"/>
            <a:ext cx="7320925" cy="2875550"/>
          </a:xfrm>
          <a:prstGeom prst="rect">
            <a:avLst/>
          </a:prstGeom>
          <a:noFill/>
          <a:ln>
            <a:noFill/>
          </a:ln>
        </p:spPr>
      </p:pic>
      <p:sp>
        <p:nvSpPr>
          <p:cNvPr id="4377" name="Google Shape;4377;p114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IT19983370 | Thushitharan.M</a:t>
            </a:r>
            <a:endParaRPr sz="130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1" name="Shape 4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" name="Google Shape;4382;p115"/>
          <p:cNvSpPr txBox="1"/>
          <p:nvPr>
            <p:ph idx="4" type="ctrTitle"/>
          </p:nvPr>
        </p:nvSpPr>
        <p:spPr>
          <a:xfrm>
            <a:off x="4002100" y="381100"/>
            <a:ext cx="50850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Yeseva One"/>
                <a:ea typeface="Yeseva One"/>
                <a:cs typeface="Yeseva One"/>
                <a:sym typeface="Yeseva One"/>
              </a:rPr>
              <a:t>NON - FUNCTIONAL REQUIREMENTS</a:t>
            </a:r>
            <a:endParaRPr b="1" sz="2100"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4383" name="Google Shape;4383;p115"/>
          <p:cNvSpPr txBox="1"/>
          <p:nvPr/>
        </p:nvSpPr>
        <p:spPr>
          <a:xfrm>
            <a:off x="1018275" y="1766075"/>
            <a:ext cx="4502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Yeseva One"/>
              <a:buChar char="●"/>
            </a:pPr>
            <a:r>
              <a:rPr lang="en-GB">
                <a:solidFill>
                  <a:schemeClr val="accent4"/>
                </a:solidFill>
                <a:latin typeface="Yeseva One"/>
                <a:ea typeface="Yeseva One"/>
                <a:cs typeface="Yeseva One"/>
                <a:sym typeface="Yeseva One"/>
              </a:rPr>
              <a:t>Security</a:t>
            </a:r>
            <a:endParaRPr>
              <a:solidFill>
                <a:schemeClr val="accent4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Yeseva One"/>
              <a:buChar char="●"/>
            </a:pPr>
            <a:r>
              <a:rPr lang="en-GB">
                <a:solidFill>
                  <a:schemeClr val="accent4"/>
                </a:solidFill>
                <a:latin typeface="Yeseva One"/>
                <a:ea typeface="Yeseva One"/>
                <a:cs typeface="Yeseva One"/>
                <a:sym typeface="Yeseva One"/>
              </a:rPr>
              <a:t>User Friendly Interface</a:t>
            </a:r>
            <a:endParaRPr>
              <a:solidFill>
                <a:schemeClr val="accent4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Yeseva One"/>
              <a:buChar char="●"/>
            </a:pPr>
            <a:r>
              <a:rPr lang="en-GB">
                <a:solidFill>
                  <a:schemeClr val="accent4"/>
                </a:solidFill>
                <a:latin typeface="Yeseva One"/>
                <a:ea typeface="Yeseva One"/>
                <a:cs typeface="Yeseva One"/>
                <a:sym typeface="Yeseva One"/>
              </a:rPr>
              <a:t>Performance</a:t>
            </a:r>
            <a:endParaRPr>
              <a:solidFill>
                <a:schemeClr val="accent4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384" name="Google Shape;4384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6200" y="2121100"/>
            <a:ext cx="7320925" cy="287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5" name="Google Shape;4385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4386" name="Google Shape;4386;p115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IT19983370 | Thushitharan.M</a:t>
            </a:r>
            <a:endParaRPr sz="130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390" name="Shape 4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1" name="Google Shape;4391;p116"/>
          <p:cNvGrpSpPr/>
          <p:nvPr/>
        </p:nvGrpSpPr>
        <p:grpSpPr>
          <a:xfrm>
            <a:off x="685335" y="2184865"/>
            <a:ext cx="3832469" cy="713693"/>
            <a:chOff x="1575694" y="930575"/>
            <a:chExt cx="1989550" cy="713693"/>
          </a:xfrm>
        </p:grpSpPr>
        <p:sp>
          <p:nvSpPr>
            <p:cNvPr id="4392" name="Google Shape;4392;p116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116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94" name="Google Shape;4394;p116"/>
          <p:cNvSpPr txBox="1"/>
          <p:nvPr>
            <p:ph idx="4294967295" type="ctrTitle"/>
          </p:nvPr>
        </p:nvSpPr>
        <p:spPr>
          <a:xfrm>
            <a:off x="977000" y="2150075"/>
            <a:ext cx="3352500" cy="71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latin typeface="Yeseva One"/>
                <a:ea typeface="Yeseva One"/>
                <a:cs typeface="Yeseva One"/>
                <a:sym typeface="Yeseva One"/>
              </a:rPr>
              <a:t>IMPLEMENTATION</a:t>
            </a:r>
            <a:endParaRPr b="1" sz="2500">
              <a:latin typeface="Yeseva One"/>
              <a:ea typeface="Yeseva One"/>
              <a:cs typeface="Yeseva One"/>
              <a:sym typeface="Yeseva One"/>
            </a:endParaRPr>
          </a:p>
        </p:txBody>
      </p:sp>
      <p:grpSp>
        <p:nvGrpSpPr>
          <p:cNvPr id="4395" name="Google Shape;4395;p116"/>
          <p:cNvGrpSpPr/>
          <p:nvPr/>
        </p:nvGrpSpPr>
        <p:grpSpPr>
          <a:xfrm>
            <a:off x="4864402" y="865177"/>
            <a:ext cx="3476103" cy="3413144"/>
            <a:chOff x="411609" y="1049416"/>
            <a:chExt cx="1718376" cy="1650536"/>
          </a:xfrm>
        </p:grpSpPr>
        <p:sp>
          <p:nvSpPr>
            <p:cNvPr id="4396" name="Google Shape;4396;p116"/>
            <p:cNvSpPr/>
            <p:nvPr/>
          </p:nvSpPr>
          <p:spPr>
            <a:xfrm>
              <a:off x="970600" y="1194197"/>
              <a:ext cx="557400" cy="399900"/>
            </a:xfrm>
            <a:prstGeom prst="roundRect">
              <a:avLst>
                <a:gd fmla="val 4313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116"/>
            <p:cNvSpPr/>
            <p:nvPr/>
          </p:nvSpPr>
          <p:spPr>
            <a:xfrm>
              <a:off x="957556" y="1172928"/>
              <a:ext cx="152647" cy="127132"/>
            </a:xfrm>
            <a:custGeom>
              <a:rect b="b" l="l" r="r" t="t"/>
              <a:pathLst>
                <a:path extrusionOk="0" h="8002" w="9608">
                  <a:moveTo>
                    <a:pt x="9509" y="0"/>
                  </a:moveTo>
                  <a:cubicBezTo>
                    <a:pt x="8961" y="0"/>
                    <a:pt x="8520" y="34"/>
                    <a:pt x="8520" y="79"/>
                  </a:cubicBezTo>
                  <a:cubicBezTo>
                    <a:pt x="8520" y="119"/>
                    <a:pt x="8908" y="153"/>
                    <a:pt x="9405" y="157"/>
                  </a:cubicBezTo>
                  <a:cubicBezTo>
                    <a:pt x="9356" y="209"/>
                    <a:pt x="9285" y="284"/>
                    <a:pt x="9192" y="385"/>
                  </a:cubicBezTo>
                  <a:cubicBezTo>
                    <a:pt x="8994" y="609"/>
                    <a:pt x="8729" y="904"/>
                    <a:pt x="8408" y="1267"/>
                  </a:cubicBezTo>
                  <a:cubicBezTo>
                    <a:pt x="7742" y="2032"/>
                    <a:pt x="6842" y="3067"/>
                    <a:pt x="5820" y="4243"/>
                  </a:cubicBezTo>
                  <a:cubicBezTo>
                    <a:pt x="5468" y="4008"/>
                    <a:pt x="5103" y="3762"/>
                    <a:pt x="4729" y="3515"/>
                  </a:cubicBezTo>
                  <a:cubicBezTo>
                    <a:pt x="4534" y="3384"/>
                    <a:pt x="4344" y="3257"/>
                    <a:pt x="4165" y="3138"/>
                  </a:cubicBezTo>
                  <a:lnTo>
                    <a:pt x="4105" y="3100"/>
                  </a:lnTo>
                  <a:lnTo>
                    <a:pt x="4060" y="3153"/>
                  </a:lnTo>
                  <a:cubicBezTo>
                    <a:pt x="2906" y="4501"/>
                    <a:pt x="1886" y="5708"/>
                    <a:pt x="1158" y="6578"/>
                  </a:cubicBezTo>
                  <a:cubicBezTo>
                    <a:pt x="807" y="7004"/>
                    <a:pt x="519" y="7351"/>
                    <a:pt x="302" y="7613"/>
                  </a:cubicBezTo>
                  <a:cubicBezTo>
                    <a:pt x="105" y="7856"/>
                    <a:pt x="0" y="7994"/>
                    <a:pt x="7" y="8001"/>
                  </a:cubicBezTo>
                  <a:cubicBezTo>
                    <a:pt x="7" y="8001"/>
                    <a:pt x="8" y="8001"/>
                    <a:pt x="8" y="8001"/>
                  </a:cubicBezTo>
                  <a:cubicBezTo>
                    <a:pt x="22" y="8001"/>
                    <a:pt x="140" y="7875"/>
                    <a:pt x="347" y="7649"/>
                  </a:cubicBezTo>
                  <a:cubicBezTo>
                    <a:pt x="571" y="7396"/>
                    <a:pt x="870" y="7059"/>
                    <a:pt x="1236" y="6649"/>
                  </a:cubicBezTo>
                  <a:cubicBezTo>
                    <a:pt x="1976" y="5804"/>
                    <a:pt x="2996" y="4632"/>
                    <a:pt x="4134" y="3306"/>
                  </a:cubicBezTo>
                  <a:cubicBezTo>
                    <a:pt x="4299" y="3414"/>
                    <a:pt x="4467" y="3526"/>
                    <a:pt x="4643" y="3642"/>
                  </a:cubicBezTo>
                  <a:cubicBezTo>
                    <a:pt x="5035" y="3907"/>
                    <a:pt x="5420" y="4161"/>
                    <a:pt x="5793" y="4408"/>
                  </a:cubicBezTo>
                  <a:lnTo>
                    <a:pt x="5849" y="4445"/>
                  </a:lnTo>
                  <a:lnTo>
                    <a:pt x="5894" y="4393"/>
                  </a:lnTo>
                  <a:cubicBezTo>
                    <a:pt x="6918" y="3182"/>
                    <a:pt x="7818" y="2118"/>
                    <a:pt x="8482" y="1330"/>
                  </a:cubicBezTo>
                  <a:cubicBezTo>
                    <a:pt x="8789" y="960"/>
                    <a:pt x="9042" y="654"/>
                    <a:pt x="9233" y="419"/>
                  </a:cubicBezTo>
                  <a:cubicBezTo>
                    <a:pt x="9330" y="299"/>
                    <a:pt x="9397" y="213"/>
                    <a:pt x="9442" y="157"/>
                  </a:cubicBezTo>
                  <a:lnTo>
                    <a:pt x="9454" y="157"/>
                  </a:lnTo>
                  <a:cubicBezTo>
                    <a:pt x="9457" y="657"/>
                    <a:pt x="9487" y="1050"/>
                    <a:pt x="9528" y="1050"/>
                  </a:cubicBezTo>
                  <a:cubicBezTo>
                    <a:pt x="9573" y="1050"/>
                    <a:pt x="9607" y="617"/>
                    <a:pt x="9607" y="79"/>
                  </a:cubicBezTo>
                  <a:lnTo>
                    <a:pt x="96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98" name="Google Shape;4398;p116"/>
            <p:cNvGrpSpPr/>
            <p:nvPr/>
          </p:nvGrpSpPr>
          <p:grpSpPr>
            <a:xfrm>
              <a:off x="1494120" y="1049416"/>
              <a:ext cx="285038" cy="281828"/>
              <a:chOff x="1494120" y="1049416"/>
              <a:chExt cx="285038" cy="281828"/>
            </a:xfrm>
          </p:grpSpPr>
          <p:sp>
            <p:nvSpPr>
              <p:cNvPr id="4399" name="Google Shape;4399;p116"/>
              <p:cNvSpPr/>
              <p:nvPr/>
            </p:nvSpPr>
            <p:spPr>
              <a:xfrm>
                <a:off x="1494120" y="1080031"/>
                <a:ext cx="251261" cy="251213"/>
              </a:xfrm>
              <a:custGeom>
                <a:rect b="b" l="l" r="r" t="t"/>
                <a:pathLst>
                  <a:path extrusionOk="0" h="15812" w="15815">
                    <a:moveTo>
                      <a:pt x="7725" y="1"/>
                    </a:moveTo>
                    <a:cubicBezTo>
                      <a:pt x="3459" y="101"/>
                      <a:pt x="0" y="3635"/>
                      <a:pt x="0" y="7904"/>
                    </a:cubicBezTo>
                    <a:cubicBezTo>
                      <a:pt x="0" y="12241"/>
                      <a:pt x="3572" y="15811"/>
                      <a:pt x="7908" y="15811"/>
                    </a:cubicBezTo>
                    <a:cubicBezTo>
                      <a:pt x="12244" y="15811"/>
                      <a:pt x="15815" y="12241"/>
                      <a:pt x="15815" y="7904"/>
                    </a:cubicBezTo>
                    <a:lnTo>
                      <a:pt x="7908" y="7904"/>
                    </a:lnTo>
                    <a:lnTo>
                      <a:pt x="77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0" name="Google Shape;4400;p116"/>
              <p:cNvSpPr/>
              <p:nvPr/>
            </p:nvSpPr>
            <p:spPr>
              <a:xfrm>
                <a:off x="1650771" y="1049416"/>
                <a:ext cx="128387" cy="125575"/>
              </a:xfrm>
              <a:custGeom>
                <a:rect b="b" l="l" r="r" t="t"/>
                <a:pathLst>
                  <a:path extrusionOk="0" h="7904" w="8081">
                    <a:moveTo>
                      <a:pt x="1" y="0"/>
                    </a:moveTo>
                    <a:lnTo>
                      <a:pt x="177" y="7903"/>
                    </a:lnTo>
                    <a:lnTo>
                      <a:pt x="8080" y="7781"/>
                    </a:lnTo>
                    <a:cubicBezTo>
                      <a:pt x="8024" y="5722"/>
                      <a:pt x="7169" y="3676"/>
                      <a:pt x="5693" y="2238"/>
                    </a:cubicBezTo>
                    <a:cubicBezTo>
                      <a:pt x="4218" y="804"/>
                      <a:pt x="2059" y="0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01" name="Google Shape;4401;p116"/>
            <p:cNvSpPr/>
            <p:nvPr/>
          </p:nvSpPr>
          <p:spPr>
            <a:xfrm>
              <a:off x="726357" y="1601522"/>
              <a:ext cx="1316216" cy="487333"/>
            </a:xfrm>
            <a:custGeom>
              <a:rect b="b" l="l" r="r" t="t"/>
              <a:pathLst>
                <a:path extrusionOk="0" h="30674" w="82846">
                  <a:moveTo>
                    <a:pt x="82846" y="0"/>
                  </a:moveTo>
                  <a:cubicBezTo>
                    <a:pt x="79488" y="90"/>
                    <a:pt x="76533" y="2436"/>
                    <a:pt x="74740" y="5275"/>
                  </a:cubicBezTo>
                  <a:cubicBezTo>
                    <a:pt x="72944" y="8110"/>
                    <a:pt x="72080" y="11419"/>
                    <a:pt x="71102" y="14631"/>
                  </a:cubicBezTo>
                  <a:cubicBezTo>
                    <a:pt x="70127" y="17844"/>
                    <a:pt x="68955" y="21108"/>
                    <a:pt x="66698" y="23595"/>
                  </a:cubicBezTo>
                  <a:cubicBezTo>
                    <a:pt x="64933" y="25542"/>
                    <a:pt x="62347" y="26910"/>
                    <a:pt x="59777" y="26910"/>
                  </a:cubicBezTo>
                  <a:cubicBezTo>
                    <a:pt x="59063" y="26910"/>
                    <a:pt x="58350" y="26804"/>
                    <a:pt x="57656" y="26576"/>
                  </a:cubicBezTo>
                  <a:cubicBezTo>
                    <a:pt x="55336" y="25810"/>
                    <a:pt x="53618" y="23845"/>
                    <a:pt x="52285" y="21799"/>
                  </a:cubicBezTo>
                  <a:cubicBezTo>
                    <a:pt x="50951" y="19752"/>
                    <a:pt x="49861" y="17522"/>
                    <a:pt x="48199" y="15733"/>
                  </a:cubicBezTo>
                  <a:cubicBezTo>
                    <a:pt x="45965" y="13328"/>
                    <a:pt x="42741" y="11875"/>
                    <a:pt x="39462" y="11793"/>
                  </a:cubicBezTo>
                  <a:cubicBezTo>
                    <a:pt x="39363" y="11790"/>
                    <a:pt x="39264" y="11789"/>
                    <a:pt x="39166" y="11789"/>
                  </a:cubicBezTo>
                  <a:cubicBezTo>
                    <a:pt x="35981" y="11789"/>
                    <a:pt x="32817" y="13072"/>
                    <a:pt x="30539" y="15293"/>
                  </a:cubicBezTo>
                  <a:cubicBezTo>
                    <a:pt x="28092" y="17672"/>
                    <a:pt x="26740" y="20947"/>
                    <a:pt x="24578" y="23588"/>
                  </a:cubicBezTo>
                  <a:cubicBezTo>
                    <a:pt x="22912" y="25623"/>
                    <a:pt x="20346" y="27298"/>
                    <a:pt x="17839" y="27298"/>
                  </a:cubicBezTo>
                  <a:cubicBezTo>
                    <a:pt x="17096" y="27298"/>
                    <a:pt x="16358" y="27151"/>
                    <a:pt x="15650" y="26822"/>
                  </a:cubicBezTo>
                  <a:cubicBezTo>
                    <a:pt x="14085" y="26098"/>
                    <a:pt x="13002" y="24626"/>
                    <a:pt x="11572" y="23663"/>
                  </a:cubicBezTo>
                  <a:cubicBezTo>
                    <a:pt x="10371" y="22851"/>
                    <a:pt x="8922" y="22436"/>
                    <a:pt x="7475" y="22436"/>
                  </a:cubicBezTo>
                  <a:cubicBezTo>
                    <a:pt x="6392" y="22436"/>
                    <a:pt x="5310" y="22668"/>
                    <a:pt x="4333" y="23140"/>
                  </a:cubicBezTo>
                  <a:cubicBezTo>
                    <a:pt x="2055" y="24242"/>
                    <a:pt x="195" y="28148"/>
                    <a:pt x="0" y="30674"/>
                  </a:cubicBezTo>
                  <a:lnTo>
                    <a:pt x="82846" y="30577"/>
                  </a:lnTo>
                  <a:lnTo>
                    <a:pt x="828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116"/>
            <p:cNvSpPr/>
            <p:nvPr/>
          </p:nvSpPr>
          <p:spPr>
            <a:xfrm>
              <a:off x="411609" y="2697807"/>
              <a:ext cx="1718376" cy="2145"/>
            </a:xfrm>
            <a:custGeom>
              <a:rect b="b" l="l" r="r" t="t"/>
              <a:pathLst>
                <a:path extrusionOk="0" h="135" w="108159">
                  <a:moveTo>
                    <a:pt x="54081" y="0"/>
                  </a:moveTo>
                  <a:cubicBezTo>
                    <a:pt x="24208" y="0"/>
                    <a:pt x="0" y="30"/>
                    <a:pt x="0" y="67"/>
                  </a:cubicBezTo>
                  <a:cubicBezTo>
                    <a:pt x="0" y="105"/>
                    <a:pt x="24208" y="134"/>
                    <a:pt x="54081" y="134"/>
                  </a:cubicBezTo>
                  <a:cubicBezTo>
                    <a:pt x="83944" y="134"/>
                    <a:pt x="108158" y="105"/>
                    <a:pt x="108158" y="67"/>
                  </a:cubicBezTo>
                  <a:cubicBezTo>
                    <a:pt x="108158" y="30"/>
                    <a:pt x="83944" y="0"/>
                    <a:pt x="540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03" name="Google Shape;4403;p116"/>
            <p:cNvGrpSpPr/>
            <p:nvPr/>
          </p:nvGrpSpPr>
          <p:grpSpPr>
            <a:xfrm>
              <a:off x="1603188" y="1369374"/>
              <a:ext cx="209969" cy="294109"/>
              <a:chOff x="1603188" y="1369374"/>
              <a:chExt cx="209969" cy="294109"/>
            </a:xfrm>
          </p:grpSpPr>
          <p:sp>
            <p:nvSpPr>
              <p:cNvPr id="4404" name="Google Shape;4404;p116"/>
              <p:cNvSpPr/>
              <p:nvPr/>
            </p:nvSpPr>
            <p:spPr>
              <a:xfrm>
                <a:off x="1603188" y="1369374"/>
                <a:ext cx="209969" cy="294109"/>
              </a:xfrm>
              <a:custGeom>
                <a:rect b="b" l="l" r="r" t="t"/>
                <a:pathLst>
                  <a:path extrusionOk="0" h="18512" w="13216">
                    <a:moveTo>
                      <a:pt x="575" y="1"/>
                    </a:moveTo>
                    <a:cubicBezTo>
                      <a:pt x="270" y="1"/>
                      <a:pt x="1" y="266"/>
                      <a:pt x="1" y="573"/>
                    </a:cubicBezTo>
                    <a:lnTo>
                      <a:pt x="1" y="1368"/>
                    </a:lnTo>
                    <a:lnTo>
                      <a:pt x="1" y="2945"/>
                    </a:lnTo>
                    <a:lnTo>
                      <a:pt x="1" y="6026"/>
                    </a:lnTo>
                    <a:cubicBezTo>
                      <a:pt x="1" y="8043"/>
                      <a:pt x="4" y="9992"/>
                      <a:pt x="4" y="11849"/>
                    </a:cubicBezTo>
                    <a:cubicBezTo>
                      <a:pt x="4" y="13705"/>
                      <a:pt x="8" y="15469"/>
                      <a:pt x="12" y="17119"/>
                    </a:cubicBezTo>
                    <a:lnTo>
                      <a:pt x="12" y="17732"/>
                    </a:lnTo>
                    <a:cubicBezTo>
                      <a:pt x="15" y="17832"/>
                      <a:pt x="4" y="17929"/>
                      <a:pt x="23" y="18041"/>
                    </a:cubicBezTo>
                    <a:cubicBezTo>
                      <a:pt x="41" y="18153"/>
                      <a:pt x="94" y="18255"/>
                      <a:pt x="172" y="18333"/>
                    </a:cubicBezTo>
                    <a:cubicBezTo>
                      <a:pt x="247" y="18411"/>
                      <a:pt x="344" y="18472"/>
                      <a:pt x="453" y="18494"/>
                    </a:cubicBezTo>
                    <a:cubicBezTo>
                      <a:pt x="517" y="18509"/>
                      <a:pt x="578" y="18512"/>
                      <a:pt x="637" y="18512"/>
                    </a:cubicBezTo>
                    <a:cubicBezTo>
                      <a:pt x="662" y="18512"/>
                      <a:pt x="686" y="18511"/>
                      <a:pt x="710" y="18511"/>
                    </a:cubicBezTo>
                    <a:cubicBezTo>
                      <a:pt x="726" y="18511"/>
                      <a:pt x="742" y="18511"/>
                      <a:pt x="758" y="18512"/>
                    </a:cubicBezTo>
                    <a:cubicBezTo>
                      <a:pt x="953" y="18508"/>
                      <a:pt x="1147" y="18508"/>
                      <a:pt x="1337" y="18508"/>
                    </a:cubicBezTo>
                    <a:cubicBezTo>
                      <a:pt x="2103" y="18508"/>
                      <a:pt x="2839" y="18505"/>
                      <a:pt x="3542" y="18505"/>
                    </a:cubicBezTo>
                    <a:cubicBezTo>
                      <a:pt x="6343" y="18498"/>
                      <a:pt x="8614" y="18489"/>
                      <a:pt x="10186" y="18482"/>
                    </a:cubicBezTo>
                    <a:cubicBezTo>
                      <a:pt x="10970" y="18479"/>
                      <a:pt x="11576" y="18475"/>
                      <a:pt x="11994" y="18472"/>
                    </a:cubicBezTo>
                    <a:cubicBezTo>
                      <a:pt x="12199" y="18467"/>
                      <a:pt x="12356" y="18467"/>
                      <a:pt x="12465" y="18463"/>
                    </a:cubicBezTo>
                    <a:cubicBezTo>
                      <a:pt x="12573" y="18463"/>
                      <a:pt x="12625" y="18456"/>
                      <a:pt x="12625" y="18456"/>
                    </a:cubicBezTo>
                    <a:cubicBezTo>
                      <a:pt x="12625" y="18456"/>
                      <a:pt x="12573" y="18453"/>
                      <a:pt x="12465" y="18449"/>
                    </a:cubicBezTo>
                    <a:cubicBezTo>
                      <a:pt x="12356" y="18449"/>
                      <a:pt x="12199" y="18445"/>
                      <a:pt x="11994" y="18445"/>
                    </a:cubicBezTo>
                    <a:cubicBezTo>
                      <a:pt x="11576" y="18441"/>
                      <a:pt x="10970" y="18437"/>
                      <a:pt x="10186" y="18430"/>
                    </a:cubicBezTo>
                    <a:cubicBezTo>
                      <a:pt x="8614" y="18427"/>
                      <a:pt x="6343" y="18419"/>
                      <a:pt x="3542" y="18411"/>
                    </a:cubicBezTo>
                    <a:cubicBezTo>
                      <a:pt x="2839" y="18408"/>
                      <a:pt x="2103" y="18408"/>
                      <a:pt x="1337" y="18404"/>
                    </a:cubicBezTo>
                    <a:lnTo>
                      <a:pt x="758" y="18404"/>
                    </a:lnTo>
                    <a:cubicBezTo>
                      <a:pt x="738" y="18403"/>
                      <a:pt x="718" y="18403"/>
                      <a:pt x="697" y="18403"/>
                    </a:cubicBezTo>
                    <a:cubicBezTo>
                      <a:pt x="674" y="18403"/>
                      <a:pt x="650" y="18404"/>
                      <a:pt x="627" y="18404"/>
                    </a:cubicBezTo>
                    <a:cubicBezTo>
                      <a:pt x="573" y="18404"/>
                      <a:pt x="521" y="18402"/>
                      <a:pt x="475" y="18389"/>
                    </a:cubicBezTo>
                    <a:cubicBezTo>
                      <a:pt x="389" y="18370"/>
                      <a:pt x="310" y="18325"/>
                      <a:pt x="251" y="18258"/>
                    </a:cubicBezTo>
                    <a:cubicBezTo>
                      <a:pt x="187" y="18195"/>
                      <a:pt x="146" y="18113"/>
                      <a:pt x="127" y="18023"/>
                    </a:cubicBezTo>
                    <a:cubicBezTo>
                      <a:pt x="117" y="17941"/>
                      <a:pt x="124" y="17832"/>
                      <a:pt x="120" y="17732"/>
                    </a:cubicBezTo>
                    <a:cubicBezTo>
                      <a:pt x="120" y="17530"/>
                      <a:pt x="120" y="17324"/>
                      <a:pt x="124" y="17119"/>
                    </a:cubicBezTo>
                    <a:cubicBezTo>
                      <a:pt x="124" y="15469"/>
                      <a:pt x="127" y="13705"/>
                      <a:pt x="127" y="11849"/>
                    </a:cubicBezTo>
                    <a:cubicBezTo>
                      <a:pt x="131" y="9992"/>
                      <a:pt x="131" y="8043"/>
                      <a:pt x="131" y="6026"/>
                    </a:cubicBezTo>
                    <a:cubicBezTo>
                      <a:pt x="131" y="5013"/>
                      <a:pt x="131" y="3986"/>
                      <a:pt x="135" y="2945"/>
                    </a:cubicBezTo>
                    <a:lnTo>
                      <a:pt x="135" y="1368"/>
                    </a:lnTo>
                    <a:lnTo>
                      <a:pt x="135" y="576"/>
                    </a:lnTo>
                    <a:cubicBezTo>
                      <a:pt x="135" y="339"/>
                      <a:pt x="344" y="135"/>
                      <a:pt x="581" y="135"/>
                    </a:cubicBezTo>
                    <a:cubicBezTo>
                      <a:pt x="583" y="135"/>
                      <a:pt x="585" y="135"/>
                      <a:pt x="587" y="135"/>
                    </a:cubicBezTo>
                    <a:cubicBezTo>
                      <a:pt x="4868" y="135"/>
                      <a:pt x="8946" y="135"/>
                      <a:pt x="12655" y="132"/>
                    </a:cubicBezTo>
                    <a:cubicBezTo>
                      <a:pt x="12860" y="143"/>
                      <a:pt x="13044" y="311"/>
                      <a:pt x="13077" y="509"/>
                    </a:cubicBezTo>
                    <a:cubicBezTo>
                      <a:pt x="13089" y="718"/>
                      <a:pt x="13081" y="961"/>
                      <a:pt x="13084" y="1181"/>
                    </a:cubicBezTo>
                    <a:lnTo>
                      <a:pt x="13084" y="2519"/>
                    </a:lnTo>
                    <a:cubicBezTo>
                      <a:pt x="13084" y="3396"/>
                      <a:pt x="13089" y="4252"/>
                      <a:pt x="13089" y="5077"/>
                    </a:cubicBezTo>
                    <a:cubicBezTo>
                      <a:pt x="13092" y="6728"/>
                      <a:pt x="13092" y="8263"/>
                      <a:pt x="13096" y="9668"/>
                    </a:cubicBezTo>
                    <a:cubicBezTo>
                      <a:pt x="13107" y="12469"/>
                      <a:pt x="13115" y="14740"/>
                      <a:pt x="13118" y="16316"/>
                    </a:cubicBezTo>
                    <a:cubicBezTo>
                      <a:pt x="13122" y="16708"/>
                      <a:pt x="13122" y="17055"/>
                      <a:pt x="13125" y="17358"/>
                    </a:cubicBezTo>
                    <a:lnTo>
                      <a:pt x="13125" y="17777"/>
                    </a:lnTo>
                    <a:cubicBezTo>
                      <a:pt x="13125" y="17903"/>
                      <a:pt x="13137" y="18019"/>
                      <a:pt x="13099" y="18113"/>
                    </a:cubicBezTo>
                    <a:cubicBezTo>
                      <a:pt x="13029" y="18307"/>
                      <a:pt x="12875" y="18393"/>
                      <a:pt x="12782" y="18427"/>
                    </a:cubicBezTo>
                    <a:cubicBezTo>
                      <a:pt x="12681" y="18456"/>
                      <a:pt x="12625" y="18453"/>
                      <a:pt x="12625" y="18456"/>
                    </a:cubicBezTo>
                    <a:cubicBezTo>
                      <a:pt x="12625" y="18456"/>
                      <a:pt x="12635" y="18458"/>
                      <a:pt x="12654" y="18458"/>
                    </a:cubicBezTo>
                    <a:cubicBezTo>
                      <a:pt x="12681" y="18458"/>
                      <a:pt x="12725" y="18455"/>
                      <a:pt x="12786" y="18437"/>
                    </a:cubicBezTo>
                    <a:cubicBezTo>
                      <a:pt x="12883" y="18411"/>
                      <a:pt x="13044" y="18325"/>
                      <a:pt x="13125" y="18124"/>
                    </a:cubicBezTo>
                    <a:cubicBezTo>
                      <a:pt x="13167" y="18023"/>
                      <a:pt x="13160" y="17903"/>
                      <a:pt x="13160" y="17777"/>
                    </a:cubicBezTo>
                    <a:cubicBezTo>
                      <a:pt x="13163" y="17650"/>
                      <a:pt x="13163" y="17508"/>
                      <a:pt x="13163" y="17358"/>
                    </a:cubicBezTo>
                    <a:cubicBezTo>
                      <a:pt x="13167" y="17055"/>
                      <a:pt x="13167" y="16708"/>
                      <a:pt x="13170" y="16316"/>
                    </a:cubicBezTo>
                    <a:cubicBezTo>
                      <a:pt x="13174" y="14740"/>
                      <a:pt x="13182" y="12469"/>
                      <a:pt x="13193" y="9668"/>
                    </a:cubicBezTo>
                    <a:cubicBezTo>
                      <a:pt x="13193" y="8263"/>
                      <a:pt x="13196" y="6728"/>
                      <a:pt x="13201" y="5077"/>
                    </a:cubicBezTo>
                    <a:cubicBezTo>
                      <a:pt x="13201" y="4252"/>
                      <a:pt x="13204" y="3396"/>
                      <a:pt x="13204" y="2519"/>
                    </a:cubicBezTo>
                    <a:lnTo>
                      <a:pt x="13204" y="1181"/>
                    </a:lnTo>
                    <a:cubicBezTo>
                      <a:pt x="13201" y="950"/>
                      <a:pt x="13215" y="737"/>
                      <a:pt x="13196" y="490"/>
                    </a:cubicBezTo>
                    <a:cubicBezTo>
                      <a:pt x="13160" y="233"/>
                      <a:pt x="12927" y="19"/>
                      <a:pt x="12663" y="9"/>
                    </a:cubicBezTo>
                    <a:cubicBezTo>
                      <a:pt x="8950" y="9"/>
                      <a:pt x="4871" y="5"/>
                      <a:pt x="587" y="1"/>
                    </a:cubicBezTo>
                    <a:cubicBezTo>
                      <a:pt x="583" y="1"/>
                      <a:pt x="579" y="1"/>
                      <a:pt x="57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5" name="Google Shape;4405;p116"/>
              <p:cNvSpPr/>
              <p:nvPr/>
            </p:nvSpPr>
            <p:spPr>
              <a:xfrm>
                <a:off x="1647450" y="1426490"/>
                <a:ext cx="123462" cy="108972"/>
              </a:xfrm>
              <a:custGeom>
                <a:rect b="b" l="l" r="r" t="t"/>
                <a:pathLst>
                  <a:path extrusionOk="0" h="6859" w="7771">
                    <a:moveTo>
                      <a:pt x="4056" y="154"/>
                    </a:moveTo>
                    <a:cubicBezTo>
                      <a:pt x="4227" y="154"/>
                      <a:pt x="4398" y="167"/>
                      <a:pt x="4567" y="192"/>
                    </a:cubicBezTo>
                    <a:lnTo>
                      <a:pt x="4567" y="192"/>
                    </a:lnTo>
                    <a:cubicBezTo>
                      <a:pt x="4574" y="252"/>
                      <a:pt x="4610" y="309"/>
                      <a:pt x="4681" y="336"/>
                    </a:cubicBezTo>
                    <a:cubicBezTo>
                      <a:pt x="6216" y="899"/>
                      <a:pt x="7322" y="2558"/>
                      <a:pt x="6862" y="4223"/>
                    </a:cubicBezTo>
                    <a:cubicBezTo>
                      <a:pt x="6491" y="5568"/>
                      <a:pt x="5094" y="6534"/>
                      <a:pt x="3709" y="6534"/>
                    </a:cubicBezTo>
                    <a:cubicBezTo>
                      <a:pt x="3467" y="6534"/>
                      <a:pt x="3225" y="6504"/>
                      <a:pt x="2989" y="6442"/>
                    </a:cubicBezTo>
                    <a:cubicBezTo>
                      <a:pt x="1468" y="6035"/>
                      <a:pt x="487" y="4403"/>
                      <a:pt x="677" y="2879"/>
                    </a:cubicBezTo>
                    <a:cubicBezTo>
                      <a:pt x="890" y="1221"/>
                      <a:pt x="2473" y="154"/>
                      <a:pt x="4056" y="154"/>
                    </a:cubicBezTo>
                    <a:close/>
                    <a:moveTo>
                      <a:pt x="4713" y="0"/>
                    </a:moveTo>
                    <a:cubicBezTo>
                      <a:pt x="4652" y="0"/>
                      <a:pt x="4608" y="36"/>
                      <a:pt x="4584" y="85"/>
                    </a:cubicBezTo>
                    <a:lnTo>
                      <a:pt x="4584" y="85"/>
                    </a:lnTo>
                    <a:cubicBezTo>
                      <a:pt x="4350" y="39"/>
                      <a:pt x="4113" y="17"/>
                      <a:pt x="3878" y="17"/>
                    </a:cubicBezTo>
                    <a:cubicBezTo>
                      <a:pt x="2363" y="17"/>
                      <a:pt x="898" y="943"/>
                      <a:pt x="475" y="2491"/>
                    </a:cubicBezTo>
                    <a:cubicBezTo>
                      <a:pt x="1" y="4235"/>
                      <a:pt x="1151" y="6271"/>
                      <a:pt x="2903" y="6749"/>
                    </a:cubicBezTo>
                    <a:cubicBezTo>
                      <a:pt x="3178" y="6823"/>
                      <a:pt x="3460" y="6858"/>
                      <a:pt x="3741" y="6858"/>
                    </a:cubicBezTo>
                    <a:cubicBezTo>
                      <a:pt x="5212" y="6858"/>
                      <a:pt x="6666" y="5889"/>
                      <a:pt x="7143" y="4478"/>
                    </a:cubicBezTo>
                    <a:cubicBezTo>
                      <a:pt x="7770" y="2613"/>
                      <a:pt x="6574" y="605"/>
                      <a:pt x="4771" y="10"/>
                    </a:cubicBezTo>
                    <a:cubicBezTo>
                      <a:pt x="4750" y="3"/>
                      <a:pt x="4731" y="0"/>
                      <a:pt x="471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6" name="Google Shape;4406;p116"/>
              <p:cNvSpPr/>
              <p:nvPr/>
            </p:nvSpPr>
            <p:spPr>
              <a:xfrm>
                <a:off x="1692190" y="1423757"/>
                <a:ext cx="80550" cy="111451"/>
              </a:xfrm>
              <a:custGeom>
                <a:rect b="b" l="l" r="r" t="t"/>
                <a:pathLst>
                  <a:path extrusionOk="0" h="7015" w="5070">
                    <a:moveTo>
                      <a:pt x="1888" y="0"/>
                    </a:moveTo>
                    <a:cubicBezTo>
                      <a:pt x="1550" y="0"/>
                      <a:pt x="1458" y="529"/>
                      <a:pt x="1820" y="672"/>
                    </a:cubicBezTo>
                    <a:cubicBezTo>
                      <a:pt x="3381" y="1284"/>
                      <a:pt x="4420" y="2976"/>
                      <a:pt x="3800" y="4638"/>
                    </a:cubicBezTo>
                    <a:cubicBezTo>
                      <a:pt x="3304" y="5975"/>
                      <a:pt x="1931" y="6687"/>
                      <a:pt x="566" y="6687"/>
                    </a:cubicBezTo>
                    <a:cubicBezTo>
                      <a:pt x="421" y="6687"/>
                      <a:pt x="276" y="6679"/>
                      <a:pt x="132" y="6662"/>
                    </a:cubicBezTo>
                    <a:cubicBezTo>
                      <a:pt x="127" y="6662"/>
                      <a:pt x="123" y="6662"/>
                      <a:pt x="119" y="6662"/>
                    </a:cubicBezTo>
                    <a:cubicBezTo>
                      <a:pt x="11" y="6662"/>
                      <a:pt x="1" y="6836"/>
                      <a:pt x="102" y="6864"/>
                    </a:cubicBezTo>
                    <a:cubicBezTo>
                      <a:pt x="432" y="6966"/>
                      <a:pt x="771" y="7015"/>
                      <a:pt x="1108" y="7015"/>
                    </a:cubicBezTo>
                    <a:cubicBezTo>
                      <a:pt x="2614" y="7015"/>
                      <a:pt x="4078" y="6045"/>
                      <a:pt x="4520" y="4523"/>
                    </a:cubicBezTo>
                    <a:cubicBezTo>
                      <a:pt x="5070" y="2629"/>
                      <a:pt x="3845" y="582"/>
                      <a:pt x="2000" y="18"/>
                    </a:cubicBezTo>
                    <a:cubicBezTo>
                      <a:pt x="1960" y="6"/>
                      <a:pt x="1923" y="0"/>
                      <a:pt x="18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7" name="Google Shape;4407;p116"/>
              <p:cNvSpPr/>
              <p:nvPr/>
            </p:nvSpPr>
            <p:spPr>
              <a:xfrm>
                <a:off x="1651486" y="1580996"/>
                <a:ext cx="113961" cy="2208"/>
              </a:xfrm>
              <a:custGeom>
                <a:rect b="b" l="l" r="r" t="t"/>
                <a:pathLst>
                  <a:path extrusionOk="0" h="139" w="7173">
                    <a:moveTo>
                      <a:pt x="3586" y="1"/>
                    </a:moveTo>
                    <a:cubicBezTo>
                      <a:pt x="1607" y="1"/>
                      <a:pt x="1" y="34"/>
                      <a:pt x="1" y="71"/>
                    </a:cubicBezTo>
                    <a:cubicBezTo>
                      <a:pt x="1" y="109"/>
                      <a:pt x="1607" y="139"/>
                      <a:pt x="3586" y="139"/>
                    </a:cubicBezTo>
                    <a:cubicBezTo>
                      <a:pt x="5567" y="139"/>
                      <a:pt x="7172" y="109"/>
                      <a:pt x="7172" y="71"/>
                    </a:cubicBezTo>
                    <a:cubicBezTo>
                      <a:pt x="7172" y="34"/>
                      <a:pt x="5567" y="1"/>
                      <a:pt x="35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8" name="Google Shape;4408;p116"/>
              <p:cNvSpPr/>
              <p:nvPr/>
            </p:nvSpPr>
            <p:spPr>
              <a:xfrm>
                <a:off x="1651486" y="1598313"/>
                <a:ext cx="113961" cy="2161"/>
              </a:xfrm>
              <a:custGeom>
                <a:rect b="b" l="l" r="r" t="t"/>
                <a:pathLst>
                  <a:path extrusionOk="0" h="136" w="7173">
                    <a:moveTo>
                      <a:pt x="3586" y="1"/>
                    </a:moveTo>
                    <a:cubicBezTo>
                      <a:pt x="1607" y="1"/>
                      <a:pt x="1" y="31"/>
                      <a:pt x="1" y="68"/>
                    </a:cubicBezTo>
                    <a:cubicBezTo>
                      <a:pt x="1" y="106"/>
                      <a:pt x="1607" y="135"/>
                      <a:pt x="3586" y="135"/>
                    </a:cubicBezTo>
                    <a:cubicBezTo>
                      <a:pt x="5567" y="135"/>
                      <a:pt x="7172" y="106"/>
                      <a:pt x="7172" y="68"/>
                    </a:cubicBezTo>
                    <a:cubicBezTo>
                      <a:pt x="7172" y="31"/>
                      <a:pt x="5567" y="1"/>
                      <a:pt x="35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09" name="Google Shape;4409;p116"/>
            <p:cNvSpPr/>
            <p:nvPr/>
          </p:nvSpPr>
          <p:spPr>
            <a:xfrm>
              <a:off x="1019624" y="1242830"/>
              <a:ext cx="462231" cy="99678"/>
            </a:xfrm>
            <a:custGeom>
              <a:rect b="b" l="l" r="r" t="t"/>
              <a:pathLst>
                <a:path extrusionOk="0" h="6274" w="29094">
                  <a:moveTo>
                    <a:pt x="25522" y="0"/>
                  </a:moveTo>
                  <a:cubicBezTo>
                    <a:pt x="25196" y="0"/>
                    <a:pt x="24852" y="21"/>
                    <a:pt x="24491" y="70"/>
                  </a:cubicBezTo>
                  <a:cubicBezTo>
                    <a:pt x="23763" y="175"/>
                    <a:pt x="22967" y="387"/>
                    <a:pt x="22187" y="780"/>
                  </a:cubicBezTo>
                  <a:cubicBezTo>
                    <a:pt x="21403" y="1161"/>
                    <a:pt x="20659" y="1732"/>
                    <a:pt x="19931" y="2371"/>
                  </a:cubicBezTo>
                  <a:cubicBezTo>
                    <a:pt x="19199" y="3009"/>
                    <a:pt x="18481" y="3726"/>
                    <a:pt x="17671" y="4376"/>
                  </a:cubicBezTo>
                  <a:cubicBezTo>
                    <a:pt x="16857" y="5019"/>
                    <a:pt x="15935" y="5621"/>
                    <a:pt x="14877" y="5890"/>
                  </a:cubicBezTo>
                  <a:cubicBezTo>
                    <a:pt x="14538" y="5981"/>
                    <a:pt x="14196" y="6023"/>
                    <a:pt x="13857" y="6023"/>
                  </a:cubicBezTo>
                  <a:cubicBezTo>
                    <a:pt x="13135" y="6023"/>
                    <a:pt x="12426" y="5832"/>
                    <a:pt x="11796" y="5527"/>
                  </a:cubicBezTo>
                  <a:cubicBezTo>
                    <a:pt x="10855" y="5090"/>
                    <a:pt x="10025" y="4500"/>
                    <a:pt x="9196" y="3999"/>
                  </a:cubicBezTo>
                  <a:cubicBezTo>
                    <a:pt x="8371" y="3492"/>
                    <a:pt x="7519" y="3077"/>
                    <a:pt x="6664" y="2890"/>
                  </a:cubicBezTo>
                  <a:cubicBezTo>
                    <a:pt x="6089" y="2756"/>
                    <a:pt x="5529" y="2699"/>
                    <a:pt x="5000" y="2699"/>
                  </a:cubicBezTo>
                  <a:cubicBezTo>
                    <a:pt x="4745" y="2699"/>
                    <a:pt x="4498" y="2713"/>
                    <a:pt x="4259" y="2737"/>
                  </a:cubicBezTo>
                  <a:cubicBezTo>
                    <a:pt x="2780" y="2890"/>
                    <a:pt x="1677" y="3439"/>
                    <a:pt x="994" y="3883"/>
                  </a:cubicBezTo>
                  <a:cubicBezTo>
                    <a:pt x="651" y="4107"/>
                    <a:pt x="396" y="4306"/>
                    <a:pt x="239" y="4455"/>
                  </a:cubicBezTo>
                  <a:cubicBezTo>
                    <a:pt x="82" y="4600"/>
                    <a:pt x="1" y="4679"/>
                    <a:pt x="4" y="4687"/>
                  </a:cubicBezTo>
                  <a:cubicBezTo>
                    <a:pt x="5" y="4687"/>
                    <a:pt x="6" y="4688"/>
                    <a:pt x="7" y="4688"/>
                  </a:cubicBezTo>
                  <a:cubicBezTo>
                    <a:pt x="45" y="4688"/>
                    <a:pt x="374" y="4374"/>
                    <a:pt x="1046" y="3966"/>
                  </a:cubicBezTo>
                  <a:cubicBezTo>
                    <a:pt x="1734" y="3551"/>
                    <a:pt x="2828" y="3040"/>
                    <a:pt x="4273" y="2912"/>
                  </a:cubicBezTo>
                  <a:cubicBezTo>
                    <a:pt x="4472" y="2896"/>
                    <a:pt x="4676" y="2887"/>
                    <a:pt x="4886" y="2887"/>
                  </a:cubicBezTo>
                  <a:cubicBezTo>
                    <a:pt x="5436" y="2887"/>
                    <a:pt x="6020" y="2948"/>
                    <a:pt x="6615" y="3092"/>
                  </a:cubicBezTo>
                  <a:cubicBezTo>
                    <a:pt x="7445" y="3282"/>
                    <a:pt x="8262" y="3685"/>
                    <a:pt x="9077" y="4197"/>
                  </a:cubicBezTo>
                  <a:cubicBezTo>
                    <a:pt x="9895" y="4698"/>
                    <a:pt x="10724" y="5295"/>
                    <a:pt x="11691" y="5751"/>
                  </a:cubicBezTo>
                  <a:cubicBezTo>
                    <a:pt x="12173" y="5976"/>
                    <a:pt x="12696" y="6158"/>
                    <a:pt x="13253" y="6233"/>
                  </a:cubicBezTo>
                  <a:cubicBezTo>
                    <a:pt x="13443" y="6260"/>
                    <a:pt x="13637" y="6273"/>
                    <a:pt x="13832" y="6273"/>
                  </a:cubicBezTo>
                  <a:cubicBezTo>
                    <a:pt x="14202" y="6273"/>
                    <a:pt x="14575" y="6225"/>
                    <a:pt x="14937" y="6132"/>
                  </a:cubicBezTo>
                  <a:cubicBezTo>
                    <a:pt x="16050" y="5848"/>
                    <a:pt x="16999" y="5228"/>
                    <a:pt x="17824" y="4571"/>
                  </a:cubicBezTo>
                  <a:cubicBezTo>
                    <a:pt x="18650" y="3902"/>
                    <a:pt x="19364" y="3181"/>
                    <a:pt x="20084" y="2547"/>
                  </a:cubicBezTo>
                  <a:cubicBezTo>
                    <a:pt x="20801" y="1908"/>
                    <a:pt x="21526" y="1344"/>
                    <a:pt x="22284" y="963"/>
                  </a:cubicBezTo>
                  <a:cubicBezTo>
                    <a:pt x="23034" y="575"/>
                    <a:pt x="23808" y="361"/>
                    <a:pt x="24518" y="246"/>
                  </a:cubicBezTo>
                  <a:cubicBezTo>
                    <a:pt x="24921" y="185"/>
                    <a:pt x="25304" y="159"/>
                    <a:pt x="25664" y="159"/>
                  </a:cubicBezTo>
                  <a:cubicBezTo>
                    <a:pt x="26586" y="159"/>
                    <a:pt x="27355" y="327"/>
                    <a:pt x="27906" y="496"/>
                  </a:cubicBezTo>
                  <a:cubicBezTo>
                    <a:pt x="28646" y="731"/>
                    <a:pt x="29041" y="949"/>
                    <a:pt x="29086" y="949"/>
                  </a:cubicBezTo>
                  <a:cubicBezTo>
                    <a:pt x="29088" y="949"/>
                    <a:pt x="29089" y="949"/>
                    <a:pt x="29090" y="948"/>
                  </a:cubicBezTo>
                  <a:cubicBezTo>
                    <a:pt x="29093" y="940"/>
                    <a:pt x="28996" y="880"/>
                    <a:pt x="28806" y="780"/>
                  </a:cubicBezTo>
                  <a:cubicBezTo>
                    <a:pt x="28615" y="675"/>
                    <a:pt x="28328" y="537"/>
                    <a:pt x="27939" y="402"/>
                  </a:cubicBezTo>
                  <a:cubicBezTo>
                    <a:pt x="27358" y="199"/>
                    <a:pt x="26528" y="0"/>
                    <a:pt x="255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116"/>
            <p:cNvSpPr/>
            <p:nvPr/>
          </p:nvSpPr>
          <p:spPr>
            <a:xfrm>
              <a:off x="1108817" y="1347370"/>
              <a:ext cx="49617" cy="134249"/>
            </a:xfrm>
            <a:custGeom>
              <a:rect b="b" l="l" r="r" t="t"/>
              <a:pathLst>
                <a:path extrusionOk="0" h="8450" w="3123">
                  <a:moveTo>
                    <a:pt x="0" y="1"/>
                  </a:moveTo>
                  <a:lnTo>
                    <a:pt x="0" y="8450"/>
                  </a:lnTo>
                  <a:lnTo>
                    <a:pt x="3122" y="8450"/>
                  </a:lnTo>
                  <a:lnTo>
                    <a:pt x="31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p116"/>
            <p:cNvSpPr/>
            <p:nvPr/>
          </p:nvSpPr>
          <p:spPr>
            <a:xfrm>
              <a:off x="1319421" y="1347370"/>
              <a:ext cx="49680" cy="134249"/>
            </a:xfrm>
            <a:custGeom>
              <a:rect b="b" l="l" r="r" t="t"/>
              <a:pathLst>
                <a:path extrusionOk="0" h="8450" w="3127">
                  <a:moveTo>
                    <a:pt x="1" y="1"/>
                  </a:moveTo>
                  <a:lnTo>
                    <a:pt x="1" y="8450"/>
                  </a:lnTo>
                  <a:lnTo>
                    <a:pt x="3126" y="8450"/>
                  </a:lnTo>
                  <a:lnTo>
                    <a:pt x="31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116"/>
            <p:cNvSpPr/>
            <p:nvPr/>
          </p:nvSpPr>
          <p:spPr>
            <a:xfrm>
              <a:off x="1389628" y="1268504"/>
              <a:ext cx="49664" cy="213115"/>
            </a:xfrm>
            <a:custGeom>
              <a:rect b="b" l="l" r="r" t="t"/>
              <a:pathLst>
                <a:path extrusionOk="0" h="13414" w="3126">
                  <a:moveTo>
                    <a:pt x="0" y="0"/>
                  </a:moveTo>
                  <a:lnTo>
                    <a:pt x="0" y="13414"/>
                  </a:lnTo>
                  <a:lnTo>
                    <a:pt x="3126" y="13414"/>
                  </a:lnTo>
                  <a:lnTo>
                    <a:pt x="31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116"/>
            <p:cNvSpPr/>
            <p:nvPr/>
          </p:nvSpPr>
          <p:spPr>
            <a:xfrm>
              <a:off x="1044552" y="1439343"/>
              <a:ext cx="49680" cy="45184"/>
            </a:xfrm>
            <a:custGeom>
              <a:rect b="b" l="l" r="r" t="t"/>
              <a:pathLst>
                <a:path extrusionOk="0" h="2844" w="3127">
                  <a:moveTo>
                    <a:pt x="0" y="1"/>
                  </a:moveTo>
                  <a:lnTo>
                    <a:pt x="0" y="2843"/>
                  </a:lnTo>
                  <a:lnTo>
                    <a:pt x="3126" y="2843"/>
                  </a:lnTo>
                  <a:lnTo>
                    <a:pt x="31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116"/>
            <p:cNvSpPr/>
            <p:nvPr/>
          </p:nvSpPr>
          <p:spPr>
            <a:xfrm>
              <a:off x="1179008" y="1407965"/>
              <a:ext cx="49633" cy="73654"/>
            </a:xfrm>
            <a:custGeom>
              <a:rect b="b" l="l" r="r" t="t"/>
              <a:pathLst>
                <a:path extrusionOk="0" h="4636" w="3124">
                  <a:moveTo>
                    <a:pt x="1" y="0"/>
                  </a:moveTo>
                  <a:lnTo>
                    <a:pt x="1" y="4636"/>
                  </a:lnTo>
                  <a:lnTo>
                    <a:pt x="3124" y="4636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116"/>
            <p:cNvSpPr/>
            <p:nvPr/>
          </p:nvSpPr>
          <p:spPr>
            <a:xfrm>
              <a:off x="1249214" y="1391092"/>
              <a:ext cx="49633" cy="90527"/>
            </a:xfrm>
            <a:custGeom>
              <a:rect b="b" l="l" r="r" t="t"/>
              <a:pathLst>
                <a:path extrusionOk="0" h="5698" w="3124">
                  <a:moveTo>
                    <a:pt x="0" y="1"/>
                  </a:moveTo>
                  <a:lnTo>
                    <a:pt x="0" y="5698"/>
                  </a:lnTo>
                  <a:lnTo>
                    <a:pt x="3123" y="5698"/>
                  </a:lnTo>
                  <a:lnTo>
                    <a:pt x="31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p116"/>
            <p:cNvSpPr/>
            <p:nvPr/>
          </p:nvSpPr>
          <p:spPr>
            <a:xfrm>
              <a:off x="1106783" y="1495426"/>
              <a:ext cx="53668" cy="4004"/>
            </a:xfrm>
            <a:custGeom>
              <a:rect b="b" l="l" r="r" t="t"/>
              <a:pathLst>
                <a:path extrusionOk="0" h="252" w="3378">
                  <a:moveTo>
                    <a:pt x="1690" y="0"/>
                  </a:moveTo>
                  <a:cubicBezTo>
                    <a:pt x="756" y="0"/>
                    <a:pt x="1" y="57"/>
                    <a:pt x="1" y="127"/>
                  </a:cubicBezTo>
                  <a:cubicBezTo>
                    <a:pt x="1" y="195"/>
                    <a:pt x="756" y="251"/>
                    <a:pt x="1690" y="251"/>
                  </a:cubicBezTo>
                  <a:cubicBezTo>
                    <a:pt x="2619" y="251"/>
                    <a:pt x="3378" y="195"/>
                    <a:pt x="3378" y="127"/>
                  </a:cubicBezTo>
                  <a:cubicBezTo>
                    <a:pt x="3378" y="57"/>
                    <a:pt x="2619" y="0"/>
                    <a:pt x="16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7" name="Google Shape;4417;p116"/>
            <p:cNvSpPr/>
            <p:nvPr/>
          </p:nvSpPr>
          <p:spPr>
            <a:xfrm>
              <a:off x="1045028" y="1495426"/>
              <a:ext cx="53652" cy="4004"/>
            </a:xfrm>
            <a:custGeom>
              <a:rect b="b" l="l" r="r" t="t"/>
              <a:pathLst>
                <a:path extrusionOk="0" h="252" w="3377">
                  <a:moveTo>
                    <a:pt x="1688" y="0"/>
                  </a:moveTo>
                  <a:cubicBezTo>
                    <a:pt x="755" y="0"/>
                    <a:pt x="0" y="57"/>
                    <a:pt x="0" y="127"/>
                  </a:cubicBezTo>
                  <a:cubicBezTo>
                    <a:pt x="0" y="195"/>
                    <a:pt x="755" y="251"/>
                    <a:pt x="1688" y="251"/>
                  </a:cubicBezTo>
                  <a:cubicBezTo>
                    <a:pt x="2622" y="251"/>
                    <a:pt x="3377" y="195"/>
                    <a:pt x="3377" y="127"/>
                  </a:cubicBezTo>
                  <a:cubicBezTo>
                    <a:pt x="3377" y="57"/>
                    <a:pt x="2622" y="0"/>
                    <a:pt x="16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116"/>
            <p:cNvSpPr/>
            <p:nvPr/>
          </p:nvSpPr>
          <p:spPr>
            <a:xfrm>
              <a:off x="1388421" y="1495426"/>
              <a:ext cx="60674" cy="4004"/>
            </a:xfrm>
            <a:custGeom>
              <a:rect b="b" l="l" r="r" t="t"/>
              <a:pathLst>
                <a:path extrusionOk="0" h="252" w="3819">
                  <a:moveTo>
                    <a:pt x="1910" y="0"/>
                  </a:moveTo>
                  <a:cubicBezTo>
                    <a:pt x="857" y="0"/>
                    <a:pt x="1" y="57"/>
                    <a:pt x="1" y="127"/>
                  </a:cubicBezTo>
                  <a:cubicBezTo>
                    <a:pt x="1" y="195"/>
                    <a:pt x="857" y="251"/>
                    <a:pt x="1910" y="251"/>
                  </a:cubicBezTo>
                  <a:cubicBezTo>
                    <a:pt x="2963" y="251"/>
                    <a:pt x="3819" y="195"/>
                    <a:pt x="3819" y="127"/>
                  </a:cubicBezTo>
                  <a:cubicBezTo>
                    <a:pt x="3819" y="57"/>
                    <a:pt x="2963" y="0"/>
                    <a:pt x="1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116"/>
            <p:cNvSpPr/>
            <p:nvPr/>
          </p:nvSpPr>
          <p:spPr>
            <a:xfrm>
              <a:off x="1314671" y="1495426"/>
              <a:ext cx="60674" cy="4004"/>
            </a:xfrm>
            <a:custGeom>
              <a:rect b="b" l="l" r="r" t="t"/>
              <a:pathLst>
                <a:path extrusionOk="0" h="252" w="3819">
                  <a:moveTo>
                    <a:pt x="1909" y="0"/>
                  </a:moveTo>
                  <a:cubicBezTo>
                    <a:pt x="855" y="0"/>
                    <a:pt x="0" y="57"/>
                    <a:pt x="0" y="127"/>
                  </a:cubicBezTo>
                  <a:cubicBezTo>
                    <a:pt x="0" y="195"/>
                    <a:pt x="855" y="251"/>
                    <a:pt x="1909" y="251"/>
                  </a:cubicBezTo>
                  <a:cubicBezTo>
                    <a:pt x="2962" y="251"/>
                    <a:pt x="3818" y="195"/>
                    <a:pt x="3818" y="127"/>
                  </a:cubicBezTo>
                  <a:cubicBezTo>
                    <a:pt x="3818" y="57"/>
                    <a:pt x="2962" y="0"/>
                    <a:pt x="19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116"/>
            <p:cNvSpPr/>
            <p:nvPr/>
          </p:nvSpPr>
          <p:spPr>
            <a:xfrm>
              <a:off x="1245243" y="1495426"/>
              <a:ext cx="53604" cy="4004"/>
            </a:xfrm>
            <a:custGeom>
              <a:rect b="b" l="l" r="r" t="t"/>
              <a:pathLst>
                <a:path extrusionOk="0" h="252" w="3374">
                  <a:moveTo>
                    <a:pt x="1689" y="0"/>
                  </a:moveTo>
                  <a:cubicBezTo>
                    <a:pt x="755" y="0"/>
                    <a:pt x="0" y="57"/>
                    <a:pt x="0" y="127"/>
                  </a:cubicBezTo>
                  <a:cubicBezTo>
                    <a:pt x="0" y="195"/>
                    <a:pt x="755" y="251"/>
                    <a:pt x="1689" y="251"/>
                  </a:cubicBezTo>
                  <a:cubicBezTo>
                    <a:pt x="2619" y="251"/>
                    <a:pt x="3373" y="195"/>
                    <a:pt x="3373" y="127"/>
                  </a:cubicBezTo>
                  <a:cubicBezTo>
                    <a:pt x="3373" y="57"/>
                    <a:pt x="2619" y="0"/>
                    <a:pt x="16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116"/>
            <p:cNvSpPr/>
            <p:nvPr/>
          </p:nvSpPr>
          <p:spPr>
            <a:xfrm>
              <a:off x="1172653" y="1495426"/>
              <a:ext cx="53668" cy="4004"/>
            </a:xfrm>
            <a:custGeom>
              <a:rect b="b" l="l" r="r" t="t"/>
              <a:pathLst>
                <a:path extrusionOk="0" h="252" w="3378">
                  <a:moveTo>
                    <a:pt x="1690" y="0"/>
                  </a:moveTo>
                  <a:cubicBezTo>
                    <a:pt x="756" y="0"/>
                    <a:pt x="1" y="57"/>
                    <a:pt x="1" y="127"/>
                  </a:cubicBezTo>
                  <a:cubicBezTo>
                    <a:pt x="1" y="195"/>
                    <a:pt x="756" y="251"/>
                    <a:pt x="1690" y="251"/>
                  </a:cubicBezTo>
                  <a:cubicBezTo>
                    <a:pt x="2623" y="251"/>
                    <a:pt x="3378" y="195"/>
                    <a:pt x="3378" y="127"/>
                  </a:cubicBezTo>
                  <a:cubicBezTo>
                    <a:pt x="3378" y="57"/>
                    <a:pt x="2623" y="0"/>
                    <a:pt x="16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22" name="Google Shape;4422;p116"/>
            <p:cNvGrpSpPr/>
            <p:nvPr/>
          </p:nvGrpSpPr>
          <p:grpSpPr>
            <a:xfrm>
              <a:off x="957552" y="1663722"/>
              <a:ext cx="438257" cy="210144"/>
              <a:chOff x="957552" y="1663722"/>
              <a:chExt cx="438257" cy="210144"/>
            </a:xfrm>
          </p:grpSpPr>
          <p:sp>
            <p:nvSpPr>
              <p:cNvPr id="4423" name="Google Shape;4423;p116"/>
              <p:cNvSpPr/>
              <p:nvPr/>
            </p:nvSpPr>
            <p:spPr>
              <a:xfrm>
                <a:off x="957552" y="1663722"/>
                <a:ext cx="438257" cy="210144"/>
              </a:xfrm>
              <a:custGeom>
                <a:rect b="b" l="l" r="r" t="t"/>
                <a:pathLst>
                  <a:path extrusionOk="0" h="13227" w="27585">
                    <a:moveTo>
                      <a:pt x="27103" y="67"/>
                    </a:moveTo>
                    <a:lnTo>
                      <a:pt x="27103" y="67"/>
                    </a:lnTo>
                    <a:cubicBezTo>
                      <a:pt x="27098" y="71"/>
                      <a:pt x="27177" y="60"/>
                      <a:pt x="27300" y="124"/>
                    </a:cubicBezTo>
                    <a:cubicBezTo>
                      <a:pt x="27360" y="157"/>
                      <a:pt x="27431" y="213"/>
                      <a:pt x="27476" y="303"/>
                    </a:cubicBezTo>
                    <a:cubicBezTo>
                      <a:pt x="27529" y="393"/>
                      <a:pt x="27524" y="516"/>
                      <a:pt x="27521" y="650"/>
                    </a:cubicBezTo>
                    <a:cubicBezTo>
                      <a:pt x="27517" y="1203"/>
                      <a:pt x="27513" y="2006"/>
                      <a:pt x="27510" y="3044"/>
                    </a:cubicBezTo>
                    <a:cubicBezTo>
                      <a:pt x="27506" y="4082"/>
                      <a:pt x="27502" y="5353"/>
                      <a:pt x="27498" y="6832"/>
                    </a:cubicBezTo>
                    <a:cubicBezTo>
                      <a:pt x="27495" y="7568"/>
                      <a:pt x="27495" y="8359"/>
                      <a:pt x="27491" y="9196"/>
                    </a:cubicBezTo>
                    <a:lnTo>
                      <a:pt x="27491" y="9831"/>
                    </a:lnTo>
                    <a:lnTo>
                      <a:pt x="27491" y="10156"/>
                    </a:lnTo>
                    <a:cubicBezTo>
                      <a:pt x="27491" y="10271"/>
                      <a:pt x="27491" y="10366"/>
                      <a:pt x="27439" y="10455"/>
                    </a:cubicBezTo>
                    <a:cubicBezTo>
                      <a:pt x="27390" y="10540"/>
                      <a:pt x="27305" y="10608"/>
                      <a:pt x="27210" y="10634"/>
                    </a:cubicBezTo>
                    <a:cubicBezTo>
                      <a:pt x="27165" y="10647"/>
                      <a:pt x="27113" y="10650"/>
                      <a:pt x="27058" y="10650"/>
                    </a:cubicBezTo>
                    <a:cubicBezTo>
                      <a:pt x="27015" y="10650"/>
                      <a:pt x="26970" y="10648"/>
                      <a:pt x="26925" y="10648"/>
                    </a:cubicBezTo>
                    <a:cubicBezTo>
                      <a:pt x="26912" y="10648"/>
                      <a:pt x="26899" y="10648"/>
                      <a:pt x="26886" y="10649"/>
                    </a:cubicBezTo>
                    <a:lnTo>
                      <a:pt x="26195" y="10649"/>
                    </a:lnTo>
                    <a:lnTo>
                      <a:pt x="26146" y="10645"/>
                    </a:lnTo>
                    <a:lnTo>
                      <a:pt x="26146" y="10697"/>
                    </a:lnTo>
                    <a:cubicBezTo>
                      <a:pt x="26146" y="11404"/>
                      <a:pt x="26146" y="12163"/>
                      <a:pt x="26143" y="12950"/>
                    </a:cubicBezTo>
                    <a:lnTo>
                      <a:pt x="26143" y="12950"/>
                    </a:lnTo>
                    <a:cubicBezTo>
                      <a:pt x="25505" y="12225"/>
                      <a:pt x="24827" y="11455"/>
                      <a:pt x="24122" y="10660"/>
                    </a:cubicBezTo>
                    <a:lnTo>
                      <a:pt x="24107" y="10638"/>
                    </a:lnTo>
                    <a:lnTo>
                      <a:pt x="24081" y="10638"/>
                    </a:lnTo>
                    <a:cubicBezTo>
                      <a:pt x="17836" y="10638"/>
                      <a:pt x="10321" y="10634"/>
                      <a:pt x="2238" y="10626"/>
                    </a:cubicBezTo>
                    <a:lnTo>
                      <a:pt x="710" y="10626"/>
                    </a:lnTo>
                    <a:cubicBezTo>
                      <a:pt x="655" y="10626"/>
                      <a:pt x="595" y="10628"/>
                      <a:pt x="541" y="10628"/>
                    </a:cubicBezTo>
                    <a:cubicBezTo>
                      <a:pt x="513" y="10628"/>
                      <a:pt x="487" y="10628"/>
                      <a:pt x="464" y="10626"/>
                    </a:cubicBezTo>
                    <a:cubicBezTo>
                      <a:pt x="393" y="10619"/>
                      <a:pt x="326" y="10593"/>
                      <a:pt x="269" y="10548"/>
                    </a:cubicBezTo>
                    <a:cubicBezTo>
                      <a:pt x="214" y="10504"/>
                      <a:pt x="172" y="10440"/>
                      <a:pt x="150" y="10373"/>
                    </a:cubicBezTo>
                    <a:cubicBezTo>
                      <a:pt x="127" y="10309"/>
                      <a:pt x="135" y="10235"/>
                      <a:pt x="135" y="10145"/>
                    </a:cubicBezTo>
                    <a:lnTo>
                      <a:pt x="135" y="9644"/>
                    </a:lnTo>
                    <a:lnTo>
                      <a:pt x="135" y="8644"/>
                    </a:lnTo>
                    <a:cubicBezTo>
                      <a:pt x="135" y="7318"/>
                      <a:pt x="131" y="6010"/>
                      <a:pt x="131" y="4725"/>
                    </a:cubicBezTo>
                    <a:lnTo>
                      <a:pt x="131" y="945"/>
                    </a:lnTo>
                    <a:lnTo>
                      <a:pt x="131" y="486"/>
                    </a:lnTo>
                    <a:cubicBezTo>
                      <a:pt x="135" y="352"/>
                      <a:pt x="217" y="228"/>
                      <a:pt x="333" y="169"/>
                    </a:cubicBezTo>
                    <a:cubicBezTo>
                      <a:pt x="385" y="142"/>
                      <a:pt x="438" y="130"/>
                      <a:pt x="500" y="130"/>
                    </a:cubicBezTo>
                    <a:cubicBezTo>
                      <a:pt x="509" y="130"/>
                      <a:pt x="518" y="131"/>
                      <a:pt x="527" y="131"/>
                    </a:cubicBezTo>
                    <a:lnTo>
                      <a:pt x="1207" y="131"/>
                    </a:lnTo>
                    <a:cubicBezTo>
                      <a:pt x="1812" y="127"/>
                      <a:pt x="2410" y="127"/>
                      <a:pt x="3000" y="127"/>
                    </a:cubicBezTo>
                    <a:cubicBezTo>
                      <a:pt x="7721" y="124"/>
                      <a:pt x="11971" y="116"/>
                      <a:pt x="15546" y="112"/>
                    </a:cubicBezTo>
                    <a:cubicBezTo>
                      <a:pt x="19113" y="105"/>
                      <a:pt x="22000" y="97"/>
                      <a:pt x="24002" y="93"/>
                    </a:cubicBezTo>
                    <a:cubicBezTo>
                      <a:pt x="24996" y="86"/>
                      <a:pt x="25769" y="83"/>
                      <a:pt x="26300" y="79"/>
                    </a:cubicBezTo>
                    <a:cubicBezTo>
                      <a:pt x="26560" y="75"/>
                      <a:pt x="26759" y="75"/>
                      <a:pt x="26897" y="71"/>
                    </a:cubicBezTo>
                    <a:cubicBezTo>
                      <a:pt x="27031" y="71"/>
                      <a:pt x="27103" y="67"/>
                      <a:pt x="27103" y="67"/>
                    </a:cubicBezTo>
                    <a:close/>
                    <a:moveTo>
                      <a:pt x="527" y="0"/>
                    </a:moveTo>
                    <a:cubicBezTo>
                      <a:pt x="445" y="0"/>
                      <a:pt x="352" y="15"/>
                      <a:pt x="277" y="57"/>
                    </a:cubicBezTo>
                    <a:cubicBezTo>
                      <a:pt x="116" y="135"/>
                      <a:pt x="8" y="303"/>
                      <a:pt x="4" y="478"/>
                    </a:cubicBezTo>
                    <a:lnTo>
                      <a:pt x="0" y="945"/>
                    </a:lnTo>
                    <a:lnTo>
                      <a:pt x="0" y="4725"/>
                    </a:lnTo>
                    <a:lnTo>
                      <a:pt x="0" y="8644"/>
                    </a:lnTo>
                    <a:lnTo>
                      <a:pt x="0" y="9644"/>
                    </a:lnTo>
                    <a:lnTo>
                      <a:pt x="0" y="10145"/>
                    </a:lnTo>
                    <a:lnTo>
                      <a:pt x="0" y="10271"/>
                    </a:lnTo>
                    <a:cubicBezTo>
                      <a:pt x="0" y="10321"/>
                      <a:pt x="8" y="10369"/>
                      <a:pt x="23" y="10414"/>
                    </a:cubicBezTo>
                    <a:cubicBezTo>
                      <a:pt x="53" y="10507"/>
                      <a:pt x="109" y="10590"/>
                      <a:pt x="188" y="10652"/>
                    </a:cubicBezTo>
                    <a:cubicBezTo>
                      <a:pt x="262" y="10712"/>
                      <a:pt x="355" y="10750"/>
                      <a:pt x="452" y="10761"/>
                    </a:cubicBezTo>
                    <a:cubicBezTo>
                      <a:pt x="501" y="10763"/>
                      <a:pt x="544" y="10763"/>
                      <a:pt x="585" y="10763"/>
                    </a:cubicBezTo>
                    <a:cubicBezTo>
                      <a:pt x="627" y="10763"/>
                      <a:pt x="667" y="10763"/>
                      <a:pt x="710" y="10764"/>
                    </a:cubicBezTo>
                    <a:lnTo>
                      <a:pt x="2238" y="10764"/>
                    </a:lnTo>
                    <a:cubicBezTo>
                      <a:pt x="10311" y="10757"/>
                      <a:pt x="17818" y="10754"/>
                      <a:pt x="24059" y="10754"/>
                    </a:cubicBezTo>
                    <a:lnTo>
                      <a:pt x="24060" y="10754"/>
                    </a:lnTo>
                    <a:cubicBezTo>
                      <a:pt x="24792" y="11582"/>
                      <a:pt x="25495" y="12378"/>
                      <a:pt x="26157" y="13122"/>
                    </a:cubicBezTo>
                    <a:lnTo>
                      <a:pt x="26247" y="13226"/>
                    </a:lnTo>
                    <a:lnTo>
                      <a:pt x="26247" y="13088"/>
                    </a:lnTo>
                    <a:cubicBezTo>
                      <a:pt x="26247" y="12268"/>
                      <a:pt x="26247" y="11477"/>
                      <a:pt x="26243" y="10742"/>
                    </a:cubicBezTo>
                    <a:lnTo>
                      <a:pt x="26886" y="10742"/>
                    </a:lnTo>
                    <a:cubicBezTo>
                      <a:pt x="26897" y="10742"/>
                      <a:pt x="26907" y="10742"/>
                      <a:pt x="26918" y="10742"/>
                    </a:cubicBezTo>
                    <a:cubicBezTo>
                      <a:pt x="26964" y="10742"/>
                      <a:pt x="27010" y="10744"/>
                      <a:pt x="27058" y="10744"/>
                    </a:cubicBezTo>
                    <a:cubicBezTo>
                      <a:pt x="27114" y="10744"/>
                      <a:pt x="27172" y="10740"/>
                      <a:pt x="27233" y="10724"/>
                    </a:cubicBezTo>
                    <a:cubicBezTo>
                      <a:pt x="27353" y="10690"/>
                      <a:pt x="27457" y="10608"/>
                      <a:pt x="27517" y="10500"/>
                    </a:cubicBezTo>
                    <a:cubicBezTo>
                      <a:pt x="27584" y="10395"/>
                      <a:pt x="27584" y="10261"/>
                      <a:pt x="27581" y="10156"/>
                    </a:cubicBezTo>
                    <a:lnTo>
                      <a:pt x="27581" y="9831"/>
                    </a:lnTo>
                    <a:cubicBezTo>
                      <a:pt x="27581" y="9618"/>
                      <a:pt x="27581" y="9405"/>
                      <a:pt x="27577" y="9196"/>
                    </a:cubicBezTo>
                    <a:cubicBezTo>
                      <a:pt x="27577" y="8359"/>
                      <a:pt x="27577" y="7568"/>
                      <a:pt x="27573" y="6832"/>
                    </a:cubicBezTo>
                    <a:cubicBezTo>
                      <a:pt x="27569" y="5353"/>
                      <a:pt x="27565" y="4082"/>
                      <a:pt x="27562" y="3044"/>
                    </a:cubicBezTo>
                    <a:cubicBezTo>
                      <a:pt x="27555" y="2006"/>
                      <a:pt x="27551" y="1203"/>
                      <a:pt x="27547" y="650"/>
                    </a:cubicBezTo>
                    <a:cubicBezTo>
                      <a:pt x="27551" y="519"/>
                      <a:pt x="27555" y="388"/>
                      <a:pt x="27495" y="295"/>
                    </a:cubicBezTo>
                    <a:cubicBezTo>
                      <a:pt x="27446" y="202"/>
                      <a:pt x="27372" y="142"/>
                      <a:pt x="27308" y="109"/>
                    </a:cubicBezTo>
                    <a:cubicBezTo>
                      <a:pt x="27244" y="79"/>
                      <a:pt x="27192" y="67"/>
                      <a:pt x="27155" y="67"/>
                    </a:cubicBezTo>
                    <a:cubicBezTo>
                      <a:pt x="27143" y="66"/>
                      <a:pt x="27134" y="66"/>
                      <a:pt x="27126" y="66"/>
                    </a:cubicBezTo>
                    <a:cubicBezTo>
                      <a:pt x="27111" y="66"/>
                      <a:pt x="27103" y="67"/>
                      <a:pt x="27103" y="67"/>
                    </a:cubicBezTo>
                    <a:cubicBezTo>
                      <a:pt x="27103" y="67"/>
                      <a:pt x="27031" y="60"/>
                      <a:pt x="26897" y="60"/>
                    </a:cubicBezTo>
                    <a:cubicBezTo>
                      <a:pt x="26759" y="57"/>
                      <a:pt x="26560" y="57"/>
                      <a:pt x="26300" y="52"/>
                    </a:cubicBezTo>
                    <a:cubicBezTo>
                      <a:pt x="25769" y="49"/>
                      <a:pt x="24996" y="45"/>
                      <a:pt x="24002" y="41"/>
                    </a:cubicBezTo>
                    <a:cubicBezTo>
                      <a:pt x="22000" y="34"/>
                      <a:pt x="19113" y="26"/>
                      <a:pt x="15546" y="19"/>
                    </a:cubicBezTo>
                    <a:cubicBezTo>
                      <a:pt x="11971" y="15"/>
                      <a:pt x="7721" y="7"/>
                      <a:pt x="3000" y="4"/>
                    </a:cubicBezTo>
                    <a:lnTo>
                      <a:pt x="1207" y="4"/>
                    </a:lnTo>
                    <a:lnTo>
                      <a:pt x="75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4" name="Google Shape;4424;p116"/>
              <p:cNvSpPr/>
              <p:nvPr/>
            </p:nvSpPr>
            <p:spPr>
              <a:xfrm>
                <a:off x="980636" y="1708207"/>
                <a:ext cx="392326" cy="95563"/>
              </a:xfrm>
              <a:custGeom>
                <a:rect b="b" l="l" r="r" t="t"/>
                <a:pathLst>
                  <a:path extrusionOk="0" h="6015" w="24694">
                    <a:moveTo>
                      <a:pt x="12464" y="1"/>
                    </a:moveTo>
                    <a:cubicBezTo>
                      <a:pt x="11988" y="1"/>
                      <a:pt x="11506" y="114"/>
                      <a:pt x="11078" y="322"/>
                    </a:cubicBezTo>
                    <a:cubicBezTo>
                      <a:pt x="10149" y="775"/>
                      <a:pt x="9454" y="1611"/>
                      <a:pt x="8946" y="2515"/>
                    </a:cubicBezTo>
                    <a:cubicBezTo>
                      <a:pt x="8610" y="3120"/>
                      <a:pt x="8337" y="3766"/>
                      <a:pt x="7896" y="4297"/>
                    </a:cubicBezTo>
                    <a:cubicBezTo>
                      <a:pt x="7498" y="4776"/>
                      <a:pt x="6916" y="5158"/>
                      <a:pt x="6300" y="5158"/>
                    </a:cubicBezTo>
                    <a:cubicBezTo>
                      <a:pt x="6235" y="5158"/>
                      <a:pt x="6169" y="5154"/>
                      <a:pt x="6103" y="5145"/>
                    </a:cubicBezTo>
                    <a:cubicBezTo>
                      <a:pt x="4867" y="4980"/>
                      <a:pt x="4281" y="3370"/>
                      <a:pt x="3074" y="3057"/>
                    </a:cubicBezTo>
                    <a:cubicBezTo>
                      <a:pt x="2943" y="3023"/>
                      <a:pt x="2811" y="3008"/>
                      <a:pt x="2678" y="3008"/>
                    </a:cubicBezTo>
                    <a:cubicBezTo>
                      <a:pt x="2037" y="3008"/>
                      <a:pt x="1400" y="3373"/>
                      <a:pt x="979" y="3875"/>
                    </a:cubicBezTo>
                    <a:cubicBezTo>
                      <a:pt x="471" y="4480"/>
                      <a:pt x="221" y="5257"/>
                      <a:pt x="0" y="6015"/>
                    </a:cubicBezTo>
                    <a:lnTo>
                      <a:pt x="24693" y="5956"/>
                    </a:lnTo>
                    <a:cubicBezTo>
                      <a:pt x="24555" y="5014"/>
                      <a:pt x="24174" y="4073"/>
                      <a:pt x="23445" y="3460"/>
                    </a:cubicBezTo>
                    <a:cubicBezTo>
                      <a:pt x="23004" y="3089"/>
                      <a:pt x="22417" y="2869"/>
                      <a:pt x="21843" y="2869"/>
                    </a:cubicBezTo>
                    <a:cubicBezTo>
                      <a:pt x="21475" y="2869"/>
                      <a:pt x="21112" y="2959"/>
                      <a:pt x="20797" y="3158"/>
                    </a:cubicBezTo>
                    <a:cubicBezTo>
                      <a:pt x="20106" y="3599"/>
                      <a:pt x="19767" y="4442"/>
                      <a:pt x="19106" y="4932"/>
                    </a:cubicBezTo>
                    <a:cubicBezTo>
                      <a:pt x="18746" y="5199"/>
                      <a:pt x="18299" y="5334"/>
                      <a:pt x="17853" y="5334"/>
                    </a:cubicBezTo>
                    <a:cubicBezTo>
                      <a:pt x="17450" y="5334"/>
                      <a:pt x="17048" y="5224"/>
                      <a:pt x="16712" y="5003"/>
                    </a:cubicBezTo>
                    <a:cubicBezTo>
                      <a:pt x="15221" y="4032"/>
                      <a:pt x="15415" y="1604"/>
                      <a:pt x="14022" y="506"/>
                    </a:cubicBezTo>
                    <a:cubicBezTo>
                      <a:pt x="13580" y="160"/>
                      <a:pt x="13027" y="1"/>
                      <a:pt x="124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5" name="Google Shape;4425;p116"/>
              <p:cNvSpPr/>
              <p:nvPr/>
            </p:nvSpPr>
            <p:spPr>
              <a:xfrm>
                <a:off x="988580" y="1725937"/>
                <a:ext cx="376438" cy="51110"/>
              </a:xfrm>
              <a:custGeom>
                <a:rect b="b" l="l" r="r" t="t"/>
                <a:pathLst>
                  <a:path extrusionOk="0" h="3217" w="23694">
                    <a:moveTo>
                      <a:pt x="21574" y="0"/>
                    </a:moveTo>
                    <a:cubicBezTo>
                      <a:pt x="21133" y="0"/>
                      <a:pt x="20636" y="53"/>
                      <a:pt x="20103" y="185"/>
                    </a:cubicBezTo>
                    <a:cubicBezTo>
                      <a:pt x="19547" y="323"/>
                      <a:pt x="18956" y="540"/>
                      <a:pt x="18348" y="820"/>
                    </a:cubicBezTo>
                    <a:cubicBezTo>
                      <a:pt x="17739" y="1097"/>
                      <a:pt x="17108" y="1437"/>
                      <a:pt x="16443" y="1780"/>
                    </a:cubicBezTo>
                    <a:cubicBezTo>
                      <a:pt x="15774" y="2120"/>
                      <a:pt x="15065" y="2468"/>
                      <a:pt x="14295" y="2721"/>
                    </a:cubicBezTo>
                    <a:cubicBezTo>
                      <a:pt x="13651" y="2937"/>
                      <a:pt x="12960" y="3083"/>
                      <a:pt x="12250" y="3083"/>
                    </a:cubicBezTo>
                    <a:cubicBezTo>
                      <a:pt x="12112" y="3083"/>
                      <a:pt x="11973" y="3077"/>
                      <a:pt x="11833" y="3066"/>
                    </a:cubicBezTo>
                    <a:cubicBezTo>
                      <a:pt x="10975" y="2998"/>
                      <a:pt x="10161" y="2755"/>
                      <a:pt x="9409" y="2452"/>
                    </a:cubicBezTo>
                    <a:cubicBezTo>
                      <a:pt x="8651" y="2154"/>
                      <a:pt x="7949" y="1795"/>
                      <a:pt x="7277" y="1459"/>
                    </a:cubicBezTo>
                    <a:cubicBezTo>
                      <a:pt x="5939" y="783"/>
                      <a:pt x="4674" y="237"/>
                      <a:pt x="3534" y="80"/>
                    </a:cubicBezTo>
                    <a:cubicBezTo>
                      <a:pt x="3214" y="32"/>
                      <a:pt x="2908" y="11"/>
                      <a:pt x="2622" y="11"/>
                    </a:cubicBezTo>
                    <a:cubicBezTo>
                      <a:pt x="1893" y="11"/>
                      <a:pt x="1287" y="147"/>
                      <a:pt x="864" y="316"/>
                    </a:cubicBezTo>
                    <a:cubicBezTo>
                      <a:pt x="565" y="432"/>
                      <a:pt x="352" y="559"/>
                      <a:pt x="210" y="649"/>
                    </a:cubicBezTo>
                    <a:cubicBezTo>
                      <a:pt x="147" y="694"/>
                      <a:pt x="95" y="727"/>
                      <a:pt x="53" y="757"/>
                    </a:cubicBezTo>
                    <a:cubicBezTo>
                      <a:pt x="19" y="783"/>
                      <a:pt x="1" y="798"/>
                      <a:pt x="1" y="798"/>
                    </a:cubicBezTo>
                    <a:cubicBezTo>
                      <a:pt x="1" y="798"/>
                      <a:pt x="2" y="799"/>
                      <a:pt x="3" y="799"/>
                    </a:cubicBezTo>
                    <a:cubicBezTo>
                      <a:pt x="34" y="799"/>
                      <a:pt x="311" y="573"/>
                      <a:pt x="883" y="365"/>
                    </a:cubicBezTo>
                    <a:cubicBezTo>
                      <a:pt x="1290" y="215"/>
                      <a:pt x="1860" y="93"/>
                      <a:pt x="2542" y="93"/>
                    </a:cubicBezTo>
                    <a:cubicBezTo>
                      <a:pt x="2847" y="93"/>
                      <a:pt x="3174" y="118"/>
                      <a:pt x="3519" y="175"/>
                    </a:cubicBezTo>
                    <a:cubicBezTo>
                      <a:pt x="4640" y="342"/>
                      <a:pt x="5887" y="887"/>
                      <a:pt x="7221" y="1571"/>
                    </a:cubicBezTo>
                    <a:cubicBezTo>
                      <a:pt x="7894" y="1907"/>
                      <a:pt x="8595" y="2273"/>
                      <a:pt x="9357" y="2576"/>
                    </a:cubicBezTo>
                    <a:cubicBezTo>
                      <a:pt x="10119" y="2882"/>
                      <a:pt x="10945" y="3133"/>
                      <a:pt x="11823" y="3200"/>
                    </a:cubicBezTo>
                    <a:cubicBezTo>
                      <a:pt x="11963" y="3211"/>
                      <a:pt x="12104" y="3217"/>
                      <a:pt x="12243" y="3217"/>
                    </a:cubicBezTo>
                    <a:cubicBezTo>
                      <a:pt x="12973" y="3217"/>
                      <a:pt x="13684" y="3068"/>
                      <a:pt x="14336" y="2849"/>
                    </a:cubicBezTo>
                    <a:cubicBezTo>
                      <a:pt x="15117" y="2587"/>
                      <a:pt x="15831" y="2236"/>
                      <a:pt x="16499" y="1889"/>
                    </a:cubicBezTo>
                    <a:cubicBezTo>
                      <a:pt x="17164" y="1545"/>
                      <a:pt x="17791" y="1201"/>
                      <a:pt x="18396" y="921"/>
                    </a:cubicBezTo>
                    <a:cubicBezTo>
                      <a:pt x="18998" y="641"/>
                      <a:pt x="19580" y="421"/>
                      <a:pt x="20125" y="279"/>
                    </a:cubicBezTo>
                    <a:cubicBezTo>
                      <a:pt x="20687" y="133"/>
                      <a:pt x="21208" y="77"/>
                      <a:pt x="21665" y="77"/>
                    </a:cubicBezTo>
                    <a:cubicBezTo>
                      <a:pt x="22098" y="77"/>
                      <a:pt x="22473" y="128"/>
                      <a:pt x="22770" y="201"/>
                    </a:cubicBezTo>
                    <a:cubicBezTo>
                      <a:pt x="23076" y="275"/>
                      <a:pt x="23304" y="372"/>
                      <a:pt x="23461" y="435"/>
                    </a:cubicBezTo>
                    <a:cubicBezTo>
                      <a:pt x="23528" y="466"/>
                      <a:pt x="23585" y="492"/>
                      <a:pt x="23633" y="514"/>
                    </a:cubicBezTo>
                    <a:cubicBezTo>
                      <a:pt x="23664" y="530"/>
                      <a:pt x="23685" y="538"/>
                      <a:pt x="23691" y="538"/>
                    </a:cubicBezTo>
                    <a:cubicBezTo>
                      <a:pt x="23693" y="538"/>
                      <a:pt x="23693" y="537"/>
                      <a:pt x="23693" y="537"/>
                    </a:cubicBezTo>
                    <a:cubicBezTo>
                      <a:pt x="23693" y="537"/>
                      <a:pt x="23402" y="323"/>
                      <a:pt x="22785" y="152"/>
                    </a:cubicBezTo>
                    <a:cubicBezTo>
                      <a:pt x="22464" y="62"/>
                      <a:pt x="22052" y="0"/>
                      <a:pt x="2157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6" name="Google Shape;4426;p116"/>
              <p:cNvSpPr/>
              <p:nvPr/>
            </p:nvSpPr>
            <p:spPr>
              <a:xfrm>
                <a:off x="1172494" y="1703885"/>
                <a:ext cx="8675" cy="8675"/>
              </a:xfrm>
              <a:custGeom>
                <a:rect b="b" l="l" r="r" t="t"/>
                <a:pathLst>
                  <a:path extrusionOk="0" h="546" w="546">
                    <a:moveTo>
                      <a:pt x="273" y="1"/>
                    </a:moveTo>
                    <a:cubicBezTo>
                      <a:pt x="119" y="1"/>
                      <a:pt x="0" y="120"/>
                      <a:pt x="0" y="273"/>
                    </a:cubicBezTo>
                    <a:cubicBezTo>
                      <a:pt x="0" y="423"/>
                      <a:pt x="119" y="546"/>
                      <a:pt x="273" y="546"/>
                    </a:cubicBezTo>
                    <a:cubicBezTo>
                      <a:pt x="422" y="546"/>
                      <a:pt x="545" y="423"/>
                      <a:pt x="545" y="273"/>
                    </a:cubicBezTo>
                    <a:cubicBezTo>
                      <a:pt x="545" y="120"/>
                      <a:pt x="422" y="1"/>
                      <a:pt x="27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7" name="Google Shape;4427;p116"/>
              <p:cNvSpPr/>
              <p:nvPr/>
            </p:nvSpPr>
            <p:spPr>
              <a:xfrm>
                <a:off x="1017193" y="1722172"/>
                <a:ext cx="8675" cy="8690"/>
              </a:xfrm>
              <a:custGeom>
                <a:rect b="b" l="l" r="r" t="t"/>
                <a:pathLst>
                  <a:path extrusionOk="0" h="547" w="546">
                    <a:moveTo>
                      <a:pt x="273" y="0"/>
                    </a:moveTo>
                    <a:cubicBezTo>
                      <a:pt x="123" y="0"/>
                      <a:pt x="0" y="124"/>
                      <a:pt x="0" y="273"/>
                    </a:cubicBezTo>
                    <a:cubicBezTo>
                      <a:pt x="0" y="426"/>
                      <a:pt x="123" y="546"/>
                      <a:pt x="273" y="546"/>
                    </a:cubicBezTo>
                    <a:cubicBezTo>
                      <a:pt x="423" y="546"/>
                      <a:pt x="545" y="426"/>
                      <a:pt x="545" y="273"/>
                    </a:cubicBezTo>
                    <a:cubicBezTo>
                      <a:pt x="545" y="124"/>
                      <a:pt x="423" y="0"/>
                      <a:pt x="27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8" name="Google Shape;4428;p116"/>
              <p:cNvSpPr/>
              <p:nvPr/>
            </p:nvSpPr>
            <p:spPr>
              <a:xfrm>
                <a:off x="1326110" y="1722220"/>
                <a:ext cx="8690" cy="8690"/>
              </a:xfrm>
              <a:custGeom>
                <a:rect b="b" l="l" r="r" t="t"/>
                <a:pathLst>
                  <a:path extrusionOk="0" h="547" w="547">
                    <a:moveTo>
                      <a:pt x="274" y="1"/>
                    </a:moveTo>
                    <a:cubicBezTo>
                      <a:pt x="125" y="1"/>
                      <a:pt x="1" y="121"/>
                      <a:pt x="1" y="274"/>
                    </a:cubicBezTo>
                    <a:cubicBezTo>
                      <a:pt x="1" y="423"/>
                      <a:pt x="125" y="547"/>
                      <a:pt x="274" y="547"/>
                    </a:cubicBezTo>
                    <a:cubicBezTo>
                      <a:pt x="423" y="547"/>
                      <a:pt x="547" y="423"/>
                      <a:pt x="547" y="274"/>
                    </a:cubicBezTo>
                    <a:cubicBezTo>
                      <a:pt x="547" y="121"/>
                      <a:pt x="423" y="1"/>
                      <a:pt x="27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29" name="Google Shape;4429;p116"/>
            <p:cNvSpPr/>
            <p:nvPr/>
          </p:nvSpPr>
          <p:spPr>
            <a:xfrm>
              <a:off x="1270043" y="2677853"/>
              <a:ext cx="6673" cy="9612"/>
            </a:xfrm>
            <a:custGeom>
              <a:rect b="b" l="l" r="r" t="t"/>
              <a:pathLst>
                <a:path extrusionOk="0" h="605" w="420">
                  <a:moveTo>
                    <a:pt x="54" y="0"/>
                  </a:moveTo>
                  <a:cubicBezTo>
                    <a:pt x="47" y="0"/>
                    <a:pt x="42" y="2"/>
                    <a:pt x="38" y="5"/>
                  </a:cubicBezTo>
                  <a:cubicBezTo>
                    <a:pt x="1" y="35"/>
                    <a:pt x="64" y="173"/>
                    <a:pt x="154" y="334"/>
                  </a:cubicBezTo>
                  <a:cubicBezTo>
                    <a:pt x="238" y="483"/>
                    <a:pt x="318" y="604"/>
                    <a:pt x="365" y="604"/>
                  </a:cubicBezTo>
                  <a:cubicBezTo>
                    <a:pt x="368" y="604"/>
                    <a:pt x="371" y="604"/>
                    <a:pt x="374" y="603"/>
                  </a:cubicBezTo>
                  <a:cubicBezTo>
                    <a:pt x="419" y="588"/>
                    <a:pt x="397" y="423"/>
                    <a:pt x="299" y="252"/>
                  </a:cubicBezTo>
                  <a:cubicBezTo>
                    <a:pt x="214" y="100"/>
                    <a:pt x="101" y="0"/>
                    <a:pt x="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30" name="Google Shape;4430;p116"/>
            <p:cNvGrpSpPr/>
            <p:nvPr/>
          </p:nvGrpSpPr>
          <p:grpSpPr>
            <a:xfrm>
              <a:off x="1215819" y="1694083"/>
              <a:ext cx="599658" cy="1005154"/>
              <a:chOff x="1215819" y="1694083"/>
              <a:chExt cx="599658" cy="1005154"/>
            </a:xfrm>
          </p:grpSpPr>
          <p:sp>
            <p:nvSpPr>
              <p:cNvPr id="4431" name="Google Shape;4431;p116"/>
              <p:cNvSpPr/>
              <p:nvPr/>
            </p:nvSpPr>
            <p:spPr>
              <a:xfrm>
                <a:off x="1670185" y="1715451"/>
                <a:ext cx="145291" cy="100616"/>
              </a:xfrm>
              <a:custGeom>
                <a:rect b="b" l="l" r="r" t="t"/>
                <a:pathLst>
                  <a:path extrusionOk="0" h="6333" w="9145">
                    <a:moveTo>
                      <a:pt x="508" y="1"/>
                    </a:moveTo>
                    <a:cubicBezTo>
                      <a:pt x="258" y="1"/>
                      <a:pt x="53" y="199"/>
                      <a:pt x="45" y="454"/>
                    </a:cubicBezTo>
                    <a:cubicBezTo>
                      <a:pt x="1" y="1902"/>
                      <a:pt x="82" y="6332"/>
                      <a:pt x="82" y="6332"/>
                    </a:cubicBezTo>
                    <a:lnTo>
                      <a:pt x="1390" y="5025"/>
                    </a:lnTo>
                    <a:lnTo>
                      <a:pt x="8681" y="5025"/>
                    </a:lnTo>
                    <a:cubicBezTo>
                      <a:pt x="8934" y="5025"/>
                      <a:pt x="9144" y="4819"/>
                      <a:pt x="9144" y="4562"/>
                    </a:cubicBezTo>
                    <a:lnTo>
                      <a:pt x="9144" y="464"/>
                    </a:lnTo>
                    <a:cubicBezTo>
                      <a:pt x="9144" y="211"/>
                      <a:pt x="8934" y="1"/>
                      <a:pt x="86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2" name="Google Shape;4432;p116"/>
              <p:cNvSpPr/>
              <p:nvPr/>
            </p:nvSpPr>
            <p:spPr>
              <a:xfrm>
                <a:off x="1719262" y="1750070"/>
                <a:ext cx="10931" cy="10915"/>
              </a:xfrm>
              <a:custGeom>
                <a:rect b="b" l="l" r="r" t="t"/>
                <a:pathLst>
                  <a:path extrusionOk="0" h="687" w="688">
                    <a:moveTo>
                      <a:pt x="344" y="0"/>
                    </a:moveTo>
                    <a:cubicBezTo>
                      <a:pt x="153" y="0"/>
                      <a:pt x="1" y="153"/>
                      <a:pt x="1" y="344"/>
                    </a:cubicBezTo>
                    <a:cubicBezTo>
                      <a:pt x="1" y="534"/>
                      <a:pt x="153" y="687"/>
                      <a:pt x="344" y="687"/>
                    </a:cubicBezTo>
                    <a:cubicBezTo>
                      <a:pt x="531" y="687"/>
                      <a:pt x="687" y="534"/>
                      <a:pt x="687" y="344"/>
                    </a:cubicBezTo>
                    <a:cubicBezTo>
                      <a:pt x="687" y="153"/>
                      <a:pt x="531" y="0"/>
                      <a:pt x="3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3" name="Google Shape;4433;p116"/>
              <p:cNvSpPr/>
              <p:nvPr/>
            </p:nvSpPr>
            <p:spPr>
              <a:xfrm>
                <a:off x="1737596" y="1750070"/>
                <a:ext cx="10946" cy="10915"/>
              </a:xfrm>
              <a:custGeom>
                <a:rect b="b" l="l" r="r" t="t"/>
                <a:pathLst>
                  <a:path extrusionOk="0" h="687" w="689">
                    <a:moveTo>
                      <a:pt x="344" y="0"/>
                    </a:moveTo>
                    <a:cubicBezTo>
                      <a:pt x="154" y="0"/>
                      <a:pt x="0" y="153"/>
                      <a:pt x="0" y="344"/>
                    </a:cubicBezTo>
                    <a:cubicBezTo>
                      <a:pt x="0" y="534"/>
                      <a:pt x="154" y="687"/>
                      <a:pt x="344" y="687"/>
                    </a:cubicBezTo>
                    <a:cubicBezTo>
                      <a:pt x="535" y="687"/>
                      <a:pt x="688" y="534"/>
                      <a:pt x="688" y="344"/>
                    </a:cubicBezTo>
                    <a:cubicBezTo>
                      <a:pt x="688" y="153"/>
                      <a:pt x="535" y="0"/>
                      <a:pt x="3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4" name="Google Shape;4434;p116"/>
              <p:cNvSpPr/>
              <p:nvPr/>
            </p:nvSpPr>
            <p:spPr>
              <a:xfrm>
                <a:off x="1755994" y="1750070"/>
                <a:ext cx="10867" cy="10915"/>
              </a:xfrm>
              <a:custGeom>
                <a:rect b="b" l="l" r="r" t="t"/>
                <a:pathLst>
                  <a:path extrusionOk="0" h="687" w="684">
                    <a:moveTo>
                      <a:pt x="344" y="0"/>
                    </a:moveTo>
                    <a:cubicBezTo>
                      <a:pt x="154" y="0"/>
                      <a:pt x="1" y="153"/>
                      <a:pt x="1" y="344"/>
                    </a:cubicBezTo>
                    <a:cubicBezTo>
                      <a:pt x="1" y="534"/>
                      <a:pt x="154" y="687"/>
                      <a:pt x="344" y="687"/>
                    </a:cubicBezTo>
                    <a:cubicBezTo>
                      <a:pt x="530" y="687"/>
                      <a:pt x="684" y="534"/>
                      <a:pt x="684" y="344"/>
                    </a:cubicBezTo>
                    <a:cubicBezTo>
                      <a:pt x="684" y="153"/>
                      <a:pt x="530" y="0"/>
                      <a:pt x="3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5" name="Google Shape;4435;p116"/>
              <p:cNvSpPr/>
              <p:nvPr/>
            </p:nvSpPr>
            <p:spPr>
              <a:xfrm>
                <a:off x="1322631" y="2295218"/>
                <a:ext cx="395948" cy="403670"/>
              </a:xfrm>
              <a:custGeom>
                <a:rect b="b" l="l" r="r" t="t"/>
                <a:pathLst>
                  <a:path extrusionOk="0" h="25408" w="24922">
                    <a:moveTo>
                      <a:pt x="16924" y="2668"/>
                    </a:moveTo>
                    <a:lnTo>
                      <a:pt x="19265" y="11072"/>
                    </a:lnTo>
                    <a:lnTo>
                      <a:pt x="13876" y="11240"/>
                    </a:lnTo>
                    <a:lnTo>
                      <a:pt x="13611" y="11248"/>
                    </a:lnTo>
                    <a:lnTo>
                      <a:pt x="12949" y="11271"/>
                    </a:lnTo>
                    <a:lnTo>
                      <a:pt x="13125" y="2668"/>
                    </a:lnTo>
                    <a:close/>
                    <a:moveTo>
                      <a:pt x="10887" y="2769"/>
                    </a:moveTo>
                    <a:lnTo>
                      <a:pt x="11153" y="11326"/>
                    </a:lnTo>
                    <a:lnTo>
                      <a:pt x="4912" y="11521"/>
                    </a:lnTo>
                    <a:lnTo>
                      <a:pt x="7291" y="3681"/>
                    </a:lnTo>
                    <a:lnTo>
                      <a:pt x="7560" y="2791"/>
                    </a:lnTo>
                    <a:cubicBezTo>
                      <a:pt x="8557" y="2791"/>
                      <a:pt x="9722" y="2769"/>
                      <a:pt x="10887" y="2769"/>
                    </a:cubicBezTo>
                    <a:close/>
                    <a:moveTo>
                      <a:pt x="14010" y="0"/>
                    </a:moveTo>
                    <a:cubicBezTo>
                      <a:pt x="13382" y="0"/>
                      <a:pt x="12711" y="9"/>
                      <a:pt x="11994" y="28"/>
                    </a:cubicBezTo>
                    <a:cubicBezTo>
                      <a:pt x="3328" y="248"/>
                      <a:pt x="2757" y="1529"/>
                      <a:pt x="3197" y="2276"/>
                    </a:cubicBezTo>
                    <a:cubicBezTo>
                      <a:pt x="3389" y="2605"/>
                      <a:pt x="3756" y="2787"/>
                      <a:pt x="4133" y="2787"/>
                    </a:cubicBezTo>
                    <a:cubicBezTo>
                      <a:pt x="4158" y="2787"/>
                      <a:pt x="4184" y="2786"/>
                      <a:pt x="4209" y="2784"/>
                    </a:cubicBezTo>
                    <a:cubicBezTo>
                      <a:pt x="4422" y="2769"/>
                      <a:pt x="4702" y="2765"/>
                      <a:pt x="5035" y="2765"/>
                    </a:cubicBezTo>
                    <a:lnTo>
                      <a:pt x="4826" y="3681"/>
                    </a:lnTo>
                    <a:lnTo>
                      <a:pt x="0" y="25004"/>
                    </a:lnTo>
                    <a:lnTo>
                      <a:pt x="844" y="24929"/>
                    </a:lnTo>
                    <a:lnTo>
                      <a:pt x="4403" y="13190"/>
                    </a:lnTo>
                    <a:lnTo>
                      <a:pt x="11201" y="12929"/>
                    </a:lnTo>
                    <a:lnTo>
                      <a:pt x="11594" y="25407"/>
                    </a:lnTo>
                    <a:lnTo>
                      <a:pt x="12658" y="25407"/>
                    </a:lnTo>
                    <a:lnTo>
                      <a:pt x="12916" y="12862"/>
                    </a:lnTo>
                    <a:lnTo>
                      <a:pt x="12949" y="12862"/>
                    </a:lnTo>
                    <a:lnTo>
                      <a:pt x="13666" y="12835"/>
                    </a:lnTo>
                    <a:lnTo>
                      <a:pt x="19695" y="12604"/>
                    </a:lnTo>
                    <a:lnTo>
                      <a:pt x="23263" y="25407"/>
                    </a:lnTo>
                    <a:lnTo>
                      <a:pt x="24285" y="25407"/>
                    </a:lnTo>
                    <a:lnTo>
                      <a:pt x="19187" y="2668"/>
                    </a:lnTo>
                    <a:lnTo>
                      <a:pt x="21619" y="2668"/>
                    </a:lnTo>
                    <a:cubicBezTo>
                      <a:pt x="22689" y="2668"/>
                      <a:pt x="24921" y="0"/>
                      <a:pt x="140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6" name="Google Shape;4436;p116"/>
              <p:cNvSpPr/>
              <p:nvPr/>
            </p:nvSpPr>
            <p:spPr>
              <a:xfrm>
                <a:off x="1215819" y="2631286"/>
                <a:ext cx="145688" cy="67951"/>
              </a:xfrm>
              <a:custGeom>
                <a:rect b="b" l="l" r="r" t="t"/>
                <a:pathLst>
                  <a:path extrusionOk="0" h="4277" w="9170">
                    <a:moveTo>
                      <a:pt x="9128" y="1"/>
                    </a:moveTo>
                    <a:lnTo>
                      <a:pt x="4191" y="34"/>
                    </a:lnTo>
                    <a:lnTo>
                      <a:pt x="4191" y="2790"/>
                    </a:lnTo>
                    <a:cubicBezTo>
                      <a:pt x="4191" y="2790"/>
                      <a:pt x="0" y="3806"/>
                      <a:pt x="1016" y="4120"/>
                    </a:cubicBezTo>
                    <a:cubicBezTo>
                      <a:pt x="1394" y="4237"/>
                      <a:pt x="2565" y="4277"/>
                      <a:pt x="3905" y="4277"/>
                    </a:cubicBezTo>
                    <a:cubicBezTo>
                      <a:pt x="5812" y="4277"/>
                      <a:pt x="8062" y="4197"/>
                      <a:pt x="8863" y="4147"/>
                    </a:cubicBezTo>
                    <a:lnTo>
                      <a:pt x="9170" y="4124"/>
                    </a:lnTo>
                    <a:lnTo>
                      <a:pt x="912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7" name="Google Shape;4437;p116"/>
              <p:cNvSpPr/>
              <p:nvPr/>
            </p:nvSpPr>
            <p:spPr>
              <a:xfrm>
                <a:off x="1230118" y="2691389"/>
                <a:ext cx="131151" cy="2701"/>
              </a:xfrm>
              <a:custGeom>
                <a:rect b="b" l="l" r="r" t="t"/>
                <a:pathLst>
                  <a:path extrusionOk="0" h="170" w="8255">
                    <a:moveTo>
                      <a:pt x="4127" y="1"/>
                    </a:moveTo>
                    <a:cubicBezTo>
                      <a:pt x="1848" y="1"/>
                      <a:pt x="0" y="38"/>
                      <a:pt x="0" y="87"/>
                    </a:cubicBezTo>
                    <a:cubicBezTo>
                      <a:pt x="0" y="131"/>
                      <a:pt x="1848" y="169"/>
                      <a:pt x="4127" y="169"/>
                    </a:cubicBezTo>
                    <a:cubicBezTo>
                      <a:pt x="6406" y="169"/>
                      <a:pt x="8254" y="131"/>
                      <a:pt x="8254" y="87"/>
                    </a:cubicBezTo>
                    <a:cubicBezTo>
                      <a:pt x="8254" y="38"/>
                      <a:pt x="6406" y="1"/>
                      <a:pt x="412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8" name="Google Shape;4438;p116"/>
              <p:cNvSpPr/>
              <p:nvPr/>
            </p:nvSpPr>
            <p:spPr>
              <a:xfrm>
                <a:off x="1274618" y="2676502"/>
                <a:ext cx="7006" cy="8134"/>
              </a:xfrm>
              <a:custGeom>
                <a:rect b="b" l="l" r="r" t="t"/>
                <a:pathLst>
                  <a:path extrusionOk="0" h="512" w="441">
                    <a:moveTo>
                      <a:pt x="56" y="0"/>
                    </a:moveTo>
                    <a:cubicBezTo>
                      <a:pt x="46" y="0"/>
                      <a:pt x="39" y="3"/>
                      <a:pt x="34" y="8"/>
                    </a:cubicBezTo>
                    <a:cubicBezTo>
                      <a:pt x="0" y="41"/>
                      <a:pt x="68" y="165"/>
                      <a:pt x="164" y="296"/>
                    </a:cubicBezTo>
                    <a:cubicBezTo>
                      <a:pt x="256" y="418"/>
                      <a:pt x="341" y="511"/>
                      <a:pt x="387" y="511"/>
                    </a:cubicBezTo>
                    <a:cubicBezTo>
                      <a:pt x="392" y="511"/>
                      <a:pt x="396" y="510"/>
                      <a:pt x="400" y="508"/>
                    </a:cubicBezTo>
                    <a:cubicBezTo>
                      <a:pt x="441" y="486"/>
                      <a:pt x="407" y="341"/>
                      <a:pt x="302" y="198"/>
                    </a:cubicBezTo>
                    <a:cubicBezTo>
                      <a:pt x="211" y="75"/>
                      <a:pt x="107" y="0"/>
                      <a:pt x="5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9" name="Google Shape;4439;p116"/>
              <p:cNvSpPr/>
              <p:nvPr/>
            </p:nvSpPr>
            <p:spPr>
              <a:xfrm>
                <a:off x="1337279" y="2677074"/>
                <a:ext cx="23100" cy="15427"/>
              </a:xfrm>
              <a:custGeom>
                <a:rect b="b" l="l" r="r" t="t"/>
                <a:pathLst>
                  <a:path extrusionOk="0" h="971" w="1454">
                    <a:moveTo>
                      <a:pt x="1148" y="0"/>
                    </a:moveTo>
                    <a:cubicBezTo>
                      <a:pt x="975" y="0"/>
                      <a:pt x="745" y="69"/>
                      <a:pt x="549" y="222"/>
                    </a:cubicBezTo>
                    <a:cubicBezTo>
                      <a:pt x="340" y="383"/>
                      <a:pt x="210" y="577"/>
                      <a:pt x="123" y="719"/>
                    </a:cubicBezTo>
                    <a:cubicBezTo>
                      <a:pt x="37" y="861"/>
                      <a:pt x="1" y="955"/>
                      <a:pt x="19" y="969"/>
                    </a:cubicBezTo>
                    <a:cubicBezTo>
                      <a:pt x="21" y="970"/>
                      <a:pt x="23" y="971"/>
                      <a:pt x="25" y="971"/>
                    </a:cubicBezTo>
                    <a:cubicBezTo>
                      <a:pt x="51" y="971"/>
                      <a:pt x="122" y="899"/>
                      <a:pt x="221" y="790"/>
                    </a:cubicBezTo>
                    <a:cubicBezTo>
                      <a:pt x="325" y="667"/>
                      <a:pt x="468" y="498"/>
                      <a:pt x="654" y="353"/>
                    </a:cubicBezTo>
                    <a:cubicBezTo>
                      <a:pt x="837" y="211"/>
                      <a:pt x="1039" y="140"/>
                      <a:pt x="1188" y="122"/>
                    </a:cubicBezTo>
                    <a:cubicBezTo>
                      <a:pt x="1251" y="114"/>
                      <a:pt x="1304" y="113"/>
                      <a:pt x="1346" y="113"/>
                    </a:cubicBezTo>
                    <a:cubicBezTo>
                      <a:pt x="1354" y="113"/>
                      <a:pt x="1362" y="113"/>
                      <a:pt x="1369" y="113"/>
                    </a:cubicBezTo>
                    <a:cubicBezTo>
                      <a:pt x="1413" y="113"/>
                      <a:pt x="1440" y="112"/>
                      <a:pt x="1446" y="99"/>
                    </a:cubicBezTo>
                    <a:cubicBezTo>
                      <a:pt x="1454" y="84"/>
                      <a:pt x="1360" y="13"/>
                      <a:pt x="1185" y="2"/>
                    </a:cubicBezTo>
                    <a:cubicBezTo>
                      <a:pt x="1173" y="1"/>
                      <a:pt x="1160" y="0"/>
                      <a:pt x="114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0" name="Google Shape;4440;p116"/>
              <p:cNvSpPr/>
              <p:nvPr/>
            </p:nvSpPr>
            <p:spPr>
              <a:xfrm>
                <a:off x="1280370" y="2675994"/>
                <a:ext cx="8087" cy="3813"/>
              </a:xfrm>
              <a:custGeom>
                <a:rect b="b" l="l" r="r" t="t"/>
                <a:pathLst>
                  <a:path extrusionOk="0" h="240" w="509">
                    <a:moveTo>
                      <a:pt x="79" y="1"/>
                    </a:moveTo>
                    <a:cubicBezTo>
                      <a:pt x="52" y="1"/>
                      <a:pt x="32" y="7"/>
                      <a:pt x="23" y="21"/>
                    </a:cubicBezTo>
                    <a:cubicBezTo>
                      <a:pt x="1" y="59"/>
                      <a:pt x="87" y="156"/>
                      <a:pt x="225" y="208"/>
                    </a:cubicBezTo>
                    <a:cubicBezTo>
                      <a:pt x="285" y="230"/>
                      <a:pt x="343" y="240"/>
                      <a:pt x="390" y="240"/>
                    </a:cubicBezTo>
                    <a:cubicBezTo>
                      <a:pt x="453" y="240"/>
                      <a:pt x="497" y="223"/>
                      <a:pt x="501" y="197"/>
                    </a:cubicBezTo>
                    <a:cubicBezTo>
                      <a:pt x="509" y="148"/>
                      <a:pt x="408" y="96"/>
                      <a:pt x="285" y="51"/>
                    </a:cubicBezTo>
                    <a:cubicBezTo>
                      <a:pt x="204" y="22"/>
                      <a:pt x="129" y="1"/>
                      <a:pt x="7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1" name="Google Shape;4441;p116"/>
              <p:cNvSpPr/>
              <p:nvPr/>
            </p:nvSpPr>
            <p:spPr>
              <a:xfrm>
                <a:off x="1281911" y="2670815"/>
                <a:ext cx="9517" cy="2685"/>
              </a:xfrm>
              <a:custGeom>
                <a:rect b="b" l="l" r="r" t="t"/>
                <a:pathLst>
                  <a:path extrusionOk="0" h="169" w="599">
                    <a:moveTo>
                      <a:pt x="303" y="0"/>
                    </a:moveTo>
                    <a:cubicBezTo>
                      <a:pt x="143" y="0"/>
                      <a:pt x="8" y="33"/>
                      <a:pt x="4" y="82"/>
                    </a:cubicBezTo>
                    <a:cubicBezTo>
                      <a:pt x="0" y="127"/>
                      <a:pt x="131" y="168"/>
                      <a:pt x="300" y="168"/>
                    </a:cubicBezTo>
                    <a:cubicBezTo>
                      <a:pt x="307" y="168"/>
                      <a:pt x="315" y="168"/>
                      <a:pt x="322" y="168"/>
                    </a:cubicBezTo>
                    <a:cubicBezTo>
                      <a:pt x="479" y="168"/>
                      <a:pt x="598" y="133"/>
                      <a:pt x="595" y="90"/>
                    </a:cubicBezTo>
                    <a:cubicBezTo>
                      <a:pt x="591" y="41"/>
                      <a:pt x="460" y="4"/>
                      <a:pt x="30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2" name="Google Shape;4442;p116"/>
              <p:cNvSpPr/>
              <p:nvPr/>
            </p:nvSpPr>
            <p:spPr>
              <a:xfrm>
                <a:off x="1381430" y="2631286"/>
                <a:ext cx="145704" cy="67951"/>
              </a:xfrm>
              <a:custGeom>
                <a:rect b="b" l="l" r="r" t="t"/>
                <a:pathLst>
                  <a:path extrusionOk="0" h="4277" w="9171">
                    <a:moveTo>
                      <a:pt x="9133" y="1"/>
                    </a:moveTo>
                    <a:lnTo>
                      <a:pt x="4191" y="34"/>
                    </a:lnTo>
                    <a:lnTo>
                      <a:pt x="4191" y="2790"/>
                    </a:lnTo>
                    <a:cubicBezTo>
                      <a:pt x="4191" y="2790"/>
                      <a:pt x="1" y="3806"/>
                      <a:pt x="1020" y="4120"/>
                    </a:cubicBezTo>
                    <a:cubicBezTo>
                      <a:pt x="1396" y="4237"/>
                      <a:pt x="2567" y="4277"/>
                      <a:pt x="3908" y="4277"/>
                    </a:cubicBezTo>
                    <a:cubicBezTo>
                      <a:pt x="5815" y="4277"/>
                      <a:pt x="8066" y="4197"/>
                      <a:pt x="8864" y="4147"/>
                    </a:cubicBezTo>
                    <a:lnTo>
                      <a:pt x="9170" y="4124"/>
                    </a:lnTo>
                    <a:lnTo>
                      <a:pt x="913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3" name="Google Shape;4443;p116"/>
              <p:cNvSpPr/>
              <p:nvPr/>
            </p:nvSpPr>
            <p:spPr>
              <a:xfrm>
                <a:off x="1395792" y="2691389"/>
                <a:ext cx="131088" cy="2701"/>
              </a:xfrm>
              <a:custGeom>
                <a:rect b="b" l="l" r="r" t="t"/>
                <a:pathLst>
                  <a:path extrusionOk="0" h="170" w="8251">
                    <a:moveTo>
                      <a:pt x="4124" y="1"/>
                    </a:moveTo>
                    <a:cubicBezTo>
                      <a:pt x="1845" y="1"/>
                      <a:pt x="0" y="38"/>
                      <a:pt x="0" y="87"/>
                    </a:cubicBezTo>
                    <a:cubicBezTo>
                      <a:pt x="0" y="131"/>
                      <a:pt x="1845" y="169"/>
                      <a:pt x="4124" y="169"/>
                    </a:cubicBezTo>
                    <a:cubicBezTo>
                      <a:pt x="6402" y="169"/>
                      <a:pt x="8251" y="131"/>
                      <a:pt x="8251" y="87"/>
                    </a:cubicBezTo>
                    <a:cubicBezTo>
                      <a:pt x="8251" y="38"/>
                      <a:pt x="6402" y="1"/>
                      <a:pt x="41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4" name="Google Shape;4444;p116"/>
              <p:cNvSpPr/>
              <p:nvPr/>
            </p:nvSpPr>
            <p:spPr>
              <a:xfrm>
                <a:off x="1440293" y="2676502"/>
                <a:ext cx="7022" cy="8134"/>
              </a:xfrm>
              <a:custGeom>
                <a:rect b="b" l="l" r="r" t="t"/>
                <a:pathLst>
                  <a:path extrusionOk="0" h="512" w="442">
                    <a:moveTo>
                      <a:pt x="55" y="0"/>
                    </a:moveTo>
                    <a:cubicBezTo>
                      <a:pt x="46" y="0"/>
                      <a:pt x="39" y="3"/>
                      <a:pt x="35" y="8"/>
                    </a:cubicBezTo>
                    <a:cubicBezTo>
                      <a:pt x="1" y="41"/>
                      <a:pt x="68" y="165"/>
                      <a:pt x="165" y="296"/>
                    </a:cubicBezTo>
                    <a:cubicBezTo>
                      <a:pt x="253" y="418"/>
                      <a:pt x="341" y="511"/>
                      <a:pt x="387" y="511"/>
                    </a:cubicBezTo>
                    <a:cubicBezTo>
                      <a:pt x="392" y="511"/>
                      <a:pt x="396" y="510"/>
                      <a:pt x="400" y="508"/>
                    </a:cubicBezTo>
                    <a:cubicBezTo>
                      <a:pt x="442" y="486"/>
                      <a:pt x="404" y="341"/>
                      <a:pt x="299" y="198"/>
                    </a:cubicBezTo>
                    <a:cubicBezTo>
                      <a:pt x="211" y="75"/>
                      <a:pt x="104" y="0"/>
                      <a:pt x="5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5" name="Google Shape;4445;p116"/>
              <p:cNvSpPr/>
              <p:nvPr/>
            </p:nvSpPr>
            <p:spPr>
              <a:xfrm>
                <a:off x="1435670" y="2677853"/>
                <a:ext cx="6657" cy="9612"/>
              </a:xfrm>
              <a:custGeom>
                <a:rect b="b" l="l" r="r" t="t"/>
                <a:pathLst>
                  <a:path extrusionOk="0" h="605" w="419">
                    <a:moveTo>
                      <a:pt x="54" y="0"/>
                    </a:moveTo>
                    <a:cubicBezTo>
                      <a:pt x="48" y="0"/>
                      <a:pt x="42" y="2"/>
                      <a:pt x="38" y="5"/>
                    </a:cubicBezTo>
                    <a:cubicBezTo>
                      <a:pt x="0" y="35"/>
                      <a:pt x="64" y="173"/>
                      <a:pt x="153" y="334"/>
                    </a:cubicBezTo>
                    <a:cubicBezTo>
                      <a:pt x="237" y="483"/>
                      <a:pt x="321" y="604"/>
                      <a:pt x="368" y="604"/>
                    </a:cubicBezTo>
                    <a:cubicBezTo>
                      <a:pt x="371" y="604"/>
                      <a:pt x="375" y="604"/>
                      <a:pt x="378" y="603"/>
                    </a:cubicBezTo>
                    <a:cubicBezTo>
                      <a:pt x="419" y="588"/>
                      <a:pt x="396" y="423"/>
                      <a:pt x="299" y="252"/>
                    </a:cubicBezTo>
                    <a:cubicBezTo>
                      <a:pt x="213" y="100"/>
                      <a:pt x="104" y="0"/>
                      <a:pt x="5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6" name="Google Shape;4446;p116"/>
              <p:cNvSpPr/>
              <p:nvPr/>
            </p:nvSpPr>
            <p:spPr>
              <a:xfrm>
                <a:off x="1502954" y="2677074"/>
                <a:ext cx="23053" cy="15427"/>
              </a:xfrm>
              <a:custGeom>
                <a:rect b="b" l="l" r="r" t="t"/>
                <a:pathLst>
                  <a:path extrusionOk="0" h="971" w="1451">
                    <a:moveTo>
                      <a:pt x="1144" y="0"/>
                    </a:moveTo>
                    <a:cubicBezTo>
                      <a:pt x="972" y="0"/>
                      <a:pt x="745" y="69"/>
                      <a:pt x="550" y="222"/>
                    </a:cubicBezTo>
                    <a:cubicBezTo>
                      <a:pt x="341" y="383"/>
                      <a:pt x="206" y="577"/>
                      <a:pt x="120" y="719"/>
                    </a:cubicBezTo>
                    <a:cubicBezTo>
                      <a:pt x="38" y="861"/>
                      <a:pt x="1" y="955"/>
                      <a:pt x="20" y="969"/>
                    </a:cubicBezTo>
                    <a:cubicBezTo>
                      <a:pt x="21" y="970"/>
                      <a:pt x="23" y="971"/>
                      <a:pt x="26" y="971"/>
                    </a:cubicBezTo>
                    <a:cubicBezTo>
                      <a:pt x="51" y="971"/>
                      <a:pt x="119" y="899"/>
                      <a:pt x="218" y="790"/>
                    </a:cubicBezTo>
                    <a:cubicBezTo>
                      <a:pt x="326" y="667"/>
                      <a:pt x="468" y="498"/>
                      <a:pt x="651" y="353"/>
                    </a:cubicBezTo>
                    <a:cubicBezTo>
                      <a:pt x="834" y="211"/>
                      <a:pt x="1035" y="140"/>
                      <a:pt x="1185" y="122"/>
                    </a:cubicBezTo>
                    <a:cubicBezTo>
                      <a:pt x="1248" y="114"/>
                      <a:pt x="1302" y="113"/>
                      <a:pt x="1344" y="113"/>
                    </a:cubicBezTo>
                    <a:cubicBezTo>
                      <a:pt x="1352" y="113"/>
                      <a:pt x="1360" y="113"/>
                      <a:pt x="1367" y="113"/>
                    </a:cubicBezTo>
                    <a:cubicBezTo>
                      <a:pt x="1412" y="113"/>
                      <a:pt x="1439" y="112"/>
                      <a:pt x="1442" y="99"/>
                    </a:cubicBezTo>
                    <a:cubicBezTo>
                      <a:pt x="1450" y="84"/>
                      <a:pt x="1361" y="13"/>
                      <a:pt x="1181" y="2"/>
                    </a:cubicBezTo>
                    <a:cubicBezTo>
                      <a:pt x="1169" y="1"/>
                      <a:pt x="1157" y="0"/>
                      <a:pt x="114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7" name="Google Shape;4447;p116"/>
              <p:cNvSpPr/>
              <p:nvPr/>
            </p:nvSpPr>
            <p:spPr>
              <a:xfrm>
                <a:off x="1445997" y="2675994"/>
                <a:ext cx="8087" cy="3813"/>
              </a:xfrm>
              <a:custGeom>
                <a:rect b="b" l="l" r="r" t="t"/>
                <a:pathLst>
                  <a:path extrusionOk="0" h="240" w="509">
                    <a:moveTo>
                      <a:pt x="79" y="1"/>
                    </a:moveTo>
                    <a:cubicBezTo>
                      <a:pt x="53" y="1"/>
                      <a:pt x="34" y="7"/>
                      <a:pt x="26" y="21"/>
                    </a:cubicBezTo>
                    <a:cubicBezTo>
                      <a:pt x="0" y="59"/>
                      <a:pt x="86" y="156"/>
                      <a:pt x="228" y="208"/>
                    </a:cubicBezTo>
                    <a:cubicBezTo>
                      <a:pt x="289" y="230"/>
                      <a:pt x="346" y="240"/>
                      <a:pt x="392" y="240"/>
                    </a:cubicBezTo>
                    <a:cubicBezTo>
                      <a:pt x="454" y="240"/>
                      <a:pt x="496" y="223"/>
                      <a:pt x="500" y="197"/>
                    </a:cubicBezTo>
                    <a:cubicBezTo>
                      <a:pt x="508" y="148"/>
                      <a:pt x="407" y="96"/>
                      <a:pt x="284" y="51"/>
                    </a:cubicBezTo>
                    <a:cubicBezTo>
                      <a:pt x="204" y="22"/>
                      <a:pt x="129" y="1"/>
                      <a:pt x="7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8" name="Google Shape;4448;p116"/>
              <p:cNvSpPr/>
              <p:nvPr/>
            </p:nvSpPr>
            <p:spPr>
              <a:xfrm>
                <a:off x="1447522" y="2670815"/>
                <a:ext cx="9517" cy="2685"/>
              </a:xfrm>
              <a:custGeom>
                <a:rect b="b" l="l" r="r" t="t"/>
                <a:pathLst>
                  <a:path extrusionOk="0" h="169" w="599">
                    <a:moveTo>
                      <a:pt x="304" y="0"/>
                    </a:moveTo>
                    <a:cubicBezTo>
                      <a:pt x="143" y="0"/>
                      <a:pt x="13" y="33"/>
                      <a:pt x="9" y="82"/>
                    </a:cubicBezTo>
                    <a:cubicBezTo>
                      <a:pt x="1" y="127"/>
                      <a:pt x="135" y="168"/>
                      <a:pt x="300" y="168"/>
                    </a:cubicBezTo>
                    <a:cubicBezTo>
                      <a:pt x="308" y="168"/>
                      <a:pt x="315" y="168"/>
                      <a:pt x="323" y="168"/>
                    </a:cubicBezTo>
                    <a:cubicBezTo>
                      <a:pt x="480" y="168"/>
                      <a:pt x="599" y="133"/>
                      <a:pt x="599" y="90"/>
                    </a:cubicBezTo>
                    <a:cubicBezTo>
                      <a:pt x="595" y="41"/>
                      <a:pt x="464" y="4"/>
                      <a:pt x="30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9" name="Google Shape;4449;p116"/>
              <p:cNvSpPr/>
              <p:nvPr/>
            </p:nvSpPr>
            <p:spPr>
              <a:xfrm>
                <a:off x="1553984" y="1743541"/>
                <a:ext cx="130103" cy="183199"/>
              </a:xfrm>
              <a:custGeom>
                <a:rect b="b" l="l" r="r" t="t"/>
                <a:pathLst>
                  <a:path extrusionOk="0" h="11531" w="8189">
                    <a:moveTo>
                      <a:pt x="2218" y="77"/>
                    </a:moveTo>
                    <a:cubicBezTo>
                      <a:pt x="2453" y="77"/>
                      <a:pt x="2717" y="126"/>
                      <a:pt x="2981" y="261"/>
                    </a:cubicBezTo>
                    <a:cubicBezTo>
                      <a:pt x="3516" y="527"/>
                      <a:pt x="3994" y="1151"/>
                      <a:pt x="4136" y="1935"/>
                    </a:cubicBezTo>
                    <a:cubicBezTo>
                      <a:pt x="4214" y="2327"/>
                      <a:pt x="4214" y="2753"/>
                      <a:pt x="4162" y="3186"/>
                    </a:cubicBezTo>
                    <a:cubicBezTo>
                      <a:pt x="4129" y="3507"/>
                      <a:pt x="4039" y="3836"/>
                      <a:pt x="3998" y="4187"/>
                    </a:cubicBezTo>
                    <a:cubicBezTo>
                      <a:pt x="3960" y="3940"/>
                      <a:pt x="3953" y="3690"/>
                      <a:pt x="3941" y="3444"/>
                    </a:cubicBezTo>
                    <a:cubicBezTo>
                      <a:pt x="3915" y="2842"/>
                      <a:pt x="3860" y="2230"/>
                      <a:pt x="3636" y="1670"/>
                    </a:cubicBezTo>
                    <a:cubicBezTo>
                      <a:pt x="3412" y="1110"/>
                      <a:pt x="3004" y="601"/>
                      <a:pt x="2443" y="374"/>
                    </a:cubicBezTo>
                    <a:cubicBezTo>
                      <a:pt x="2266" y="302"/>
                      <a:pt x="2072" y="267"/>
                      <a:pt x="1879" y="267"/>
                    </a:cubicBezTo>
                    <a:cubicBezTo>
                      <a:pt x="1665" y="267"/>
                      <a:pt x="1452" y="310"/>
                      <a:pt x="1260" y="396"/>
                    </a:cubicBezTo>
                    <a:cubicBezTo>
                      <a:pt x="1331" y="339"/>
                      <a:pt x="1443" y="265"/>
                      <a:pt x="1604" y="198"/>
                    </a:cubicBezTo>
                    <a:cubicBezTo>
                      <a:pt x="1758" y="131"/>
                      <a:pt x="1973" y="77"/>
                      <a:pt x="2218" y="77"/>
                    </a:cubicBezTo>
                    <a:close/>
                    <a:moveTo>
                      <a:pt x="2267" y="0"/>
                    </a:moveTo>
                    <a:cubicBezTo>
                      <a:pt x="1990" y="0"/>
                      <a:pt x="1750" y="68"/>
                      <a:pt x="1581" y="149"/>
                    </a:cubicBezTo>
                    <a:cubicBezTo>
                      <a:pt x="1424" y="224"/>
                      <a:pt x="1316" y="306"/>
                      <a:pt x="1249" y="370"/>
                    </a:cubicBezTo>
                    <a:cubicBezTo>
                      <a:pt x="1226" y="392"/>
                      <a:pt x="1211" y="411"/>
                      <a:pt x="1197" y="426"/>
                    </a:cubicBezTo>
                    <a:cubicBezTo>
                      <a:pt x="1043" y="504"/>
                      <a:pt x="909" y="608"/>
                      <a:pt x="800" y="743"/>
                    </a:cubicBezTo>
                    <a:lnTo>
                      <a:pt x="1" y="7948"/>
                    </a:lnTo>
                    <a:lnTo>
                      <a:pt x="5862" y="11530"/>
                    </a:lnTo>
                    <a:cubicBezTo>
                      <a:pt x="6313" y="11486"/>
                      <a:pt x="6777" y="11441"/>
                      <a:pt x="7195" y="11258"/>
                    </a:cubicBezTo>
                    <a:cubicBezTo>
                      <a:pt x="7613" y="11079"/>
                      <a:pt x="7991" y="10734"/>
                      <a:pt x="8087" y="10286"/>
                    </a:cubicBezTo>
                    <a:cubicBezTo>
                      <a:pt x="8189" y="9842"/>
                      <a:pt x="7931" y="9312"/>
                      <a:pt x="7482" y="9214"/>
                    </a:cubicBezTo>
                    <a:cubicBezTo>
                      <a:pt x="7281" y="9169"/>
                      <a:pt x="7027" y="9196"/>
                      <a:pt x="6908" y="9028"/>
                    </a:cubicBezTo>
                    <a:cubicBezTo>
                      <a:pt x="6796" y="8871"/>
                      <a:pt x="6874" y="8662"/>
                      <a:pt x="6937" y="8483"/>
                    </a:cubicBezTo>
                    <a:cubicBezTo>
                      <a:pt x="7143" y="7911"/>
                      <a:pt x="7177" y="7264"/>
                      <a:pt x="6956" y="6697"/>
                    </a:cubicBezTo>
                    <a:cubicBezTo>
                      <a:pt x="6810" y="6320"/>
                      <a:pt x="6545" y="5983"/>
                      <a:pt x="6213" y="5759"/>
                    </a:cubicBezTo>
                    <a:cubicBezTo>
                      <a:pt x="6261" y="5711"/>
                      <a:pt x="6306" y="5659"/>
                      <a:pt x="6339" y="5599"/>
                    </a:cubicBezTo>
                    <a:cubicBezTo>
                      <a:pt x="6441" y="5420"/>
                      <a:pt x="6477" y="5218"/>
                      <a:pt x="6477" y="5031"/>
                    </a:cubicBezTo>
                    <a:cubicBezTo>
                      <a:pt x="6470" y="4661"/>
                      <a:pt x="6355" y="4303"/>
                      <a:pt x="6101" y="4087"/>
                    </a:cubicBezTo>
                    <a:cubicBezTo>
                      <a:pt x="5972" y="3979"/>
                      <a:pt x="5809" y="3924"/>
                      <a:pt x="5656" y="3924"/>
                    </a:cubicBezTo>
                    <a:cubicBezTo>
                      <a:pt x="5511" y="3924"/>
                      <a:pt x="5375" y="3973"/>
                      <a:pt x="5286" y="4075"/>
                    </a:cubicBezTo>
                    <a:cubicBezTo>
                      <a:pt x="5100" y="4266"/>
                      <a:pt x="5115" y="4568"/>
                      <a:pt x="5275" y="4680"/>
                    </a:cubicBezTo>
                    <a:cubicBezTo>
                      <a:pt x="5356" y="4743"/>
                      <a:pt x="5441" y="4765"/>
                      <a:pt x="5516" y="4765"/>
                    </a:cubicBezTo>
                    <a:cubicBezTo>
                      <a:pt x="5578" y="4765"/>
                      <a:pt x="5633" y="4749"/>
                      <a:pt x="5671" y="4728"/>
                    </a:cubicBezTo>
                    <a:cubicBezTo>
                      <a:pt x="5757" y="4684"/>
                      <a:pt x="5768" y="4632"/>
                      <a:pt x="5768" y="4632"/>
                    </a:cubicBezTo>
                    <a:cubicBezTo>
                      <a:pt x="5768" y="4631"/>
                      <a:pt x="5768" y="4631"/>
                      <a:pt x="5767" y="4631"/>
                    </a:cubicBezTo>
                    <a:cubicBezTo>
                      <a:pt x="5761" y="4631"/>
                      <a:pt x="5733" y="4675"/>
                      <a:pt x="5660" y="4706"/>
                    </a:cubicBezTo>
                    <a:cubicBezTo>
                      <a:pt x="5630" y="4718"/>
                      <a:pt x="5590" y="4726"/>
                      <a:pt x="5545" y="4726"/>
                    </a:cubicBezTo>
                    <a:cubicBezTo>
                      <a:pt x="5472" y="4726"/>
                      <a:pt x="5385" y="4704"/>
                      <a:pt x="5308" y="4639"/>
                    </a:cubicBezTo>
                    <a:cubicBezTo>
                      <a:pt x="5182" y="4542"/>
                      <a:pt x="5174" y="4288"/>
                      <a:pt x="5343" y="4127"/>
                    </a:cubicBezTo>
                    <a:cubicBezTo>
                      <a:pt x="5414" y="4048"/>
                      <a:pt x="5524" y="4009"/>
                      <a:pt x="5642" y="4009"/>
                    </a:cubicBezTo>
                    <a:cubicBezTo>
                      <a:pt x="5776" y="4009"/>
                      <a:pt x="5922" y="4060"/>
                      <a:pt x="6037" y="4161"/>
                    </a:cubicBezTo>
                    <a:cubicBezTo>
                      <a:pt x="6258" y="4347"/>
                      <a:pt x="6365" y="4687"/>
                      <a:pt x="6365" y="5031"/>
                    </a:cubicBezTo>
                    <a:cubicBezTo>
                      <a:pt x="6365" y="5203"/>
                      <a:pt x="6329" y="5382"/>
                      <a:pt x="6235" y="5539"/>
                    </a:cubicBezTo>
                    <a:cubicBezTo>
                      <a:pt x="6201" y="5595"/>
                      <a:pt x="6156" y="5647"/>
                      <a:pt x="6108" y="5692"/>
                    </a:cubicBezTo>
                    <a:cubicBezTo>
                      <a:pt x="5970" y="5610"/>
                      <a:pt x="5820" y="5550"/>
                      <a:pt x="5663" y="5509"/>
                    </a:cubicBezTo>
                    <a:cubicBezTo>
                      <a:pt x="5327" y="5431"/>
                      <a:pt x="4965" y="5449"/>
                      <a:pt x="4659" y="5289"/>
                    </a:cubicBezTo>
                    <a:cubicBezTo>
                      <a:pt x="4401" y="5158"/>
                      <a:pt x="4218" y="4908"/>
                      <a:pt x="4114" y="4635"/>
                    </a:cubicBezTo>
                    <a:cubicBezTo>
                      <a:pt x="4110" y="4606"/>
                      <a:pt x="4106" y="4575"/>
                      <a:pt x="4106" y="4546"/>
                    </a:cubicBezTo>
                    <a:cubicBezTo>
                      <a:pt x="4106" y="4090"/>
                      <a:pt x="4248" y="3645"/>
                      <a:pt x="4293" y="3201"/>
                    </a:cubicBezTo>
                    <a:cubicBezTo>
                      <a:pt x="4345" y="2756"/>
                      <a:pt x="4341" y="2320"/>
                      <a:pt x="4259" y="1913"/>
                    </a:cubicBezTo>
                    <a:cubicBezTo>
                      <a:pt x="4102" y="1094"/>
                      <a:pt x="3594" y="444"/>
                      <a:pt x="3023" y="175"/>
                    </a:cubicBezTo>
                    <a:cubicBezTo>
                      <a:pt x="2758" y="48"/>
                      <a:pt x="2500" y="0"/>
                      <a:pt x="226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0" name="Google Shape;4450;p116"/>
              <p:cNvSpPr/>
              <p:nvPr/>
            </p:nvSpPr>
            <p:spPr>
              <a:xfrm>
                <a:off x="1466889" y="1696005"/>
                <a:ext cx="118330" cy="251801"/>
              </a:xfrm>
              <a:custGeom>
                <a:rect b="b" l="l" r="r" t="t"/>
                <a:pathLst>
                  <a:path extrusionOk="0" h="15849" w="7448">
                    <a:moveTo>
                      <a:pt x="3208" y="0"/>
                    </a:moveTo>
                    <a:lnTo>
                      <a:pt x="1476" y="900"/>
                    </a:lnTo>
                    <a:cubicBezTo>
                      <a:pt x="568" y="1371"/>
                      <a:pt x="0" y="2312"/>
                      <a:pt x="11" y="3331"/>
                    </a:cubicBezTo>
                    <a:cubicBezTo>
                      <a:pt x="23" y="4665"/>
                      <a:pt x="56" y="6473"/>
                      <a:pt x="145" y="7500"/>
                    </a:cubicBezTo>
                    <a:cubicBezTo>
                      <a:pt x="295" y="9263"/>
                      <a:pt x="2081" y="9409"/>
                      <a:pt x="2081" y="9409"/>
                    </a:cubicBezTo>
                    <a:cubicBezTo>
                      <a:pt x="2081" y="9409"/>
                      <a:pt x="2155" y="10044"/>
                      <a:pt x="2211" y="10675"/>
                    </a:cubicBezTo>
                    <a:cubicBezTo>
                      <a:pt x="2211" y="10679"/>
                      <a:pt x="1823" y="15849"/>
                      <a:pt x="3628" y="15849"/>
                    </a:cubicBezTo>
                    <a:cubicBezTo>
                      <a:pt x="3636" y="15849"/>
                      <a:pt x="3645" y="15849"/>
                      <a:pt x="3653" y="15848"/>
                    </a:cubicBezTo>
                    <a:cubicBezTo>
                      <a:pt x="5009" y="15814"/>
                      <a:pt x="5917" y="12968"/>
                      <a:pt x="6305" y="11475"/>
                    </a:cubicBezTo>
                    <a:lnTo>
                      <a:pt x="6506" y="10653"/>
                    </a:lnTo>
                    <a:lnTo>
                      <a:pt x="6506" y="10608"/>
                    </a:lnTo>
                    <a:cubicBezTo>
                      <a:pt x="6510" y="10589"/>
                      <a:pt x="6514" y="10575"/>
                      <a:pt x="6514" y="10575"/>
                    </a:cubicBezTo>
                    <a:lnTo>
                      <a:pt x="6506" y="10575"/>
                    </a:lnTo>
                    <a:lnTo>
                      <a:pt x="6465" y="5622"/>
                    </a:lnTo>
                    <a:lnTo>
                      <a:pt x="6522" y="5677"/>
                    </a:lnTo>
                    <a:cubicBezTo>
                      <a:pt x="6579" y="5743"/>
                      <a:pt x="6663" y="5771"/>
                      <a:pt x="6751" y="5771"/>
                    </a:cubicBezTo>
                    <a:cubicBezTo>
                      <a:pt x="6818" y="5771"/>
                      <a:pt x="6886" y="5755"/>
                      <a:pt x="6947" y="5729"/>
                    </a:cubicBezTo>
                    <a:cubicBezTo>
                      <a:pt x="7146" y="5648"/>
                      <a:pt x="7298" y="5476"/>
                      <a:pt x="7373" y="5278"/>
                    </a:cubicBezTo>
                    <a:cubicBezTo>
                      <a:pt x="7448" y="5080"/>
                      <a:pt x="7444" y="4855"/>
                      <a:pt x="7384" y="4654"/>
                    </a:cubicBezTo>
                    <a:cubicBezTo>
                      <a:pt x="7343" y="4516"/>
                      <a:pt x="7272" y="4385"/>
                      <a:pt x="7156" y="4303"/>
                    </a:cubicBezTo>
                    <a:cubicBezTo>
                      <a:pt x="7066" y="4243"/>
                      <a:pt x="6951" y="4222"/>
                      <a:pt x="6831" y="4222"/>
                    </a:cubicBezTo>
                    <a:cubicBezTo>
                      <a:pt x="6703" y="4222"/>
                      <a:pt x="6570" y="4246"/>
                      <a:pt x="6454" y="4273"/>
                    </a:cubicBezTo>
                    <a:lnTo>
                      <a:pt x="6439" y="2619"/>
                    </a:lnTo>
                    <a:lnTo>
                      <a:pt x="3208" y="0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1" name="Google Shape;4451;p116"/>
              <p:cNvSpPr/>
              <p:nvPr/>
            </p:nvSpPr>
            <p:spPr>
              <a:xfrm>
                <a:off x="1473641" y="1765783"/>
                <a:ext cx="7308" cy="7197"/>
              </a:xfrm>
              <a:custGeom>
                <a:rect b="b" l="l" r="r" t="t"/>
                <a:pathLst>
                  <a:path extrusionOk="0" h="453" w="460">
                    <a:moveTo>
                      <a:pt x="232" y="1"/>
                    </a:moveTo>
                    <a:cubicBezTo>
                      <a:pt x="229" y="1"/>
                      <a:pt x="227" y="1"/>
                      <a:pt x="225" y="1"/>
                    </a:cubicBezTo>
                    <a:cubicBezTo>
                      <a:pt x="98" y="1"/>
                      <a:pt x="1" y="105"/>
                      <a:pt x="5" y="232"/>
                    </a:cubicBezTo>
                    <a:cubicBezTo>
                      <a:pt x="8" y="356"/>
                      <a:pt x="109" y="453"/>
                      <a:pt x="236" y="453"/>
                    </a:cubicBezTo>
                    <a:cubicBezTo>
                      <a:pt x="360" y="449"/>
                      <a:pt x="460" y="344"/>
                      <a:pt x="456" y="221"/>
                    </a:cubicBezTo>
                    <a:cubicBezTo>
                      <a:pt x="453" y="96"/>
                      <a:pt x="352" y="1"/>
                      <a:pt x="23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2" name="Google Shape;4452;p116"/>
              <p:cNvSpPr/>
              <p:nvPr/>
            </p:nvSpPr>
            <p:spPr>
              <a:xfrm>
                <a:off x="1469908" y="1761080"/>
                <a:ext cx="14553" cy="4607"/>
              </a:xfrm>
              <a:custGeom>
                <a:rect b="b" l="l" r="r" t="t"/>
                <a:pathLst>
                  <a:path extrusionOk="0" h="290" w="916">
                    <a:moveTo>
                      <a:pt x="487" y="0"/>
                    </a:moveTo>
                    <a:cubicBezTo>
                      <a:pt x="471" y="0"/>
                      <a:pt x="454" y="1"/>
                      <a:pt x="438" y="2"/>
                    </a:cubicBezTo>
                    <a:cubicBezTo>
                      <a:pt x="288" y="16"/>
                      <a:pt x="161" y="83"/>
                      <a:pt x="93" y="151"/>
                    </a:cubicBezTo>
                    <a:cubicBezTo>
                      <a:pt x="23" y="214"/>
                      <a:pt x="0" y="274"/>
                      <a:pt x="15" y="285"/>
                    </a:cubicBezTo>
                    <a:cubicBezTo>
                      <a:pt x="18" y="288"/>
                      <a:pt x="22" y="289"/>
                      <a:pt x="27" y="289"/>
                    </a:cubicBezTo>
                    <a:cubicBezTo>
                      <a:pt x="76" y="289"/>
                      <a:pt x="228" y="168"/>
                      <a:pt x="448" y="151"/>
                    </a:cubicBezTo>
                    <a:cubicBezTo>
                      <a:pt x="470" y="149"/>
                      <a:pt x="491" y="148"/>
                      <a:pt x="512" y="148"/>
                    </a:cubicBezTo>
                    <a:cubicBezTo>
                      <a:pt x="694" y="148"/>
                      <a:pt x="835" y="217"/>
                      <a:pt x="887" y="217"/>
                    </a:cubicBezTo>
                    <a:cubicBezTo>
                      <a:pt x="895" y="217"/>
                      <a:pt x="901" y="215"/>
                      <a:pt x="905" y="211"/>
                    </a:cubicBezTo>
                    <a:cubicBezTo>
                      <a:pt x="915" y="196"/>
                      <a:pt x="886" y="144"/>
                      <a:pt x="803" y="87"/>
                    </a:cubicBezTo>
                    <a:cubicBezTo>
                      <a:pt x="730" y="41"/>
                      <a:pt x="619" y="0"/>
                      <a:pt x="48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3" name="Google Shape;4453;p116"/>
              <p:cNvSpPr/>
              <p:nvPr/>
            </p:nvSpPr>
            <p:spPr>
              <a:xfrm>
                <a:off x="1515314" y="1764528"/>
                <a:ext cx="7245" cy="7197"/>
              </a:xfrm>
              <a:custGeom>
                <a:rect b="b" l="l" r="r" t="t"/>
                <a:pathLst>
                  <a:path extrusionOk="0" h="453" w="456">
                    <a:moveTo>
                      <a:pt x="231" y="1"/>
                    </a:moveTo>
                    <a:cubicBezTo>
                      <a:pt x="229" y="1"/>
                      <a:pt x="226" y="1"/>
                      <a:pt x="224" y="1"/>
                    </a:cubicBezTo>
                    <a:cubicBezTo>
                      <a:pt x="97" y="5"/>
                      <a:pt x="0" y="106"/>
                      <a:pt x="4" y="233"/>
                    </a:cubicBezTo>
                    <a:cubicBezTo>
                      <a:pt x="4" y="353"/>
                      <a:pt x="104" y="453"/>
                      <a:pt x="227" y="453"/>
                    </a:cubicBezTo>
                    <a:cubicBezTo>
                      <a:pt x="229" y="453"/>
                      <a:pt x="232" y="453"/>
                      <a:pt x="235" y="453"/>
                    </a:cubicBezTo>
                    <a:cubicBezTo>
                      <a:pt x="359" y="449"/>
                      <a:pt x="455" y="345"/>
                      <a:pt x="455" y="221"/>
                    </a:cubicBezTo>
                    <a:cubicBezTo>
                      <a:pt x="452" y="96"/>
                      <a:pt x="351" y="1"/>
                      <a:pt x="2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4" name="Google Shape;4454;p116"/>
              <p:cNvSpPr/>
              <p:nvPr/>
            </p:nvSpPr>
            <p:spPr>
              <a:xfrm>
                <a:off x="1512820" y="1759825"/>
                <a:ext cx="14553" cy="4607"/>
              </a:xfrm>
              <a:custGeom>
                <a:rect b="b" l="l" r="r" t="t"/>
                <a:pathLst>
                  <a:path extrusionOk="0" h="290" w="916">
                    <a:moveTo>
                      <a:pt x="482" y="0"/>
                    </a:moveTo>
                    <a:cubicBezTo>
                      <a:pt x="467" y="0"/>
                      <a:pt x="452" y="1"/>
                      <a:pt x="437" y="2"/>
                    </a:cubicBezTo>
                    <a:cubicBezTo>
                      <a:pt x="283" y="14"/>
                      <a:pt x="161" y="85"/>
                      <a:pt x="93" y="148"/>
                    </a:cubicBezTo>
                    <a:cubicBezTo>
                      <a:pt x="19" y="215"/>
                      <a:pt x="0" y="271"/>
                      <a:pt x="11" y="286"/>
                    </a:cubicBezTo>
                    <a:cubicBezTo>
                      <a:pt x="13" y="288"/>
                      <a:pt x="17" y="289"/>
                      <a:pt x="21" y="289"/>
                    </a:cubicBezTo>
                    <a:cubicBezTo>
                      <a:pt x="69" y="289"/>
                      <a:pt x="225" y="165"/>
                      <a:pt x="448" y="148"/>
                    </a:cubicBezTo>
                    <a:cubicBezTo>
                      <a:pt x="470" y="146"/>
                      <a:pt x="491" y="145"/>
                      <a:pt x="512" y="145"/>
                    </a:cubicBezTo>
                    <a:cubicBezTo>
                      <a:pt x="693" y="145"/>
                      <a:pt x="834" y="214"/>
                      <a:pt x="883" y="214"/>
                    </a:cubicBezTo>
                    <a:cubicBezTo>
                      <a:pt x="892" y="214"/>
                      <a:pt x="897" y="212"/>
                      <a:pt x="900" y="207"/>
                    </a:cubicBezTo>
                    <a:cubicBezTo>
                      <a:pt x="915" y="193"/>
                      <a:pt x="881" y="140"/>
                      <a:pt x="803" y="88"/>
                    </a:cubicBezTo>
                    <a:cubicBezTo>
                      <a:pt x="729" y="41"/>
                      <a:pt x="613" y="0"/>
                      <a:pt x="48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5" name="Google Shape;4455;p116"/>
              <p:cNvSpPr/>
              <p:nvPr/>
            </p:nvSpPr>
            <p:spPr>
              <a:xfrm>
                <a:off x="1489481" y="1763829"/>
                <a:ext cx="10581" cy="34253"/>
              </a:xfrm>
              <a:custGeom>
                <a:rect b="b" l="l" r="r" t="t"/>
                <a:pathLst>
                  <a:path extrusionOk="0" h="2156" w="666">
                    <a:moveTo>
                      <a:pt x="639" y="0"/>
                    </a:moveTo>
                    <a:cubicBezTo>
                      <a:pt x="607" y="0"/>
                      <a:pt x="415" y="576"/>
                      <a:pt x="202" y="1293"/>
                    </a:cubicBezTo>
                    <a:cubicBezTo>
                      <a:pt x="150" y="1472"/>
                      <a:pt x="102" y="1644"/>
                      <a:pt x="54" y="1805"/>
                    </a:cubicBezTo>
                    <a:cubicBezTo>
                      <a:pt x="35" y="1879"/>
                      <a:pt x="1" y="1969"/>
                      <a:pt x="38" y="2062"/>
                    </a:cubicBezTo>
                    <a:cubicBezTo>
                      <a:pt x="57" y="2107"/>
                      <a:pt x="106" y="2141"/>
                      <a:pt x="143" y="2148"/>
                    </a:cubicBezTo>
                    <a:cubicBezTo>
                      <a:pt x="166" y="2155"/>
                      <a:pt x="188" y="2156"/>
                      <a:pt x="208" y="2156"/>
                    </a:cubicBezTo>
                    <a:cubicBezTo>
                      <a:pt x="224" y="2156"/>
                      <a:pt x="238" y="2155"/>
                      <a:pt x="251" y="2155"/>
                    </a:cubicBezTo>
                    <a:cubicBezTo>
                      <a:pt x="497" y="2148"/>
                      <a:pt x="651" y="2137"/>
                      <a:pt x="651" y="2122"/>
                    </a:cubicBezTo>
                    <a:cubicBezTo>
                      <a:pt x="651" y="2107"/>
                      <a:pt x="497" y="2092"/>
                      <a:pt x="251" y="2081"/>
                    </a:cubicBezTo>
                    <a:cubicBezTo>
                      <a:pt x="188" y="2077"/>
                      <a:pt x="132" y="2070"/>
                      <a:pt x="116" y="2029"/>
                    </a:cubicBezTo>
                    <a:cubicBezTo>
                      <a:pt x="99" y="1980"/>
                      <a:pt x="121" y="1909"/>
                      <a:pt x="147" y="1831"/>
                    </a:cubicBezTo>
                    <a:cubicBezTo>
                      <a:pt x="195" y="1670"/>
                      <a:pt x="247" y="1502"/>
                      <a:pt x="304" y="1322"/>
                    </a:cubicBezTo>
                    <a:cubicBezTo>
                      <a:pt x="516" y="602"/>
                      <a:pt x="666" y="8"/>
                      <a:pt x="640" y="0"/>
                    </a:cubicBezTo>
                    <a:cubicBezTo>
                      <a:pt x="640" y="0"/>
                      <a:pt x="640" y="0"/>
                      <a:pt x="63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6" name="Google Shape;4456;p116"/>
              <p:cNvSpPr/>
              <p:nvPr/>
            </p:nvSpPr>
            <p:spPr>
              <a:xfrm>
                <a:off x="1494120" y="1800720"/>
                <a:ext cx="21067" cy="11439"/>
              </a:xfrm>
              <a:custGeom>
                <a:rect b="b" l="l" r="r" t="t"/>
                <a:pathLst>
                  <a:path extrusionOk="0" h="720" w="1326">
                    <a:moveTo>
                      <a:pt x="1200" y="1"/>
                    </a:moveTo>
                    <a:lnTo>
                      <a:pt x="1200" y="1"/>
                    </a:lnTo>
                    <a:cubicBezTo>
                      <a:pt x="1184" y="1"/>
                      <a:pt x="485" y="435"/>
                      <a:pt x="0" y="446"/>
                    </a:cubicBezTo>
                    <a:cubicBezTo>
                      <a:pt x="0" y="446"/>
                      <a:pt x="200" y="720"/>
                      <a:pt x="532" y="720"/>
                    </a:cubicBezTo>
                    <a:cubicBezTo>
                      <a:pt x="618" y="720"/>
                      <a:pt x="713" y="701"/>
                      <a:pt x="815" y="655"/>
                    </a:cubicBezTo>
                    <a:cubicBezTo>
                      <a:pt x="1326" y="424"/>
                      <a:pt x="1200" y="2"/>
                      <a:pt x="1200" y="2"/>
                    </a:cubicBezTo>
                    <a:cubicBezTo>
                      <a:pt x="1200" y="1"/>
                      <a:pt x="1200" y="1"/>
                      <a:pt x="12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7" name="Google Shape;4457;p116"/>
              <p:cNvSpPr/>
              <p:nvPr/>
            </p:nvSpPr>
            <p:spPr>
              <a:xfrm>
                <a:off x="1499935" y="1832018"/>
                <a:ext cx="36859" cy="20320"/>
              </a:xfrm>
              <a:custGeom>
                <a:rect b="b" l="l" r="r" t="t"/>
                <a:pathLst>
                  <a:path extrusionOk="0" h="1279" w="2320">
                    <a:moveTo>
                      <a:pt x="2320" y="0"/>
                    </a:moveTo>
                    <a:cubicBezTo>
                      <a:pt x="1189" y="833"/>
                      <a:pt x="1" y="848"/>
                      <a:pt x="1" y="848"/>
                    </a:cubicBezTo>
                    <a:lnTo>
                      <a:pt x="49" y="1278"/>
                    </a:lnTo>
                    <a:cubicBezTo>
                      <a:pt x="71" y="1278"/>
                      <a:pt x="93" y="1278"/>
                      <a:pt x="115" y="1278"/>
                    </a:cubicBezTo>
                    <a:cubicBezTo>
                      <a:pt x="1832" y="1278"/>
                      <a:pt x="2320" y="0"/>
                      <a:pt x="232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8" name="Google Shape;4458;p116"/>
              <p:cNvSpPr/>
              <p:nvPr/>
            </p:nvSpPr>
            <p:spPr>
              <a:xfrm>
                <a:off x="1462091" y="1694083"/>
                <a:ext cx="120824" cy="69953"/>
              </a:xfrm>
              <a:custGeom>
                <a:rect b="b" l="l" r="r" t="t"/>
                <a:pathLst>
                  <a:path extrusionOk="0" h="4403" w="7605">
                    <a:moveTo>
                      <a:pt x="3713" y="1"/>
                    </a:moveTo>
                    <a:cubicBezTo>
                      <a:pt x="0" y="1"/>
                      <a:pt x="63" y="3666"/>
                      <a:pt x="63" y="3666"/>
                    </a:cubicBezTo>
                    <a:cubicBezTo>
                      <a:pt x="209" y="3686"/>
                      <a:pt x="347" y="3695"/>
                      <a:pt x="481" y="3695"/>
                    </a:cubicBezTo>
                    <a:cubicBezTo>
                      <a:pt x="1054" y="3695"/>
                      <a:pt x="1543" y="3529"/>
                      <a:pt x="2154" y="3374"/>
                    </a:cubicBezTo>
                    <a:cubicBezTo>
                      <a:pt x="2905" y="3184"/>
                      <a:pt x="3619" y="2687"/>
                      <a:pt x="3884" y="1959"/>
                    </a:cubicBezTo>
                    <a:cubicBezTo>
                      <a:pt x="3969" y="2437"/>
                      <a:pt x="4198" y="2892"/>
                      <a:pt x="4526" y="3251"/>
                    </a:cubicBezTo>
                    <a:cubicBezTo>
                      <a:pt x="4574" y="3307"/>
                      <a:pt x="4651" y="3357"/>
                      <a:pt x="4716" y="3357"/>
                    </a:cubicBezTo>
                    <a:cubicBezTo>
                      <a:pt x="4747" y="3357"/>
                      <a:pt x="4775" y="3346"/>
                      <a:pt x="4795" y="3318"/>
                    </a:cubicBezTo>
                    <a:cubicBezTo>
                      <a:pt x="4829" y="3273"/>
                      <a:pt x="4817" y="3210"/>
                      <a:pt x="4803" y="3158"/>
                    </a:cubicBezTo>
                    <a:cubicBezTo>
                      <a:pt x="4754" y="2952"/>
                      <a:pt x="4702" y="2747"/>
                      <a:pt x="4650" y="2542"/>
                    </a:cubicBezTo>
                    <a:lnTo>
                      <a:pt x="4650" y="2542"/>
                    </a:lnTo>
                    <a:cubicBezTo>
                      <a:pt x="4941" y="3009"/>
                      <a:pt x="5243" y="3483"/>
                      <a:pt x="5673" y="3826"/>
                    </a:cubicBezTo>
                    <a:cubicBezTo>
                      <a:pt x="5975" y="4067"/>
                      <a:pt x="6711" y="4402"/>
                      <a:pt x="7054" y="4402"/>
                    </a:cubicBezTo>
                    <a:cubicBezTo>
                      <a:pt x="7200" y="4402"/>
                      <a:pt x="7274" y="4342"/>
                      <a:pt x="7215" y="4188"/>
                    </a:cubicBezTo>
                    <a:cubicBezTo>
                      <a:pt x="7163" y="4062"/>
                      <a:pt x="7604" y="61"/>
                      <a:pt x="3802" y="1"/>
                    </a:cubicBezTo>
                    <a:cubicBezTo>
                      <a:pt x="3772" y="1"/>
                      <a:pt x="3742" y="1"/>
                      <a:pt x="371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9" name="Google Shape;4459;p116"/>
              <p:cNvSpPr/>
              <p:nvPr/>
            </p:nvSpPr>
            <p:spPr>
              <a:xfrm>
                <a:off x="1569951" y="1769056"/>
                <a:ext cx="10168" cy="13536"/>
              </a:xfrm>
              <a:custGeom>
                <a:rect b="b" l="l" r="r" t="t"/>
                <a:pathLst>
                  <a:path extrusionOk="0" h="852" w="640">
                    <a:moveTo>
                      <a:pt x="233" y="0"/>
                    </a:moveTo>
                    <a:cubicBezTo>
                      <a:pt x="76" y="0"/>
                      <a:pt x="4" y="75"/>
                      <a:pt x="12" y="86"/>
                    </a:cubicBezTo>
                    <a:cubicBezTo>
                      <a:pt x="15" y="90"/>
                      <a:pt x="20" y="92"/>
                      <a:pt x="29" y="92"/>
                    </a:cubicBezTo>
                    <a:cubicBezTo>
                      <a:pt x="49" y="92"/>
                      <a:pt x="83" y="85"/>
                      <a:pt x="129" y="85"/>
                    </a:cubicBezTo>
                    <a:cubicBezTo>
                      <a:pt x="159" y="85"/>
                      <a:pt x="194" y="88"/>
                      <a:pt x="233" y="97"/>
                    </a:cubicBezTo>
                    <a:cubicBezTo>
                      <a:pt x="356" y="116"/>
                      <a:pt x="509" y="235"/>
                      <a:pt x="505" y="426"/>
                    </a:cubicBezTo>
                    <a:cubicBezTo>
                      <a:pt x="509" y="616"/>
                      <a:pt x="356" y="733"/>
                      <a:pt x="228" y="755"/>
                    </a:cubicBezTo>
                    <a:cubicBezTo>
                      <a:pt x="194" y="762"/>
                      <a:pt x="163" y="764"/>
                      <a:pt x="136" y="764"/>
                    </a:cubicBezTo>
                    <a:cubicBezTo>
                      <a:pt x="85" y="764"/>
                      <a:pt x="48" y="757"/>
                      <a:pt x="28" y="757"/>
                    </a:cubicBezTo>
                    <a:cubicBezTo>
                      <a:pt x="19" y="757"/>
                      <a:pt x="14" y="758"/>
                      <a:pt x="12" y="762"/>
                    </a:cubicBezTo>
                    <a:cubicBezTo>
                      <a:pt x="1" y="773"/>
                      <a:pt x="76" y="852"/>
                      <a:pt x="230" y="852"/>
                    </a:cubicBezTo>
                    <a:cubicBezTo>
                      <a:pt x="233" y="852"/>
                      <a:pt x="237" y="852"/>
                      <a:pt x="240" y="852"/>
                    </a:cubicBezTo>
                    <a:cubicBezTo>
                      <a:pt x="318" y="848"/>
                      <a:pt x="419" y="818"/>
                      <a:pt x="502" y="747"/>
                    </a:cubicBezTo>
                    <a:cubicBezTo>
                      <a:pt x="587" y="672"/>
                      <a:pt x="640" y="553"/>
                      <a:pt x="640" y="426"/>
                    </a:cubicBezTo>
                    <a:cubicBezTo>
                      <a:pt x="640" y="299"/>
                      <a:pt x="587" y="179"/>
                      <a:pt x="502" y="105"/>
                    </a:cubicBezTo>
                    <a:cubicBezTo>
                      <a:pt x="419" y="30"/>
                      <a:pt x="322" y="4"/>
                      <a:pt x="244" y="0"/>
                    </a:cubicBezTo>
                    <a:cubicBezTo>
                      <a:pt x="240" y="0"/>
                      <a:pt x="236" y="0"/>
                      <a:pt x="233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0" name="Google Shape;4460;p116"/>
              <p:cNvSpPr/>
              <p:nvPr/>
            </p:nvSpPr>
            <p:spPr>
              <a:xfrm>
                <a:off x="1376505" y="1864000"/>
                <a:ext cx="304547" cy="330905"/>
              </a:xfrm>
              <a:custGeom>
                <a:rect b="b" l="l" r="r" t="t"/>
                <a:pathLst>
                  <a:path extrusionOk="0" h="20828" w="19169">
                    <a:moveTo>
                      <a:pt x="12199" y="1"/>
                    </a:moveTo>
                    <a:cubicBezTo>
                      <a:pt x="12199" y="4"/>
                      <a:pt x="12199" y="15"/>
                      <a:pt x="12195" y="34"/>
                    </a:cubicBezTo>
                    <a:lnTo>
                      <a:pt x="12195" y="79"/>
                    </a:lnTo>
                    <a:lnTo>
                      <a:pt x="11994" y="901"/>
                    </a:lnTo>
                    <a:cubicBezTo>
                      <a:pt x="11606" y="2394"/>
                      <a:pt x="10698" y="5240"/>
                      <a:pt x="9342" y="5274"/>
                    </a:cubicBezTo>
                    <a:cubicBezTo>
                      <a:pt x="9334" y="5275"/>
                      <a:pt x="9325" y="5275"/>
                      <a:pt x="9317" y="5275"/>
                    </a:cubicBezTo>
                    <a:cubicBezTo>
                      <a:pt x="7633" y="5275"/>
                      <a:pt x="7855" y="782"/>
                      <a:pt x="7893" y="172"/>
                    </a:cubicBezTo>
                    <a:lnTo>
                      <a:pt x="7893" y="172"/>
                    </a:lnTo>
                    <a:cubicBezTo>
                      <a:pt x="7788" y="191"/>
                      <a:pt x="7770" y="206"/>
                      <a:pt x="7770" y="206"/>
                    </a:cubicBezTo>
                    <a:cubicBezTo>
                      <a:pt x="7770" y="206"/>
                      <a:pt x="2387" y="504"/>
                      <a:pt x="0" y="5222"/>
                    </a:cubicBezTo>
                    <a:lnTo>
                      <a:pt x="4146" y="8255"/>
                    </a:lnTo>
                    <a:lnTo>
                      <a:pt x="5162" y="7643"/>
                    </a:lnTo>
                    <a:lnTo>
                      <a:pt x="5162" y="7643"/>
                    </a:lnTo>
                    <a:cubicBezTo>
                      <a:pt x="5162" y="7643"/>
                      <a:pt x="5495" y="14321"/>
                      <a:pt x="4924" y="16136"/>
                    </a:cubicBezTo>
                    <a:cubicBezTo>
                      <a:pt x="4281" y="18190"/>
                      <a:pt x="3283" y="20465"/>
                      <a:pt x="3283" y="20465"/>
                    </a:cubicBezTo>
                    <a:cubicBezTo>
                      <a:pt x="4851" y="20343"/>
                      <a:pt x="6493" y="20287"/>
                      <a:pt x="8197" y="20287"/>
                    </a:cubicBezTo>
                    <a:cubicBezTo>
                      <a:pt x="11453" y="20287"/>
                      <a:pt x="14936" y="20491"/>
                      <a:pt x="18567" y="20827"/>
                    </a:cubicBezTo>
                    <a:lnTo>
                      <a:pt x="14869" y="7272"/>
                    </a:lnTo>
                    <a:cubicBezTo>
                      <a:pt x="16151" y="7194"/>
                      <a:pt x="17335" y="6966"/>
                      <a:pt x="18515" y="6533"/>
                    </a:cubicBezTo>
                    <a:lnTo>
                      <a:pt x="19169" y="6402"/>
                    </a:lnTo>
                    <a:cubicBezTo>
                      <a:pt x="19169" y="6402"/>
                      <a:pt x="17743" y="1"/>
                      <a:pt x="127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1" name="Google Shape;4461;p116"/>
              <p:cNvSpPr/>
              <p:nvPr/>
            </p:nvSpPr>
            <p:spPr>
              <a:xfrm>
                <a:off x="1534284" y="2016250"/>
                <a:ext cx="65727" cy="16745"/>
              </a:xfrm>
              <a:custGeom>
                <a:rect b="b" l="l" r="r" t="t"/>
                <a:pathLst>
                  <a:path extrusionOk="0" h="1054" w="4137">
                    <a:moveTo>
                      <a:pt x="10" y="1"/>
                    </a:moveTo>
                    <a:cubicBezTo>
                      <a:pt x="9" y="1"/>
                      <a:pt x="9" y="1"/>
                      <a:pt x="8" y="1"/>
                    </a:cubicBezTo>
                    <a:cubicBezTo>
                      <a:pt x="1" y="9"/>
                      <a:pt x="35" y="65"/>
                      <a:pt x="113" y="155"/>
                    </a:cubicBezTo>
                    <a:cubicBezTo>
                      <a:pt x="187" y="244"/>
                      <a:pt x="311" y="368"/>
                      <a:pt x="479" y="498"/>
                    </a:cubicBezTo>
                    <a:cubicBezTo>
                      <a:pt x="815" y="756"/>
                      <a:pt x="1372" y="1029"/>
                      <a:pt x="2033" y="1051"/>
                    </a:cubicBezTo>
                    <a:cubicBezTo>
                      <a:pt x="2067" y="1052"/>
                      <a:pt x="2101" y="1053"/>
                      <a:pt x="2135" y="1053"/>
                    </a:cubicBezTo>
                    <a:cubicBezTo>
                      <a:pt x="2753" y="1053"/>
                      <a:pt x="3288" y="834"/>
                      <a:pt x="3624" y="610"/>
                    </a:cubicBezTo>
                    <a:cubicBezTo>
                      <a:pt x="3804" y="494"/>
                      <a:pt x="3934" y="382"/>
                      <a:pt x="4016" y="296"/>
                    </a:cubicBezTo>
                    <a:cubicBezTo>
                      <a:pt x="4099" y="211"/>
                      <a:pt x="4136" y="158"/>
                      <a:pt x="4132" y="151"/>
                    </a:cubicBezTo>
                    <a:cubicBezTo>
                      <a:pt x="4131" y="150"/>
                      <a:pt x="4130" y="150"/>
                      <a:pt x="4129" y="150"/>
                    </a:cubicBezTo>
                    <a:cubicBezTo>
                      <a:pt x="4100" y="150"/>
                      <a:pt x="3921" y="334"/>
                      <a:pt x="3576" y="532"/>
                    </a:cubicBezTo>
                    <a:cubicBezTo>
                      <a:pt x="3239" y="727"/>
                      <a:pt x="2724" y="918"/>
                      <a:pt x="2136" y="918"/>
                    </a:cubicBezTo>
                    <a:cubicBezTo>
                      <a:pt x="2105" y="918"/>
                      <a:pt x="2073" y="918"/>
                      <a:pt x="2040" y="917"/>
                    </a:cubicBezTo>
                    <a:cubicBezTo>
                      <a:pt x="1409" y="894"/>
                      <a:pt x="875" y="651"/>
                      <a:pt x="535" y="420"/>
                    </a:cubicBezTo>
                    <a:cubicBezTo>
                      <a:pt x="203" y="196"/>
                      <a:pt x="35" y="1"/>
                      <a:pt x="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2" name="Google Shape;4462;p116"/>
              <p:cNvSpPr/>
              <p:nvPr/>
            </p:nvSpPr>
            <p:spPr>
              <a:xfrm>
                <a:off x="1596658" y="1945105"/>
                <a:ext cx="41498" cy="130166"/>
              </a:xfrm>
              <a:custGeom>
                <a:rect b="b" l="l" r="r" t="t"/>
                <a:pathLst>
                  <a:path extrusionOk="0" h="8193" w="2612">
                    <a:moveTo>
                      <a:pt x="9" y="1"/>
                    </a:moveTo>
                    <a:cubicBezTo>
                      <a:pt x="9" y="1"/>
                      <a:pt x="9" y="1"/>
                      <a:pt x="8" y="1"/>
                    </a:cubicBezTo>
                    <a:cubicBezTo>
                      <a:pt x="0" y="5"/>
                      <a:pt x="34" y="121"/>
                      <a:pt x="102" y="326"/>
                    </a:cubicBezTo>
                    <a:cubicBezTo>
                      <a:pt x="176" y="557"/>
                      <a:pt x="277" y="852"/>
                      <a:pt x="393" y="1200"/>
                    </a:cubicBezTo>
                    <a:cubicBezTo>
                      <a:pt x="640" y="1936"/>
                      <a:pt x="979" y="2955"/>
                      <a:pt x="1338" y="4084"/>
                    </a:cubicBezTo>
                    <a:cubicBezTo>
                      <a:pt x="1696" y="5215"/>
                      <a:pt x="2007" y="6243"/>
                      <a:pt x="2227" y="6989"/>
                    </a:cubicBezTo>
                    <a:cubicBezTo>
                      <a:pt x="2331" y="7341"/>
                      <a:pt x="2421" y="7636"/>
                      <a:pt x="2488" y="7871"/>
                    </a:cubicBezTo>
                    <a:cubicBezTo>
                      <a:pt x="2555" y="8080"/>
                      <a:pt x="2593" y="8192"/>
                      <a:pt x="2604" y="8192"/>
                    </a:cubicBezTo>
                    <a:cubicBezTo>
                      <a:pt x="2612" y="8189"/>
                      <a:pt x="2589" y="8069"/>
                      <a:pt x="2541" y="7856"/>
                    </a:cubicBezTo>
                    <a:cubicBezTo>
                      <a:pt x="2492" y="7647"/>
                      <a:pt x="2417" y="7341"/>
                      <a:pt x="2317" y="6963"/>
                    </a:cubicBezTo>
                    <a:cubicBezTo>
                      <a:pt x="2119" y="6213"/>
                      <a:pt x="1827" y="5178"/>
                      <a:pt x="1469" y="4046"/>
                    </a:cubicBezTo>
                    <a:cubicBezTo>
                      <a:pt x="1110" y="2911"/>
                      <a:pt x="755" y="1899"/>
                      <a:pt x="483" y="1166"/>
                    </a:cubicBezTo>
                    <a:cubicBezTo>
                      <a:pt x="345" y="804"/>
                      <a:pt x="233" y="509"/>
                      <a:pt x="150" y="307"/>
                    </a:cubicBezTo>
                    <a:cubicBezTo>
                      <a:pt x="69" y="109"/>
                      <a:pt x="17" y="1"/>
                      <a:pt x="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3" name="Google Shape;4463;p116"/>
              <p:cNvSpPr/>
              <p:nvPr/>
            </p:nvSpPr>
            <p:spPr>
              <a:xfrm>
                <a:off x="1592321" y="1904020"/>
                <a:ext cx="20368" cy="8754"/>
              </a:xfrm>
              <a:custGeom>
                <a:rect b="b" l="l" r="r" t="t"/>
                <a:pathLst>
                  <a:path extrusionOk="0" h="551" w="1282">
                    <a:moveTo>
                      <a:pt x="36" y="0"/>
                    </a:moveTo>
                    <a:cubicBezTo>
                      <a:pt x="27" y="0"/>
                      <a:pt x="22" y="2"/>
                      <a:pt x="20" y="6"/>
                    </a:cubicBezTo>
                    <a:cubicBezTo>
                      <a:pt x="1" y="40"/>
                      <a:pt x="255" y="216"/>
                      <a:pt x="606" y="365"/>
                    </a:cubicBezTo>
                    <a:cubicBezTo>
                      <a:pt x="888" y="486"/>
                      <a:pt x="1143" y="551"/>
                      <a:pt x="1235" y="551"/>
                    </a:cubicBezTo>
                    <a:cubicBezTo>
                      <a:pt x="1256" y="551"/>
                      <a:pt x="1269" y="547"/>
                      <a:pt x="1271" y="540"/>
                    </a:cubicBezTo>
                    <a:cubicBezTo>
                      <a:pt x="1282" y="507"/>
                      <a:pt x="1002" y="387"/>
                      <a:pt x="658" y="238"/>
                    </a:cubicBezTo>
                    <a:cubicBezTo>
                      <a:pt x="354" y="109"/>
                      <a:pt x="102" y="0"/>
                      <a:pt x="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4" name="Google Shape;4464;p116"/>
              <p:cNvSpPr/>
              <p:nvPr/>
            </p:nvSpPr>
            <p:spPr>
              <a:xfrm>
                <a:off x="1632198" y="1924452"/>
                <a:ext cx="8929" cy="23466"/>
              </a:xfrm>
              <a:custGeom>
                <a:rect b="b" l="l" r="r" t="t"/>
                <a:pathLst>
                  <a:path extrusionOk="0" h="1477" w="562">
                    <a:moveTo>
                      <a:pt x="522" y="1"/>
                    </a:moveTo>
                    <a:cubicBezTo>
                      <a:pt x="486" y="1"/>
                      <a:pt x="350" y="318"/>
                      <a:pt x="218" y="718"/>
                    </a:cubicBezTo>
                    <a:cubicBezTo>
                      <a:pt x="80" y="1126"/>
                      <a:pt x="1" y="1466"/>
                      <a:pt x="35" y="1476"/>
                    </a:cubicBezTo>
                    <a:cubicBezTo>
                      <a:pt x="36" y="1477"/>
                      <a:pt x="36" y="1477"/>
                      <a:pt x="37" y="1477"/>
                    </a:cubicBezTo>
                    <a:cubicBezTo>
                      <a:pt x="77" y="1477"/>
                      <a:pt x="212" y="1159"/>
                      <a:pt x="344" y="759"/>
                    </a:cubicBezTo>
                    <a:cubicBezTo>
                      <a:pt x="479" y="352"/>
                      <a:pt x="561" y="13"/>
                      <a:pt x="524" y="1"/>
                    </a:cubicBezTo>
                    <a:cubicBezTo>
                      <a:pt x="523" y="1"/>
                      <a:pt x="522" y="1"/>
                      <a:pt x="52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5" name="Google Shape;4465;p116"/>
              <p:cNvSpPr/>
              <p:nvPr/>
            </p:nvSpPr>
            <p:spPr>
              <a:xfrm>
                <a:off x="1561642" y="1952414"/>
                <a:ext cx="11169" cy="20860"/>
              </a:xfrm>
              <a:custGeom>
                <a:rect b="b" l="l" r="r" t="t"/>
                <a:pathLst>
                  <a:path extrusionOk="0" h="1313" w="703">
                    <a:moveTo>
                      <a:pt x="667" y="0"/>
                    </a:moveTo>
                    <a:cubicBezTo>
                      <a:pt x="626" y="0"/>
                      <a:pt x="483" y="284"/>
                      <a:pt x="311" y="639"/>
                    </a:cubicBezTo>
                    <a:cubicBezTo>
                      <a:pt x="139" y="997"/>
                      <a:pt x="1" y="1293"/>
                      <a:pt x="34" y="1311"/>
                    </a:cubicBezTo>
                    <a:cubicBezTo>
                      <a:pt x="35" y="1312"/>
                      <a:pt x="36" y="1312"/>
                      <a:pt x="38" y="1312"/>
                    </a:cubicBezTo>
                    <a:cubicBezTo>
                      <a:pt x="77" y="1312"/>
                      <a:pt x="264" y="1049"/>
                      <a:pt x="434" y="695"/>
                    </a:cubicBezTo>
                    <a:cubicBezTo>
                      <a:pt x="610" y="333"/>
                      <a:pt x="703" y="16"/>
                      <a:pt x="670" y="1"/>
                    </a:cubicBezTo>
                    <a:cubicBezTo>
                      <a:pt x="669" y="0"/>
                      <a:pt x="668" y="0"/>
                      <a:pt x="66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6" name="Google Shape;4466;p116"/>
              <p:cNvSpPr/>
              <p:nvPr/>
            </p:nvSpPr>
            <p:spPr>
              <a:xfrm>
                <a:off x="1532631" y="1977484"/>
                <a:ext cx="17174" cy="18175"/>
              </a:xfrm>
              <a:custGeom>
                <a:rect b="b" l="l" r="r" t="t"/>
                <a:pathLst>
                  <a:path extrusionOk="0" h="1144" w="1081">
                    <a:moveTo>
                      <a:pt x="35" y="1"/>
                    </a:moveTo>
                    <a:cubicBezTo>
                      <a:pt x="33" y="1"/>
                      <a:pt x="32" y="1"/>
                      <a:pt x="31" y="2"/>
                    </a:cubicBezTo>
                    <a:cubicBezTo>
                      <a:pt x="0" y="25"/>
                      <a:pt x="176" y="324"/>
                      <a:pt x="464" y="641"/>
                    </a:cubicBezTo>
                    <a:cubicBezTo>
                      <a:pt x="735" y="941"/>
                      <a:pt x="1000" y="1144"/>
                      <a:pt x="1047" y="1144"/>
                    </a:cubicBezTo>
                    <a:cubicBezTo>
                      <a:pt x="1050" y="1144"/>
                      <a:pt x="1052" y="1143"/>
                      <a:pt x="1053" y="1142"/>
                    </a:cubicBezTo>
                    <a:cubicBezTo>
                      <a:pt x="1080" y="1112"/>
                      <a:pt x="845" y="862"/>
                      <a:pt x="565" y="552"/>
                    </a:cubicBezTo>
                    <a:cubicBezTo>
                      <a:pt x="295" y="254"/>
                      <a:pt x="78" y="1"/>
                      <a:pt x="3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7" name="Google Shape;4467;p116"/>
              <p:cNvSpPr/>
              <p:nvPr/>
            </p:nvSpPr>
            <p:spPr>
              <a:xfrm>
                <a:off x="1578562" y="1992212"/>
                <a:ext cx="22513" cy="22465"/>
              </a:xfrm>
              <a:custGeom>
                <a:rect b="b" l="l" r="r" t="t"/>
                <a:pathLst>
                  <a:path extrusionOk="0" h="1414" w="1417">
                    <a:moveTo>
                      <a:pt x="1382" y="1"/>
                    </a:moveTo>
                    <a:cubicBezTo>
                      <a:pt x="1337" y="1"/>
                      <a:pt x="1072" y="298"/>
                      <a:pt x="736" y="648"/>
                    </a:cubicBezTo>
                    <a:cubicBezTo>
                      <a:pt x="475" y="921"/>
                      <a:pt x="247" y="1145"/>
                      <a:pt x="153" y="1257"/>
                    </a:cubicBezTo>
                    <a:lnTo>
                      <a:pt x="154" y="1257"/>
                    </a:lnTo>
                    <a:lnTo>
                      <a:pt x="154" y="1257"/>
                    </a:lnTo>
                    <a:cubicBezTo>
                      <a:pt x="152" y="1258"/>
                      <a:pt x="151" y="1259"/>
                      <a:pt x="150" y="1261"/>
                    </a:cubicBezTo>
                    <a:lnTo>
                      <a:pt x="0" y="1414"/>
                    </a:lnTo>
                    <a:lnTo>
                      <a:pt x="191" y="1298"/>
                    </a:lnTo>
                    <a:cubicBezTo>
                      <a:pt x="314" y="1223"/>
                      <a:pt x="568" y="1018"/>
                      <a:pt x="834" y="745"/>
                    </a:cubicBezTo>
                    <a:cubicBezTo>
                      <a:pt x="1188" y="375"/>
                      <a:pt x="1416" y="24"/>
                      <a:pt x="1386" y="2"/>
                    </a:cubicBezTo>
                    <a:cubicBezTo>
                      <a:pt x="1385" y="1"/>
                      <a:pt x="1384" y="1"/>
                      <a:pt x="138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8" name="Google Shape;4468;p116"/>
              <p:cNvSpPr/>
              <p:nvPr/>
            </p:nvSpPr>
            <p:spPr>
              <a:xfrm>
                <a:off x="1590255" y="2053299"/>
                <a:ext cx="21496" cy="12567"/>
              </a:xfrm>
              <a:custGeom>
                <a:rect b="b" l="l" r="r" t="t"/>
                <a:pathLst>
                  <a:path extrusionOk="0" h="791" w="1353">
                    <a:moveTo>
                      <a:pt x="31" y="1"/>
                    </a:moveTo>
                    <a:cubicBezTo>
                      <a:pt x="27" y="1"/>
                      <a:pt x="24" y="2"/>
                      <a:pt x="22" y="4"/>
                    </a:cubicBezTo>
                    <a:cubicBezTo>
                      <a:pt x="0" y="34"/>
                      <a:pt x="255" y="269"/>
                      <a:pt x="624" y="489"/>
                    </a:cubicBezTo>
                    <a:cubicBezTo>
                      <a:pt x="950" y="681"/>
                      <a:pt x="1244" y="790"/>
                      <a:pt x="1319" y="790"/>
                    </a:cubicBezTo>
                    <a:cubicBezTo>
                      <a:pt x="1329" y="790"/>
                      <a:pt x="1336" y="788"/>
                      <a:pt x="1337" y="784"/>
                    </a:cubicBezTo>
                    <a:cubicBezTo>
                      <a:pt x="1353" y="751"/>
                      <a:pt x="1053" y="586"/>
                      <a:pt x="691" y="374"/>
                    </a:cubicBezTo>
                    <a:cubicBezTo>
                      <a:pt x="358" y="176"/>
                      <a:pt x="86" y="1"/>
                      <a:pt x="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9" name="Google Shape;4469;p116"/>
              <p:cNvSpPr/>
              <p:nvPr/>
            </p:nvSpPr>
            <p:spPr>
              <a:xfrm>
                <a:off x="1545326" y="2048946"/>
                <a:ext cx="15030" cy="20527"/>
              </a:xfrm>
              <a:custGeom>
                <a:rect b="b" l="l" r="r" t="t"/>
                <a:pathLst>
                  <a:path extrusionOk="0" h="1292" w="946">
                    <a:moveTo>
                      <a:pt x="912" y="0"/>
                    </a:moveTo>
                    <a:cubicBezTo>
                      <a:pt x="873" y="0"/>
                      <a:pt x="656" y="265"/>
                      <a:pt x="419" y="607"/>
                    </a:cubicBezTo>
                    <a:cubicBezTo>
                      <a:pt x="173" y="965"/>
                      <a:pt x="1" y="1272"/>
                      <a:pt x="30" y="1291"/>
                    </a:cubicBezTo>
                    <a:cubicBezTo>
                      <a:pt x="31" y="1291"/>
                      <a:pt x="33" y="1291"/>
                      <a:pt x="34" y="1291"/>
                    </a:cubicBezTo>
                    <a:cubicBezTo>
                      <a:pt x="78" y="1291"/>
                      <a:pt x="293" y="1028"/>
                      <a:pt x="531" y="686"/>
                    </a:cubicBezTo>
                    <a:cubicBezTo>
                      <a:pt x="774" y="331"/>
                      <a:pt x="946" y="24"/>
                      <a:pt x="916" y="2"/>
                    </a:cubicBezTo>
                    <a:cubicBezTo>
                      <a:pt x="915" y="1"/>
                      <a:pt x="914" y="0"/>
                      <a:pt x="91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0" name="Google Shape;4470;p116"/>
              <p:cNvSpPr/>
              <p:nvPr/>
            </p:nvSpPr>
            <p:spPr>
              <a:xfrm>
                <a:off x="1509722" y="2039763"/>
                <a:ext cx="16698" cy="12599"/>
              </a:xfrm>
              <a:custGeom>
                <a:rect b="b" l="l" r="r" t="t"/>
                <a:pathLst>
                  <a:path extrusionOk="0" h="793" w="1051">
                    <a:moveTo>
                      <a:pt x="33" y="0"/>
                    </a:moveTo>
                    <a:cubicBezTo>
                      <a:pt x="28" y="0"/>
                      <a:pt x="25" y="2"/>
                      <a:pt x="23" y="4"/>
                    </a:cubicBezTo>
                    <a:cubicBezTo>
                      <a:pt x="1" y="34"/>
                      <a:pt x="206" y="233"/>
                      <a:pt x="483" y="449"/>
                    </a:cubicBezTo>
                    <a:cubicBezTo>
                      <a:pt x="735" y="647"/>
                      <a:pt x="960" y="792"/>
                      <a:pt x="1014" y="792"/>
                    </a:cubicBezTo>
                    <a:cubicBezTo>
                      <a:pt x="1019" y="792"/>
                      <a:pt x="1022" y="791"/>
                      <a:pt x="1024" y="788"/>
                    </a:cubicBezTo>
                    <a:cubicBezTo>
                      <a:pt x="1050" y="759"/>
                      <a:pt x="845" y="561"/>
                      <a:pt x="568" y="345"/>
                    </a:cubicBezTo>
                    <a:cubicBezTo>
                      <a:pt x="312" y="146"/>
                      <a:pt x="86" y="0"/>
                      <a:pt x="3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1" name="Google Shape;4471;p116"/>
              <p:cNvSpPr/>
              <p:nvPr/>
            </p:nvSpPr>
            <p:spPr>
              <a:xfrm>
                <a:off x="1491674" y="2002205"/>
                <a:ext cx="16348" cy="11296"/>
              </a:xfrm>
              <a:custGeom>
                <a:rect b="b" l="l" r="r" t="t"/>
                <a:pathLst>
                  <a:path extrusionOk="0" h="711" w="1029">
                    <a:moveTo>
                      <a:pt x="995" y="0"/>
                    </a:moveTo>
                    <a:cubicBezTo>
                      <a:pt x="942" y="0"/>
                      <a:pt x="723" y="127"/>
                      <a:pt x="476" y="303"/>
                    </a:cubicBezTo>
                    <a:cubicBezTo>
                      <a:pt x="203" y="497"/>
                      <a:pt x="1" y="676"/>
                      <a:pt x="23" y="706"/>
                    </a:cubicBezTo>
                    <a:cubicBezTo>
                      <a:pt x="25" y="709"/>
                      <a:pt x="30" y="710"/>
                      <a:pt x="36" y="710"/>
                    </a:cubicBezTo>
                    <a:cubicBezTo>
                      <a:pt x="92" y="710"/>
                      <a:pt x="308" y="587"/>
                      <a:pt x="554" y="411"/>
                    </a:cubicBezTo>
                    <a:cubicBezTo>
                      <a:pt x="826" y="217"/>
                      <a:pt x="1028" y="37"/>
                      <a:pt x="1006" y="4"/>
                    </a:cubicBezTo>
                    <a:cubicBezTo>
                      <a:pt x="1004" y="1"/>
                      <a:pt x="1000" y="0"/>
                      <a:pt x="99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2" name="Google Shape;4472;p116"/>
              <p:cNvSpPr/>
              <p:nvPr/>
            </p:nvSpPr>
            <p:spPr>
              <a:xfrm>
                <a:off x="1488607" y="1961342"/>
                <a:ext cx="12583" cy="15379"/>
              </a:xfrm>
              <a:custGeom>
                <a:rect b="b" l="l" r="r" t="t"/>
                <a:pathLst>
                  <a:path extrusionOk="0" h="968" w="792">
                    <a:moveTo>
                      <a:pt x="36" y="1"/>
                    </a:moveTo>
                    <a:cubicBezTo>
                      <a:pt x="33" y="1"/>
                      <a:pt x="31" y="1"/>
                      <a:pt x="30" y="2"/>
                    </a:cubicBezTo>
                    <a:cubicBezTo>
                      <a:pt x="0" y="28"/>
                      <a:pt x="142" y="261"/>
                      <a:pt x="340" y="525"/>
                    </a:cubicBezTo>
                    <a:cubicBezTo>
                      <a:pt x="531" y="780"/>
                      <a:pt x="712" y="968"/>
                      <a:pt x="756" y="968"/>
                    </a:cubicBezTo>
                    <a:cubicBezTo>
                      <a:pt x="759" y="968"/>
                      <a:pt x="761" y="967"/>
                      <a:pt x="762" y="966"/>
                    </a:cubicBezTo>
                    <a:cubicBezTo>
                      <a:pt x="792" y="944"/>
                      <a:pt x="650" y="712"/>
                      <a:pt x="448" y="444"/>
                    </a:cubicBezTo>
                    <a:cubicBezTo>
                      <a:pt x="257" y="192"/>
                      <a:pt x="79" y="1"/>
                      <a:pt x="3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3" name="Google Shape;4473;p116"/>
              <p:cNvSpPr/>
              <p:nvPr/>
            </p:nvSpPr>
            <p:spPr>
              <a:xfrm>
                <a:off x="1573637" y="1890087"/>
                <a:ext cx="11232" cy="19033"/>
              </a:xfrm>
              <a:custGeom>
                <a:rect b="b" l="l" r="r" t="t"/>
                <a:pathLst>
                  <a:path extrusionOk="0" h="1198" w="707">
                    <a:moveTo>
                      <a:pt x="669" y="1"/>
                    </a:moveTo>
                    <a:cubicBezTo>
                      <a:pt x="627" y="1"/>
                      <a:pt x="465" y="248"/>
                      <a:pt x="292" y="566"/>
                    </a:cubicBezTo>
                    <a:cubicBezTo>
                      <a:pt x="116" y="898"/>
                      <a:pt x="1" y="1182"/>
                      <a:pt x="30" y="1197"/>
                    </a:cubicBezTo>
                    <a:cubicBezTo>
                      <a:pt x="32" y="1197"/>
                      <a:pt x="33" y="1198"/>
                      <a:pt x="34" y="1198"/>
                    </a:cubicBezTo>
                    <a:cubicBezTo>
                      <a:pt x="76" y="1198"/>
                      <a:pt x="242" y="950"/>
                      <a:pt x="411" y="629"/>
                    </a:cubicBezTo>
                    <a:cubicBezTo>
                      <a:pt x="591" y="300"/>
                      <a:pt x="706" y="17"/>
                      <a:pt x="673" y="2"/>
                    </a:cubicBezTo>
                    <a:cubicBezTo>
                      <a:pt x="672" y="1"/>
                      <a:pt x="671" y="1"/>
                      <a:pt x="66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4" name="Google Shape;4474;p116"/>
              <p:cNvSpPr/>
              <p:nvPr/>
            </p:nvSpPr>
            <p:spPr>
              <a:xfrm>
                <a:off x="1462075" y="1901017"/>
                <a:ext cx="20606" cy="12440"/>
              </a:xfrm>
              <a:custGeom>
                <a:rect b="b" l="l" r="r" t="t"/>
                <a:pathLst>
                  <a:path extrusionOk="0" h="783" w="1297">
                    <a:moveTo>
                      <a:pt x="30" y="1"/>
                    </a:moveTo>
                    <a:cubicBezTo>
                      <a:pt x="25" y="1"/>
                      <a:pt x="21" y="2"/>
                      <a:pt x="19" y="5"/>
                    </a:cubicBezTo>
                    <a:cubicBezTo>
                      <a:pt x="0" y="38"/>
                      <a:pt x="266" y="236"/>
                      <a:pt x="613" y="450"/>
                    </a:cubicBezTo>
                    <a:cubicBezTo>
                      <a:pt x="927" y="642"/>
                      <a:pt x="1198" y="782"/>
                      <a:pt x="1261" y="782"/>
                    </a:cubicBezTo>
                    <a:cubicBezTo>
                      <a:pt x="1268" y="782"/>
                      <a:pt x="1272" y="781"/>
                      <a:pt x="1274" y="778"/>
                    </a:cubicBezTo>
                    <a:cubicBezTo>
                      <a:pt x="1296" y="748"/>
                      <a:pt x="1027" y="550"/>
                      <a:pt x="684" y="333"/>
                    </a:cubicBezTo>
                    <a:cubicBezTo>
                      <a:pt x="367" y="139"/>
                      <a:pt x="91" y="1"/>
                      <a:pt x="3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5" name="Google Shape;4475;p116"/>
              <p:cNvSpPr/>
              <p:nvPr/>
            </p:nvSpPr>
            <p:spPr>
              <a:xfrm>
                <a:off x="1425105" y="1901065"/>
                <a:ext cx="9691" cy="14664"/>
              </a:xfrm>
              <a:custGeom>
                <a:rect b="b" l="l" r="r" t="t"/>
                <a:pathLst>
                  <a:path extrusionOk="0" h="923" w="610">
                    <a:moveTo>
                      <a:pt x="571" y="1"/>
                    </a:moveTo>
                    <a:cubicBezTo>
                      <a:pt x="532" y="1"/>
                      <a:pt x="389" y="185"/>
                      <a:pt x="247" y="428"/>
                    </a:cubicBezTo>
                    <a:cubicBezTo>
                      <a:pt x="98" y="678"/>
                      <a:pt x="0" y="902"/>
                      <a:pt x="31" y="921"/>
                    </a:cubicBezTo>
                    <a:cubicBezTo>
                      <a:pt x="32" y="922"/>
                      <a:pt x="34" y="922"/>
                      <a:pt x="36" y="922"/>
                    </a:cubicBezTo>
                    <a:cubicBezTo>
                      <a:pt x="77" y="922"/>
                      <a:pt x="220" y="737"/>
                      <a:pt x="363" y="495"/>
                    </a:cubicBezTo>
                    <a:cubicBezTo>
                      <a:pt x="512" y="240"/>
                      <a:pt x="610" y="21"/>
                      <a:pt x="576" y="2"/>
                    </a:cubicBezTo>
                    <a:cubicBezTo>
                      <a:pt x="574" y="1"/>
                      <a:pt x="573" y="1"/>
                      <a:pt x="57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6" name="Google Shape;4476;p116"/>
              <p:cNvSpPr/>
              <p:nvPr/>
            </p:nvSpPr>
            <p:spPr>
              <a:xfrm>
                <a:off x="1465157" y="2166752"/>
                <a:ext cx="19415" cy="12710"/>
              </a:xfrm>
              <a:custGeom>
                <a:rect b="b" l="l" r="r" t="t"/>
                <a:pathLst>
                  <a:path extrusionOk="0" h="800" w="1222">
                    <a:moveTo>
                      <a:pt x="30" y="1"/>
                    </a:moveTo>
                    <a:cubicBezTo>
                      <a:pt x="25" y="1"/>
                      <a:pt x="21" y="2"/>
                      <a:pt x="20" y="4"/>
                    </a:cubicBezTo>
                    <a:cubicBezTo>
                      <a:pt x="1" y="39"/>
                      <a:pt x="247" y="240"/>
                      <a:pt x="572" y="456"/>
                    </a:cubicBezTo>
                    <a:cubicBezTo>
                      <a:pt x="872" y="658"/>
                      <a:pt x="1132" y="800"/>
                      <a:pt x="1192" y="800"/>
                    </a:cubicBezTo>
                    <a:cubicBezTo>
                      <a:pt x="1198" y="800"/>
                      <a:pt x="1202" y="799"/>
                      <a:pt x="1204" y="796"/>
                    </a:cubicBezTo>
                    <a:cubicBezTo>
                      <a:pt x="1222" y="766"/>
                      <a:pt x="975" y="561"/>
                      <a:pt x="647" y="344"/>
                    </a:cubicBezTo>
                    <a:cubicBezTo>
                      <a:pt x="349" y="146"/>
                      <a:pt x="89" y="1"/>
                      <a:pt x="3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7" name="Google Shape;4477;p116"/>
              <p:cNvSpPr/>
              <p:nvPr/>
            </p:nvSpPr>
            <p:spPr>
              <a:xfrm>
                <a:off x="1606508" y="2164528"/>
                <a:ext cx="15935" cy="16396"/>
              </a:xfrm>
              <a:custGeom>
                <a:rect b="b" l="l" r="r" t="t"/>
                <a:pathLst>
                  <a:path extrusionOk="0" h="1032" w="1003">
                    <a:moveTo>
                      <a:pt x="968" y="1"/>
                    </a:moveTo>
                    <a:cubicBezTo>
                      <a:pt x="919" y="1"/>
                      <a:pt x="700" y="202"/>
                      <a:pt x="453" y="470"/>
                    </a:cubicBezTo>
                    <a:cubicBezTo>
                      <a:pt x="191" y="753"/>
                      <a:pt x="1" y="1003"/>
                      <a:pt x="30" y="1030"/>
                    </a:cubicBezTo>
                    <a:cubicBezTo>
                      <a:pt x="32" y="1031"/>
                      <a:pt x="33" y="1032"/>
                      <a:pt x="36" y="1032"/>
                    </a:cubicBezTo>
                    <a:cubicBezTo>
                      <a:pt x="80" y="1032"/>
                      <a:pt x="305" y="829"/>
                      <a:pt x="554" y="560"/>
                    </a:cubicBezTo>
                    <a:cubicBezTo>
                      <a:pt x="811" y="275"/>
                      <a:pt x="1002" y="25"/>
                      <a:pt x="975" y="3"/>
                    </a:cubicBezTo>
                    <a:cubicBezTo>
                      <a:pt x="973" y="1"/>
                      <a:pt x="971" y="1"/>
                      <a:pt x="96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8" name="Google Shape;4478;p116"/>
              <p:cNvSpPr/>
              <p:nvPr/>
            </p:nvSpPr>
            <p:spPr>
              <a:xfrm>
                <a:off x="1527818" y="2163495"/>
                <a:ext cx="2621" cy="16507"/>
              </a:xfrm>
              <a:custGeom>
                <a:rect b="b" l="l" r="r" t="t"/>
                <a:pathLst>
                  <a:path extrusionOk="0" h="1039" w="165">
                    <a:moveTo>
                      <a:pt x="41" y="0"/>
                    </a:moveTo>
                    <a:cubicBezTo>
                      <a:pt x="40" y="0"/>
                      <a:pt x="39" y="0"/>
                      <a:pt x="39" y="1"/>
                    </a:cubicBezTo>
                    <a:cubicBezTo>
                      <a:pt x="1" y="8"/>
                      <a:pt x="31" y="239"/>
                      <a:pt x="27" y="520"/>
                    </a:cubicBezTo>
                    <a:cubicBezTo>
                      <a:pt x="31" y="799"/>
                      <a:pt x="1" y="1028"/>
                      <a:pt x="39" y="1039"/>
                    </a:cubicBezTo>
                    <a:cubicBezTo>
                      <a:pt x="39" y="1039"/>
                      <a:pt x="40" y="1039"/>
                      <a:pt x="40" y="1039"/>
                    </a:cubicBezTo>
                    <a:cubicBezTo>
                      <a:pt x="75" y="1039"/>
                      <a:pt x="165" y="814"/>
                      <a:pt x="161" y="520"/>
                    </a:cubicBezTo>
                    <a:cubicBezTo>
                      <a:pt x="165" y="224"/>
                      <a:pt x="76" y="0"/>
                      <a:pt x="4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9" name="Google Shape;4479;p116"/>
              <p:cNvSpPr/>
              <p:nvPr/>
            </p:nvSpPr>
            <p:spPr>
              <a:xfrm>
                <a:off x="1557797" y="2169167"/>
                <a:ext cx="19589" cy="11693"/>
              </a:xfrm>
              <a:custGeom>
                <a:rect b="b" l="l" r="r" t="t"/>
                <a:pathLst>
                  <a:path extrusionOk="0" h="736" w="1233">
                    <a:moveTo>
                      <a:pt x="33" y="1"/>
                    </a:moveTo>
                    <a:cubicBezTo>
                      <a:pt x="25" y="1"/>
                      <a:pt x="21" y="2"/>
                      <a:pt x="19" y="6"/>
                    </a:cubicBezTo>
                    <a:cubicBezTo>
                      <a:pt x="0" y="35"/>
                      <a:pt x="250" y="226"/>
                      <a:pt x="583" y="424"/>
                    </a:cubicBezTo>
                    <a:cubicBezTo>
                      <a:pt x="878" y="605"/>
                      <a:pt x="1137" y="735"/>
                      <a:pt x="1200" y="735"/>
                    </a:cubicBezTo>
                    <a:cubicBezTo>
                      <a:pt x="1207" y="735"/>
                      <a:pt x="1212" y="734"/>
                      <a:pt x="1214" y="730"/>
                    </a:cubicBezTo>
                    <a:cubicBezTo>
                      <a:pt x="1233" y="697"/>
                      <a:pt x="983" y="510"/>
                      <a:pt x="654" y="308"/>
                    </a:cubicBezTo>
                    <a:cubicBezTo>
                      <a:pt x="355" y="131"/>
                      <a:pt x="96" y="1"/>
                      <a:pt x="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0" name="Google Shape;4480;p116"/>
              <p:cNvSpPr/>
              <p:nvPr/>
            </p:nvSpPr>
            <p:spPr>
              <a:xfrm>
                <a:off x="1428664" y="2184419"/>
                <a:ext cx="242840" cy="10518"/>
              </a:xfrm>
              <a:custGeom>
                <a:rect b="b" l="l" r="r" t="t"/>
                <a:pathLst>
                  <a:path extrusionOk="0" h="662" w="15285">
                    <a:moveTo>
                      <a:pt x="6391" y="1"/>
                    </a:moveTo>
                    <a:cubicBezTo>
                      <a:pt x="4779" y="1"/>
                      <a:pt x="3339" y="59"/>
                      <a:pt x="2238" y="121"/>
                    </a:cubicBezTo>
                    <a:cubicBezTo>
                      <a:pt x="1543" y="159"/>
                      <a:pt x="986" y="199"/>
                      <a:pt x="598" y="234"/>
                    </a:cubicBezTo>
                    <a:cubicBezTo>
                      <a:pt x="419" y="249"/>
                      <a:pt x="269" y="263"/>
                      <a:pt x="153" y="275"/>
                    </a:cubicBezTo>
                    <a:cubicBezTo>
                      <a:pt x="53" y="286"/>
                      <a:pt x="0" y="294"/>
                      <a:pt x="0" y="297"/>
                    </a:cubicBezTo>
                    <a:cubicBezTo>
                      <a:pt x="0" y="301"/>
                      <a:pt x="20" y="303"/>
                      <a:pt x="56" y="303"/>
                    </a:cubicBezTo>
                    <a:cubicBezTo>
                      <a:pt x="81" y="303"/>
                      <a:pt x="115" y="302"/>
                      <a:pt x="157" y="301"/>
                    </a:cubicBezTo>
                    <a:cubicBezTo>
                      <a:pt x="274" y="297"/>
                      <a:pt x="422" y="294"/>
                      <a:pt x="602" y="286"/>
                    </a:cubicBezTo>
                    <a:cubicBezTo>
                      <a:pt x="1009" y="267"/>
                      <a:pt x="1562" y="244"/>
                      <a:pt x="2241" y="215"/>
                    </a:cubicBezTo>
                    <a:cubicBezTo>
                      <a:pt x="3300" y="175"/>
                      <a:pt x="4666" y="135"/>
                      <a:pt x="6193" y="135"/>
                    </a:cubicBezTo>
                    <a:cubicBezTo>
                      <a:pt x="6665" y="135"/>
                      <a:pt x="7152" y="139"/>
                      <a:pt x="7650" y="147"/>
                    </a:cubicBezTo>
                    <a:cubicBezTo>
                      <a:pt x="9764" y="185"/>
                      <a:pt x="11669" y="353"/>
                      <a:pt x="13051" y="473"/>
                    </a:cubicBezTo>
                    <a:cubicBezTo>
                      <a:pt x="13727" y="536"/>
                      <a:pt x="14280" y="585"/>
                      <a:pt x="14684" y="622"/>
                    </a:cubicBezTo>
                    <a:cubicBezTo>
                      <a:pt x="14867" y="633"/>
                      <a:pt x="15012" y="644"/>
                      <a:pt x="15127" y="656"/>
                    </a:cubicBezTo>
                    <a:cubicBezTo>
                      <a:pt x="15189" y="660"/>
                      <a:pt x="15232" y="662"/>
                      <a:pt x="15257" y="662"/>
                    </a:cubicBezTo>
                    <a:cubicBezTo>
                      <a:pt x="15275" y="662"/>
                      <a:pt x="15284" y="661"/>
                      <a:pt x="15284" y="659"/>
                    </a:cubicBezTo>
                    <a:cubicBezTo>
                      <a:pt x="15284" y="652"/>
                      <a:pt x="15232" y="644"/>
                      <a:pt x="15132" y="630"/>
                    </a:cubicBezTo>
                    <a:cubicBezTo>
                      <a:pt x="15015" y="611"/>
                      <a:pt x="14870" y="592"/>
                      <a:pt x="14691" y="566"/>
                    </a:cubicBezTo>
                    <a:cubicBezTo>
                      <a:pt x="14306" y="518"/>
                      <a:pt x="13750" y="454"/>
                      <a:pt x="13058" y="379"/>
                    </a:cubicBezTo>
                    <a:cubicBezTo>
                      <a:pt x="11681" y="234"/>
                      <a:pt x="9771" y="51"/>
                      <a:pt x="7654" y="13"/>
                    </a:cubicBezTo>
                    <a:cubicBezTo>
                      <a:pt x="7224" y="5"/>
                      <a:pt x="6802" y="1"/>
                      <a:pt x="639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1" name="Google Shape;4481;p116"/>
              <p:cNvSpPr/>
              <p:nvPr/>
            </p:nvSpPr>
            <p:spPr>
              <a:xfrm>
                <a:off x="1596785" y="1945105"/>
                <a:ext cx="41371" cy="130166"/>
              </a:xfrm>
              <a:custGeom>
                <a:rect b="b" l="l" r="r" t="t"/>
                <a:pathLst>
                  <a:path extrusionOk="0" h="8193" w="2604">
                    <a:moveTo>
                      <a:pt x="0" y="1"/>
                    </a:moveTo>
                    <a:lnTo>
                      <a:pt x="8" y="54"/>
                    </a:lnTo>
                    <a:cubicBezTo>
                      <a:pt x="23" y="106"/>
                      <a:pt x="49" y="199"/>
                      <a:pt x="94" y="326"/>
                    </a:cubicBezTo>
                    <a:cubicBezTo>
                      <a:pt x="168" y="557"/>
                      <a:pt x="269" y="852"/>
                      <a:pt x="385" y="1200"/>
                    </a:cubicBezTo>
                    <a:cubicBezTo>
                      <a:pt x="632" y="1936"/>
                      <a:pt x="971" y="2955"/>
                      <a:pt x="1330" y="4084"/>
                    </a:cubicBezTo>
                    <a:cubicBezTo>
                      <a:pt x="1688" y="5215"/>
                      <a:pt x="1999" y="6243"/>
                      <a:pt x="2219" y="6989"/>
                    </a:cubicBezTo>
                    <a:cubicBezTo>
                      <a:pt x="2323" y="7341"/>
                      <a:pt x="2413" y="7636"/>
                      <a:pt x="2480" y="7871"/>
                    </a:cubicBezTo>
                    <a:cubicBezTo>
                      <a:pt x="2547" y="8077"/>
                      <a:pt x="2585" y="8192"/>
                      <a:pt x="2596" y="8192"/>
                    </a:cubicBezTo>
                    <a:cubicBezTo>
                      <a:pt x="2604" y="8189"/>
                      <a:pt x="2581" y="8069"/>
                      <a:pt x="2533" y="7856"/>
                    </a:cubicBezTo>
                    <a:cubicBezTo>
                      <a:pt x="2499" y="7699"/>
                      <a:pt x="2447" y="7494"/>
                      <a:pt x="2383" y="724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2" name="Google Shape;4482;p116"/>
              <p:cNvSpPr/>
              <p:nvPr/>
            </p:nvSpPr>
            <p:spPr>
              <a:xfrm>
                <a:off x="1635408" y="2062673"/>
                <a:ext cx="4591" cy="14489"/>
              </a:xfrm>
              <a:custGeom>
                <a:rect b="b" l="l" r="r" t="t"/>
                <a:pathLst>
                  <a:path extrusionOk="0" h="912" w="289">
                    <a:moveTo>
                      <a:pt x="1" y="1"/>
                    </a:moveTo>
                    <a:lnTo>
                      <a:pt x="251" y="912"/>
                    </a:lnTo>
                    <a:cubicBezTo>
                      <a:pt x="266" y="897"/>
                      <a:pt x="277" y="882"/>
                      <a:pt x="288" y="86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3" name="Google Shape;4483;p116"/>
              <p:cNvSpPr/>
              <p:nvPr/>
            </p:nvSpPr>
            <p:spPr>
              <a:xfrm>
                <a:off x="1596896" y="1945947"/>
                <a:ext cx="42499" cy="136204"/>
              </a:xfrm>
              <a:custGeom>
                <a:rect b="b" l="l" r="r" t="t"/>
                <a:pathLst>
                  <a:path extrusionOk="0" h="8573" w="2675">
                    <a:moveTo>
                      <a:pt x="1" y="1"/>
                    </a:moveTo>
                    <a:lnTo>
                      <a:pt x="1293" y="8572"/>
                    </a:lnTo>
                    <a:cubicBezTo>
                      <a:pt x="1293" y="8572"/>
                      <a:pt x="2383" y="8562"/>
                      <a:pt x="2675" y="8259"/>
                    </a:cubicBezTo>
                    <a:lnTo>
                      <a:pt x="2425" y="7348"/>
                    </a:lnTo>
                    <a:lnTo>
                      <a:pt x="2376" y="7191"/>
                    </a:lnTo>
                    <a:lnTo>
                      <a:pt x="2376" y="7191"/>
                    </a:lnTo>
                    <a:cubicBezTo>
                      <a:pt x="2440" y="7441"/>
                      <a:pt x="2492" y="7646"/>
                      <a:pt x="2526" y="7803"/>
                    </a:cubicBezTo>
                    <a:cubicBezTo>
                      <a:pt x="2574" y="8016"/>
                      <a:pt x="2597" y="8136"/>
                      <a:pt x="2589" y="8139"/>
                    </a:cubicBezTo>
                    <a:cubicBezTo>
                      <a:pt x="2578" y="8139"/>
                      <a:pt x="2540" y="8024"/>
                      <a:pt x="2473" y="7818"/>
                    </a:cubicBezTo>
                    <a:cubicBezTo>
                      <a:pt x="2406" y="7583"/>
                      <a:pt x="2316" y="7288"/>
                      <a:pt x="2212" y="6936"/>
                    </a:cubicBezTo>
                    <a:cubicBezTo>
                      <a:pt x="1992" y="6190"/>
                      <a:pt x="1681" y="5162"/>
                      <a:pt x="1323" y="4031"/>
                    </a:cubicBezTo>
                    <a:cubicBezTo>
                      <a:pt x="964" y="2902"/>
                      <a:pt x="625" y="1883"/>
                      <a:pt x="378" y="1147"/>
                    </a:cubicBezTo>
                    <a:cubicBezTo>
                      <a:pt x="262" y="799"/>
                      <a:pt x="161" y="504"/>
                      <a:pt x="87" y="273"/>
                    </a:cubicBezTo>
                    <a:cubicBezTo>
                      <a:pt x="42" y="146"/>
                      <a:pt x="16" y="53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4" name="Google Shape;4484;p116"/>
              <p:cNvSpPr/>
              <p:nvPr/>
            </p:nvSpPr>
            <p:spPr>
              <a:xfrm>
                <a:off x="1273300" y="2185213"/>
                <a:ext cx="401398" cy="483536"/>
              </a:xfrm>
              <a:custGeom>
                <a:rect b="b" l="l" r="r" t="t"/>
                <a:pathLst>
                  <a:path extrusionOk="0" h="30435" w="25265">
                    <a:moveTo>
                      <a:pt x="15504" y="1"/>
                    </a:moveTo>
                    <a:cubicBezTo>
                      <a:pt x="14579" y="1"/>
                      <a:pt x="13673" y="26"/>
                      <a:pt x="12831" y="87"/>
                    </a:cubicBezTo>
                    <a:cubicBezTo>
                      <a:pt x="9779" y="322"/>
                      <a:pt x="8110" y="109"/>
                      <a:pt x="4756" y="426"/>
                    </a:cubicBezTo>
                    <a:cubicBezTo>
                      <a:pt x="2411" y="737"/>
                      <a:pt x="644" y="2704"/>
                      <a:pt x="587" y="5069"/>
                    </a:cubicBezTo>
                    <a:lnTo>
                      <a:pt x="1" y="30434"/>
                    </a:lnTo>
                    <a:lnTo>
                      <a:pt x="6171" y="30434"/>
                    </a:lnTo>
                    <a:lnTo>
                      <a:pt x="7146" y="7691"/>
                    </a:lnTo>
                    <a:lnTo>
                      <a:pt x="8965" y="7922"/>
                    </a:lnTo>
                    <a:cubicBezTo>
                      <a:pt x="8730" y="16438"/>
                      <a:pt x="9619" y="30434"/>
                      <a:pt x="9619" y="30434"/>
                    </a:cubicBezTo>
                    <a:lnTo>
                      <a:pt x="16469" y="30102"/>
                    </a:lnTo>
                    <a:lnTo>
                      <a:pt x="16081" y="8255"/>
                    </a:lnTo>
                    <a:lnTo>
                      <a:pt x="16081" y="8255"/>
                    </a:lnTo>
                    <a:cubicBezTo>
                      <a:pt x="16081" y="8255"/>
                      <a:pt x="16241" y="8266"/>
                      <a:pt x="16518" y="8266"/>
                    </a:cubicBezTo>
                    <a:cubicBezTo>
                      <a:pt x="18344" y="8266"/>
                      <a:pt x="25265" y="7793"/>
                      <a:pt x="25063" y="609"/>
                    </a:cubicBezTo>
                    <a:cubicBezTo>
                      <a:pt x="25063" y="609"/>
                      <a:pt x="20053" y="1"/>
                      <a:pt x="1550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5" name="Google Shape;4485;p116"/>
              <p:cNvSpPr/>
              <p:nvPr/>
            </p:nvSpPr>
            <p:spPr>
              <a:xfrm>
                <a:off x="1414842" y="2185467"/>
                <a:ext cx="91687" cy="130913"/>
              </a:xfrm>
              <a:custGeom>
                <a:rect b="b" l="l" r="r" t="t"/>
                <a:pathLst>
                  <a:path extrusionOk="0" h="8240" w="5771">
                    <a:moveTo>
                      <a:pt x="5736" y="0"/>
                    </a:moveTo>
                    <a:cubicBezTo>
                      <a:pt x="5716" y="0"/>
                      <a:pt x="5685" y="1"/>
                      <a:pt x="5644" y="3"/>
                    </a:cubicBezTo>
                    <a:cubicBezTo>
                      <a:pt x="5566" y="7"/>
                      <a:pt x="5446" y="14"/>
                      <a:pt x="5297" y="29"/>
                    </a:cubicBezTo>
                    <a:cubicBezTo>
                      <a:pt x="4990" y="59"/>
                      <a:pt x="4554" y="111"/>
                      <a:pt x="4016" y="197"/>
                    </a:cubicBezTo>
                    <a:cubicBezTo>
                      <a:pt x="3481" y="295"/>
                      <a:pt x="2824" y="362"/>
                      <a:pt x="2152" y="664"/>
                    </a:cubicBezTo>
                    <a:cubicBezTo>
                      <a:pt x="1816" y="810"/>
                      <a:pt x="1483" y="1007"/>
                      <a:pt x="1180" y="1273"/>
                    </a:cubicBezTo>
                    <a:cubicBezTo>
                      <a:pt x="882" y="1538"/>
                      <a:pt x="624" y="1874"/>
                      <a:pt x="441" y="2255"/>
                    </a:cubicBezTo>
                    <a:cubicBezTo>
                      <a:pt x="75" y="3024"/>
                      <a:pt x="1" y="3846"/>
                      <a:pt x="1" y="4567"/>
                    </a:cubicBezTo>
                    <a:cubicBezTo>
                      <a:pt x="19" y="5281"/>
                      <a:pt x="34" y="5927"/>
                      <a:pt x="49" y="6480"/>
                    </a:cubicBezTo>
                    <a:cubicBezTo>
                      <a:pt x="60" y="7022"/>
                      <a:pt x="53" y="7462"/>
                      <a:pt x="49" y="7768"/>
                    </a:cubicBezTo>
                    <a:cubicBezTo>
                      <a:pt x="45" y="8071"/>
                      <a:pt x="41" y="8239"/>
                      <a:pt x="53" y="8239"/>
                    </a:cubicBezTo>
                    <a:cubicBezTo>
                      <a:pt x="53" y="8239"/>
                      <a:pt x="53" y="8239"/>
                      <a:pt x="53" y="8239"/>
                    </a:cubicBezTo>
                    <a:cubicBezTo>
                      <a:pt x="57" y="8239"/>
                      <a:pt x="64" y="8195"/>
                      <a:pt x="71" y="8120"/>
                    </a:cubicBezTo>
                    <a:cubicBezTo>
                      <a:pt x="79" y="8041"/>
                      <a:pt x="90" y="7922"/>
                      <a:pt x="101" y="7768"/>
                    </a:cubicBezTo>
                    <a:cubicBezTo>
                      <a:pt x="120" y="7466"/>
                      <a:pt x="142" y="7025"/>
                      <a:pt x="146" y="6480"/>
                    </a:cubicBezTo>
                    <a:cubicBezTo>
                      <a:pt x="153" y="5934"/>
                      <a:pt x="131" y="5284"/>
                      <a:pt x="123" y="4567"/>
                    </a:cubicBezTo>
                    <a:cubicBezTo>
                      <a:pt x="131" y="3858"/>
                      <a:pt x="209" y="3055"/>
                      <a:pt x="564" y="2315"/>
                    </a:cubicBezTo>
                    <a:cubicBezTo>
                      <a:pt x="740" y="1949"/>
                      <a:pt x="987" y="1628"/>
                      <a:pt x="1270" y="1371"/>
                    </a:cubicBezTo>
                    <a:cubicBezTo>
                      <a:pt x="1558" y="1116"/>
                      <a:pt x="1879" y="922"/>
                      <a:pt x="2200" y="776"/>
                    </a:cubicBezTo>
                    <a:cubicBezTo>
                      <a:pt x="2847" y="481"/>
                      <a:pt x="3500" y="399"/>
                      <a:pt x="4030" y="290"/>
                    </a:cubicBezTo>
                    <a:cubicBezTo>
                      <a:pt x="4564" y="194"/>
                      <a:pt x="5002" y="126"/>
                      <a:pt x="5300" y="81"/>
                    </a:cubicBezTo>
                    <a:cubicBezTo>
                      <a:pt x="5603" y="37"/>
                      <a:pt x="5771" y="11"/>
                      <a:pt x="5767" y="3"/>
                    </a:cubicBezTo>
                    <a:cubicBezTo>
                      <a:pt x="5767" y="1"/>
                      <a:pt x="5757" y="0"/>
                      <a:pt x="573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6" name="Google Shape;4486;p116"/>
              <p:cNvSpPr/>
              <p:nvPr/>
            </p:nvSpPr>
            <p:spPr>
              <a:xfrm>
                <a:off x="1377522" y="2282111"/>
                <a:ext cx="9914" cy="25309"/>
              </a:xfrm>
              <a:custGeom>
                <a:rect b="b" l="l" r="r" t="t"/>
                <a:pathLst>
                  <a:path extrusionOk="0" h="1593" w="624">
                    <a:moveTo>
                      <a:pt x="42" y="1"/>
                    </a:moveTo>
                    <a:cubicBezTo>
                      <a:pt x="42" y="1"/>
                      <a:pt x="41" y="1"/>
                      <a:pt x="41" y="1"/>
                    </a:cubicBezTo>
                    <a:cubicBezTo>
                      <a:pt x="0" y="8"/>
                      <a:pt x="71" y="393"/>
                      <a:pt x="250" y="823"/>
                    </a:cubicBezTo>
                    <a:cubicBezTo>
                      <a:pt x="428" y="1248"/>
                      <a:pt x="550" y="1592"/>
                      <a:pt x="585" y="1592"/>
                    </a:cubicBezTo>
                    <a:cubicBezTo>
                      <a:pt x="586" y="1592"/>
                      <a:pt x="586" y="1592"/>
                      <a:pt x="586" y="1592"/>
                    </a:cubicBezTo>
                    <a:cubicBezTo>
                      <a:pt x="624" y="1585"/>
                      <a:pt x="557" y="1204"/>
                      <a:pt x="377" y="774"/>
                    </a:cubicBezTo>
                    <a:cubicBezTo>
                      <a:pt x="199" y="346"/>
                      <a:pt x="76" y="1"/>
                      <a:pt x="4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7" name="Google Shape;4487;p116"/>
              <p:cNvSpPr/>
              <p:nvPr/>
            </p:nvSpPr>
            <p:spPr>
              <a:xfrm>
                <a:off x="1385402" y="2274104"/>
                <a:ext cx="4051" cy="33316"/>
              </a:xfrm>
              <a:custGeom>
                <a:rect b="b" l="l" r="r" t="t"/>
                <a:pathLst>
                  <a:path extrusionOk="0" h="2097" w="255">
                    <a:moveTo>
                      <a:pt x="46" y="0"/>
                    </a:moveTo>
                    <a:cubicBezTo>
                      <a:pt x="46" y="0"/>
                      <a:pt x="46" y="0"/>
                      <a:pt x="46" y="0"/>
                    </a:cubicBezTo>
                    <a:cubicBezTo>
                      <a:pt x="1" y="5"/>
                      <a:pt x="56" y="475"/>
                      <a:pt x="90" y="1050"/>
                    </a:cubicBezTo>
                    <a:cubicBezTo>
                      <a:pt x="120" y="1625"/>
                      <a:pt x="49" y="2089"/>
                      <a:pt x="90" y="2096"/>
                    </a:cubicBezTo>
                    <a:cubicBezTo>
                      <a:pt x="91" y="2096"/>
                      <a:pt x="91" y="2096"/>
                      <a:pt x="91" y="2096"/>
                    </a:cubicBezTo>
                    <a:cubicBezTo>
                      <a:pt x="122" y="2096"/>
                      <a:pt x="254" y="1632"/>
                      <a:pt x="225" y="1043"/>
                    </a:cubicBezTo>
                    <a:cubicBezTo>
                      <a:pt x="191" y="459"/>
                      <a:pt x="76" y="0"/>
                      <a:pt x="4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8" name="Google Shape;4488;p116"/>
              <p:cNvSpPr/>
              <p:nvPr/>
            </p:nvSpPr>
            <p:spPr>
              <a:xfrm>
                <a:off x="1520811" y="2281698"/>
                <a:ext cx="8516" cy="34682"/>
              </a:xfrm>
              <a:custGeom>
                <a:rect b="b" l="l" r="r" t="t"/>
                <a:pathLst>
                  <a:path extrusionOk="0" h="2183" w="536">
                    <a:moveTo>
                      <a:pt x="36" y="1"/>
                    </a:moveTo>
                    <a:cubicBezTo>
                      <a:pt x="36" y="1"/>
                      <a:pt x="35" y="1"/>
                      <a:pt x="35" y="1"/>
                    </a:cubicBezTo>
                    <a:cubicBezTo>
                      <a:pt x="1" y="8"/>
                      <a:pt x="91" y="498"/>
                      <a:pt x="199" y="1103"/>
                    </a:cubicBezTo>
                    <a:cubicBezTo>
                      <a:pt x="310" y="1704"/>
                      <a:pt x="461" y="2182"/>
                      <a:pt x="501" y="2182"/>
                    </a:cubicBezTo>
                    <a:cubicBezTo>
                      <a:pt x="501" y="2182"/>
                      <a:pt x="502" y="2182"/>
                      <a:pt x="502" y="2182"/>
                    </a:cubicBezTo>
                    <a:cubicBezTo>
                      <a:pt x="535" y="2175"/>
                      <a:pt x="442" y="1685"/>
                      <a:pt x="334" y="1080"/>
                    </a:cubicBezTo>
                    <a:cubicBezTo>
                      <a:pt x="226" y="479"/>
                      <a:pt x="75" y="1"/>
                      <a:pt x="36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9" name="Google Shape;4489;p116"/>
              <p:cNvSpPr/>
              <p:nvPr/>
            </p:nvSpPr>
            <p:spPr>
              <a:xfrm>
                <a:off x="1528644" y="2281650"/>
                <a:ext cx="4417" cy="34730"/>
              </a:xfrm>
              <a:custGeom>
                <a:rect b="b" l="l" r="r" t="t"/>
                <a:pathLst>
                  <a:path extrusionOk="0" h="2186" w="278">
                    <a:moveTo>
                      <a:pt x="159" y="0"/>
                    </a:moveTo>
                    <a:cubicBezTo>
                      <a:pt x="158" y="0"/>
                      <a:pt x="158" y="0"/>
                      <a:pt x="158" y="0"/>
                    </a:cubicBezTo>
                    <a:cubicBezTo>
                      <a:pt x="121" y="4"/>
                      <a:pt x="144" y="493"/>
                      <a:pt x="109" y="1094"/>
                    </a:cubicBezTo>
                    <a:cubicBezTo>
                      <a:pt x="76" y="1696"/>
                      <a:pt x="1" y="2178"/>
                      <a:pt x="39" y="2185"/>
                    </a:cubicBezTo>
                    <a:cubicBezTo>
                      <a:pt x="39" y="2185"/>
                      <a:pt x="39" y="2185"/>
                      <a:pt x="40" y="2185"/>
                    </a:cubicBezTo>
                    <a:cubicBezTo>
                      <a:pt x="75" y="2185"/>
                      <a:pt x="211" y="1707"/>
                      <a:pt x="244" y="1102"/>
                    </a:cubicBezTo>
                    <a:cubicBezTo>
                      <a:pt x="278" y="490"/>
                      <a:pt x="193" y="0"/>
                      <a:pt x="159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0" name="Google Shape;4490;p116"/>
              <p:cNvSpPr/>
              <p:nvPr/>
            </p:nvSpPr>
            <p:spPr>
              <a:xfrm>
                <a:off x="1272887" y="2644108"/>
                <a:ext cx="95913" cy="2145"/>
              </a:xfrm>
              <a:custGeom>
                <a:rect b="b" l="l" r="r" t="t"/>
                <a:pathLst>
                  <a:path extrusionOk="0" h="135" w="6037">
                    <a:moveTo>
                      <a:pt x="3019" y="0"/>
                    </a:moveTo>
                    <a:cubicBezTo>
                      <a:pt x="1353" y="0"/>
                      <a:pt x="1" y="30"/>
                      <a:pt x="1" y="68"/>
                    </a:cubicBezTo>
                    <a:cubicBezTo>
                      <a:pt x="1" y="104"/>
                      <a:pt x="1353" y="135"/>
                      <a:pt x="3019" y="135"/>
                    </a:cubicBezTo>
                    <a:cubicBezTo>
                      <a:pt x="4685" y="135"/>
                      <a:pt x="6037" y="104"/>
                      <a:pt x="6037" y="68"/>
                    </a:cubicBezTo>
                    <a:cubicBezTo>
                      <a:pt x="6037" y="30"/>
                      <a:pt x="4685" y="0"/>
                      <a:pt x="3019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1" name="Google Shape;4491;p116"/>
              <p:cNvSpPr/>
              <p:nvPr/>
            </p:nvSpPr>
            <p:spPr>
              <a:xfrm>
                <a:off x="1424517" y="2642328"/>
                <a:ext cx="109131" cy="2145"/>
              </a:xfrm>
              <a:custGeom>
                <a:rect b="b" l="l" r="r" t="t"/>
                <a:pathLst>
                  <a:path extrusionOk="0" h="135" w="6869">
                    <a:moveTo>
                      <a:pt x="3436" y="0"/>
                    </a:moveTo>
                    <a:cubicBezTo>
                      <a:pt x="1539" y="0"/>
                      <a:pt x="0" y="30"/>
                      <a:pt x="0" y="68"/>
                    </a:cubicBezTo>
                    <a:cubicBezTo>
                      <a:pt x="0" y="104"/>
                      <a:pt x="1539" y="135"/>
                      <a:pt x="3436" y="135"/>
                    </a:cubicBezTo>
                    <a:cubicBezTo>
                      <a:pt x="5330" y="135"/>
                      <a:pt x="6869" y="104"/>
                      <a:pt x="6869" y="68"/>
                    </a:cubicBezTo>
                    <a:cubicBezTo>
                      <a:pt x="6869" y="30"/>
                      <a:pt x="5330" y="0"/>
                      <a:pt x="343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2" name="Google Shape;4492;p116"/>
              <p:cNvSpPr/>
              <p:nvPr/>
            </p:nvSpPr>
            <p:spPr>
              <a:xfrm>
                <a:off x="1489672" y="2254228"/>
                <a:ext cx="168836" cy="387337"/>
              </a:xfrm>
              <a:custGeom>
                <a:rect b="b" l="l" r="r" t="t"/>
                <a:pathLst>
                  <a:path extrusionOk="0" h="24380" w="10627">
                    <a:moveTo>
                      <a:pt x="3164" y="1"/>
                    </a:moveTo>
                    <a:cubicBezTo>
                      <a:pt x="2716" y="8"/>
                      <a:pt x="2242" y="34"/>
                      <a:pt x="1767" y="153"/>
                    </a:cubicBezTo>
                    <a:cubicBezTo>
                      <a:pt x="1300" y="273"/>
                      <a:pt x="818" y="516"/>
                      <a:pt x="501" y="938"/>
                    </a:cubicBezTo>
                    <a:cubicBezTo>
                      <a:pt x="172" y="1356"/>
                      <a:pt x="52" y="1901"/>
                      <a:pt x="26" y="2432"/>
                    </a:cubicBezTo>
                    <a:cubicBezTo>
                      <a:pt x="0" y="2970"/>
                      <a:pt x="56" y="3511"/>
                      <a:pt x="75" y="4057"/>
                    </a:cubicBezTo>
                    <a:cubicBezTo>
                      <a:pt x="104" y="5159"/>
                      <a:pt x="135" y="6298"/>
                      <a:pt x="164" y="7467"/>
                    </a:cubicBezTo>
                    <a:cubicBezTo>
                      <a:pt x="295" y="12136"/>
                      <a:pt x="418" y="16364"/>
                      <a:pt x="482" y="19426"/>
                    </a:cubicBezTo>
                    <a:cubicBezTo>
                      <a:pt x="512" y="20950"/>
                      <a:pt x="535" y="22187"/>
                      <a:pt x="553" y="23050"/>
                    </a:cubicBezTo>
                    <a:cubicBezTo>
                      <a:pt x="561" y="23472"/>
                      <a:pt x="564" y="23805"/>
                      <a:pt x="571" y="24036"/>
                    </a:cubicBezTo>
                    <a:cubicBezTo>
                      <a:pt x="575" y="24144"/>
                      <a:pt x="575" y="24230"/>
                      <a:pt x="580" y="24294"/>
                    </a:cubicBezTo>
                    <a:cubicBezTo>
                      <a:pt x="580" y="24350"/>
                      <a:pt x="583" y="24379"/>
                      <a:pt x="587" y="24379"/>
                    </a:cubicBezTo>
                    <a:cubicBezTo>
                      <a:pt x="587" y="24379"/>
                      <a:pt x="590" y="24350"/>
                      <a:pt x="590" y="24294"/>
                    </a:cubicBezTo>
                    <a:cubicBezTo>
                      <a:pt x="594" y="24230"/>
                      <a:pt x="594" y="24144"/>
                      <a:pt x="597" y="24036"/>
                    </a:cubicBezTo>
                    <a:cubicBezTo>
                      <a:pt x="597" y="23805"/>
                      <a:pt x="602" y="23472"/>
                      <a:pt x="606" y="23050"/>
                    </a:cubicBezTo>
                    <a:cubicBezTo>
                      <a:pt x="606" y="22195"/>
                      <a:pt x="597" y="20955"/>
                      <a:pt x="580" y="19426"/>
                    </a:cubicBezTo>
                    <a:cubicBezTo>
                      <a:pt x="538" y="16364"/>
                      <a:pt x="430" y="12132"/>
                      <a:pt x="299" y="7464"/>
                    </a:cubicBezTo>
                    <a:cubicBezTo>
                      <a:pt x="269" y="6294"/>
                      <a:pt x="235" y="5155"/>
                      <a:pt x="206" y="4053"/>
                    </a:cubicBezTo>
                    <a:cubicBezTo>
                      <a:pt x="187" y="3500"/>
                      <a:pt x="131" y="2963"/>
                      <a:pt x="157" y="2439"/>
                    </a:cubicBezTo>
                    <a:cubicBezTo>
                      <a:pt x="180" y="1920"/>
                      <a:pt x="295" y="1405"/>
                      <a:pt x="597" y="1013"/>
                    </a:cubicBezTo>
                    <a:cubicBezTo>
                      <a:pt x="897" y="620"/>
                      <a:pt x="1345" y="389"/>
                      <a:pt x="1800" y="270"/>
                    </a:cubicBezTo>
                    <a:cubicBezTo>
                      <a:pt x="2256" y="150"/>
                      <a:pt x="2719" y="124"/>
                      <a:pt x="3168" y="113"/>
                    </a:cubicBezTo>
                    <a:cubicBezTo>
                      <a:pt x="4068" y="108"/>
                      <a:pt x="4905" y="105"/>
                      <a:pt x="5670" y="105"/>
                    </a:cubicBezTo>
                    <a:cubicBezTo>
                      <a:pt x="7194" y="98"/>
                      <a:pt x="8430" y="90"/>
                      <a:pt x="9297" y="86"/>
                    </a:cubicBezTo>
                    <a:cubicBezTo>
                      <a:pt x="9719" y="82"/>
                      <a:pt x="10048" y="75"/>
                      <a:pt x="10283" y="75"/>
                    </a:cubicBezTo>
                    <a:cubicBezTo>
                      <a:pt x="10391" y="72"/>
                      <a:pt x="10473" y="68"/>
                      <a:pt x="10541" y="68"/>
                    </a:cubicBezTo>
                    <a:cubicBezTo>
                      <a:pt x="10597" y="64"/>
                      <a:pt x="10627" y="64"/>
                      <a:pt x="10627" y="60"/>
                    </a:cubicBezTo>
                    <a:cubicBezTo>
                      <a:pt x="10627" y="60"/>
                      <a:pt x="10597" y="56"/>
                      <a:pt x="10541" y="53"/>
                    </a:cubicBezTo>
                    <a:cubicBezTo>
                      <a:pt x="10473" y="53"/>
                      <a:pt x="10391" y="49"/>
                      <a:pt x="10283" y="46"/>
                    </a:cubicBezTo>
                    <a:cubicBezTo>
                      <a:pt x="10048" y="46"/>
                      <a:pt x="9719" y="38"/>
                      <a:pt x="9297" y="34"/>
                    </a:cubicBezTo>
                    <a:cubicBezTo>
                      <a:pt x="8430" y="27"/>
                      <a:pt x="7194" y="19"/>
                      <a:pt x="5670" y="8"/>
                    </a:cubicBezTo>
                    <a:cubicBezTo>
                      <a:pt x="4905" y="4"/>
                      <a:pt x="4064" y="4"/>
                      <a:pt x="316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3" name="Google Shape;4493;p116"/>
              <p:cNvSpPr/>
              <p:nvPr/>
            </p:nvSpPr>
            <p:spPr>
              <a:xfrm>
                <a:off x="1404086" y="2309596"/>
                <a:ext cx="11487" cy="1430"/>
              </a:xfrm>
              <a:custGeom>
                <a:rect b="b" l="l" r="r" t="t"/>
                <a:pathLst>
                  <a:path extrusionOk="0" h="90" w="723">
                    <a:moveTo>
                      <a:pt x="1" y="0"/>
                    </a:moveTo>
                    <a:lnTo>
                      <a:pt x="1" y="0"/>
                    </a:lnTo>
                    <a:lnTo>
                      <a:pt x="722" y="90"/>
                    </a:lnTo>
                    <a:lnTo>
                      <a:pt x="722" y="90"/>
                    </a:lnTo>
                    <a:close/>
                  </a:path>
                </a:pathLst>
              </a:custGeom>
              <a:solidFill>
                <a:srgbClr val="3748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4" name="Google Shape;4494;p116"/>
              <p:cNvSpPr/>
              <p:nvPr/>
            </p:nvSpPr>
            <p:spPr>
              <a:xfrm>
                <a:off x="1400527" y="2235116"/>
                <a:ext cx="17826" cy="75910"/>
              </a:xfrm>
              <a:custGeom>
                <a:rect b="b" l="l" r="r" t="t"/>
                <a:pathLst>
                  <a:path extrusionOk="0" h="4778" w="1122">
                    <a:moveTo>
                      <a:pt x="1121" y="280"/>
                    </a:moveTo>
                    <a:lnTo>
                      <a:pt x="1121" y="280"/>
                    </a:lnTo>
                    <a:cubicBezTo>
                      <a:pt x="1050" y="677"/>
                      <a:pt x="1028" y="1073"/>
                      <a:pt x="1024" y="1442"/>
                    </a:cubicBezTo>
                    <a:cubicBezTo>
                      <a:pt x="1028" y="1809"/>
                      <a:pt x="1036" y="2156"/>
                      <a:pt x="1043" y="2481"/>
                    </a:cubicBezTo>
                    <a:lnTo>
                      <a:pt x="1121" y="280"/>
                    </a:lnTo>
                    <a:close/>
                    <a:moveTo>
                      <a:pt x="1043" y="1"/>
                    </a:moveTo>
                    <a:cubicBezTo>
                      <a:pt x="1" y="1782"/>
                      <a:pt x="225" y="4677"/>
                      <a:pt x="225" y="4688"/>
                    </a:cubicBezTo>
                    <a:lnTo>
                      <a:pt x="946" y="4778"/>
                    </a:lnTo>
                    <a:cubicBezTo>
                      <a:pt x="946" y="4737"/>
                      <a:pt x="950" y="4692"/>
                      <a:pt x="950" y="4643"/>
                    </a:cubicBezTo>
                    <a:cubicBezTo>
                      <a:pt x="954" y="4337"/>
                      <a:pt x="961" y="3897"/>
                      <a:pt x="950" y="3355"/>
                    </a:cubicBezTo>
                    <a:cubicBezTo>
                      <a:pt x="935" y="2802"/>
                      <a:pt x="920" y="2156"/>
                      <a:pt x="902" y="1442"/>
                    </a:cubicBezTo>
                    <a:cubicBezTo>
                      <a:pt x="902" y="987"/>
                      <a:pt x="931" y="494"/>
                      <a:pt x="1043" y="1"/>
                    </a:cubicBez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5" name="Google Shape;4495;p116"/>
              <p:cNvSpPr/>
              <p:nvPr/>
            </p:nvSpPr>
            <p:spPr>
              <a:xfrm>
                <a:off x="1414842" y="2232685"/>
                <a:ext cx="3813" cy="78405"/>
              </a:xfrm>
              <a:custGeom>
                <a:rect b="b" l="l" r="r" t="t"/>
                <a:pathLst>
                  <a:path extrusionOk="0" h="4935" w="240">
                    <a:moveTo>
                      <a:pt x="239" y="0"/>
                    </a:moveTo>
                    <a:lnTo>
                      <a:pt x="239" y="0"/>
                    </a:lnTo>
                    <a:cubicBezTo>
                      <a:pt x="206" y="49"/>
                      <a:pt x="172" y="102"/>
                      <a:pt x="142" y="154"/>
                    </a:cubicBezTo>
                    <a:cubicBezTo>
                      <a:pt x="30" y="647"/>
                      <a:pt x="1" y="1140"/>
                      <a:pt x="1" y="1595"/>
                    </a:cubicBezTo>
                    <a:cubicBezTo>
                      <a:pt x="19" y="2309"/>
                      <a:pt x="34" y="2955"/>
                      <a:pt x="49" y="3508"/>
                    </a:cubicBezTo>
                    <a:cubicBezTo>
                      <a:pt x="60" y="4050"/>
                      <a:pt x="53" y="4490"/>
                      <a:pt x="49" y="4796"/>
                    </a:cubicBezTo>
                    <a:cubicBezTo>
                      <a:pt x="49" y="4845"/>
                      <a:pt x="45" y="4890"/>
                      <a:pt x="45" y="4931"/>
                    </a:cubicBezTo>
                    <a:lnTo>
                      <a:pt x="56" y="4934"/>
                    </a:lnTo>
                    <a:lnTo>
                      <a:pt x="142" y="2634"/>
                    </a:lnTo>
                    <a:cubicBezTo>
                      <a:pt x="135" y="2309"/>
                      <a:pt x="127" y="1962"/>
                      <a:pt x="123" y="1595"/>
                    </a:cubicBezTo>
                    <a:cubicBezTo>
                      <a:pt x="127" y="1226"/>
                      <a:pt x="149" y="830"/>
                      <a:pt x="220" y="433"/>
                    </a:cubicBezTo>
                    <a:lnTo>
                      <a:pt x="239" y="0"/>
                    </a:lnTo>
                    <a:close/>
                  </a:path>
                </a:pathLst>
              </a:custGeom>
              <a:solidFill>
                <a:srgbClr val="3748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6" name="Google Shape;4496;p116"/>
              <p:cNvSpPr/>
              <p:nvPr/>
            </p:nvSpPr>
            <p:spPr>
              <a:xfrm>
                <a:off x="1341425" y="2259058"/>
                <a:ext cx="70588" cy="383921"/>
              </a:xfrm>
              <a:custGeom>
                <a:rect b="b" l="l" r="r" t="t"/>
                <a:pathLst>
                  <a:path extrusionOk="0" h="24165" w="4443">
                    <a:moveTo>
                      <a:pt x="2872" y="1"/>
                    </a:moveTo>
                    <a:cubicBezTo>
                      <a:pt x="2649" y="1"/>
                      <a:pt x="2406" y="23"/>
                      <a:pt x="2148" y="88"/>
                    </a:cubicBezTo>
                    <a:cubicBezTo>
                      <a:pt x="1910" y="152"/>
                      <a:pt x="1659" y="249"/>
                      <a:pt x="1431" y="417"/>
                    </a:cubicBezTo>
                    <a:cubicBezTo>
                      <a:pt x="1200" y="578"/>
                      <a:pt x="1002" y="813"/>
                      <a:pt x="864" y="1097"/>
                    </a:cubicBezTo>
                    <a:cubicBezTo>
                      <a:pt x="580" y="1664"/>
                      <a:pt x="550" y="2364"/>
                      <a:pt x="531" y="3076"/>
                    </a:cubicBezTo>
                    <a:cubicBezTo>
                      <a:pt x="509" y="3798"/>
                      <a:pt x="486" y="4563"/>
                      <a:pt x="460" y="5374"/>
                    </a:cubicBezTo>
                    <a:cubicBezTo>
                      <a:pt x="416" y="6991"/>
                      <a:pt x="364" y="8773"/>
                      <a:pt x="311" y="10637"/>
                    </a:cubicBezTo>
                    <a:cubicBezTo>
                      <a:pt x="217" y="14368"/>
                      <a:pt x="131" y="17748"/>
                      <a:pt x="68" y="20206"/>
                    </a:cubicBezTo>
                    <a:cubicBezTo>
                      <a:pt x="42" y="21420"/>
                      <a:pt x="23" y="22410"/>
                      <a:pt x="9" y="23104"/>
                    </a:cubicBezTo>
                    <a:cubicBezTo>
                      <a:pt x="5" y="23437"/>
                      <a:pt x="1" y="23702"/>
                      <a:pt x="1" y="23892"/>
                    </a:cubicBezTo>
                    <a:lnTo>
                      <a:pt x="1" y="24098"/>
                    </a:lnTo>
                    <a:cubicBezTo>
                      <a:pt x="1" y="24142"/>
                      <a:pt x="5" y="24165"/>
                      <a:pt x="5" y="24165"/>
                    </a:cubicBezTo>
                    <a:cubicBezTo>
                      <a:pt x="9" y="24165"/>
                      <a:pt x="12" y="24142"/>
                      <a:pt x="16" y="24098"/>
                    </a:cubicBezTo>
                    <a:cubicBezTo>
                      <a:pt x="19" y="24042"/>
                      <a:pt x="23" y="23975"/>
                      <a:pt x="27" y="23892"/>
                    </a:cubicBezTo>
                    <a:cubicBezTo>
                      <a:pt x="35" y="23702"/>
                      <a:pt x="45" y="23440"/>
                      <a:pt x="61" y="23104"/>
                    </a:cubicBezTo>
                    <a:cubicBezTo>
                      <a:pt x="87" y="22410"/>
                      <a:pt x="121" y="21423"/>
                      <a:pt x="162" y="20206"/>
                    </a:cubicBezTo>
                    <a:cubicBezTo>
                      <a:pt x="236" y="17748"/>
                      <a:pt x="337" y="14371"/>
                      <a:pt x="445" y="10640"/>
                    </a:cubicBezTo>
                    <a:cubicBezTo>
                      <a:pt x="494" y="8777"/>
                      <a:pt x="543" y="6995"/>
                      <a:pt x="588" y="5377"/>
                    </a:cubicBezTo>
                    <a:cubicBezTo>
                      <a:pt x="606" y="4567"/>
                      <a:pt x="624" y="3801"/>
                      <a:pt x="643" y="3081"/>
                    </a:cubicBezTo>
                    <a:cubicBezTo>
                      <a:pt x="659" y="2364"/>
                      <a:pt x="685" y="1683"/>
                      <a:pt x="950" y="1138"/>
                    </a:cubicBezTo>
                    <a:cubicBezTo>
                      <a:pt x="1076" y="869"/>
                      <a:pt x="1264" y="642"/>
                      <a:pt x="1480" y="485"/>
                    </a:cubicBezTo>
                    <a:cubicBezTo>
                      <a:pt x="1700" y="324"/>
                      <a:pt x="1939" y="227"/>
                      <a:pt x="2167" y="163"/>
                    </a:cubicBezTo>
                    <a:cubicBezTo>
                      <a:pt x="2443" y="88"/>
                      <a:pt x="2703" y="65"/>
                      <a:pt x="2940" y="65"/>
                    </a:cubicBezTo>
                    <a:cubicBezTo>
                      <a:pt x="3104" y="65"/>
                      <a:pt x="3257" y="76"/>
                      <a:pt x="3396" y="88"/>
                    </a:cubicBezTo>
                    <a:cubicBezTo>
                      <a:pt x="3732" y="126"/>
                      <a:pt x="3994" y="182"/>
                      <a:pt x="4173" y="212"/>
                    </a:cubicBezTo>
                    <a:cubicBezTo>
                      <a:pt x="4255" y="227"/>
                      <a:pt x="4319" y="238"/>
                      <a:pt x="4375" y="249"/>
                    </a:cubicBezTo>
                    <a:cubicBezTo>
                      <a:pt x="4408" y="255"/>
                      <a:pt x="4429" y="258"/>
                      <a:pt x="4438" y="258"/>
                    </a:cubicBezTo>
                    <a:cubicBezTo>
                      <a:pt x="4441" y="258"/>
                      <a:pt x="4442" y="258"/>
                      <a:pt x="4442" y="257"/>
                    </a:cubicBezTo>
                    <a:cubicBezTo>
                      <a:pt x="4442" y="257"/>
                      <a:pt x="4420" y="249"/>
                      <a:pt x="4375" y="235"/>
                    </a:cubicBezTo>
                    <a:cubicBezTo>
                      <a:pt x="4322" y="223"/>
                      <a:pt x="4259" y="208"/>
                      <a:pt x="4177" y="185"/>
                    </a:cubicBezTo>
                    <a:cubicBezTo>
                      <a:pt x="4001" y="145"/>
                      <a:pt x="3743" y="85"/>
                      <a:pt x="3400" y="36"/>
                    </a:cubicBezTo>
                    <a:cubicBezTo>
                      <a:pt x="3242" y="17"/>
                      <a:pt x="3065" y="1"/>
                      <a:pt x="287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7" name="Google Shape;4497;p116"/>
              <p:cNvSpPr/>
              <p:nvPr/>
            </p:nvSpPr>
            <p:spPr>
              <a:xfrm>
                <a:off x="1264355" y="1952366"/>
                <a:ext cx="267339" cy="186265"/>
              </a:xfrm>
              <a:custGeom>
                <a:rect b="b" l="l" r="r" t="t"/>
                <a:pathLst>
                  <a:path extrusionOk="0" h="11724" w="16827">
                    <a:moveTo>
                      <a:pt x="8818" y="0"/>
                    </a:moveTo>
                    <a:cubicBezTo>
                      <a:pt x="8818" y="0"/>
                      <a:pt x="2305" y="6529"/>
                      <a:pt x="1061" y="7993"/>
                    </a:cubicBezTo>
                    <a:cubicBezTo>
                      <a:pt x="0" y="9240"/>
                      <a:pt x="691" y="11594"/>
                      <a:pt x="1580" y="11695"/>
                    </a:cubicBezTo>
                    <a:cubicBezTo>
                      <a:pt x="1762" y="11715"/>
                      <a:pt x="2511" y="11724"/>
                      <a:pt x="3587" y="11724"/>
                    </a:cubicBezTo>
                    <a:cubicBezTo>
                      <a:pt x="7755" y="11724"/>
                      <a:pt x="16827" y="11601"/>
                      <a:pt x="16827" y="11601"/>
                    </a:cubicBezTo>
                    <a:lnTo>
                      <a:pt x="16636" y="8661"/>
                    </a:lnTo>
                    <a:cubicBezTo>
                      <a:pt x="16636" y="8661"/>
                      <a:pt x="15625" y="8666"/>
                      <a:pt x="14259" y="8666"/>
                    </a:cubicBezTo>
                    <a:cubicBezTo>
                      <a:pt x="11484" y="8666"/>
                      <a:pt x="7246" y="8647"/>
                      <a:pt x="7063" y="8535"/>
                    </a:cubicBezTo>
                    <a:cubicBezTo>
                      <a:pt x="6790" y="8363"/>
                      <a:pt x="12442" y="2648"/>
                      <a:pt x="12442" y="2648"/>
                    </a:cubicBezTo>
                    <a:lnTo>
                      <a:pt x="8818" y="0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8" name="Google Shape;4498;p116"/>
              <p:cNvSpPr/>
              <p:nvPr/>
            </p:nvSpPr>
            <p:spPr>
              <a:xfrm>
                <a:off x="1448539" y="1965886"/>
                <a:ext cx="288056" cy="171267"/>
              </a:xfrm>
              <a:custGeom>
                <a:rect b="b" l="l" r="r" t="t"/>
                <a:pathLst>
                  <a:path extrusionOk="0" h="10780" w="18131">
                    <a:moveTo>
                      <a:pt x="14445" y="1"/>
                    </a:moveTo>
                    <a:lnTo>
                      <a:pt x="10209" y="894"/>
                    </a:lnTo>
                    <a:cubicBezTo>
                      <a:pt x="10209" y="894"/>
                      <a:pt x="11987" y="6312"/>
                      <a:pt x="12050" y="6959"/>
                    </a:cubicBezTo>
                    <a:cubicBezTo>
                      <a:pt x="12110" y="7605"/>
                      <a:pt x="1" y="7635"/>
                      <a:pt x="1" y="7635"/>
                    </a:cubicBezTo>
                    <a:lnTo>
                      <a:pt x="935" y="10668"/>
                    </a:lnTo>
                    <a:cubicBezTo>
                      <a:pt x="935" y="10668"/>
                      <a:pt x="6502" y="10779"/>
                      <a:pt x="10906" y="10779"/>
                    </a:cubicBezTo>
                    <a:cubicBezTo>
                      <a:pt x="13108" y="10779"/>
                      <a:pt x="15018" y="10752"/>
                      <a:pt x="15797" y="10668"/>
                    </a:cubicBezTo>
                    <a:cubicBezTo>
                      <a:pt x="18131" y="10418"/>
                      <a:pt x="16902" y="7419"/>
                      <a:pt x="16663" y="6709"/>
                    </a:cubicBezTo>
                    <a:cubicBezTo>
                      <a:pt x="16424" y="5999"/>
                      <a:pt x="14445" y="1"/>
                      <a:pt x="1444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9" name="Google Shape;4499;p116"/>
              <p:cNvSpPr/>
              <p:nvPr/>
            </p:nvSpPr>
            <p:spPr>
              <a:xfrm>
                <a:off x="1258000" y="1933126"/>
                <a:ext cx="400619" cy="201136"/>
              </a:xfrm>
              <a:custGeom>
                <a:rect b="b" l="l" r="r" t="t"/>
                <a:pathLst>
                  <a:path extrusionOk="0" h="12660" w="25216">
                    <a:moveTo>
                      <a:pt x="13473" y="1"/>
                    </a:moveTo>
                    <a:lnTo>
                      <a:pt x="0" y="191"/>
                    </a:lnTo>
                    <a:lnTo>
                      <a:pt x="4501" y="12659"/>
                    </a:lnTo>
                    <a:lnTo>
                      <a:pt x="25216" y="12648"/>
                    </a:lnTo>
                    <a:lnTo>
                      <a:pt x="25074" y="12039"/>
                    </a:lnTo>
                    <a:lnTo>
                      <a:pt x="17301" y="11755"/>
                    </a:lnTo>
                    <a:lnTo>
                      <a:pt x="1347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0" name="Google Shape;4500;p116"/>
              <p:cNvSpPr/>
              <p:nvPr/>
            </p:nvSpPr>
            <p:spPr>
              <a:xfrm>
                <a:off x="1380715" y="2014931"/>
                <a:ext cx="25293" cy="26850"/>
              </a:xfrm>
              <a:custGeom>
                <a:rect b="b" l="l" r="r" t="t"/>
                <a:pathLst>
                  <a:path extrusionOk="0" h="1690" w="1592">
                    <a:moveTo>
                      <a:pt x="761" y="0"/>
                    </a:moveTo>
                    <a:cubicBezTo>
                      <a:pt x="724" y="0"/>
                      <a:pt x="687" y="3"/>
                      <a:pt x="651" y="10"/>
                    </a:cubicBezTo>
                    <a:cubicBezTo>
                      <a:pt x="254" y="81"/>
                      <a:pt x="1" y="510"/>
                      <a:pt x="82" y="970"/>
                    </a:cubicBezTo>
                    <a:cubicBezTo>
                      <a:pt x="157" y="1389"/>
                      <a:pt x="482" y="1689"/>
                      <a:pt x="834" y="1689"/>
                    </a:cubicBezTo>
                    <a:cubicBezTo>
                      <a:pt x="871" y="1689"/>
                      <a:pt x="908" y="1686"/>
                      <a:pt x="946" y="1679"/>
                    </a:cubicBezTo>
                    <a:cubicBezTo>
                      <a:pt x="1337" y="1608"/>
                      <a:pt x="1592" y="1179"/>
                      <a:pt x="1509" y="720"/>
                    </a:cubicBezTo>
                    <a:cubicBezTo>
                      <a:pt x="1435" y="300"/>
                      <a:pt x="1112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01" name="Google Shape;4501;p116"/>
            <p:cNvSpPr/>
            <p:nvPr/>
          </p:nvSpPr>
          <p:spPr>
            <a:xfrm>
              <a:off x="1034447" y="2129893"/>
              <a:ext cx="993096" cy="568995"/>
            </a:xfrm>
            <a:custGeom>
              <a:rect b="b" l="l" r="r" t="t"/>
              <a:pathLst>
                <a:path extrusionOk="0" h="35814" w="62508">
                  <a:moveTo>
                    <a:pt x="1" y="1"/>
                  </a:moveTo>
                  <a:lnTo>
                    <a:pt x="1" y="35787"/>
                  </a:lnTo>
                  <a:lnTo>
                    <a:pt x="1066" y="35787"/>
                  </a:lnTo>
                  <a:lnTo>
                    <a:pt x="1066" y="2108"/>
                  </a:lnTo>
                  <a:lnTo>
                    <a:pt x="50003" y="2108"/>
                  </a:lnTo>
                  <a:lnTo>
                    <a:pt x="50003" y="35813"/>
                  </a:lnTo>
                  <a:lnTo>
                    <a:pt x="62508" y="35813"/>
                  </a:lnTo>
                  <a:lnTo>
                    <a:pt x="62508" y="2108"/>
                  </a:lnTo>
                  <a:lnTo>
                    <a:pt x="625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116"/>
            <p:cNvSpPr/>
            <p:nvPr/>
          </p:nvSpPr>
          <p:spPr>
            <a:xfrm>
              <a:off x="795372" y="2633241"/>
              <a:ext cx="141589" cy="66028"/>
            </a:xfrm>
            <a:custGeom>
              <a:rect b="b" l="l" r="r" t="t"/>
              <a:pathLst>
                <a:path extrusionOk="0" h="4156" w="8912">
                  <a:moveTo>
                    <a:pt x="42" y="1"/>
                  </a:moveTo>
                  <a:lnTo>
                    <a:pt x="1" y="4005"/>
                  </a:lnTo>
                  <a:lnTo>
                    <a:pt x="299" y="4027"/>
                  </a:lnTo>
                  <a:cubicBezTo>
                    <a:pt x="1076" y="4078"/>
                    <a:pt x="3267" y="4155"/>
                    <a:pt x="5122" y="4155"/>
                  </a:cubicBezTo>
                  <a:cubicBezTo>
                    <a:pt x="6422" y="4155"/>
                    <a:pt x="7558" y="4117"/>
                    <a:pt x="7922" y="4005"/>
                  </a:cubicBezTo>
                  <a:cubicBezTo>
                    <a:pt x="8912" y="3698"/>
                    <a:pt x="4841" y="2709"/>
                    <a:pt x="4841" y="2709"/>
                  </a:cubicBezTo>
                  <a:lnTo>
                    <a:pt x="4841" y="30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116"/>
            <p:cNvSpPr/>
            <p:nvPr/>
          </p:nvSpPr>
          <p:spPr>
            <a:xfrm>
              <a:off x="795594" y="2691627"/>
              <a:ext cx="127434" cy="2621"/>
            </a:xfrm>
            <a:custGeom>
              <a:rect b="b" l="l" r="r" t="t"/>
              <a:pathLst>
                <a:path extrusionOk="0" h="165" w="8021">
                  <a:moveTo>
                    <a:pt x="4012" y="1"/>
                  </a:moveTo>
                  <a:cubicBezTo>
                    <a:pt x="1798" y="1"/>
                    <a:pt x="1" y="39"/>
                    <a:pt x="1" y="83"/>
                  </a:cubicBezTo>
                  <a:cubicBezTo>
                    <a:pt x="1" y="128"/>
                    <a:pt x="1798" y="165"/>
                    <a:pt x="4012" y="165"/>
                  </a:cubicBezTo>
                  <a:cubicBezTo>
                    <a:pt x="6228" y="165"/>
                    <a:pt x="8020" y="128"/>
                    <a:pt x="8020" y="83"/>
                  </a:cubicBezTo>
                  <a:cubicBezTo>
                    <a:pt x="8020" y="39"/>
                    <a:pt x="6228" y="1"/>
                    <a:pt x="40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116"/>
            <p:cNvSpPr/>
            <p:nvPr/>
          </p:nvSpPr>
          <p:spPr>
            <a:xfrm>
              <a:off x="872998" y="2677154"/>
              <a:ext cx="6768" cy="7880"/>
            </a:xfrm>
            <a:custGeom>
              <a:rect b="b" l="l" r="r" t="t"/>
              <a:pathLst>
                <a:path extrusionOk="0" h="496" w="426">
                  <a:moveTo>
                    <a:pt x="373" y="0"/>
                  </a:moveTo>
                  <a:cubicBezTo>
                    <a:pt x="323" y="0"/>
                    <a:pt x="222" y="72"/>
                    <a:pt x="135" y="191"/>
                  </a:cubicBezTo>
                  <a:cubicBezTo>
                    <a:pt x="33" y="329"/>
                    <a:pt x="0" y="471"/>
                    <a:pt x="37" y="493"/>
                  </a:cubicBezTo>
                  <a:cubicBezTo>
                    <a:pt x="40" y="495"/>
                    <a:pt x="44" y="496"/>
                    <a:pt x="48" y="496"/>
                  </a:cubicBezTo>
                  <a:cubicBezTo>
                    <a:pt x="94" y="496"/>
                    <a:pt x="180" y="405"/>
                    <a:pt x="269" y="288"/>
                  </a:cubicBezTo>
                  <a:cubicBezTo>
                    <a:pt x="362" y="157"/>
                    <a:pt x="426" y="41"/>
                    <a:pt x="395" y="8"/>
                  </a:cubicBezTo>
                  <a:cubicBezTo>
                    <a:pt x="390" y="3"/>
                    <a:pt x="382" y="0"/>
                    <a:pt x="3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116"/>
            <p:cNvSpPr/>
            <p:nvPr/>
          </p:nvSpPr>
          <p:spPr>
            <a:xfrm>
              <a:off x="877796" y="2678456"/>
              <a:ext cx="6482" cy="9358"/>
            </a:xfrm>
            <a:custGeom>
              <a:rect b="b" l="l" r="r" t="t"/>
              <a:pathLst>
                <a:path extrusionOk="0" h="589" w="408">
                  <a:moveTo>
                    <a:pt x="357" y="0"/>
                  </a:moveTo>
                  <a:cubicBezTo>
                    <a:pt x="310" y="0"/>
                    <a:pt x="200" y="97"/>
                    <a:pt x="116" y="247"/>
                  </a:cubicBezTo>
                  <a:cubicBezTo>
                    <a:pt x="23" y="411"/>
                    <a:pt x="0" y="573"/>
                    <a:pt x="41" y="587"/>
                  </a:cubicBezTo>
                  <a:cubicBezTo>
                    <a:pt x="44" y="588"/>
                    <a:pt x="47" y="588"/>
                    <a:pt x="49" y="588"/>
                  </a:cubicBezTo>
                  <a:cubicBezTo>
                    <a:pt x="96" y="588"/>
                    <a:pt x="177" y="470"/>
                    <a:pt x="258" y="326"/>
                  </a:cubicBezTo>
                  <a:cubicBezTo>
                    <a:pt x="344" y="169"/>
                    <a:pt x="407" y="35"/>
                    <a:pt x="370" y="4"/>
                  </a:cubicBezTo>
                  <a:cubicBezTo>
                    <a:pt x="367" y="2"/>
                    <a:pt x="362" y="0"/>
                    <a:pt x="3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116"/>
            <p:cNvSpPr/>
            <p:nvPr/>
          </p:nvSpPr>
          <p:spPr>
            <a:xfrm>
              <a:off x="796500" y="2677726"/>
              <a:ext cx="22385" cy="14966"/>
            </a:xfrm>
            <a:custGeom>
              <a:rect b="b" l="l" r="r" t="t"/>
              <a:pathLst>
                <a:path extrusionOk="0" h="942" w="1409">
                  <a:moveTo>
                    <a:pt x="300" y="1"/>
                  </a:moveTo>
                  <a:cubicBezTo>
                    <a:pt x="287" y="1"/>
                    <a:pt x="274" y="1"/>
                    <a:pt x="262" y="2"/>
                  </a:cubicBezTo>
                  <a:cubicBezTo>
                    <a:pt x="86" y="13"/>
                    <a:pt x="0" y="76"/>
                    <a:pt x="8" y="95"/>
                  </a:cubicBezTo>
                  <a:cubicBezTo>
                    <a:pt x="12" y="106"/>
                    <a:pt x="38" y="106"/>
                    <a:pt x="81" y="106"/>
                  </a:cubicBezTo>
                  <a:cubicBezTo>
                    <a:pt x="125" y="106"/>
                    <a:pt x="185" y="106"/>
                    <a:pt x="258" y="117"/>
                  </a:cubicBezTo>
                  <a:cubicBezTo>
                    <a:pt x="404" y="133"/>
                    <a:pt x="598" y="204"/>
                    <a:pt x="778" y="342"/>
                  </a:cubicBezTo>
                  <a:cubicBezTo>
                    <a:pt x="957" y="484"/>
                    <a:pt x="1091" y="648"/>
                    <a:pt x="1195" y="764"/>
                  </a:cubicBezTo>
                  <a:cubicBezTo>
                    <a:pt x="1291" y="872"/>
                    <a:pt x="1358" y="942"/>
                    <a:pt x="1384" y="942"/>
                  </a:cubicBezTo>
                  <a:cubicBezTo>
                    <a:pt x="1386" y="942"/>
                    <a:pt x="1388" y="941"/>
                    <a:pt x="1390" y="940"/>
                  </a:cubicBezTo>
                  <a:cubicBezTo>
                    <a:pt x="1409" y="928"/>
                    <a:pt x="1371" y="835"/>
                    <a:pt x="1289" y="697"/>
                  </a:cubicBezTo>
                  <a:cubicBezTo>
                    <a:pt x="1207" y="562"/>
                    <a:pt x="1080" y="372"/>
                    <a:pt x="874" y="215"/>
                  </a:cubicBezTo>
                  <a:cubicBezTo>
                    <a:pt x="687" y="65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116"/>
            <p:cNvSpPr/>
            <p:nvPr/>
          </p:nvSpPr>
          <p:spPr>
            <a:xfrm>
              <a:off x="866342" y="2676645"/>
              <a:ext cx="7848" cy="3702"/>
            </a:xfrm>
            <a:custGeom>
              <a:rect b="b" l="l" r="r" t="t"/>
              <a:pathLst>
                <a:path extrusionOk="0" h="233" w="494">
                  <a:moveTo>
                    <a:pt x="418" y="1"/>
                  </a:moveTo>
                  <a:cubicBezTo>
                    <a:pt x="370" y="1"/>
                    <a:pt x="298" y="21"/>
                    <a:pt x="221" y="47"/>
                  </a:cubicBezTo>
                  <a:cubicBezTo>
                    <a:pt x="97" y="92"/>
                    <a:pt x="0" y="144"/>
                    <a:pt x="8" y="189"/>
                  </a:cubicBezTo>
                  <a:cubicBezTo>
                    <a:pt x="12" y="215"/>
                    <a:pt x="55" y="232"/>
                    <a:pt x="117" y="232"/>
                  </a:cubicBezTo>
                  <a:cubicBezTo>
                    <a:pt x="162" y="232"/>
                    <a:pt x="218" y="223"/>
                    <a:pt x="277" y="201"/>
                  </a:cubicBezTo>
                  <a:cubicBezTo>
                    <a:pt x="411" y="152"/>
                    <a:pt x="494" y="59"/>
                    <a:pt x="471" y="21"/>
                  </a:cubicBezTo>
                  <a:cubicBezTo>
                    <a:pt x="463" y="7"/>
                    <a:pt x="444" y="1"/>
                    <a:pt x="4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116"/>
            <p:cNvSpPr/>
            <p:nvPr/>
          </p:nvSpPr>
          <p:spPr>
            <a:xfrm>
              <a:off x="863498" y="2671641"/>
              <a:ext cx="9215" cy="2558"/>
            </a:xfrm>
            <a:custGeom>
              <a:rect b="b" l="l" r="r" t="t"/>
              <a:pathLst>
                <a:path extrusionOk="0" h="161" w="580">
                  <a:moveTo>
                    <a:pt x="309" y="0"/>
                  </a:moveTo>
                  <a:cubicBezTo>
                    <a:pt x="302" y="0"/>
                    <a:pt x="295" y="0"/>
                    <a:pt x="288" y="0"/>
                  </a:cubicBezTo>
                  <a:cubicBezTo>
                    <a:pt x="131" y="0"/>
                    <a:pt x="4" y="42"/>
                    <a:pt x="0" y="86"/>
                  </a:cubicBezTo>
                  <a:cubicBezTo>
                    <a:pt x="0" y="129"/>
                    <a:pt x="115" y="161"/>
                    <a:pt x="267" y="161"/>
                  </a:cubicBezTo>
                  <a:cubicBezTo>
                    <a:pt x="275" y="161"/>
                    <a:pt x="283" y="161"/>
                    <a:pt x="292" y="161"/>
                  </a:cubicBezTo>
                  <a:cubicBezTo>
                    <a:pt x="452" y="161"/>
                    <a:pt x="579" y="123"/>
                    <a:pt x="576" y="75"/>
                  </a:cubicBezTo>
                  <a:cubicBezTo>
                    <a:pt x="572" y="35"/>
                    <a:pt x="453" y="0"/>
                    <a:pt x="3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116"/>
            <p:cNvSpPr/>
            <p:nvPr/>
          </p:nvSpPr>
          <p:spPr>
            <a:xfrm>
              <a:off x="1085653" y="1323507"/>
              <a:ext cx="76641" cy="106653"/>
            </a:xfrm>
            <a:custGeom>
              <a:rect b="b" l="l" r="r" t="t"/>
              <a:pathLst>
                <a:path extrusionOk="0" h="6713" w="4824">
                  <a:moveTo>
                    <a:pt x="476" y="5196"/>
                  </a:moveTo>
                  <a:lnTo>
                    <a:pt x="491" y="5241"/>
                  </a:lnTo>
                  <a:lnTo>
                    <a:pt x="493" y="5210"/>
                  </a:lnTo>
                  <a:lnTo>
                    <a:pt x="476" y="5196"/>
                  </a:lnTo>
                  <a:close/>
                  <a:moveTo>
                    <a:pt x="3414" y="0"/>
                  </a:moveTo>
                  <a:cubicBezTo>
                    <a:pt x="3392" y="0"/>
                    <a:pt x="3369" y="3"/>
                    <a:pt x="3344" y="8"/>
                  </a:cubicBezTo>
                  <a:cubicBezTo>
                    <a:pt x="3161" y="53"/>
                    <a:pt x="2459" y="1360"/>
                    <a:pt x="2254" y="1794"/>
                  </a:cubicBezTo>
                  <a:cubicBezTo>
                    <a:pt x="2095" y="2122"/>
                    <a:pt x="1744" y="2890"/>
                    <a:pt x="1492" y="2890"/>
                  </a:cubicBezTo>
                  <a:cubicBezTo>
                    <a:pt x="1411" y="2890"/>
                    <a:pt x="1341" y="2811"/>
                    <a:pt x="1291" y="2615"/>
                  </a:cubicBezTo>
                  <a:cubicBezTo>
                    <a:pt x="1077" y="1808"/>
                    <a:pt x="610" y="1263"/>
                    <a:pt x="382" y="1207"/>
                  </a:cubicBezTo>
                  <a:cubicBezTo>
                    <a:pt x="362" y="1202"/>
                    <a:pt x="342" y="1199"/>
                    <a:pt x="323" y="1199"/>
                  </a:cubicBezTo>
                  <a:cubicBezTo>
                    <a:pt x="125" y="1199"/>
                    <a:pt x="1" y="1464"/>
                    <a:pt x="151" y="1644"/>
                  </a:cubicBezTo>
                  <a:cubicBezTo>
                    <a:pt x="286" y="1808"/>
                    <a:pt x="424" y="2145"/>
                    <a:pt x="517" y="2406"/>
                  </a:cubicBezTo>
                  <a:cubicBezTo>
                    <a:pt x="596" y="2619"/>
                    <a:pt x="636" y="2843"/>
                    <a:pt x="636" y="3071"/>
                  </a:cubicBezTo>
                  <a:cubicBezTo>
                    <a:pt x="641" y="3945"/>
                    <a:pt x="536" y="4430"/>
                    <a:pt x="536" y="4430"/>
                  </a:cubicBezTo>
                  <a:lnTo>
                    <a:pt x="493" y="5210"/>
                  </a:lnTo>
                  <a:lnTo>
                    <a:pt x="2362" y="6713"/>
                  </a:lnTo>
                  <a:cubicBezTo>
                    <a:pt x="2362" y="6713"/>
                    <a:pt x="3841" y="5070"/>
                    <a:pt x="4525" y="3994"/>
                  </a:cubicBezTo>
                  <a:cubicBezTo>
                    <a:pt x="4525" y="3994"/>
                    <a:pt x="4823" y="3613"/>
                    <a:pt x="4547" y="3430"/>
                  </a:cubicBezTo>
                  <a:cubicBezTo>
                    <a:pt x="4511" y="3407"/>
                    <a:pt x="4466" y="3399"/>
                    <a:pt x="4420" y="3399"/>
                  </a:cubicBezTo>
                  <a:cubicBezTo>
                    <a:pt x="4299" y="3399"/>
                    <a:pt x="4170" y="3456"/>
                    <a:pt x="4170" y="3456"/>
                  </a:cubicBezTo>
                  <a:cubicBezTo>
                    <a:pt x="4170" y="3456"/>
                    <a:pt x="4147" y="3142"/>
                    <a:pt x="4065" y="3004"/>
                  </a:cubicBezTo>
                  <a:cubicBezTo>
                    <a:pt x="4034" y="2950"/>
                    <a:pt x="3963" y="2934"/>
                    <a:pt x="3890" y="2934"/>
                  </a:cubicBezTo>
                  <a:cubicBezTo>
                    <a:pt x="3781" y="2934"/>
                    <a:pt x="3666" y="2970"/>
                    <a:pt x="3666" y="2970"/>
                  </a:cubicBezTo>
                  <a:cubicBezTo>
                    <a:pt x="3666" y="2970"/>
                    <a:pt x="3613" y="2836"/>
                    <a:pt x="3587" y="2601"/>
                  </a:cubicBezTo>
                  <a:cubicBezTo>
                    <a:pt x="3584" y="2541"/>
                    <a:pt x="3542" y="2503"/>
                    <a:pt x="3482" y="2484"/>
                  </a:cubicBezTo>
                  <a:cubicBezTo>
                    <a:pt x="3436" y="2469"/>
                    <a:pt x="3378" y="2463"/>
                    <a:pt x="3318" y="2463"/>
                  </a:cubicBezTo>
                  <a:cubicBezTo>
                    <a:pt x="3152" y="2463"/>
                    <a:pt x="2971" y="2507"/>
                    <a:pt x="2971" y="2507"/>
                  </a:cubicBezTo>
                  <a:cubicBezTo>
                    <a:pt x="2736" y="2410"/>
                    <a:pt x="3292" y="1088"/>
                    <a:pt x="3513" y="655"/>
                  </a:cubicBezTo>
                  <a:cubicBezTo>
                    <a:pt x="3709" y="264"/>
                    <a:pt x="3632" y="0"/>
                    <a:pt x="3414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116"/>
            <p:cNvSpPr/>
            <p:nvPr/>
          </p:nvSpPr>
          <p:spPr>
            <a:xfrm>
              <a:off x="726595" y="1385691"/>
              <a:ext cx="108194" cy="187965"/>
            </a:xfrm>
            <a:custGeom>
              <a:rect b="b" l="l" r="r" t="t"/>
              <a:pathLst>
                <a:path extrusionOk="0" h="11831" w="6810">
                  <a:moveTo>
                    <a:pt x="6742" y="1"/>
                  </a:moveTo>
                  <a:lnTo>
                    <a:pt x="30" y="1275"/>
                  </a:lnTo>
                  <a:lnTo>
                    <a:pt x="1" y="11621"/>
                  </a:lnTo>
                  <a:lnTo>
                    <a:pt x="4438" y="11830"/>
                  </a:lnTo>
                  <a:lnTo>
                    <a:pt x="4564" y="9317"/>
                  </a:lnTo>
                  <a:cubicBezTo>
                    <a:pt x="4564" y="9317"/>
                    <a:pt x="4706" y="9345"/>
                    <a:pt x="4916" y="9345"/>
                  </a:cubicBezTo>
                  <a:cubicBezTo>
                    <a:pt x="5405" y="9345"/>
                    <a:pt x="6263" y="9191"/>
                    <a:pt x="6548" y="8167"/>
                  </a:cubicBezTo>
                  <a:cubicBezTo>
                    <a:pt x="6809" y="7229"/>
                    <a:pt x="6742" y="1"/>
                    <a:pt x="6742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116"/>
            <p:cNvSpPr/>
            <p:nvPr/>
          </p:nvSpPr>
          <p:spPr>
            <a:xfrm>
              <a:off x="695614" y="1359397"/>
              <a:ext cx="155539" cy="162466"/>
            </a:xfrm>
            <a:custGeom>
              <a:rect b="b" l="l" r="r" t="t"/>
              <a:pathLst>
                <a:path extrusionOk="0" h="10226" w="9790">
                  <a:moveTo>
                    <a:pt x="8748" y="1"/>
                  </a:moveTo>
                  <a:cubicBezTo>
                    <a:pt x="8654" y="1"/>
                    <a:pt x="8551" y="18"/>
                    <a:pt x="8438" y="54"/>
                  </a:cubicBezTo>
                  <a:cubicBezTo>
                    <a:pt x="7090" y="491"/>
                    <a:pt x="6761" y="637"/>
                    <a:pt x="6156" y="685"/>
                  </a:cubicBezTo>
                  <a:cubicBezTo>
                    <a:pt x="5577" y="730"/>
                    <a:pt x="1442" y="734"/>
                    <a:pt x="1065" y="3053"/>
                  </a:cubicBezTo>
                  <a:cubicBezTo>
                    <a:pt x="1024" y="2959"/>
                    <a:pt x="979" y="2844"/>
                    <a:pt x="949" y="2713"/>
                  </a:cubicBezTo>
                  <a:cubicBezTo>
                    <a:pt x="860" y="2347"/>
                    <a:pt x="938" y="2037"/>
                    <a:pt x="897" y="2030"/>
                  </a:cubicBezTo>
                  <a:cubicBezTo>
                    <a:pt x="897" y="2029"/>
                    <a:pt x="896" y="2029"/>
                    <a:pt x="895" y="2029"/>
                  </a:cubicBezTo>
                  <a:cubicBezTo>
                    <a:pt x="859" y="2029"/>
                    <a:pt x="724" y="2348"/>
                    <a:pt x="819" y="2743"/>
                  </a:cubicBezTo>
                  <a:cubicBezTo>
                    <a:pt x="830" y="2795"/>
                    <a:pt x="845" y="2847"/>
                    <a:pt x="863" y="2892"/>
                  </a:cubicBezTo>
                  <a:cubicBezTo>
                    <a:pt x="834" y="2866"/>
                    <a:pt x="808" y="2837"/>
                    <a:pt x="777" y="2811"/>
                  </a:cubicBezTo>
                  <a:cubicBezTo>
                    <a:pt x="602" y="2657"/>
                    <a:pt x="400" y="2568"/>
                    <a:pt x="255" y="2530"/>
                  </a:cubicBezTo>
                  <a:cubicBezTo>
                    <a:pt x="177" y="2513"/>
                    <a:pt x="114" y="2506"/>
                    <a:pt x="71" y="2506"/>
                  </a:cubicBezTo>
                  <a:cubicBezTo>
                    <a:pt x="31" y="2506"/>
                    <a:pt x="8" y="2512"/>
                    <a:pt x="8" y="2519"/>
                  </a:cubicBezTo>
                  <a:cubicBezTo>
                    <a:pt x="1" y="2560"/>
                    <a:pt x="363" y="2623"/>
                    <a:pt x="691" y="2911"/>
                  </a:cubicBezTo>
                  <a:cubicBezTo>
                    <a:pt x="853" y="3049"/>
                    <a:pt x="965" y="3206"/>
                    <a:pt x="1039" y="3326"/>
                  </a:cubicBezTo>
                  <a:cubicBezTo>
                    <a:pt x="1039" y="3337"/>
                    <a:pt x="1035" y="3348"/>
                    <a:pt x="1035" y="3359"/>
                  </a:cubicBezTo>
                  <a:cubicBezTo>
                    <a:pt x="1035" y="3359"/>
                    <a:pt x="941" y="3317"/>
                    <a:pt x="821" y="3317"/>
                  </a:cubicBezTo>
                  <a:cubicBezTo>
                    <a:pt x="577" y="3317"/>
                    <a:pt x="230" y="3494"/>
                    <a:pt x="386" y="4573"/>
                  </a:cubicBezTo>
                  <a:cubicBezTo>
                    <a:pt x="617" y="6176"/>
                    <a:pt x="1667" y="7536"/>
                    <a:pt x="1794" y="10161"/>
                  </a:cubicBezTo>
                  <a:cubicBezTo>
                    <a:pt x="1794" y="10161"/>
                    <a:pt x="2330" y="10225"/>
                    <a:pt x="3030" y="10225"/>
                  </a:cubicBezTo>
                  <a:cubicBezTo>
                    <a:pt x="4157" y="10225"/>
                    <a:pt x="5708" y="10059"/>
                    <a:pt x="6111" y="9190"/>
                  </a:cubicBezTo>
                  <a:lnTo>
                    <a:pt x="6661" y="7572"/>
                  </a:lnTo>
                  <a:cubicBezTo>
                    <a:pt x="6661" y="7572"/>
                    <a:pt x="5775" y="7427"/>
                    <a:pt x="5880" y="6721"/>
                  </a:cubicBezTo>
                  <a:cubicBezTo>
                    <a:pt x="5966" y="6122"/>
                    <a:pt x="6279" y="5879"/>
                    <a:pt x="6636" y="5879"/>
                  </a:cubicBezTo>
                  <a:cubicBezTo>
                    <a:pt x="6865" y="5879"/>
                    <a:pt x="7112" y="5979"/>
                    <a:pt x="7329" y="6150"/>
                  </a:cubicBezTo>
                  <a:lnTo>
                    <a:pt x="7971" y="4428"/>
                  </a:lnTo>
                  <a:cubicBezTo>
                    <a:pt x="7971" y="4428"/>
                    <a:pt x="9604" y="3359"/>
                    <a:pt x="9697" y="2676"/>
                  </a:cubicBezTo>
                  <a:cubicBezTo>
                    <a:pt x="9782" y="2052"/>
                    <a:pt x="9789" y="1"/>
                    <a:pt x="8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116"/>
            <p:cNvSpPr/>
            <p:nvPr/>
          </p:nvSpPr>
          <p:spPr>
            <a:xfrm>
              <a:off x="521678" y="2644457"/>
              <a:ext cx="73782" cy="54780"/>
            </a:xfrm>
            <a:custGeom>
              <a:rect b="b" l="l" r="r" t="t"/>
              <a:pathLst>
                <a:path extrusionOk="0" h="3448" w="4644">
                  <a:moveTo>
                    <a:pt x="651" y="1"/>
                  </a:moveTo>
                  <a:lnTo>
                    <a:pt x="1" y="2895"/>
                  </a:lnTo>
                  <a:lnTo>
                    <a:pt x="4483" y="3448"/>
                  </a:lnTo>
                  <a:lnTo>
                    <a:pt x="4644" y="584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116"/>
            <p:cNvSpPr/>
            <p:nvPr/>
          </p:nvSpPr>
          <p:spPr>
            <a:xfrm>
              <a:off x="556758" y="2646713"/>
              <a:ext cx="8023" cy="41911"/>
            </a:xfrm>
            <a:custGeom>
              <a:rect b="b" l="l" r="r" t="t"/>
              <a:pathLst>
                <a:path extrusionOk="0" h="2638" w="505">
                  <a:moveTo>
                    <a:pt x="467" y="1"/>
                  </a:moveTo>
                  <a:cubicBezTo>
                    <a:pt x="429" y="1"/>
                    <a:pt x="303" y="582"/>
                    <a:pt x="187" y="1308"/>
                  </a:cubicBezTo>
                  <a:cubicBezTo>
                    <a:pt x="68" y="2036"/>
                    <a:pt x="1" y="2630"/>
                    <a:pt x="38" y="2638"/>
                  </a:cubicBezTo>
                  <a:cubicBezTo>
                    <a:pt x="38" y="2638"/>
                    <a:pt x="38" y="2638"/>
                    <a:pt x="38" y="2638"/>
                  </a:cubicBezTo>
                  <a:cubicBezTo>
                    <a:pt x="76" y="2638"/>
                    <a:pt x="203" y="2056"/>
                    <a:pt x="318" y="1330"/>
                  </a:cubicBezTo>
                  <a:cubicBezTo>
                    <a:pt x="437" y="602"/>
                    <a:pt x="505" y="8"/>
                    <a:pt x="467" y="1"/>
                  </a:cubicBezTo>
                  <a:cubicBezTo>
                    <a:pt x="467" y="1"/>
                    <a:pt x="467" y="1"/>
                    <a:pt x="4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116"/>
            <p:cNvSpPr/>
            <p:nvPr/>
          </p:nvSpPr>
          <p:spPr>
            <a:xfrm>
              <a:off x="523457" y="2681459"/>
              <a:ext cx="69810" cy="12869"/>
            </a:xfrm>
            <a:custGeom>
              <a:rect b="b" l="l" r="r" t="t"/>
              <a:pathLst>
                <a:path extrusionOk="0" h="810" w="4394">
                  <a:moveTo>
                    <a:pt x="32" y="1"/>
                  </a:moveTo>
                  <a:cubicBezTo>
                    <a:pt x="15" y="1"/>
                    <a:pt x="5" y="3"/>
                    <a:pt x="5" y="6"/>
                  </a:cubicBezTo>
                  <a:cubicBezTo>
                    <a:pt x="1" y="21"/>
                    <a:pt x="240" y="92"/>
                    <a:pt x="636" y="182"/>
                  </a:cubicBezTo>
                  <a:cubicBezTo>
                    <a:pt x="1028" y="267"/>
                    <a:pt x="1577" y="368"/>
                    <a:pt x="2186" y="473"/>
                  </a:cubicBezTo>
                  <a:cubicBezTo>
                    <a:pt x="2765" y="566"/>
                    <a:pt x="3292" y="653"/>
                    <a:pt x="3740" y="723"/>
                  </a:cubicBezTo>
                  <a:cubicBezTo>
                    <a:pt x="4066" y="776"/>
                    <a:pt x="4290" y="810"/>
                    <a:pt x="4362" y="810"/>
                  </a:cubicBezTo>
                  <a:cubicBezTo>
                    <a:pt x="4377" y="810"/>
                    <a:pt x="4386" y="808"/>
                    <a:pt x="4386" y="805"/>
                  </a:cubicBezTo>
                  <a:cubicBezTo>
                    <a:pt x="4393" y="787"/>
                    <a:pt x="4151" y="715"/>
                    <a:pt x="3759" y="630"/>
                  </a:cubicBezTo>
                  <a:cubicBezTo>
                    <a:pt x="3363" y="540"/>
                    <a:pt x="2814" y="439"/>
                    <a:pt x="2209" y="339"/>
                  </a:cubicBezTo>
                  <a:cubicBezTo>
                    <a:pt x="1626" y="245"/>
                    <a:pt x="1099" y="159"/>
                    <a:pt x="651" y="84"/>
                  </a:cubicBezTo>
                  <a:cubicBezTo>
                    <a:pt x="329" y="33"/>
                    <a:pt x="106" y="1"/>
                    <a:pt x="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116"/>
            <p:cNvSpPr/>
            <p:nvPr/>
          </p:nvSpPr>
          <p:spPr>
            <a:xfrm>
              <a:off x="505854" y="1912234"/>
              <a:ext cx="388386" cy="756213"/>
            </a:xfrm>
            <a:custGeom>
              <a:rect b="b" l="l" r="r" t="t"/>
              <a:pathLst>
                <a:path extrusionOk="0" h="47598" w="24446">
                  <a:moveTo>
                    <a:pt x="23475" y="1"/>
                  </a:moveTo>
                  <a:lnTo>
                    <a:pt x="23475" y="1"/>
                  </a:lnTo>
                  <a:cubicBezTo>
                    <a:pt x="23475" y="1"/>
                    <a:pt x="23475" y="1"/>
                    <a:pt x="23475" y="1"/>
                  </a:cubicBezTo>
                  <a:lnTo>
                    <a:pt x="23475" y="1"/>
                  </a:lnTo>
                  <a:cubicBezTo>
                    <a:pt x="23475" y="1"/>
                    <a:pt x="23475" y="1"/>
                    <a:pt x="23475" y="1"/>
                  </a:cubicBezTo>
                  <a:close/>
                  <a:moveTo>
                    <a:pt x="23475" y="1"/>
                  </a:moveTo>
                  <a:lnTo>
                    <a:pt x="23475" y="1"/>
                  </a:lnTo>
                  <a:cubicBezTo>
                    <a:pt x="23453" y="2"/>
                    <a:pt x="8292" y="595"/>
                    <a:pt x="8292" y="595"/>
                  </a:cubicBezTo>
                  <a:lnTo>
                    <a:pt x="0" y="47194"/>
                  </a:lnTo>
                  <a:lnTo>
                    <a:pt x="7100" y="47598"/>
                  </a:lnTo>
                  <a:cubicBezTo>
                    <a:pt x="7100" y="47598"/>
                    <a:pt x="14645" y="7430"/>
                    <a:pt x="15750" y="7329"/>
                  </a:cubicBezTo>
                  <a:cubicBezTo>
                    <a:pt x="15751" y="7329"/>
                    <a:pt x="15751" y="7329"/>
                    <a:pt x="15751" y="7329"/>
                  </a:cubicBezTo>
                  <a:cubicBezTo>
                    <a:pt x="16213" y="7329"/>
                    <a:pt x="16400" y="47194"/>
                    <a:pt x="16773" y="47194"/>
                  </a:cubicBezTo>
                  <a:cubicBezTo>
                    <a:pt x="16773" y="47194"/>
                    <a:pt x="16774" y="47194"/>
                    <a:pt x="16774" y="47194"/>
                  </a:cubicBezTo>
                  <a:cubicBezTo>
                    <a:pt x="16835" y="47181"/>
                    <a:pt x="17077" y="47175"/>
                    <a:pt x="17440" y="47175"/>
                  </a:cubicBezTo>
                  <a:cubicBezTo>
                    <a:pt x="19320" y="47175"/>
                    <a:pt x="24446" y="47325"/>
                    <a:pt x="24446" y="47325"/>
                  </a:cubicBezTo>
                  <a:cubicBezTo>
                    <a:pt x="24446" y="47325"/>
                    <a:pt x="23460" y="15"/>
                    <a:pt x="234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116"/>
            <p:cNvSpPr/>
            <p:nvPr/>
          </p:nvSpPr>
          <p:spPr>
            <a:xfrm>
              <a:off x="716332" y="2013056"/>
              <a:ext cx="88080" cy="18779"/>
            </a:xfrm>
            <a:custGeom>
              <a:rect b="b" l="l" r="r" t="t"/>
              <a:pathLst>
                <a:path extrusionOk="0" h="1182" w="5544">
                  <a:moveTo>
                    <a:pt x="5513" y="0"/>
                  </a:moveTo>
                  <a:cubicBezTo>
                    <a:pt x="5351" y="0"/>
                    <a:pt x="4179" y="225"/>
                    <a:pt x="2757" y="528"/>
                  </a:cubicBezTo>
                  <a:cubicBezTo>
                    <a:pt x="1233" y="849"/>
                    <a:pt x="0" y="1144"/>
                    <a:pt x="8" y="1178"/>
                  </a:cubicBezTo>
                  <a:cubicBezTo>
                    <a:pt x="8" y="1180"/>
                    <a:pt x="15" y="1181"/>
                    <a:pt x="27" y="1181"/>
                  </a:cubicBezTo>
                  <a:cubicBezTo>
                    <a:pt x="191" y="1181"/>
                    <a:pt x="1366" y="960"/>
                    <a:pt x="2786" y="659"/>
                  </a:cubicBezTo>
                  <a:cubicBezTo>
                    <a:pt x="4310" y="333"/>
                    <a:pt x="5543" y="42"/>
                    <a:pt x="5532" y="4"/>
                  </a:cubicBezTo>
                  <a:cubicBezTo>
                    <a:pt x="5532" y="2"/>
                    <a:pt x="5525" y="0"/>
                    <a:pt x="5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116"/>
            <p:cNvSpPr/>
            <p:nvPr/>
          </p:nvSpPr>
          <p:spPr>
            <a:xfrm>
              <a:off x="513019" y="2621134"/>
              <a:ext cx="113897" cy="4163"/>
            </a:xfrm>
            <a:custGeom>
              <a:rect b="b" l="l" r="r" t="t"/>
              <a:pathLst>
                <a:path extrusionOk="0" h="262" w="7169">
                  <a:moveTo>
                    <a:pt x="497" y="1"/>
                  </a:moveTo>
                  <a:cubicBezTo>
                    <a:pt x="184" y="1"/>
                    <a:pt x="4" y="7"/>
                    <a:pt x="4" y="19"/>
                  </a:cubicBezTo>
                  <a:cubicBezTo>
                    <a:pt x="1" y="57"/>
                    <a:pt x="1603" y="139"/>
                    <a:pt x="3583" y="199"/>
                  </a:cubicBezTo>
                  <a:cubicBezTo>
                    <a:pt x="4901" y="239"/>
                    <a:pt x="6053" y="262"/>
                    <a:pt x="6676" y="262"/>
                  </a:cubicBezTo>
                  <a:cubicBezTo>
                    <a:pt x="6989" y="262"/>
                    <a:pt x="7169" y="256"/>
                    <a:pt x="7169" y="243"/>
                  </a:cubicBezTo>
                  <a:cubicBezTo>
                    <a:pt x="7169" y="206"/>
                    <a:pt x="5566" y="124"/>
                    <a:pt x="3587" y="64"/>
                  </a:cubicBezTo>
                  <a:cubicBezTo>
                    <a:pt x="2271" y="24"/>
                    <a:pt x="1120" y="1"/>
                    <a:pt x="4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116"/>
            <p:cNvSpPr/>
            <p:nvPr/>
          </p:nvSpPr>
          <p:spPr>
            <a:xfrm>
              <a:off x="770445" y="2621087"/>
              <a:ext cx="122969" cy="4274"/>
            </a:xfrm>
            <a:custGeom>
              <a:rect b="b" l="l" r="r" t="t"/>
              <a:pathLst>
                <a:path extrusionOk="0" h="269" w="7740">
                  <a:moveTo>
                    <a:pt x="523" y="0"/>
                  </a:moveTo>
                  <a:cubicBezTo>
                    <a:pt x="192" y="0"/>
                    <a:pt x="2" y="6"/>
                    <a:pt x="1" y="19"/>
                  </a:cubicBezTo>
                  <a:cubicBezTo>
                    <a:pt x="1" y="56"/>
                    <a:pt x="1730" y="138"/>
                    <a:pt x="3866" y="202"/>
                  </a:cubicBezTo>
                  <a:cubicBezTo>
                    <a:pt x="5297" y="244"/>
                    <a:pt x="6546" y="268"/>
                    <a:pt x="7217" y="268"/>
                  </a:cubicBezTo>
                  <a:cubicBezTo>
                    <a:pt x="7548" y="268"/>
                    <a:pt x="7739" y="263"/>
                    <a:pt x="7740" y="250"/>
                  </a:cubicBezTo>
                  <a:cubicBezTo>
                    <a:pt x="7740" y="212"/>
                    <a:pt x="6007" y="131"/>
                    <a:pt x="3874" y="67"/>
                  </a:cubicBezTo>
                  <a:cubicBezTo>
                    <a:pt x="2441" y="25"/>
                    <a:pt x="1193" y="0"/>
                    <a:pt x="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116"/>
            <p:cNvSpPr/>
            <p:nvPr/>
          </p:nvSpPr>
          <p:spPr>
            <a:xfrm>
              <a:off x="566497" y="2033599"/>
              <a:ext cx="127942" cy="589569"/>
            </a:xfrm>
            <a:custGeom>
              <a:rect b="b" l="l" r="r" t="t"/>
              <a:pathLst>
                <a:path extrusionOk="0" h="37109" w="8053">
                  <a:moveTo>
                    <a:pt x="8016" y="0"/>
                  </a:moveTo>
                  <a:cubicBezTo>
                    <a:pt x="7980" y="0"/>
                    <a:pt x="6162" y="8300"/>
                    <a:pt x="3963" y="18538"/>
                  </a:cubicBezTo>
                  <a:cubicBezTo>
                    <a:pt x="1759" y="28786"/>
                    <a:pt x="0" y="37097"/>
                    <a:pt x="38" y="37109"/>
                  </a:cubicBezTo>
                  <a:cubicBezTo>
                    <a:pt x="38" y="37109"/>
                    <a:pt x="38" y="37109"/>
                    <a:pt x="38" y="37109"/>
                  </a:cubicBezTo>
                  <a:cubicBezTo>
                    <a:pt x="76" y="37109"/>
                    <a:pt x="1891" y="28812"/>
                    <a:pt x="4094" y="18567"/>
                  </a:cubicBezTo>
                  <a:cubicBezTo>
                    <a:pt x="6297" y="8322"/>
                    <a:pt x="8053" y="11"/>
                    <a:pt x="8016" y="0"/>
                  </a:cubicBezTo>
                  <a:cubicBezTo>
                    <a:pt x="8016" y="0"/>
                    <a:pt x="8016" y="0"/>
                    <a:pt x="80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116"/>
            <p:cNvSpPr/>
            <p:nvPr/>
          </p:nvSpPr>
          <p:spPr>
            <a:xfrm>
              <a:off x="825225" y="2030453"/>
              <a:ext cx="7245" cy="592779"/>
            </a:xfrm>
            <a:custGeom>
              <a:rect b="b" l="l" r="r" t="t"/>
              <a:pathLst>
                <a:path extrusionOk="0" h="37311" w="456">
                  <a:moveTo>
                    <a:pt x="273" y="0"/>
                  </a:moveTo>
                  <a:cubicBezTo>
                    <a:pt x="269" y="0"/>
                    <a:pt x="269" y="34"/>
                    <a:pt x="265" y="97"/>
                  </a:cubicBezTo>
                  <a:cubicBezTo>
                    <a:pt x="261" y="169"/>
                    <a:pt x="258" y="262"/>
                    <a:pt x="251" y="378"/>
                  </a:cubicBezTo>
                  <a:cubicBezTo>
                    <a:pt x="243" y="635"/>
                    <a:pt x="232" y="1001"/>
                    <a:pt x="213" y="1464"/>
                  </a:cubicBezTo>
                  <a:cubicBezTo>
                    <a:pt x="187" y="2410"/>
                    <a:pt x="153" y="3777"/>
                    <a:pt x="120" y="5461"/>
                  </a:cubicBezTo>
                  <a:cubicBezTo>
                    <a:pt x="52" y="8837"/>
                    <a:pt x="0" y="13503"/>
                    <a:pt x="26" y="18658"/>
                  </a:cubicBezTo>
                  <a:cubicBezTo>
                    <a:pt x="52" y="23808"/>
                    <a:pt x="146" y="28473"/>
                    <a:pt x="247" y="31849"/>
                  </a:cubicBezTo>
                  <a:cubicBezTo>
                    <a:pt x="295" y="33534"/>
                    <a:pt x="340" y="34901"/>
                    <a:pt x="381" y="35847"/>
                  </a:cubicBezTo>
                  <a:cubicBezTo>
                    <a:pt x="399" y="36309"/>
                    <a:pt x="415" y="36676"/>
                    <a:pt x="426" y="36929"/>
                  </a:cubicBezTo>
                  <a:cubicBezTo>
                    <a:pt x="433" y="37049"/>
                    <a:pt x="437" y="37142"/>
                    <a:pt x="441" y="37214"/>
                  </a:cubicBezTo>
                  <a:cubicBezTo>
                    <a:pt x="449" y="37276"/>
                    <a:pt x="449" y="37310"/>
                    <a:pt x="452" y="37310"/>
                  </a:cubicBezTo>
                  <a:cubicBezTo>
                    <a:pt x="456" y="37310"/>
                    <a:pt x="456" y="37276"/>
                    <a:pt x="456" y="37214"/>
                  </a:cubicBezTo>
                  <a:lnTo>
                    <a:pt x="456" y="36929"/>
                  </a:lnTo>
                  <a:cubicBezTo>
                    <a:pt x="449" y="36676"/>
                    <a:pt x="441" y="36309"/>
                    <a:pt x="433" y="35842"/>
                  </a:cubicBezTo>
                  <a:cubicBezTo>
                    <a:pt x="411" y="34890"/>
                    <a:pt x="381" y="33527"/>
                    <a:pt x="340" y="31846"/>
                  </a:cubicBezTo>
                  <a:cubicBezTo>
                    <a:pt x="269" y="28469"/>
                    <a:pt x="187" y="23808"/>
                    <a:pt x="161" y="18658"/>
                  </a:cubicBezTo>
                  <a:cubicBezTo>
                    <a:pt x="135" y="13503"/>
                    <a:pt x="172" y="8842"/>
                    <a:pt x="213" y="5465"/>
                  </a:cubicBezTo>
                  <a:cubicBezTo>
                    <a:pt x="235" y="3780"/>
                    <a:pt x="254" y="2417"/>
                    <a:pt x="269" y="1469"/>
                  </a:cubicBezTo>
                  <a:cubicBezTo>
                    <a:pt x="273" y="1001"/>
                    <a:pt x="277" y="635"/>
                    <a:pt x="277" y="378"/>
                  </a:cubicBezTo>
                  <a:lnTo>
                    <a:pt x="277" y="97"/>
                  </a:lnTo>
                  <a:cubicBezTo>
                    <a:pt x="277" y="34"/>
                    <a:pt x="277" y="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116"/>
            <p:cNvSpPr/>
            <p:nvPr/>
          </p:nvSpPr>
          <p:spPr>
            <a:xfrm>
              <a:off x="528923" y="1403087"/>
              <a:ext cx="609159" cy="525082"/>
            </a:xfrm>
            <a:custGeom>
              <a:rect b="b" l="l" r="r" t="t"/>
              <a:pathLst>
                <a:path extrusionOk="0" h="33050" w="38342">
                  <a:moveTo>
                    <a:pt x="34797" y="0"/>
                  </a:moveTo>
                  <a:cubicBezTo>
                    <a:pt x="34797" y="0"/>
                    <a:pt x="29299" y="8292"/>
                    <a:pt x="28836" y="8759"/>
                  </a:cubicBezTo>
                  <a:cubicBezTo>
                    <a:pt x="28369" y="9227"/>
                    <a:pt x="19756" y="10130"/>
                    <a:pt x="19756" y="10130"/>
                  </a:cubicBezTo>
                  <a:cubicBezTo>
                    <a:pt x="18806" y="9917"/>
                    <a:pt x="17092" y="9805"/>
                    <a:pt x="15211" y="9805"/>
                  </a:cubicBezTo>
                  <a:cubicBezTo>
                    <a:pt x="11862" y="9805"/>
                    <a:pt x="7985" y="10159"/>
                    <a:pt x="6952" y="10922"/>
                  </a:cubicBezTo>
                  <a:cubicBezTo>
                    <a:pt x="5555" y="11695"/>
                    <a:pt x="3855" y="13503"/>
                    <a:pt x="2981" y="17802"/>
                  </a:cubicBezTo>
                  <a:cubicBezTo>
                    <a:pt x="1491" y="25135"/>
                    <a:pt x="0" y="27838"/>
                    <a:pt x="2981" y="28862"/>
                  </a:cubicBezTo>
                  <a:cubicBezTo>
                    <a:pt x="4360" y="29336"/>
                    <a:pt x="5656" y="29590"/>
                    <a:pt x="6653" y="29729"/>
                  </a:cubicBezTo>
                  <a:lnTo>
                    <a:pt x="6571" y="33049"/>
                  </a:lnTo>
                  <a:lnTo>
                    <a:pt x="22026" y="32089"/>
                  </a:lnTo>
                  <a:lnTo>
                    <a:pt x="21235" y="23845"/>
                  </a:lnTo>
                  <a:cubicBezTo>
                    <a:pt x="21142" y="21530"/>
                    <a:pt x="21100" y="19117"/>
                    <a:pt x="21044" y="16981"/>
                  </a:cubicBezTo>
                  <a:cubicBezTo>
                    <a:pt x="22008" y="16614"/>
                    <a:pt x="30999" y="13212"/>
                    <a:pt x="31615" y="13122"/>
                  </a:cubicBezTo>
                  <a:cubicBezTo>
                    <a:pt x="32268" y="13028"/>
                    <a:pt x="38155" y="2145"/>
                    <a:pt x="38155" y="2145"/>
                  </a:cubicBezTo>
                  <a:cubicBezTo>
                    <a:pt x="38341" y="837"/>
                    <a:pt x="34797" y="0"/>
                    <a:pt x="34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116"/>
            <p:cNvSpPr/>
            <p:nvPr/>
          </p:nvSpPr>
          <p:spPr>
            <a:xfrm>
              <a:off x="632716" y="1641591"/>
              <a:ext cx="9215" cy="286579"/>
            </a:xfrm>
            <a:custGeom>
              <a:rect b="b" l="l" r="r" t="t"/>
              <a:pathLst>
                <a:path extrusionOk="0" h="18038" w="580">
                  <a:moveTo>
                    <a:pt x="542" y="0"/>
                  </a:moveTo>
                  <a:cubicBezTo>
                    <a:pt x="504" y="0"/>
                    <a:pt x="363" y="4036"/>
                    <a:pt x="221" y="9016"/>
                  </a:cubicBezTo>
                  <a:cubicBezTo>
                    <a:pt x="83" y="13995"/>
                    <a:pt x="0" y="18037"/>
                    <a:pt x="38" y="18037"/>
                  </a:cubicBezTo>
                  <a:cubicBezTo>
                    <a:pt x="75" y="18037"/>
                    <a:pt x="217" y="14000"/>
                    <a:pt x="359" y="9020"/>
                  </a:cubicBezTo>
                  <a:cubicBezTo>
                    <a:pt x="497" y="4038"/>
                    <a:pt x="580" y="0"/>
                    <a:pt x="542" y="0"/>
                  </a:cubicBezTo>
                  <a:cubicBezTo>
                    <a:pt x="542" y="0"/>
                    <a:pt x="542" y="0"/>
                    <a:pt x="5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116"/>
            <p:cNvSpPr/>
            <p:nvPr/>
          </p:nvSpPr>
          <p:spPr>
            <a:xfrm>
              <a:off x="986578" y="1542230"/>
              <a:ext cx="13234" cy="29710"/>
            </a:xfrm>
            <a:custGeom>
              <a:rect b="b" l="l" r="r" t="t"/>
              <a:pathLst>
                <a:path extrusionOk="0" h="1870" w="833">
                  <a:moveTo>
                    <a:pt x="32" y="1"/>
                  </a:moveTo>
                  <a:cubicBezTo>
                    <a:pt x="31" y="1"/>
                    <a:pt x="30" y="1"/>
                    <a:pt x="30" y="1"/>
                  </a:cubicBezTo>
                  <a:cubicBezTo>
                    <a:pt x="0" y="20"/>
                    <a:pt x="164" y="434"/>
                    <a:pt x="351" y="962"/>
                  </a:cubicBezTo>
                  <a:cubicBezTo>
                    <a:pt x="533" y="1474"/>
                    <a:pt x="754" y="1870"/>
                    <a:pt x="800" y="1870"/>
                  </a:cubicBezTo>
                  <a:cubicBezTo>
                    <a:pt x="801" y="1870"/>
                    <a:pt x="802" y="1869"/>
                    <a:pt x="803" y="1869"/>
                  </a:cubicBezTo>
                  <a:cubicBezTo>
                    <a:pt x="833" y="1854"/>
                    <a:pt x="664" y="1439"/>
                    <a:pt x="478" y="913"/>
                  </a:cubicBezTo>
                  <a:cubicBezTo>
                    <a:pt x="296" y="398"/>
                    <a:pt x="74" y="1"/>
                    <a:pt x="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116"/>
            <p:cNvSpPr/>
            <p:nvPr/>
          </p:nvSpPr>
          <p:spPr>
            <a:xfrm>
              <a:off x="986578" y="1542230"/>
              <a:ext cx="23021" cy="18509"/>
            </a:xfrm>
            <a:custGeom>
              <a:rect b="b" l="l" r="r" t="t"/>
              <a:pathLst>
                <a:path extrusionOk="0" h="1165" w="1449">
                  <a:moveTo>
                    <a:pt x="34" y="0"/>
                  </a:moveTo>
                  <a:cubicBezTo>
                    <a:pt x="32" y="0"/>
                    <a:pt x="31" y="1"/>
                    <a:pt x="30" y="1"/>
                  </a:cubicBezTo>
                  <a:cubicBezTo>
                    <a:pt x="0" y="31"/>
                    <a:pt x="283" y="330"/>
                    <a:pt x="683" y="636"/>
                  </a:cubicBezTo>
                  <a:cubicBezTo>
                    <a:pt x="1063" y="926"/>
                    <a:pt x="1366" y="1165"/>
                    <a:pt x="1414" y="1165"/>
                  </a:cubicBezTo>
                  <a:cubicBezTo>
                    <a:pt x="1416" y="1165"/>
                    <a:pt x="1418" y="1164"/>
                    <a:pt x="1419" y="1163"/>
                  </a:cubicBezTo>
                  <a:cubicBezTo>
                    <a:pt x="1449" y="1137"/>
                    <a:pt x="1162" y="834"/>
                    <a:pt x="766" y="528"/>
                  </a:cubicBezTo>
                  <a:cubicBezTo>
                    <a:pt x="386" y="238"/>
                    <a:pt x="79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116"/>
            <p:cNvSpPr/>
            <p:nvPr/>
          </p:nvSpPr>
          <p:spPr>
            <a:xfrm>
              <a:off x="1072387" y="1416465"/>
              <a:ext cx="58164" cy="31044"/>
            </a:xfrm>
            <a:custGeom>
              <a:rect b="b" l="l" r="r" t="t"/>
              <a:pathLst>
                <a:path extrusionOk="0" h="1954" w="3661">
                  <a:moveTo>
                    <a:pt x="16" y="1"/>
                  </a:moveTo>
                  <a:cubicBezTo>
                    <a:pt x="11" y="1"/>
                    <a:pt x="8" y="1"/>
                    <a:pt x="7" y="3"/>
                  </a:cubicBezTo>
                  <a:cubicBezTo>
                    <a:pt x="0" y="22"/>
                    <a:pt x="213" y="111"/>
                    <a:pt x="557" y="264"/>
                  </a:cubicBezTo>
                  <a:cubicBezTo>
                    <a:pt x="900" y="413"/>
                    <a:pt x="1367" y="630"/>
                    <a:pt x="1871" y="899"/>
                  </a:cubicBezTo>
                  <a:cubicBezTo>
                    <a:pt x="2372" y="1168"/>
                    <a:pt x="2812" y="1437"/>
                    <a:pt x="3126" y="1639"/>
                  </a:cubicBezTo>
                  <a:cubicBezTo>
                    <a:pt x="3427" y="1830"/>
                    <a:pt x="3617" y="1954"/>
                    <a:pt x="3646" y="1954"/>
                  </a:cubicBezTo>
                  <a:cubicBezTo>
                    <a:pt x="3648" y="1954"/>
                    <a:pt x="3649" y="1953"/>
                    <a:pt x="3649" y="1953"/>
                  </a:cubicBezTo>
                  <a:cubicBezTo>
                    <a:pt x="3660" y="1937"/>
                    <a:pt x="3485" y="1784"/>
                    <a:pt x="3182" y="1560"/>
                  </a:cubicBezTo>
                  <a:cubicBezTo>
                    <a:pt x="2876" y="1336"/>
                    <a:pt x="2443" y="1053"/>
                    <a:pt x="1935" y="779"/>
                  </a:cubicBezTo>
                  <a:cubicBezTo>
                    <a:pt x="1426" y="510"/>
                    <a:pt x="945" y="305"/>
                    <a:pt x="594" y="174"/>
                  </a:cubicBezTo>
                  <a:cubicBezTo>
                    <a:pt x="276" y="58"/>
                    <a:pt x="61" y="1"/>
                    <a:pt x="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116"/>
            <p:cNvSpPr/>
            <p:nvPr/>
          </p:nvSpPr>
          <p:spPr>
            <a:xfrm>
              <a:off x="608503" y="1778954"/>
              <a:ext cx="29980" cy="6768"/>
            </a:xfrm>
            <a:custGeom>
              <a:rect b="b" l="l" r="r" t="t"/>
              <a:pathLst>
                <a:path extrusionOk="0" h="426" w="1887">
                  <a:moveTo>
                    <a:pt x="40" y="1"/>
                  </a:moveTo>
                  <a:cubicBezTo>
                    <a:pt x="23" y="1"/>
                    <a:pt x="13" y="3"/>
                    <a:pt x="11" y="8"/>
                  </a:cubicBezTo>
                  <a:cubicBezTo>
                    <a:pt x="1" y="42"/>
                    <a:pt x="404" y="210"/>
                    <a:pt x="927" y="315"/>
                  </a:cubicBezTo>
                  <a:cubicBezTo>
                    <a:pt x="1306" y="391"/>
                    <a:pt x="1637" y="426"/>
                    <a:pt x="1791" y="426"/>
                  </a:cubicBezTo>
                  <a:cubicBezTo>
                    <a:pt x="1848" y="426"/>
                    <a:pt x="1881" y="421"/>
                    <a:pt x="1883" y="412"/>
                  </a:cubicBezTo>
                  <a:cubicBezTo>
                    <a:pt x="1887" y="370"/>
                    <a:pt x="1464" y="289"/>
                    <a:pt x="953" y="184"/>
                  </a:cubicBezTo>
                  <a:cubicBezTo>
                    <a:pt x="509" y="94"/>
                    <a:pt x="142" y="1"/>
                    <a:pt x="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116"/>
            <p:cNvSpPr/>
            <p:nvPr/>
          </p:nvSpPr>
          <p:spPr>
            <a:xfrm>
              <a:off x="814961" y="1562010"/>
              <a:ext cx="50332" cy="65949"/>
            </a:xfrm>
            <a:custGeom>
              <a:rect b="b" l="l" r="r" t="t"/>
              <a:pathLst>
                <a:path extrusionOk="0" h="4151" w="3168">
                  <a:moveTo>
                    <a:pt x="3047" y="1"/>
                  </a:moveTo>
                  <a:cubicBezTo>
                    <a:pt x="3015" y="1"/>
                    <a:pt x="2976" y="2"/>
                    <a:pt x="2932" y="4"/>
                  </a:cubicBezTo>
                  <a:cubicBezTo>
                    <a:pt x="2783" y="11"/>
                    <a:pt x="2566" y="41"/>
                    <a:pt x="2308" y="116"/>
                  </a:cubicBezTo>
                  <a:cubicBezTo>
                    <a:pt x="1793" y="258"/>
                    <a:pt x="1098" y="635"/>
                    <a:pt x="612" y="1315"/>
                  </a:cubicBezTo>
                  <a:cubicBezTo>
                    <a:pt x="127" y="1994"/>
                    <a:pt x="0" y="2775"/>
                    <a:pt x="30" y="3306"/>
                  </a:cubicBezTo>
                  <a:cubicBezTo>
                    <a:pt x="45" y="3575"/>
                    <a:pt x="86" y="3792"/>
                    <a:pt x="127" y="3933"/>
                  </a:cubicBezTo>
                  <a:cubicBezTo>
                    <a:pt x="167" y="4075"/>
                    <a:pt x="200" y="4150"/>
                    <a:pt x="212" y="4150"/>
                  </a:cubicBezTo>
                  <a:cubicBezTo>
                    <a:pt x="212" y="4150"/>
                    <a:pt x="212" y="4150"/>
                    <a:pt x="213" y="4150"/>
                  </a:cubicBezTo>
                  <a:cubicBezTo>
                    <a:pt x="235" y="4146"/>
                    <a:pt x="127" y="3828"/>
                    <a:pt x="127" y="3306"/>
                  </a:cubicBezTo>
                  <a:cubicBezTo>
                    <a:pt x="119" y="2787"/>
                    <a:pt x="261" y="2044"/>
                    <a:pt x="721" y="1394"/>
                  </a:cubicBezTo>
                  <a:cubicBezTo>
                    <a:pt x="1188" y="744"/>
                    <a:pt x="1845" y="370"/>
                    <a:pt x="2334" y="206"/>
                  </a:cubicBezTo>
                  <a:cubicBezTo>
                    <a:pt x="2831" y="37"/>
                    <a:pt x="3167" y="37"/>
                    <a:pt x="3164" y="11"/>
                  </a:cubicBezTo>
                  <a:cubicBezTo>
                    <a:pt x="3164" y="6"/>
                    <a:pt x="3123" y="1"/>
                    <a:pt x="30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116"/>
            <p:cNvSpPr/>
            <p:nvPr/>
          </p:nvSpPr>
          <p:spPr>
            <a:xfrm>
              <a:off x="633240" y="1912822"/>
              <a:ext cx="245700" cy="15411"/>
            </a:xfrm>
            <a:custGeom>
              <a:rect b="b" l="l" r="r" t="t"/>
              <a:pathLst>
                <a:path extrusionOk="0" h="970" w="15465">
                  <a:moveTo>
                    <a:pt x="15382" y="0"/>
                  </a:moveTo>
                  <a:cubicBezTo>
                    <a:pt x="14846" y="0"/>
                    <a:pt x="11624" y="174"/>
                    <a:pt x="7729" y="416"/>
                  </a:cubicBezTo>
                  <a:cubicBezTo>
                    <a:pt x="3460" y="681"/>
                    <a:pt x="1" y="927"/>
                    <a:pt x="5" y="965"/>
                  </a:cubicBezTo>
                  <a:cubicBezTo>
                    <a:pt x="5" y="968"/>
                    <a:pt x="30" y="970"/>
                    <a:pt x="79" y="970"/>
                  </a:cubicBezTo>
                  <a:cubicBezTo>
                    <a:pt x="600" y="970"/>
                    <a:pt x="3829" y="793"/>
                    <a:pt x="7737" y="550"/>
                  </a:cubicBezTo>
                  <a:cubicBezTo>
                    <a:pt x="12006" y="285"/>
                    <a:pt x="15464" y="43"/>
                    <a:pt x="15460" y="5"/>
                  </a:cubicBezTo>
                  <a:cubicBezTo>
                    <a:pt x="15460" y="2"/>
                    <a:pt x="15434" y="0"/>
                    <a:pt x="153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116"/>
            <p:cNvSpPr/>
            <p:nvPr/>
          </p:nvSpPr>
          <p:spPr>
            <a:xfrm>
              <a:off x="575982" y="1559579"/>
              <a:ext cx="207475" cy="162609"/>
            </a:xfrm>
            <a:custGeom>
              <a:rect b="b" l="l" r="r" t="t"/>
              <a:pathLst>
                <a:path extrusionOk="0" h="10235" w="13059">
                  <a:moveTo>
                    <a:pt x="12910" y="0"/>
                  </a:moveTo>
                  <a:lnTo>
                    <a:pt x="12910" y="0"/>
                  </a:lnTo>
                  <a:cubicBezTo>
                    <a:pt x="12905" y="4"/>
                    <a:pt x="12910" y="71"/>
                    <a:pt x="12927" y="198"/>
                  </a:cubicBezTo>
                  <a:cubicBezTo>
                    <a:pt x="12936" y="261"/>
                    <a:pt x="12950" y="340"/>
                    <a:pt x="12958" y="433"/>
                  </a:cubicBezTo>
                  <a:cubicBezTo>
                    <a:pt x="12962" y="530"/>
                    <a:pt x="12969" y="639"/>
                    <a:pt x="12972" y="758"/>
                  </a:cubicBezTo>
                  <a:cubicBezTo>
                    <a:pt x="12988" y="1244"/>
                    <a:pt x="12920" y="1961"/>
                    <a:pt x="12603" y="2775"/>
                  </a:cubicBezTo>
                  <a:cubicBezTo>
                    <a:pt x="12278" y="3571"/>
                    <a:pt x="11688" y="4490"/>
                    <a:pt x="10702" y="5088"/>
                  </a:cubicBezTo>
                  <a:cubicBezTo>
                    <a:pt x="10582" y="5169"/>
                    <a:pt x="10452" y="5226"/>
                    <a:pt x="10321" y="5293"/>
                  </a:cubicBezTo>
                  <a:cubicBezTo>
                    <a:pt x="10190" y="5360"/>
                    <a:pt x="10048" y="5409"/>
                    <a:pt x="9907" y="5461"/>
                  </a:cubicBezTo>
                  <a:cubicBezTo>
                    <a:pt x="9619" y="5554"/>
                    <a:pt x="9324" y="5655"/>
                    <a:pt x="9024" y="5752"/>
                  </a:cubicBezTo>
                  <a:cubicBezTo>
                    <a:pt x="8726" y="5857"/>
                    <a:pt x="8423" y="5984"/>
                    <a:pt x="8140" y="6167"/>
                  </a:cubicBezTo>
                  <a:cubicBezTo>
                    <a:pt x="7863" y="6353"/>
                    <a:pt x="7613" y="6589"/>
                    <a:pt x="7404" y="6858"/>
                  </a:cubicBezTo>
                  <a:cubicBezTo>
                    <a:pt x="6985" y="7396"/>
                    <a:pt x="6709" y="7997"/>
                    <a:pt x="6376" y="8527"/>
                  </a:cubicBezTo>
                  <a:cubicBezTo>
                    <a:pt x="6055" y="9062"/>
                    <a:pt x="5663" y="9539"/>
                    <a:pt x="5163" y="9808"/>
                  </a:cubicBezTo>
                  <a:cubicBezTo>
                    <a:pt x="4748" y="10031"/>
                    <a:pt x="4291" y="10118"/>
                    <a:pt x="3859" y="10118"/>
                  </a:cubicBezTo>
                  <a:cubicBezTo>
                    <a:pt x="3771" y="10118"/>
                    <a:pt x="3683" y="10115"/>
                    <a:pt x="3597" y="10108"/>
                  </a:cubicBezTo>
                  <a:cubicBezTo>
                    <a:pt x="3089" y="10070"/>
                    <a:pt x="2630" y="9924"/>
                    <a:pt x="2238" y="9737"/>
                  </a:cubicBezTo>
                  <a:cubicBezTo>
                    <a:pt x="1450" y="9364"/>
                    <a:pt x="920" y="8879"/>
                    <a:pt x="557" y="8550"/>
                  </a:cubicBezTo>
                  <a:cubicBezTo>
                    <a:pt x="389" y="8389"/>
                    <a:pt x="255" y="8258"/>
                    <a:pt x="150" y="8162"/>
                  </a:cubicBezTo>
                  <a:cubicBezTo>
                    <a:pt x="60" y="8072"/>
                    <a:pt x="12" y="8027"/>
                    <a:pt x="5" y="8027"/>
                  </a:cubicBezTo>
                  <a:cubicBezTo>
                    <a:pt x="5" y="8027"/>
                    <a:pt x="5" y="8027"/>
                    <a:pt x="5" y="8027"/>
                  </a:cubicBezTo>
                  <a:cubicBezTo>
                    <a:pt x="1" y="8031"/>
                    <a:pt x="46" y="8083"/>
                    <a:pt x="131" y="8180"/>
                  </a:cubicBezTo>
                  <a:cubicBezTo>
                    <a:pt x="217" y="8274"/>
                    <a:pt x="348" y="8415"/>
                    <a:pt x="524" y="8587"/>
                  </a:cubicBezTo>
                  <a:cubicBezTo>
                    <a:pt x="871" y="8931"/>
                    <a:pt x="1398" y="9431"/>
                    <a:pt x="2197" y="9824"/>
                  </a:cubicBezTo>
                  <a:cubicBezTo>
                    <a:pt x="2593" y="10022"/>
                    <a:pt x="3067" y="10175"/>
                    <a:pt x="3590" y="10220"/>
                  </a:cubicBezTo>
                  <a:cubicBezTo>
                    <a:pt x="3691" y="10229"/>
                    <a:pt x="3794" y="10234"/>
                    <a:pt x="3898" y="10234"/>
                  </a:cubicBezTo>
                  <a:cubicBezTo>
                    <a:pt x="4333" y="10234"/>
                    <a:pt x="4794" y="10147"/>
                    <a:pt x="5218" y="9920"/>
                  </a:cubicBezTo>
                  <a:cubicBezTo>
                    <a:pt x="5749" y="9637"/>
                    <a:pt x="6164" y="9140"/>
                    <a:pt x="6488" y="8598"/>
                  </a:cubicBezTo>
                  <a:cubicBezTo>
                    <a:pt x="6825" y="8057"/>
                    <a:pt x="7105" y="7463"/>
                    <a:pt x="7512" y="6940"/>
                  </a:cubicBezTo>
                  <a:cubicBezTo>
                    <a:pt x="7714" y="6682"/>
                    <a:pt x="7949" y="6455"/>
                    <a:pt x="8214" y="6279"/>
                  </a:cubicBezTo>
                  <a:cubicBezTo>
                    <a:pt x="8479" y="6103"/>
                    <a:pt x="8774" y="5980"/>
                    <a:pt x="9069" y="5879"/>
                  </a:cubicBezTo>
                  <a:cubicBezTo>
                    <a:pt x="9364" y="5774"/>
                    <a:pt x="9664" y="5685"/>
                    <a:pt x="9951" y="5581"/>
                  </a:cubicBezTo>
                  <a:cubicBezTo>
                    <a:pt x="10093" y="5528"/>
                    <a:pt x="10238" y="5476"/>
                    <a:pt x="10373" y="5405"/>
                  </a:cubicBezTo>
                  <a:cubicBezTo>
                    <a:pt x="10507" y="5341"/>
                    <a:pt x="10646" y="5278"/>
                    <a:pt x="10765" y="5195"/>
                  </a:cubicBezTo>
                  <a:cubicBezTo>
                    <a:pt x="11777" y="4572"/>
                    <a:pt x="12372" y="3627"/>
                    <a:pt x="12693" y="2809"/>
                  </a:cubicBezTo>
                  <a:cubicBezTo>
                    <a:pt x="13003" y="1976"/>
                    <a:pt x="13058" y="1247"/>
                    <a:pt x="13025" y="758"/>
                  </a:cubicBezTo>
                  <a:cubicBezTo>
                    <a:pt x="13014" y="635"/>
                    <a:pt x="13006" y="527"/>
                    <a:pt x="12995" y="430"/>
                  </a:cubicBezTo>
                  <a:cubicBezTo>
                    <a:pt x="12984" y="337"/>
                    <a:pt x="12965" y="258"/>
                    <a:pt x="12954" y="194"/>
                  </a:cubicBezTo>
                  <a:cubicBezTo>
                    <a:pt x="12927" y="68"/>
                    <a:pt x="12913" y="0"/>
                    <a:pt x="129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116"/>
            <p:cNvSpPr/>
            <p:nvPr/>
          </p:nvSpPr>
          <p:spPr>
            <a:xfrm>
              <a:off x="751586" y="1698801"/>
              <a:ext cx="122493" cy="163800"/>
            </a:xfrm>
            <a:custGeom>
              <a:rect b="b" l="l" r="r" t="t"/>
              <a:pathLst>
                <a:path extrusionOk="0" h="10310" w="7710">
                  <a:moveTo>
                    <a:pt x="7070" y="0"/>
                  </a:moveTo>
                  <a:cubicBezTo>
                    <a:pt x="7063" y="0"/>
                    <a:pt x="7063" y="71"/>
                    <a:pt x="7048" y="205"/>
                  </a:cubicBezTo>
                  <a:cubicBezTo>
                    <a:pt x="7029" y="336"/>
                    <a:pt x="7003" y="533"/>
                    <a:pt x="6887" y="762"/>
                  </a:cubicBezTo>
                  <a:cubicBezTo>
                    <a:pt x="6678" y="1210"/>
                    <a:pt x="6062" y="1748"/>
                    <a:pt x="5155" y="1841"/>
                  </a:cubicBezTo>
                  <a:cubicBezTo>
                    <a:pt x="4883" y="1880"/>
                    <a:pt x="4592" y="1885"/>
                    <a:pt x="4284" y="1885"/>
                  </a:cubicBezTo>
                  <a:cubicBezTo>
                    <a:pt x="4167" y="1885"/>
                    <a:pt x="4047" y="1884"/>
                    <a:pt x="3926" y="1884"/>
                  </a:cubicBezTo>
                  <a:cubicBezTo>
                    <a:pt x="3839" y="1884"/>
                    <a:pt x="3752" y="1885"/>
                    <a:pt x="3664" y="1886"/>
                  </a:cubicBezTo>
                  <a:cubicBezTo>
                    <a:pt x="3395" y="1890"/>
                    <a:pt x="3115" y="1900"/>
                    <a:pt x="2827" y="1953"/>
                  </a:cubicBezTo>
                  <a:cubicBezTo>
                    <a:pt x="2540" y="2009"/>
                    <a:pt x="2252" y="2099"/>
                    <a:pt x="1976" y="2237"/>
                  </a:cubicBezTo>
                  <a:cubicBezTo>
                    <a:pt x="1423" y="2510"/>
                    <a:pt x="922" y="2954"/>
                    <a:pt x="564" y="3519"/>
                  </a:cubicBezTo>
                  <a:cubicBezTo>
                    <a:pt x="198" y="4082"/>
                    <a:pt x="0" y="4777"/>
                    <a:pt x="7" y="5486"/>
                  </a:cubicBezTo>
                  <a:cubicBezTo>
                    <a:pt x="7" y="6200"/>
                    <a:pt x="205" y="6884"/>
                    <a:pt x="526" y="7466"/>
                  </a:cubicBezTo>
                  <a:cubicBezTo>
                    <a:pt x="852" y="8056"/>
                    <a:pt x="1303" y="8534"/>
                    <a:pt x="1800" y="8889"/>
                  </a:cubicBezTo>
                  <a:cubicBezTo>
                    <a:pt x="2297" y="9248"/>
                    <a:pt x="2835" y="9491"/>
                    <a:pt x="3358" y="9640"/>
                  </a:cubicBezTo>
                  <a:cubicBezTo>
                    <a:pt x="3881" y="9794"/>
                    <a:pt x="4389" y="9830"/>
                    <a:pt x="4848" y="9849"/>
                  </a:cubicBezTo>
                  <a:cubicBezTo>
                    <a:pt x="5303" y="9864"/>
                    <a:pt x="5718" y="9868"/>
                    <a:pt x="6077" y="9898"/>
                  </a:cubicBezTo>
                  <a:cubicBezTo>
                    <a:pt x="6443" y="9924"/>
                    <a:pt x="6753" y="9924"/>
                    <a:pt x="6999" y="9980"/>
                  </a:cubicBezTo>
                  <a:cubicBezTo>
                    <a:pt x="7249" y="10028"/>
                    <a:pt x="7422" y="10130"/>
                    <a:pt x="7537" y="10197"/>
                  </a:cubicBezTo>
                  <a:cubicBezTo>
                    <a:pt x="7645" y="10265"/>
                    <a:pt x="7701" y="10309"/>
                    <a:pt x="7709" y="10309"/>
                  </a:cubicBezTo>
                  <a:cubicBezTo>
                    <a:pt x="7709" y="10309"/>
                    <a:pt x="7709" y="10309"/>
                    <a:pt x="7709" y="10309"/>
                  </a:cubicBezTo>
                  <a:cubicBezTo>
                    <a:pt x="7709" y="10309"/>
                    <a:pt x="7698" y="10294"/>
                    <a:pt x="7672" y="10271"/>
                  </a:cubicBezTo>
                  <a:cubicBezTo>
                    <a:pt x="7646" y="10249"/>
                    <a:pt x="7608" y="10215"/>
                    <a:pt x="7552" y="10175"/>
                  </a:cubicBezTo>
                  <a:cubicBezTo>
                    <a:pt x="7440" y="10096"/>
                    <a:pt x="7265" y="9987"/>
                    <a:pt x="7015" y="9928"/>
                  </a:cubicBezTo>
                  <a:cubicBezTo>
                    <a:pt x="6760" y="9864"/>
                    <a:pt x="6443" y="9856"/>
                    <a:pt x="6084" y="9823"/>
                  </a:cubicBezTo>
                  <a:cubicBezTo>
                    <a:pt x="5722" y="9785"/>
                    <a:pt x="5308" y="9775"/>
                    <a:pt x="4852" y="9752"/>
                  </a:cubicBezTo>
                  <a:cubicBezTo>
                    <a:pt x="4396" y="9730"/>
                    <a:pt x="3900" y="9685"/>
                    <a:pt x="3388" y="9532"/>
                  </a:cubicBezTo>
                  <a:cubicBezTo>
                    <a:pt x="2879" y="9382"/>
                    <a:pt x="2357" y="9144"/>
                    <a:pt x="1874" y="8789"/>
                  </a:cubicBezTo>
                  <a:cubicBezTo>
                    <a:pt x="1393" y="8437"/>
                    <a:pt x="952" y="7974"/>
                    <a:pt x="642" y="7403"/>
                  </a:cubicBezTo>
                  <a:cubicBezTo>
                    <a:pt x="333" y="6839"/>
                    <a:pt x="142" y="6174"/>
                    <a:pt x="142" y="5486"/>
                  </a:cubicBezTo>
                  <a:cubicBezTo>
                    <a:pt x="135" y="4800"/>
                    <a:pt x="325" y="4134"/>
                    <a:pt x="676" y="3589"/>
                  </a:cubicBezTo>
                  <a:cubicBezTo>
                    <a:pt x="1019" y="3043"/>
                    <a:pt x="1502" y="2614"/>
                    <a:pt x="2031" y="2349"/>
                  </a:cubicBezTo>
                  <a:cubicBezTo>
                    <a:pt x="2297" y="2214"/>
                    <a:pt x="2574" y="2125"/>
                    <a:pt x="2850" y="2069"/>
                  </a:cubicBezTo>
                  <a:cubicBezTo>
                    <a:pt x="3126" y="2021"/>
                    <a:pt x="3398" y="2002"/>
                    <a:pt x="3667" y="1998"/>
                  </a:cubicBezTo>
                  <a:cubicBezTo>
                    <a:pt x="4202" y="1987"/>
                    <a:pt x="4706" y="2005"/>
                    <a:pt x="5165" y="1935"/>
                  </a:cubicBezTo>
                  <a:cubicBezTo>
                    <a:pt x="5625" y="1871"/>
                    <a:pt x="6032" y="1718"/>
                    <a:pt x="6327" y="1497"/>
                  </a:cubicBezTo>
                  <a:cubicBezTo>
                    <a:pt x="6626" y="1281"/>
                    <a:pt x="6827" y="1019"/>
                    <a:pt x="6936" y="784"/>
                  </a:cubicBezTo>
                  <a:cubicBezTo>
                    <a:pt x="7044" y="545"/>
                    <a:pt x="7067" y="340"/>
                    <a:pt x="7074" y="209"/>
                  </a:cubicBezTo>
                  <a:cubicBezTo>
                    <a:pt x="7082" y="138"/>
                    <a:pt x="7078" y="90"/>
                    <a:pt x="7074" y="52"/>
                  </a:cubicBezTo>
                  <a:cubicBezTo>
                    <a:pt x="7074" y="18"/>
                    <a:pt x="7070" y="0"/>
                    <a:pt x="70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116"/>
            <p:cNvSpPr/>
            <p:nvPr/>
          </p:nvSpPr>
          <p:spPr>
            <a:xfrm>
              <a:off x="639595" y="1767451"/>
              <a:ext cx="98773" cy="155491"/>
            </a:xfrm>
            <a:custGeom>
              <a:rect b="b" l="l" r="r" t="t"/>
              <a:pathLst>
                <a:path extrusionOk="0" h="9787" w="6217">
                  <a:moveTo>
                    <a:pt x="861" y="0"/>
                  </a:moveTo>
                  <a:cubicBezTo>
                    <a:pt x="736" y="0"/>
                    <a:pt x="624" y="12"/>
                    <a:pt x="528" y="30"/>
                  </a:cubicBezTo>
                  <a:cubicBezTo>
                    <a:pt x="165" y="101"/>
                    <a:pt x="0" y="232"/>
                    <a:pt x="0" y="232"/>
                  </a:cubicBezTo>
                  <a:cubicBezTo>
                    <a:pt x="1" y="233"/>
                    <a:pt x="1" y="233"/>
                    <a:pt x="3" y="233"/>
                  </a:cubicBezTo>
                  <a:cubicBezTo>
                    <a:pt x="26" y="233"/>
                    <a:pt x="201" y="131"/>
                    <a:pt x="535" y="82"/>
                  </a:cubicBezTo>
                  <a:cubicBezTo>
                    <a:pt x="612" y="71"/>
                    <a:pt x="700" y="64"/>
                    <a:pt x="795" y="64"/>
                  </a:cubicBezTo>
                  <a:cubicBezTo>
                    <a:pt x="1128" y="64"/>
                    <a:pt x="1554" y="151"/>
                    <a:pt x="1958" y="444"/>
                  </a:cubicBezTo>
                  <a:cubicBezTo>
                    <a:pt x="2212" y="632"/>
                    <a:pt x="2436" y="908"/>
                    <a:pt x="2559" y="1259"/>
                  </a:cubicBezTo>
                  <a:cubicBezTo>
                    <a:pt x="2683" y="1610"/>
                    <a:pt x="2709" y="2013"/>
                    <a:pt x="2664" y="2432"/>
                  </a:cubicBezTo>
                  <a:cubicBezTo>
                    <a:pt x="2589" y="3280"/>
                    <a:pt x="2148" y="4139"/>
                    <a:pt x="2007" y="5136"/>
                  </a:cubicBezTo>
                  <a:cubicBezTo>
                    <a:pt x="1931" y="5633"/>
                    <a:pt x="1984" y="6145"/>
                    <a:pt x="2174" y="6585"/>
                  </a:cubicBezTo>
                  <a:cubicBezTo>
                    <a:pt x="2272" y="6806"/>
                    <a:pt x="2402" y="7007"/>
                    <a:pt x="2570" y="7171"/>
                  </a:cubicBezTo>
                  <a:cubicBezTo>
                    <a:pt x="2738" y="7336"/>
                    <a:pt x="2940" y="7452"/>
                    <a:pt x="3150" y="7523"/>
                  </a:cubicBezTo>
                  <a:cubicBezTo>
                    <a:pt x="3575" y="7661"/>
                    <a:pt x="3993" y="7646"/>
                    <a:pt x="4367" y="7687"/>
                  </a:cubicBezTo>
                  <a:cubicBezTo>
                    <a:pt x="4553" y="7706"/>
                    <a:pt x="4733" y="7736"/>
                    <a:pt x="4898" y="7788"/>
                  </a:cubicBezTo>
                  <a:cubicBezTo>
                    <a:pt x="5058" y="7840"/>
                    <a:pt x="5208" y="7915"/>
                    <a:pt x="5338" y="8000"/>
                  </a:cubicBezTo>
                  <a:cubicBezTo>
                    <a:pt x="5865" y="8367"/>
                    <a:pt x="6074" y="8890"/>
                    <a:pt x="6137" y="9229"/>
                  </a:cubicBezTo>
                  <a:cubicBezTo>
                    <a:pt x="6205" y="9584"/>
                    <a:pt x="6149" y="9786"/>
                    <a:pt x="6167" y="9786"/>
                  </a:cubicBezTo>
                  <a:cubicBezTo>
                    <a:pt x="6171" y="9786"/>
                    <a:pt x="6182" y="9738"/>
                    <a:pt x="6197" y="9644"/>
                  </a:cubicBezTo>
                  <a:cubicBezTo>
                    <a:pt x="6208" y="9547"/>
                    <a:pt x="6216" y="9405"/>
                    <a:pt x="6189" y="9222"/>
                  </a:cubicBezTo>
                  <a:cubicBezTo>
                    <a:pt x="6137" y="8867"/>
                    <a:pt x="5939" y="8319"/>
                    <a:pt x="5394" y="7922"/>
                  </a:cubicBezTo>
                  <a:cubicBezTo>
                    <a:pt x="5256" y="7829"/>
                    <a:pt x="5103" y="7747"/>
                    <a:pt x="4927" y="7687"/>
                  </a:cubicBezTo>
                  <a:cubicBezTo>
                    <a:pt x="4755" y="7631"/>
                    <a:pt x="4569" y="7597"/>
                    <a:pt x="4379" y="7575"/>
                  </a:cubicBezTo>
                  <a:cubicBezTo>
                    <a:pt x="3998" y="7530"/>
                    <a:pt x="3586" y="7538"/>
                    <a:pt x="3191" y="7407"/>
                  </a:cubicBezTo>
                  <a:cubicBezTo>
                    <a:pt x="2996" y="7340"/>
                    <a:pt x="2813" y="7231"/>
                    <a:pt x="2660" y="7078"/>
                  </a:cubicBezTo>
                  <a:cubicBezTo>
                    <a:pt x="2507" y="6929"/>
                    <a:pt x="2388" y="6738"/>
                    <a:pt x="2294" y="6533"/>
                  </a:cubicBezTo>
                  <a:cubicBezTo>
                    <a:pt x="2119" y="6114"/>
                    <a:pt x="2070" y="5633"/>
                    <a:pt x="2141" y="5154"/>
                  </a:cubicBezTo>
                  <a:cubicBezTo>
                    <a:pt x="2276" y="4187"/>
                    <a:pt x="2712" y="3321"/>
                    <a:pt x="2787" y="2447"/>
                  </a:cubicBezTo>
                  <a:cubicBezTo>
                    <a:pt x="2832" y="2013"/>
                    <a:pt x="2802" y="1587"/>
                    <a:pt x="2664" y="1222"/>
                  </a:cubicBezTo>
                  <a:cubicBezTo>
                    <a:pt x="2533" y="851"/>
                    <a:pt x="2283" y="557"/>
                    <a:pt x="2014" y="366"/>
                  </a:cubicBezTo>
                  <a:cubicBezTo>
                    <a:pt x="1611" y="86"/>
                    <a:pt x="1194" y="0"/>
                    <a:pt x="8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116"/>
            <p:cNvSpPr/>
            <p:nvPr/>
          </p:nvSpPr>
          <p:spPr>
            <a:xfrm>
              <a:off x="722258" y="1692923"/>
              <a:ext cx="27787" cy="27231"/>
            </a:xfrm>
            <a:custGeom>
              <a:rect b="b" l="l" r="r" t="t"/>
              <a:pathLst>
                <a:path extrusionOk="0" h="1714" w="1749">
                  <a:moveTo>
                    <a:pt x="844" y="0"/>
                  </a:moveTo>
                  <a:cubicBezTo>
                    <a:pt x="760" y="0"/>
                    <a:pt x="686" y="13"/>
                    <a:pt x="628" y="29"/>
                  </a:cubicBezTo>
                  <a:cubicBezTo>
                    <a:pt x="501" y="71"/>
                    <a:pt x="441" y="119"/>
                    <a:pt x="445" y="124"/>
                  </a:cubicBezTo>
                  <a:cubicBezTo>
                    <a:pt x="446" y="125"/>
                    <a:pt x="448" y="126"/>
                    <a:pt x="452" y="126"/>
                  </a:cubicBezTo>
                  <a:cubicBezTo>
                    <a:pt x="473" y="126"/>
                    <a:pt x="534" y="101"/>
                    <a:pt x="639" y="82"/>
                  </a:cubicBezTo>
                  <a:cubicBezTo>
                    <a:pt x="678" y="76"/>
                    <a:pt x="722" y="72"/>
                    <a:pt x="772" y="72"/>
                  </a:cubicBezTo>
                  <a:cubicBezTo>
                    <a:pt x="881" y="72"/>
                    <a:pt x="1015" y="92"/>
                    <a:pt x="1151" y="157"/>
                  </a:cubicBezTo>
                  <a:cubicBezTo>
                    <a:pt x="1349" y="243"/>
                    <a:pt x="1555" y="448"/>
                    <a:pt x="1581" y="732"/>
                  </a:cubicBezTo>
                  <a:cubicBezTo>
                    <a:pt x="1614" y="1012"/>
                    <a:pt x="1479" y="1352"/>
                    <a:pt x="1193" y="1505"/>
                  </a:cubicBezTo>
                  <a:cubicBezTo>
                    <a:pt x="1092" y="1557"/>
                    <a:pt x="983" y="1580"/>
                    <a:pt x="875" y="1580"/>
                  </a:cubicBezTo>
                  <a:cubicBezTo>
                    <a:pt x="673" y="1580"/>
                    <a:pt x="475" y="1500"/>
                    <a:pt x="341" y="1379"/>
                  </a:cubicBezTo>
                  <a:cubicBezTo>
                    <a:pt x="124" y="1188"/>
                    <a:pt x="86" y="900"/>
                    <a:pt x="139" y="691"/>
                  </a:cubicBezTo>
                  <a:cubicBezTo>
                    <a:pt x="191" y="478"/>
                    <a:pt x="307" y="332"/>
                    <a:pt x="400" y="250"/>
                  </a:cubicBezTo>
                  <a:cubicBezTo>
                    <a:pt x="498" y="168"/>
                    <a:pt x="565" y="141"/>
                    <a:pt x="561" y="131"/>
                  </a:cubicBezTo>
                  <a:cubicBezTo>
                    <a:pt x="560" y="130"/>
                    <a:pt x="557" y="129"/>
                    <a:pt x="553" y="129"/>
                  </a:cubicBezTo>
                  <a:cubicBezTo>
                    <a:pt x="531" y="129"/>
                    <a:pt x="464" y="147"/>
                    <a:pt x="371" y="209"/>
                  </a:cubicBezTo>
                  <a:cubicBezTo>
                    <a:pt x="258" y="280"/>
                    <a:pt x="117" y="433"/>
                    <a:pt x="45" y="669"/>
                  </a:cubicBezTo>
                  <a:cubicBezTo>
                    <a:pt x="12" y="784"/>
                    <a:pt x="0" y="922"/>
                    <a:pt x="27" y="1068"/>
                  </a:cubicBezTo>
                  <a:cubicBezTo>
                    <a:pt x="57" y="1210"/>
                    <a:pt x="135" y="1360"/>
                    <a:pt x="258" y="1468"/>
                  </a:cubicBezTo>
                  <a:cubicBezTo>
                    <a:pt x="413" y="1615"/>
                    <a:pt x="641" y="1714"/>
                    <a:pt x="880" y="1714"/>
                  </a:cubicBezTo>
                  <a:cubicBezTo>
                    <a:pt x="1005" y="1714"/>
                    <a:pt x="1133" y="1687"/>
                    <a:pt x="1255" y="1625"/>
                  </a:cubicBezTo>
                  <a:cubicBezTo>
                    <a:pt x="1603" y="1438"/>
                    <a:pt x="1748" y="1038"/>
                    <a:pt x="1704" y="717"/>
                  </a:cubicBezTo>
                  <a:cubicBezTo>
                    <a:pt x="1686" y="553"/>
                    <a:pt x="1610" y="407"/>
                    <a:pt x="1517" y="298"/>
                  </a:cubicBezTo>
                  <a:cubicBezTo>
                    <a:pt x="1420" y="186"/>
                    <a:pt x="1300" y="115"/>
                    <a:pt x="1188" y="67"/>
                  </a:cubicBezTo>
                  <a:cubicBezTo>
                    <a:pt x="1064" y="18"/>
                    <a:pt x="946" y="0"/>
                    <a:pt x="8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116"/>
            <p:cNvSpPr/>
            <p:nvPr/>
          </p:nvSpPr>
          <p:spPr>
            <a:xfrm>
              <a:off x="560602" y="1755567"/>
              <a:ext cx="49045" cy="115026"/>
            </a:xfrm>
            <a:custGeom>
              <a:rect b="b" l="l" r="r" t="t"/>
              <a:pathLst>
                <a:path extrusionOk="0" h="7240" w="3087">
                  <a:moveTo>
                    <a:pt x="21" y="1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1" y="24"/>
                    <a:pt x="397" y="270"/>
                    <a:pt x="920" y="797"/>
                  </a:cubicBezTo>
                  <a:cubicBezTo>
                    <a:pt x="1051" y="932"/>
                    <a:pt x="1189" y="1077"/>
                    <a:pt x="1323" y="1249"/>
                  </a:cubicBezTo>
                  <a:cubicBezTo>
                    <a:pt x="1469" y="1409"/>
                    <a:pt x="1600" y="1604"/>
                    <a:pt x="1742" y="1801"/>
                  </a:cubicBezTo>
                  <a:cubicBezTo>
                    <a:pt x="2011" y="2213"/>
                    <a:pt x="2272" y="2687"/>
                    <a:pt x="2481" y="3209"/>
                  </a:cubicBezTo>
                  <a:cubicBezTo>
                    <a:pt x="2683" y="3737"/>
                    <a:pt x="2814" y="4263"/>
                    <a:pt x="2892" y="4745"/>
                  </a:cubicBezTo>
                  <a:cubicBezTo>
                    <a:pt x="2922" y="4988"/>
                    <a:pt x="2955" y="5219"/>
                    <a:pt x="2959" y="5436"/>
                  </a:cubicBezTo>
                  <a:cubicBezTo>
                    <a:pt x="2978" y="5652"/>
                    <a:pt x="2974" y="5857"/>
                    <a:pt x="2967" y="6041"/>
                  </a:cubicBezTo>
                  <a:cubicBezTo>
                    <a:pt x="2941" y="6784"/>
                    <a:pt x="2817" y="7233"/>
                    <a:pt x="2847" y="7240"/>
                  </a:cubicBezTo>
                  <a:cubicBezTo>
                    <a:pt x="2847" y="7240"/>
                    <a:pt x="2847" y="7240"/>
                    <a:pt x="2847" y="7240"/>
                  </a:cubicBezTo>
                  <a:cubicBezTo>
                    <a:pt x="2856" y="7240"/>
                    <a:pt x="2889" y="7128"/>
                    <a:pt x="2937" y="6926"/>
                  </a:cubicBezTo>
                  <a:cubicBezTo>
                    <a:pt x="2964" y="6826"/>
                    <a:pt x="2993" y="6698"/>
                    <a:pt x="3008" y="6552"/>
                  </a:cubicBezTo>
                  <a:cubicBezTo>
                    <a:pt x="3026" y="6403"/>
                    <a:pt x="3060" y="6235"/>
                    <a:pt x="3064" y="6048"/>
                  </a:cubicBezTo>
                  <a:cubicBezTo>
                    <a:pt x="3076" y="5857"/>
                    <a:pt x="3086" y="5652"/>
                    <a:pt x="3071" y="5432"/>
                  </a:cubicBezTo>
                  <a:cubicBezTo>
                    <a:pt x="3076" y="5208"/>
                    <a:pt x="3042" y="4976"/>
                    <a:pt x="3016" y="4726"/>
                  </a:cubicBezTo>
                  <a:cubicBezTo>
                    <a:pt x="2941" y="4233"/>
                    <a:pt x="2814" y="3699"/>
                    <a:pt x="2609" y="3161"/>
                  </a:cubicBezTo>
                  <a:cubicBezTo>
                    <a:pt x="2395" y="2627"/>
                    <a:pt x="2126" y="2145"/>
                    <a:pt x="1847" y="1734"/>
                  </a:cubicBezTo>
                  <a:cubicBezTo>
                    <a:pt x="1697" y="1532"/>
                    <a:pt x="1562" y="1339"/>
                    <a:pt x="1409" y="1174"/>
                  </a:cubicBezTo>
                  <a:cubicBezTo>
                    <a:pt x="1271" y="1006"/>
                    <a:pt x="1121" y="860"/>
                    <a:pt x="987" y="730"/>
                  </a:cubicBezTo>
                  <a:cubicBezTo>
                    <a:pt x="857" y="595"/>
                    <a:pt x="718" y="491"/>
                    <a:pt x="602" y="397"/>
                  </a:cubicBezTo>
                  <a:cubicBezTo>
                    <a:pt x="490" y="300"/>
                    <a:pt x="386" y="225"/>
                    <a:pt x="297" y="170"/>
                  </a:cubicBezTo>
                  <a:cubicBezTo>
                    <a:pt x="131" y="59"/>
                    <a:pt x="34" y="1"/>
                    <a:pt x="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116"/>
            <p:cNvSpPr/>
            <p:nvPr/>
          </p:nvSpPr>
          <p:spPr>
            <a:xfrm>
              <a:off x="904551" y="1590480"/>
              <a:ext cx="128848" cy="65965"/>
            </a:xfrm>
            <a:custGeom>
              <a:rect b="b" l="l" r="r" t="t"/>
              <a:pathLst>
                <a:path extrusionOk="0" h="4152" w="8110">
                  <a:moveTo>
                    <a:pt x="4215" y="1"/>
                  </a:moveTo>
                  <a:cubicBezTo>
                    <a:pt x="3803" y="1"/>
                    <a:pt x="3373" y="46"/>
                    <a:pt x="2941" y="154"/>
                  </a:cubicBezTo>
                  <a:cubicBezTo>
                    <a:pt x="2212" y="337"/>
                    <a:pt x="1562" y="692"/>
                    <a:pt x="1088" y="1144"/>
                  </a:cubicBezTo>
                  <a:cubicBezTo>
                    <a:pt x="614" y="1596"/>
                    <a:pt x="304" y="2119"/>
                    <a:pt x="157" y="2590"/>
                  </a:cubicBezTo>
                  <a:cubicBezTo>
                    <a:pt x="5" y="3060"/>
                    <a:pt x="1" y="3467"/>
                    <a:pt x="38" y="3740"/>
                  </a:cubicBezTo>
                  <a:cubicBezTo>
                    <a:pt x="61" y="3874"/>
                    <a:pt x="79" y="3979"/>
                    <a:pt x="102" y="4050"/>
                  </a:cubicBezTo>
                  <a:cubicBezTo>
                    <a:pt x="123" y="4114"/>
                    <a:pt x="134" y="4151"/>
                    <a:pt x="139" y="4151"/>
                  </a:cubicBezTo>
                  <a:cubicBezTo>
                    <a:pt x="139" y="4151"/>
                    <a:pt x="139" y="4151"/>
                    <a:pt x="140" y="4151"/>
                  </a:cubicBezTo>
                  <a:cubicBezTo>
                    <a:pt x="154" y="4147"/>
                    <a:pt x="113" y="4005"/>
                    <a:pt x="90" y="3736"/>
                  </a:cubicBezTo>
                  <a:cubicBezTo>
                    <a:pt x="72" y="3467"/>
                    <a:pt x="90" y="3071"/>
                    <a:pt x="247" y="2619"/>
                  </a:cubicBezTo>
                  <a:cubicBezTo>
                    <a:pt x="400" y="2167"/>
                    <a:pt x="711" y="1667"/>
                    <a:pt x="1174" y="1238"/>
                  </a:cubicBezTo>
                  <a:cubicBezTo>
                    <a:pt x="1637" y="804"/>
                    <a:pt x="2264" y="464"/>
                    <a:pt x="2974" y="285"/>
                  </a:cubicBezTo>
                  <a:cubicBezTo>
                    <a:pt x="3403" y="176"/>
                    <a:pt x="3832" y="131"/>
                    <a:pt x="4244" y="131"/>
                  </a:cubicBezTo>
                  <a:cubicBezTo>
                    <a:pt x="4513" y="131"/>
                    <a:pt x="4775" y="150"/>
                    <a:pt x="5025" y="184"/>
                  </a:cubicBezTo>
                  <a:cubicBezTo>
                    <a:pt x="5656" y="270"/>
                    <a:pt x="6208" y="438"/>
                    <a:pt x="6665" y="599"/>
                  </a:cubicBezTo>
                  <a:cubicBezTo>
                    <a:pt x="7120" y="767"/>
                    <a:pt x="7475" y="928"/>
                    <a:pt x="7722" y="1043"/>
                  </a:cubicBezTo>
                  <a:cubicBezTo>
                    <a:pt x="7955" y="1153"/>
                    <a:pt x="8089" y="1216"/>
                    <a:pt x="8108" y="1216"/>
                  </a:cubicBezTo>
                  <a:cubicBezTo>
                    <a:pt x="8109" y="1216"/>
                    <a:pt x="8109" y="1216"/>
                    <a:pt x="8110" y="1215"/>
                  </a:cubicBezTo>
                  <a:cubicBezTo>
                    <a:pt x="8110" y="1211"/>
                    <a:pt x="8080" y="1188"/>
                    <a:pt x="8016" y="1152"/>
                  </a:cubicBezTo>
                  <a:cubicBezTo>
                    <a:pt x="7956" y="1114"/>
                    <a:pt x="7863" y="1062"/>
                    <a:pt x="7744" y="995"/>
                  </a:cubicBezTo>
                  <a:cubicBezTo>
                    <a:pt x="7505" y="868"/>
                    <a:pt x="7154" y="688"/>
                    <a:pt x="6698" y="509"/>
                  </a:cubicBezTo>
                  <a:cubicBezTo>
                    <a:pt x="6242" y="333"/>
                    <a:pt x="5686" y="154"/>
                    <a:pt x="5039" y="61"/>
                  </a:cubicBezTo>
                  <a:cubicBezTo>
                    <a:pt x="4778" y="23"/>
                    <a:pt x="4501" y="1"/>
                    <a:pt x="42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116"/>
            <p:cNvSpPr/>
            <p:nvPr/>
          </p:nvSpPr>
          <p:spPr>
            <a:xfrm>
              <a:off x="1008344" y="1425155"/>
              <a:ext cx="74131" cy="92036"/>
            </a:xfrm>
            <a:custGeom>
              <a:rect b="b" l="l" r="r" t="t"/>
              <a:pathLst>
                <a:path extrusionOk="0" h="5793" w="4666">
                  <a:moveTo>
                    <a:pt x="3700" y="1"/>
                  </a:moveTo>
                  <a:cubicBezTo>
                    <a:pt x="3699" y="1"/>
                    <a:pt x="3699" y="1"/>
                    <a:pt x="3699" y="1"/>
                  </a:cubicBezTo>
                  <a:cubicBezTo>
                    <a:pt x="3669" y="20"/>
                    <a:pt x="4072" y="375"/>
                    <a:pt x="4337" y="1147"/>
                  </a:cubicBezTo>
                  <a:cubicBezTo>
                    <a:pt x="4471" y="1528"/>
                    <a:pt x="4550" y="2014"/>
                    <a:pt x="4509" y="2549"/>
                  </a:cubicBezTo>
                  <a:cubicBezTo>
                    <a:pt x="4468" y="3078"/>
                    <a:pt x="4296" y="3657"/>
                    <a:pt x="3956" y="4173"/>
                  </a:cubicBezTo>
                  <a:cubicBezTo>
                    <a:pt x="3616" y="4685"/>
                    <a:pt x="3145" y="5066"/>
                    <a:pt x="2668" y="5305"/>
                  </a:cubicBezTo>
                  <a:cubicBezTo>
                    <a:pt x="2193" y="5548"/>
                    <a:pt x="1715" y="5660"/>
                    <a:pt x="1311" y="5693"/>
                  </a:cubicBezTo>
                  <a:cubicBezTo>
                    <a:pt x="1200" y="5702"/>
                    <a:pt x="1096" y="5706"/>
                    <a:pt x="997" y="5706"/>
                  </a:cubicBezTo>
                  <a:cubicBezTo>
                    <a:pt x="424" y="5706"/>
                    <a:pt x="71" y="5574"/>
                    <a:pt x="10" y="5574"/>
                  </a:cubicBezTo>
                  <a:cubicBezTo>
                    <a:pt x="4" y="5574"/>
                    <a:pt x="1" y="5575"/>
                    <a:pt x="1" y="5578"/>
                  </a:cubicBezTo>
                  <a:cubicBezTo>
                    <a:pt x="1" y="5581"/>
                    <a:pt x="30" y="5596"/>
                    <a:pt x="87" y="5619"/>
                  </a:cubicBezTo>
                  <a:cubicBezTo>
                    <a:pt x="142" y="5638"/>
                    <a:pt x="228" y="5674"/>
                    <a:pt x="341" y="5697"/>
                  </a:cubicBezTo>
                  <a:cubicBezTo>
                    <a:pt x="527" y="5750"/>
                    <a:pt x="790" y="5792"/>
                    <a:pt x="1112" y="5792"/>
                  </a:cubicBezTo>
                  <a:cubicBezTo>
                    <a:pt x="1177" y="5792"/>
                    <a:pt x="1245" y="5790"/>
                    <a:pt x="1316" y="5787"/>
                  </a:cubicBezTo>
                  <a:cubicBezTo>
                    <a:pt x="1734" y="5768"/>
                    <a:pt x="2227" y="5660"/>
                    <a:pt x="2723" y="5414"/>
                  </a:cubicBezTo>
                  <a:cubicBezTo>
                    <a:pt x="3221" y="5174"/>
                    <a:pt x="3714" y="4782"/>
                    <a:pt x="4068" y="4248"/>
                  </a:cubicBezTo>
                  <a:cubicBezTo>
                    <a:pt x="4423" y="3710"/>
                    <a:pt x="4595" y="3109"/>
                    <a:pt x="4633" y="2556"/>
                  </a:cubicBezTo>
                  <a:cubicBezTo>
                    <a:pt x="4666" y="2003"/>
                    <a:pt x="4576" y="1502"/>
                    <a:pt x="4426" y="1114"/>
                  </a:cubicBezTo>
                  <a:cubicBezTo>
                    <a:pt x="4281" y="725"/>
                    <a:pt x="4095" y="438"/>
                    <a:pt x="3949" y="259"/>
                  </a:cubicBezTo>
                  <a:cubicBezTo>
                    <a:pt x="3878" y="165"/>
                    <a:pt x="3811" y="106"/>
                    <a:pt x="3769" y="61"/>
                  </a:cubicBezTo>
                  <a:cubicBezTo>
                    <a:pt x="3728" y="23"/>
                    <a:pt x="3705" y="1"/>
                    <a:pt x="37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116"/>
            <p:cNvSpPr/>
            <p:nvPr/>
          </p:nvSpPr>
          <p:spPr>
            <a:xfrm>
              <a:off x="726468" y="1558213"/>
              <a:ext cx="71589" cy="2224"/>
            </a:xfrm>
            <a:custGeom>
              <a:rect b="b" l="l" r="r" t="t"/>
              <a:pathLst>
                <a:path extrusionOk="0" h="140" w="4506">
                  <a:moveTo>
                    <a:pt x="2897" y="1"/>
                  </a:moveTo>
                  <a:cubicBezTo>
                    <a:pt x="2693" y="1"/>
                    <a:pt x="2477" y="2"/>
                    <a:pt x="2253" y="4"/>
                  </a:cubicBezTo>
                  <a:cubicBezTo>
                    <a:pt x="1009" y="11"/>
                    <a:pt x="1" y="49"/>
                    <a:pt x="1" y="86"/>
                  </a:cubicBezTo>
                  <a:cubicBezTo>
                    <a:pt x="1" y="119"/>
                    <a:pt x="772" y="140"/>
                    <a:pt x="1798" y="140"/>
                  </a:cubicBezTo>
                  <a:cubicBezTo>
                    <a:pt x="1945" y="140"/>
                    <a:pt x="2098" y="139"/>
                    <a:pt x="2253" y="138"/>
                  </a:cubicBezTo>
                  <a:cubicBezTo>
                    <a:pt x="3497" y="127"/>
                    <a:pt x="4505" y="90"/>
                    <a:pt x="4505" y="52"/>
                  </a:cubicBezTo>
                  <a:cubicBezTo>
                    <a:pt x="4505" y="22"/>
                    <a:pt x="3827" y="1"/>
                    <a:pt x="28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537" name="Google Shape;4537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4538" name="Google Shape;4538;p116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IT19983370 | Thushitharan.M</a:t>
            </a:r>
            <a:endParaRPr sz="130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2" name="Shape 4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3" name="Google Shape;4543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4544" name="Google Shape;4544;p117"/>
          <p:cNvSpPr txBox="1"/>
          <p:nvPr/>
        </p:nvSpPr>
        <p:spPr>
          <a:xfrm>
            <a:off x="631650" y="368000"/>
            <a:ext cx="7933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Yeseva One"/>
                <a:ea typeface="Yeseva One"/>
                <a:cs typeface="Yeseva One"/>
                <a:sym typeface="Yeseva One"/>
              </a:rPr>
              <a:t>Peer Code</a:t>
            </a:r>
            <a:endParaRPr b="1" sz="1700"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4545" name="Google Shape;4545;p117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IT19983370 | Thushitharan.M</a:t>
            </a:r>
            <a:endParaRPr sz="1300"/>
          </a:p>
        </p:txBody>
      </p:sp>
      <p:pic>
        <p:nvPicPr>
          <p:cNvPr id="4546" name="Google Shape;4546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4142" y="966800"/>
            <a:ext cx="5921920" cy="370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0" name="Shape 4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1" name="Google Shape;455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4552" name="Google Shape;4552;p118"/>
          <p:cNvSpPr txBox="1"/>
          <p:nvPr/>
        </p:nvSpPr>
        <p:spPr>
          <a:xfrm>
            <a:off x="631650" y="368000"/>
            <a:ext cx="7933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Yeseva One"/>
                <a:ea typeface="Yeseva One"/>
                <a:cs typeface="Yeseva One"/>
                <a:sym typeface="Yeseva One"/>
              </a:rPr>
              <a:t>Python code to run the application in web browser</a:t>
            </a:r>
            <a:endParaRPr b="1" sz="1700"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4553" name="Google Shape;4553;p118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IT19983370 | Thushitharan.M</a:t>
            </a:r>
            <a:endParaRPr sz="1300"/>
          </a:p>
        </p:txBody>
      </p:sp>
      <p:pic>
        <p:nvPicPr>
          <p:cNvPr id="4554" name="Google Shape;4554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0992" y="966800"/>
            <a:ext cx="5921920" cy="370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8" name="Shape 4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9" name="Google Shape;4559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4560" name="Google Shape;4560;p119"/>
          <p:cNvSpPr txBox="1"/>
          <p:nvPr/>
        </p:nvSpPr>
        <p:spPr>
          <a:xfrm>
            <a:off x="631650" y="368000"/>
            <a:ext cx="7933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Yeseva One"/>
                <a:ea typeface="Yeseva One"/>
                <a:cs typeface="Yeseva One"/>
                <a:sym typeface="Yeseva One"/>
              </a:rPr>
              <a:t>Run the peer.py file</a:t>
            </a:r>
            <a:endParaRPr b="1" sz="1700"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4561" name="Google Shape;4561;p119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IT19983370 | Thushitharan.M</a:t>
            </a:r>
            <a:endParaRPr sz="1300"/>
          </a:p>
        </p:txBody>
      </p:sp>
      <p:pic>
        <p:nvPicPr>
          <p:cNvPr id="4562" name="Google Shape;4562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1742" y="966800"/>
            <a:ext cx="4922117" cy="370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6" name="Shape 4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" name="Google Shape;4567;p120"/>
          <p:cNvSpPr txBox="1"/>
          <p:nvPr/>
        </p:nvSpPr>
        <p:spPr>
          <a:xfrm>
            <a:off x="631650" y="368000"/>
            <a:ext cx="7933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Yeseva One"/>
                <a:ea typeface="Yeseva One"/>
                <a:cs typeface="Yeseva One"/>
                <a:sym typeface="Yeseva One"/>
              </a:rPr>
              <a:t>Run the peer.py file</a:t>
            </a:r>
            <a:endParaRPr b="1" sz="1700">
              <a:latin typeface="Yeseva One"/>
              <a:ea typeface="Yeseva One"/>
              <a:cs typeface="Yeseva One"/>
              <a:sym typeface="Yeseva One"/>
            </a:endParaRPr>
          </a:p>
        </p:txBody>
      </p:sp>
      <p:pic>
        <p:nvPicPr>
          <p:cNvPr id="4568" name="Google Shape;4568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4691850"/>
            <a:ext cx="2079349" cy="4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4569" name="Google Shape;4569;p120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2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3"/>
                </a:solidFill>
                <a:latin typeface="Yeseva One"/>
                <a:ea typeface="Yeseva One"/>
                <a:cs typeface="Yeseva One"/>
                <a:sym typeface="Yeseva One"/>
              </a:rPr>
              <a:t>IT19983370 | Thushitharan.M</a:t>
            </a:r>
            <a:endParaRPr sz="1300"/>
          </a:p>
        </p:txBody>
      </p:sp>
      <p:pic>
        <p:nvPicPr>
          <p:cNvPr id="4570" name="Google Shape;4570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1742" y="966800"/>
            <a:ext cx="4922117" cy="370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conomy Thesis by Slidesgo">
  <a:themeElements>
    <a:clrScheme name="Simple Light">
      <a:dk1>
        <a:srgbClr val="FAFAFA"/>
      </a:dk1>
      <a:lt1>
        <a:srgbClr val="C1E5F8"/>
      </a:lt1>
      <a:dk2>
        <a:srgbClr val="A4D8F4"/>
      </a:dk2>
      <a:lt2>
        <a:srgbClr val="71B8DF"/>
      </a:lt2>
      <a:accent1>
        <a:srgbClr val="53A7D5"/>
      </a:accent1>
      <a:accent2>
        <a:srgbClr val="217BAC"/>
      </a:accent2>
      <a:accent3>
        <a:srgbClr val="434343"/>
      </a:accent3>
      <a:accent4>
        <a:srgbClr val="666666"/>
      </a:accent4>
      <a:accent5>
        <a:srgbClr val="999999"/>
      </a:accent5>
      <a:accent6>
        <a:srgbClr val="CCCCC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